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260" r:id="rId7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006600"/>
    <a:srgbClr val="3333CC"/>
    <a:srgbClr val="009900"/>
    <a:srgbClr val="CCCC00"/>
    <a:srgbClr val="99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3766" autoAdjust="0"/>
  </p:normalViewPr>
  <p:slideViewPr>
    <p:cSldViewPr>
      <p:cViewPr varScale="1">
        <p:scale>
          <a:sx n="79" d="100"/>
          <a:sy n="79" d="100"/>
        </p:scale>
        <p:origin x="159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5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934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40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4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0280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248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836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500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4593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12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73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26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504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9352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415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7133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553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423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397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9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04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3158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3007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885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6796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3856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7188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681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719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84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3192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41756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909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31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8539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7647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683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2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248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13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3996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53285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37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627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2721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465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109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18937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348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6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810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16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967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1859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2098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8581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1670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260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6.png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image" Target="../media/image6.png"/><Relationship Id="rId3" Type="http://schemas.openxmlformats.org/officeDocument/2006/relationships/slide" Target="slide1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7.xml"/><Relationship Id="rId4" Type="http://schemas.openxmlformats.org/officeDocument/2006/relationships/slide" Target="slide1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8.xml"/><Relationship Id="rId9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image" Target="../media/image6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0.xml"/><Relationship Id="rId4" Type="http://schemas.openxmlformats.org/officeDocument/2006/relationships/slide" Target="slide2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6.xml"/><Relationship Id="rId18" Type="http://schemas.openxmlformats.org/officeDocument/2006/relationships/slide" Target="slide51.xml"/><Relationship Id="rId26" Type="http://schemas.openxmlformats.org/officeDocument/2006/relationships/slide" Target="slide75.xml"/><Relationship Id="rId3" Type="http://schemas.openxmlformats.org/officeDocument/2006/relationships/slide" Target="slide6.xml"/><Relationship Id="rId21" Type="http://schemas.openxmlformats.org/officeDocument/2006/relationships/slide" Target="slide60.xml"/><Relationship Id="rId7" Type="http://schemas.openxmlformats.org/officeDocument/2006/relationships/slide" Target="slide18.xml"/><Relationship Id="rId12" Type="http://schemas.openxmlformats.org/officeDocument/2006/relationships/slide" Target="slide33.xml"/><Relationship Id="rId17" Type="http://schemas.openxmlformats.org/officeDocument/2006/relationships/slide" Target="slide48.xml"/><Relationship Id="rId25" Type="http://schemas.openxmlformats.org/officeDocument/2006/relationships/slide" Target="slide72.xml"/><Relationship Id="rId2" Type="http://schemas.openxmlformats.org/officeDocument/2006/relationships/notesSlide" Target="../notesSlides/notesSlide2.xml"/><Relationship Id="rId16" Type="http://schemas.openxmlformats.org/officeDocument/2006/relationships/slide" Target="slide45.xml"/><Relationship Id="rId20" Type="http://schemas.openxmlformats.org/officeDocument/2006/relationships/slide" Target="slide57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24" Type="http://schemas.openxmlformats.org/officeDocument/2006/relationships/slide" Target="slide69.xml"/><Relationship Id="rId5" Type="http://schemas.openxmlformats.org/officeDocument/2006/relationships/slide" Target="slide12.xml"/><Relationship Id="rId15" Type="http://schemas.openxmlformats.org/officeDocument/2006/relationships/slide" Target="slide42.xml"/><Relationship Id="rId23" Type="http://schemas.openxmlformats.org/officeDocument/2006/relationships/slide" Target="slide66.xml"/><Relationship Id="rId28" Type="http://schemas.openxmlformats.org/officeDocument/2006/relationships/slide" Target="slide1.xml"/><Relationship Id="rId10" Type="http://schemas.openxmlformats.org/officeDocument/2006/relationships/slide" Target="slide27.xml"/><Relationship Id="rId19" Type="http://schemas.openxmlformats.org/officeDocument/2006/relationships/slide" Target="slide54.xml"/><Relationship Id="rId4" Type="http://schemas.openxmlformats.org/officeDocument/2006/relationships/slide" Target="slide9.xml"/><Relationship Id="rId9" Type="http://schemas.openxmlformats.org/officeDocument/2006/relationships/slide" Target="slide24.xml"/><Relationship Id="rId14" Type="http://schemas.openxmlformats.org/officeDocument/2006/relationships/slide" Target="slide39.xml"/><Relationship Id="rId22" Type="http://schemas.openxmlformats.org/officeDocument/2006/relationships/slide" Target="slide6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image" Target="../media/image6.png"/><Relationship Id="rId3" Type="http://schemas.openxmlformats.org/officeDocument/2006/relationships/slide" Target="slide1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3.xml"/><Relationship Id="rId4" Type="http://schemas.openxmlformats.org/officeDocument/2006/relationships/slide" Target="slide2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6.png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6.xml"/><Relationship Id="rId4" Type="http://schemas.openxmlformats.org/officeDocument/2006/relationships/slide" Target="slide2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image" Target="../media/image6.png"/><Relationship Id="rId3" Type="http://schemas.openxmlformats.org/officeDocument/2006/relationships/slide" Target="slide2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9.xml"/><Relationship Id="rId4" Type="http://schemas.openxmlformats.org/officeDocument/2006/relationships/slide" Target="slide3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7.png"/><Relationship Id="rId3" Type="http://schemas.openxmlformats.org/officeDocument/2006/relationships/slide" Target="slide2.xml"/><Relationship Id="rId7" Type="http://schemas.openxmlformats.org/officeDocument/2006/relationships/slide" Target="slide4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5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6.xml"/><Relationship Id="rId9" Type="http://schemas.openxmlformats.org/officeDocument/2006/relationships/slide" Target="slide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13" Type="http://schemas.openxmlformats.org/officeDocument/2006/relationships/image" Target="../media/image6.png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2.xml"/><Relationship Id="rId4" Type="http://schemas.openxmlformats.org/officeDocument/2006/relationships/slide" Target="slide3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13" Type="http://schemas.openxmlformats.org/officeDocument/2006/relationships/image" Target="../media/image6.png"/><Relationship Id="rId3" Type="http://schemas.openxmlformats.org/officeDocument/2006/relationships/slide" Target="slide3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5.xml"/><Relationship Id="rId4" Type="http://schemas.openxmlformats.org/officeDocument/2006/relationships/slide" Target="slide3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" Target="slide37.xml"/><Relationship Id="rId13" Type="http://schemas.openxmlformats.org/officeDocument/2006/relationships/image" Target="../media/image6.png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8.xml"/><Relationship Id="rId4" Type="http://schemas.openxmlformats.org/officeDocument/2006/relationships/slide" Target="slide3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13" Type="http://schemas.openxmlformats.org/officeDocument/2006/relationships/image" Target="../media/image6.png"/><Relationship Id="rId3" Type="http://schemas.openxmlformats.org/officeDocument/2006/relationships/slide" Target="slide3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1.xml"/><Relationship Id="rId4" Type="http://schemas.openxmlformats.org/officeDocument/2006/relationships/slide" Target="slide4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image" Target="../media/image6.png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4.xml"/><Relationship Id="rId4" Type="http://schemas.openxmlformats.org/officeDocument/2006/relationships/slide" Target="slide4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13" Type="http://schemas.openxmlformats.org/officeDocument/2006/relationships/image" Target="../media/image6.png"/><Relationship Id="rId3" Type="http://schemas.openxmlformats.org/officeDocument/2006/relationships/slide" Target="slide4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7.xml"/><Relationship Id="rId4" Type="http://schemas.openxmlformats.org/officeDocument/2006/relationships/slide" Target="slide4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slide" Target="slide49.xml"/><Relationship Id="rId13" Type="http://schemas.openxmlformats.org/officeDocument/2006/relationships/image" Target="../media/image6.png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0.xml"/><Relationship Id="rId4" Type="http://schemas.openxmlformats.org/officeDocument/2006/relationships/slide" Target="slide5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.xml"/><Relationship Id="rId9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image" Target="../media/image6.png"/><Relationship Id="rId3" Type="http://schemas.openxmlformats.org/officeDocument/2006/relationships/slide" Target="slide4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3.xml"/><Relationship Id="rId4" Type="http://schemas.openxmlformats.org/officeDocument/2006/relationships/slide" Target="slide5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slide" Target="slide55.xml"/><Relationship Id="rId13" Type="http://schemas.openxmlformats.org/officeDocument/2006/relationships/image" Target="../media/image6.png"/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6.xml"/><Relationship Id="rId4" Type="http://schemas.openxmlformats.org/officeDocument/2006/relationships/slide" Target="slide5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slide" Target="slide58.xml"/><Relationship Id="rId13" Type="http://schemas.openxmlformats.org/officeDocument/2006/relationships/image" Target="../media/image6.png"/><Relationship Id="rId3" Type="http://schemas.openxmlformats.org/officeDocument/2006/relationships/slide" Target="slide5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9.xml"/><Relationship Id="rId4" Type="http://schemas.openxmlformats.org/officeDocument/2006/relationships/slide" Target="slide6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6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8.xml"/><Relationship Id="rId4" Type="http://schemas.openxmlformats.org/officeDocument/2006/relationships/slide" Target="slide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slide" Target="slide61.xml"/><Relationship Id="rId13" Type="http://schemas.openxmlformats.org/officeDocument/2006/relationships/image" Target="../media/image6.png"/><Relationship Id="rId3" Type="http://schemas.openxmlformats.org/officeDocument/2006/relationships/slide" Target="slide5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2.xml"/><Relationship Id="rId4" Type="http://schemas.openxmlformats.org/officeDocument/2006/relationships/slide" Target="slide6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slide" Target="slide64.xml"/><Relationship Id="rId13" Type="http://schemas.openxmlformats.org/officeDocument/2006/relationships/image" Target="../media/image6.png"/><Relationship Id="rId3" Type="http://schemas.openxmlformats.org/officeDocument/2006/relationships/slide" Target="slide6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5.xml"/><Relationship Id="rId4" Type="http://schemas.openxmlformats.org/officeDocument/2006/relationships/slide" Target="slide6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3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7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slide" Target="slide67.xml"/><Relationship Id="rId13" Type="http://schemas.openxmlformats.org/officeDocument/2006/relationships/image" Target="../media/image6.png"/><Relationship Id="rId3" Type="http://schemas.openxmlformats.org/officeDocument/2006/relationships/slide" Target="slide6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8.xml"/><Relationship Id="rId4" Type="http://schemas.openxmlformats.org/officeDocument/2006/relationships/slide" Target="slide6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slide" Target="slide70.xml"/><Relationship Id="rId13" Type="http://schemas.openxmlformats.org/officeDocument/2006/relationships/image" Target="../media/image6.png"/><Relationship Id="rId3" Type="http://schemas.openxmlformats.org/officeDocument/2006/relationships/slide" Target="slide6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1.xml"/><Relationship Id="rId4" Type="http://schemas.openxmlformats.org/officeDocument/2006/relationships/slide" Target="slide7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slide" Target="slide73.xml"/><Relationship Id="rId13" Type="http://schemas.openxmlformats.org/officeDocument/2006/relationships/image" Target="../media/image6.png"/><Relationship Id="rId3" Type="http://schemas.openxmlformats.org/officeDocument/2006/relationships/slide" Target="slide6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4.xml"/><Relationship Id="rId4" Type="http://schemas.openxmlformats.org/officeDocument/2006/relationships/slide" Target="slide7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slide" Target="slide76.xml"/><Relationship Id="rId13" Type="http://schemas.openxmlformats.org/officeDocument/2006/relationships/image" Target="../media/image6.png"/><Relationship Id="rId3" Type="http://schemas.openxmlformats.org/officeDocument/2006/relationships/slide" Target="slide7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7.xml"/><Relationship Id="rId4" Type="http://schemas.openxmlformats.org/officeDocument/2006/relationships/slide" Target="slide7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6.png"/><Relationship Id="rId3" Type="http://schemas.openxmlformats.org/officeDocument/2006/relationships/slide" Target="slide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1.xml"/><Relationship Id="rId4" Type="http://schemas.openxmlformats.org/officeDocument/2006/relationships/slide" Target="slide1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B7B1817-E511-43AC-B2A9-FF852A6ADA31}"/>
              </a:ext>
            </a:extLst>
          </p:cNvPr>
          <p:cNvSpPr txBox="1"/>
          <p:nvPr/>
        </p:nvSpPr>
        <p:spPr>
          <a:xfrm>
            <a:off x="2915816" y="2877716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Biedsysteem 5542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Openingen van 12+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Stayman vanaf 8 punten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Jacoby vanaf 0 punten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102328F-6CA9-4E45-967C-A277526DA4B0}"/>
              </a:ext>
            </a:extLst>
          </p:cNvPr>
          <p:cNvSpPr txBox="1"/>
          <p:nvPr/>
        </p:nvSpPr>
        <p:spPr>
          <a:xfrm>
            <a:off x="396000" y="1120089"/>
            <a:ext cx="85642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5-Bieden - Les 7 </a:t>
            </a:r>
            <a:b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</a:b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Mijn bod na 1 SA Opening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  <a:p>
            <a:pPr algn="ctr"/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  <a:p>
            <a:pPr algn="ctr"/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B5BC695-F0AA-4CBD-8696-543C16C6EABC}"/>
              </a:ext>
            </a:extLst>
          </p:cNvPr>
          <p:cNvSpPr/>
          <p:nvPr/>
        </p:nvSpPr>
        <p:spPr>
          <a:xfrm>
            <a:off x="2915816" y="5334204"/>
            <a:ext cx="3744416" cy="403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© Bridge Office 2025  Auteur: Thijs Op het Roodt</a:t>
            </a:r>
            <a:endParaRPr lang="nl-NL" sz="1400" dirty="0"/>
          </a:p>
        </p:txBody>
      </p:sp>
      <p:pic>
        <p:nvPicPr>
          <p:cNvPr id="23" name="Graphic 22" descr="Cirkels met pijlen">
            <a:extLst>
              <a:ext uri="{FF2B5EF4-FFF2-40B4-BE49-F238E27FC236}">
                <a16:creationId xmlns:a16="http://schemas.microsoft.com/office/drawing/2014/main" id="{C7E2CA3F-7A27-4E7D-BDB1-6B31F8393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76256" y="2615870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24" name="Graphic 23" descr="Cirkels met pijlen">
            <a:extLst>
              <a:ext uri="{FF2B5EF4-FFF2-40B4-BE49-F238E27FC236}">
                <a16:creationId xmlns:a16="http://schemas.microsoft.com/office/drawing/2014/main" id="{EA0F03DE-2BD5-4C24-B163-D49664E3E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552" y="2607147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57AB76B8-A042-4DFB-B9C4-016DC591E4B7}"/>
              </a:ext>
            </a:extLst>
          </p:cNvPr>
          <p:cNvCxnSpPr/>
          <p:nvPr/>
        </p:nvCxnSpPr>
        <p:spPr>
          <a:xfrm>
            <a:off x="179512" y="2731790"/>
            <a:ext cx="8856984" cy="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AD6C494F-7F02-4EB0-8BA8-962733081BA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1640969-28A9-4967-97C1-BF0997A03FC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CD0A037-3C57-49CC-9D1E-DD788DBA396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F6D1709D-CCD6-475E-8AE1-ACEC033026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F2DCB9D7-4747-44B3-AA93-CC9156C836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88D9780-B946-4794-8F8B-80410238B306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Loop niet te snel van stapel, door u rijker te rekenen dan dat u bent. Hoeveel punten heeft uw partner?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weet u NOG niet. Daarom rustig, rustig.</a:t>
            </a:r>
          </a:p>
        </p:txBody>
      </p:sp>
      <p:graphicFrame>
        <p:nvGraphicFramePr>
          <p:cNvPr id="15" name="Tabel 14">
            <a:extLst>
              <a:ext uri="{FF2B5EF4-FFF2-40B4-BE49-F238E27FC236}">
                <a16:creationId xmlns:a16="http://schemas.microsoft.com/office/drawing/2014/main" id="{03F33506-5B9D-4C30-97D8-AABE62651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66357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EEE1A96D-689D-42D9-95EB-BFD20AAB157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A3B85AA-0DAC-4EEE-9A92-7251480E27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3CB9FC7-0BAD-402B-8C7C-CDFF9AAEB3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28DC4458-A0ED-48A3-8F50-84E0369165E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D67B1A72-07CB-4D4A-8D29-AB541CD2CE2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43838AB-6107-4265-9937-1188977D5CF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BDA9574-0611-4C2A-BF78-F7F464F1737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808C7C8-6ED9-45F4-9634-D20A12CA7F2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E95B32F-A002-479B-BDB4-0E82C76798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9B698A01-8B1E-49B1-857A-89A3119D2E4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" name="Rond diagonale hoek rechthoek 28">
            <a:extLst>
              <a:ext uri="{FF2B5EF4-FFF2-40B4-BE49-F238E27FC236}">
                <a16:creationId xmlns:a16="http://schemas.microsoft.com/office/drawing/2014/main" id="{103A063A-4DEB-4E70-8293-6853B653439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5" name="Rond diagonale hoek rechthoek 28">
            <a:extLst>
              <a:ext uri="{FF2B5EF4-FFF2-40B4-BE49-F238E27FC236}">
                <a16:creationId xmlns:a16="http://schemas.microsoft.com/office/drawing/2014/main" id="{73D2B8A8-0CD4-4E11-90FA-AA293A51EBB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9B3E956-8210-49C3-B8FC-0E3AC78FB62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D51EED8-D0CA-4932-9823-2D5019F1FD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Ondanks uw 4-kaart harten.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Bedenk dat uw partner 0 punten kan hebben.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E889D03-AE9A-4BF9-817E-0F95AA07ECF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6" name="Tabel 15">
            <a:extLst>
              <a:ext uri="{FF2B5EF4-FFF2-40B4-BE49-F238E27FC236}">
                <a16:creationId xmlns:a16="http://schemas.microsoft.com/office/drawing/2014/main" id="{0FE05699-82C2-4814-816C-7FFF225DF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66357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CBA84FCF-E8B0-4E57-A14F-2D385D85CCF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AB3E99C-81C5-40E8-8934-38511BD30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8C3639F-7AFE-487A-B86F-9285FFB410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CCA1083-612C-48EE-8FB8-345ECEC17B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19999A8-DA48-421E-9054-BCEF080F4A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2F4B2076-438C-42CA-901D-F022F9E6511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D3063522-D90B-4279-9619-126FBC195B7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6C8D9FC8-1BCD-4F29-AF35-2E644557CB1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C4E1E987-4F7F-4767-A2C9-0E452871AA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03AFE66B-374A-4230-8066-448072E786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22000"/>
            <a:ext cx="213378" cy="190517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4B64E976-9BD9-4F7C-B497-A07C2C4FE38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679F369-BBA8-4F6B-94FC-D5263BBCD02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CF8B4EB-1D0A-4CAF-95BF-464BE1D4820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C3A3D1-EC2D-48EF-986A-048899EE257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1" name="Rechthoek 100">
            <a:hlinkClick r:id="rId9" action="ppaction://hlinksldjump"/>
            <a:extLst>
              <a:ext uri="{FF2B5EF4-FFF2-40B4-BE49-F238E27FC236}">
                <a16:creationId xmlns:a16="http://schemas.microsoft.com/office/drawing/2014/main" id="{B75DC6D9-D882-419E-889B-CB68F31CC399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9" action="ppaction://hlinksldjump"/>
            <a:extLst>
              <a:ext uri="{FF2B5EF4-FFF2-40B4-BE49-F238E27FC236}">
                <a16:creationId xmlns:a16="http://schemas.microsoft.com/office/drawing/2014/main" id="{9C216C43-5123-49C8-968D-A755DDB4E23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102EC147-8B7A-4DBD-B4C7-7B058276DE0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4" name="Rechthoek 10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B490E8-4C0F-4162-A59D-B3F0BA8CD56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0F37089-611B-4F37-97BB-F70768F8CD7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9B97E2E-A657-46F1-890D-20C69807606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8AD5DDF-7C2B-41C4-8CA4-D13DEBA5FE5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A0394CFF-41B1-4F5A-A077-2304799E099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6BAC04B-3793-4742-8BFB-225E21F13D7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4805EF30-C3C5-4C79-869F-4B28BB6DC4A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0C6CC1C-5BE9-4253-9BEA-B7F26E599F1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8A5DA2E-6CC9-4A97-912C-E31CC91E4A8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12CBA53-0BCE-4A28-8269-4133855BC70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BCC1A4F4-37D0-4A5C-B3E5-443EF4196AEC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29725E1-C178-4D57-A17D-F19A93A1BB5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488C86-8F46-4024-B6FC-DC0B7049965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3E2E4DE2-A694-4D34-86F0-4A75693F5E9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CC946CC-D1C4-4B52-960C-3CA78EF515E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6093B6E-5DFE-4E62-B400-EDE4D952E66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3337F106-5570-473A-8B94-D6C3E2B9E92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5202D94F-3EEA-4E58-B2A9-3E640E89E85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EAE8DF08-582C-46A5-8CE8-5B6D0981432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1855E5F-59A6-4E12-84B9-5933D728F7F6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D67D5A35-E6A3-4C3A-A8D8-6D6C0D34B3D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3D7E05D-6E52-4A1D-B415-B3C7CD83A851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E01F6FC-3D71-48CA-9AC9-9D857112932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C1314FBD-78A8-4A2E-854B-51A724610FE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C5E807D-9E80-426A-8E03-B6B6BCBD25E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B137357-ECC9-4687-BAB3-EEB288AB0B48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3" name="Rechthoek 132">
            <a:hlinkClick r:id="rId10" action="ppaction://hlinksldjump"/>
            <a:extLst>
              <a:ext uri="{FF2B5EF4-FFF2-40B4-BE49-F238E27FC236}">
                <a16:creationId xmlns:a16="http://schemas.microsoft.com/office/drawing/2014/main" id="{FB467918-A170-425B-BD84-E481F29C835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2C08778C-E616-4F4E-BACB-B47307AB8E3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7A0FA613-CC68-420B-BDAC-1CA450B9922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7B62C9C0-DC41-4F7F-98EF-0EDE515807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2037E8B1-9D5C-4950-B45F-F48AC48BDBB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CF20CACA-EA6E-475D-A3C1-57816576C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C8988A-A47E-44B0-A1C4-92AF9956CB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98E58DC-2786-4D29-B36A-3AB27E4FFD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F38097F-E6DE-4A5B-93B8-1CF2D420DC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3B3050C-69FE-4F59-93E6-B24DF614DD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D26338B-CCAC-4724-9FA5-8E2F72DBFE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42495384-4FF2-4639-BF4D-3E7D093CDB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76301FA-8F69-4375-B67E-9B554E9C75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A1771ED-2AA9-491B-8693-42FB0D2BBF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61F7051B-235D-4132-BD9C-1529451D9A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68884B7-CD80-425E-AE44-A1608C372A8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B8CBAE5-6BD5-4061-8714-54EFCC280C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4C730F43-AA29-448B-A730-AC9934881C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7452989-E836-49A0-9E02-311F78D5C0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1E43643-9F84-410D-AABA-E0BC08AAE8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5855E97-E323-409C-A0B9-EBAAFD2913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381E619-15ED-48B3-A165-F1A1081DE1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8968392-3DDA-4182-B24E-82CB801C85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3A33534-61FB-4C62-8B53-90CFA0F01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B45721A-AB57-4433-9EB8-059A9283BBE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25C73BF-C76D-414F-8EE5-F3BA6E819F3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8B9110D-AF2B-4C6E-A214-A4679892BCA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11176F95-6A71-45E0-9164-B0EED956F4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BC13FE09-E4C0-4DA4-A7A4-282E3206AC1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97115607-DF8D-48F5-80F2-E583DF2157C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4B1A7862-ED7B-44A3-9E1A-5744A21A5B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E3FABBC-B1D5-4514-8834-3705CF7F8715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5" name="Afbeelding 164">
            <a:hlinkClick r:id="rId8" action="ppaction://hlinksldjump"/>
            <a:extLst>
              <a:ext uri="{FF2B5EF4-FFF2-40B4-BE49-F238E27FC236}">
                <a16:creationId xmlns:a16="http://schemas.microsoft.com/office/drawing/2014/main" id="{58976E14-12DE-46E4-B88D-A304C1416F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CF752ADE-C24B-4FCA-9448-D724E5FDD18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7" name="Rechthoek 166">
            <a:hlinkClick r:id="rId8" action="ppaction://hlinksldjump"/>
            <a:extLst>
              <a:ext uri="{FF2B5EF4-FFF2-40B4-BE49-F238E27FC236}">
                <a16:creationId xmlns:a16="http://schemas.microsoft.com/office/drawing/2014/main" id="{74D8F4B9-5C7B-44AA-8677-B7FD266CAC0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8" name="Rechthoek 167">
            <a:hlinkClick r:id="rId8" action="ppaction://hlinksldjump"/>
            <a:extLst>
              <a:ext uri="{FF2B5EF4-FFF2-40B4-BE49-F238E27FC236}">
                <a16:creationId xmlns:a16="http://schemas.microsoft.com/office/drawing/2014/main" id="{F98456F9-760D-4710-9051-222D63E09A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9" name="Rond diagonale hoek rechthoek 28">
            <a:extLst>
              <a:ext uri="{FF2B5EF4-FFF2-40B4-BE49-F238E27FC236}">
                <a16:creationId xmlns:a16="http://schemas.microsoft.com/office/drawing/2014/main" id="{1644C1E3-D706-4319-9310-5F9EEB3EF93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pic>
        <p:nvPicPr>
          <p:cNvPr id="170" name="Afbeelding 169">
            <a:hlinkClick r:id="rId8" action="ppaction://hlinksldjump"/>
            <a:extLst>
              <a:ext uri="{FF2B5EF4-FFF2-40B4-BE49-F238E27FC236}">
                <a16:creationId xmlns:a16="http://schemas.microsoft.com/office/drawing/2014/main" id="{B09B4AC8-7B45-4348-9A77-8803965CC2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063A7A7B-9F4E-4DA9-B891-8027E5D1B3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CF1B3822-586A-4F7D-8C60-AE95BC3CB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44708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0250C9FF-01F1-4EDA-BB27-DDB77893B7D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5381C0D4-5C01-4111-9824-5EB7DF5D60A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9B1130FD-CE51-4503-9612-6EE9F27BAD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7093329B-FD40-4516-8E75-2ECEBED8A0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5E595FDD-78CE-414B-9BBB-DE2880F906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0C54816A-AB37-4F9F-BF1C-AEC8F733CED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51FA2374-BD12-426E-B5B0-ECC60EFDCCF8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7F0FDC52-1283-491D-946A-742AF774554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78AD83C1-97DE-47D8-8885-58640E537D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8">
            <a:extLst>
              <a:ext uri="{FF2B5EF4-FFF2-40B4-BE49-F238E27FC236}">
                <a16:creationId xmlns:a16="http://schemas.microsoft.com/office/drawing/2014/main" id="{22C3409C-3DE0-4C3E-9F6E-CF021C5456D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6" name="Rond diagonale hoek rechthoek 13">
            <a:extLst>
              <a:ext uri="{FF2B5EF4-FFF2-40B4-BE49-F238E27FC236}">
                <a16:creationId xmlns:a16="http://schemas.microsoft.com/office/drawing/2014/main" id="{FC2CDB8D-2859-462B-A19D-896C5931A3C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3F9E5D-1322-4545-9EEB-DBA8512A959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DC3AD4C-710D-4B25-8160-8DF92BDFE05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schrijf altijd, dat bridge een slagen spel is en geen punten spel. Maar je moet de punten ook niet negeren.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punten heef mijn partner?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57177038-4104-498C-9BB1-776283998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9950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C68EA800-E91E-41CF-9E15-197AF1F5781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D3018BCC-8305-408A-9D11-A4DF58C385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1610A1EF-0DC6-4800-BA35-9661769A505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555C1454-FE35-4814-B4B5-9B8CA26915C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821F136D-9573-4F5E-898D-793970132E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7EBBF87A-80F4-426F-B651-11234174EF0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6DEA243C-D529-430A-85DA-7C94372BDF88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28668575-D025-4DC8-B467-BD376701256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BA450898-7C1A-467E-ABB0-C79C67FDC43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698AE29-3C0B-403D-B972-7923A90BEF7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Rond diagonale hoek rechthoek 28">
            <a:extLst>
              <a:ext uri="{FF2B5EF4-FFF2-40B4-BE49-F238E27FC236}">
                <a16:creationId xmlns:a16="http://schemas.microsoft.com/office/drawing/2014/main" id="{29151415-B5DF-46BA-AE7C-45F17370D7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F9329E9-782C-4FD1-918C-499582E7078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8673A0D-1ECD-447E-B552-60A80BF2BA33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heeft 8 of 9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Te weinig om 3 Sans Atout te bieden.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55C2874-AFC8-479A-818B-A2A8EB3F274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F5D33B20-C517-4394-A67A-1712D1B3B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9950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8" name="Rechthoek 17">
            <a:extLst>
              <a:ext uri="{FF2B5EF4-FFF2-40B4-BE49-F238E27FC236}">
                <a16:creationId xmlns:a16="http://schemas.microsoft.com/office/drawing/2014/main" id="{5C0B4CD4-E931-4B4B-A99B-D8879ECF0AE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0B502E5F-4168-4CFB-856B-CE7326B957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ADC27E1-FB11-4BD5-8C86-24069BA64B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C728B11-F660-445D-8BEC-EA7D336F9A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9EC816E3-450B-4EFA-82E3-77D544BF2CF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4" name="Rond diagonale hoek rechthoek 17">
            <a:extLst>
              <a:ext uri="{FF2B5EF4-FFF2-40B4-BE49-F238E27FC236}">
                <a16:creationId xmlns:a16="http://schemas.microsoft.com/office/drawing/2014/main" id="{CA9AFA33-091E-42BE-85CA-38F8AED9FE4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3A08E08-0059-4237-8CE1-64B6D5D29934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E8FD38-994E-46FE-BB2A-C929C51E9CDA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69B8585-AAC3-4257-9312-BA196B827CF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44061D1C-2188-46A9-A925-59B4A8C973E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CA404DB6-ACAE-47B7-8D57-BB8EE88AEB1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A4719AAB-6725-44E5-98BD-ED9D5BFA673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E8EC749C-16DF-4062-A2A2-34C97CBCF0C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DF2F578D-A0DD-4134-8A10-730D9FF8425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F4B37A5-3F7C-442C-8834-3A93D8FDF84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209FF2-F73A-4530-B200-97782DF244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8FCD8C7F-3621-42AD-B720-3A591175C51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0" action="ppaction://hlinksldjump"/>
            <a:extLst>
              <a:ext uri="{FF2B5EF4-FFF2-40B4-BE49-F238E27FC236}">
                <a16:creationId xmlns:a16="http://schemas.microsoft.com/office/drawing/2014/main" id="{039F985A-C1E7-4C8E-8785-4DFDFF48233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55EE6B4-CD14-4075-9462-06065F63694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7926B2E1-6C3A-48EA-9242-F5A27ECD2C5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3CD146B-3813-4377-83C2-BD05F10171F7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65CA5FE6-1A81-45DE-9605-CBF3F2648A3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C3CBD20-E134-4A4A-A1B0-87EA13CA06B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DC86458E-78FB-4577-8A46-4165FBD2CE5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D23494E-78EF-49AE-B936-1D0C1181E3B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BAD6E5A-FAD4-4EC4-81E8-DED71EC77D1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BFE2E4B-252A-4920-892E-6FE42C50BDA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C60BEAA0-DA6D-4C90-9244-CDE56DC461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A8CB897-B385-4A1A-9970-319C11A3919D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69903717-7FD9-4565-9D03-052B4E43DD22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BF779AB-3909-430E-84AA-8B40523806C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422CD0-38D7-452A-A629-23278D46A7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5240A5E6-5529-4A39-B69B-67578F450DC4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13DB1F71-89AC-4F3A-B954-050C15D9A0A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7B12CB7-5D72-4364-946D-1C778423806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B4E49FF-6240-42C8-A513-F8C94F53506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5C02979-A73F-40E8-B508-CBA07025B1C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ED32A18-71F8-475B-8EA3-385512096B65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54D8B61-752A-4512-97DB-94789AD3962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713026C-27CF-4747-B7C7-15466922EC4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D62F83A-6CF9-45B3-B7F8-4024E399D277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68A6574-051A-4384-82D6-572ADFAF4E5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2950166-7596-4594-8A45-0552AEF2D3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A596663F-1965-4148-B8D1-AC33E2143CB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66EFD449-A26C-4F07-BE91-A06AFAC3739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2EB18F93-55F2-4F50-AB75-AA453A109F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D47D639-7C39-4A8E-8114-8B3A115436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18270B31-822D-4BCF-A3A5-F08D7B83BC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5F1DC2-5ACB-4B1D-801A-E1D514C02D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0F709FB-32B2-4820-85A6-D1BC33E1D3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0C065B-1B4D-40D3-AC3C-5EF3FB8611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DC5DB9-3990-407F-9E1E-F49E9AE516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B94E208-B556-4B43-81EB-8C92C476643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909FFB9-B803-4FB0-AA2A-6C92DCB81A0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1DF9350-F258-46EF-B6FE-887461BA5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6835D0F-3424-4928-841B-28A365E83F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7A2E1B7-88C3-4A9E-858F-4107665F5DE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06E6A41-82D0-4D55-8E79-82C6B205D1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6F84AFB-17F4-47E4-9986-2BD49C92C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071EA8B-D9C9-4DBB-A4BF-1266045325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BED75F0-14A1-4225-A31F-B0B25FF7DEC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5466D69-7946-4606-9A67-504EE38B358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4B0C6F9E-0039-44BF-B340-082C936B72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642122B-9238-4B4E-B661-BE8D96F261F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2047E68-ECF2-4420-8DA3-3A3D91328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769DC2F-F04C-4852-B625-A8A7D3BD037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797F4547-07CE-4581-9305-921E036E0D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5B254EBA-4985-4659-ADA9-55AA112181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C066B2D-43C1-45AB-A501-DAD6602614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6E3E64BE-6201-4ACF-9C19-01DC4E3F9C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BA38D94-F7C1-44A1-B564-8B541A804E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0" action="ppaction://hlinksldjump"/>
            <a:extLst>
              <a:ext uri="{FF2B5EF4-FFF2-40B4-BE49-F238E27FC236}">
                <a16:creationId xmlns:a16="http://schemas.microsoft.com/office/drawing/2014/main" id="{38255C9B-B80A-42DE-B8D3-35A33B1F71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9B939BF-2DD9-4B11-A00E-429A3289F90C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898F2C6-8FA4-4D87-B9B1-AD271BBA96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618B7D4E-6CD6-46BE-B9BF-F7749AAE357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C73CFB32-9EB1-4FDA-BDC7-E8BEF3A80B92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C6F63034-0A04-440F-A225-C9D1958C376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8DB3F4DE-0098-4F6D-9050-1F27CDDE727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F88AB4DA-0D0F-499A-8E5A-E68DE1F822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8" name="Tekstvak 127">
            <a:extLst>
              <a:ext uri="{FF2B5EF4-FFF2-40B4-BE49-F238E27FC236}">
                <a16:creationId xmlns:a16="http://schemas.microsoft.com/office/drawing/2014/main" id="{02DBAF11-5D63-4B94-AC89-1F1A4DB47C3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89" name="Tabel 188">
            <a:extLst>
              <a:ext uri="{FF2B5EF4-FFF2-40B4-BE49-F238E27FC236}">
                <a16:creationId xmlns:a16="http://schemas.microsoft.com/office/drawing/2014/main" id="{79F1105C-7F67-4A34-893C-F7D2A5036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70446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0" name="Rechthoek 189">
            <a:extLst>
              <a:ext uri="{FF2B5EF4-FFF2-40B4-BE49-F238E27FC236}">
                <a16:creationId xmlns:a16="http://schemas.microsoft.com/office/drawing/2014/main" id="{9E95E0B5-5DB9-4408-B55E-D95F8597FDF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91" name="Afbeelding 190">
            <a:extLst>
              <a:ext uri="{FF2B5EF4-FFF2-40B4-BE49-F238E27FC236}">
                <a16:creationId xmlns:a16="http://schemas.microsoft.com/office/drawing/2014/main" id="{8D1D9DC4-C113-4B82-8D1F-4025F0EF5C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extLst>
              <a:ext uri="{FF2B5EF4-FFF2-40B4-BE49-F238E27FC236}">
                <a16:creationId xmlns:a16="http://schemas.microsoft.com/office/drawing/2014/main" id="{FBA4E949-BC63-43B9-B5D0-314597DE2B8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extLst>
              <a:ext uri="{FF2B5EF4-FFF2-40B4-BE49-F238E27FC236}">
                <a16:creationId xmlns:a16="http://schemas.microsoft.com/office/drawing/2014/main" id="{68DBC7A8-4A4A-4751-B533-BB6A86881B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94" name="Afbeelding 193">
            <a:extLst>
              <a:ext uri="{FF2B5EF4-FFF2-40B4-BE49-F238E27FC236}">
                <a16:creationId xmlns:a16="http://schemas.microsoft.com/office/drawing/2014/main" id="{B3AE1CFF-8D1F-44A4-BD69-A42B195BF9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5811D0C1-1C4C-4033-9BF8-C63004ED1B6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71BF203C-1A08-4BF6-8F9F-F0D4C764982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2B845948-94C5-453F-880E-1EE56E8748C2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F4570CD3-9F92-4400-8517-B81870D8E9B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16A1891A-A4E5-43CE-B5EB-93EE7481321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8692E0-040E-4DEA-8386-9712127741D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25255EC-3D76-4170-9732-BE26C43171E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F3EDB8E-8C5E-4AD0-85E4-4948F10C47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1D13DEAB-EEDB-497C-859F-3712F95C9DE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en-US" sz="1050" dirty="0" err="1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3EFA2BD-6B0A-4A68-912C-599F4BFE74F8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2 klaveren bod is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met Stayman vraag je om een 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moet u daar ok antwoordt op geven.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F75A9BA-58AA-4974-8C51-2DBBE1CE0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05457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25049744-B7F7-4AD4-B868-DEFCBB60026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20927358-DFE2-44CD-946D-784ADA4775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56D0F55-CD67-406C-8E07-DD299FF0DE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A7F9D6F-9DE6-4445-81A4-11672392A2E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147D7331-AE2B-4770-A306-78DD36B661D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4B26377-670C-4E7F-B153-F83B6579A48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3C1D90F-704E-4EA3-8531-5CA0EA6463C4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0E3C693-567B-43F2-A0D2-CD0F7625BFD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B22200AD-25B7-4260-AA6A-539F48134B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77034A98-58DD-45E8-A1C6-A950B4C764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446ED3C-F7B9-47A0-897D-CCCD2FD06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08F3422F-AB38-471D-A727-B14639536D4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9A850C-8371-4BE5-8E0D-61D874D0CEA5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bied mijn 4-kaart hoog. Daar vraagt mijn partner naar.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5BE46F2-39BF-4219-BE83-65E1565DF5B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158991C-CE5A-4FCC-B48C-EB2A340604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05457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640A4C80-E44B-488E-B57A-B8532C274B2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A0BD5A8-85D0-4DCD-8C9A-7601104A7B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A270DF0-A349-43D0-AE0A-6E05A21372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8E8D810-6AD1-40F6-BFBD-3748A18913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8832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65A6EACF-D05B-4AD1-93DC-B540CBF848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ECD581E-3F65-469B-83DE-AEF00FC6E8F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03C2679-A0D3-45F5-981C-575430012073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32DF616-994B-4D06-9039-DCF94B0E38F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6F43ADB-9611-4E50-BB57-BB486F120A0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F53A551-6F1F-473C-8F53-C26EDF3628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410FEE5B-963E-4911-8D8D-3BD38514ECA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6E9AD142-E0E2-42E9-A206-E4635587AEB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65B5B210-16EC-4CF0-B502-211C901C23D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1048D02-0BE0-4CBB-85E4-A2DC59436EB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FB5C4C51-CA11-447D-A089-243FA19CFA45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898E568E-816D-4391-83BB-CCFEF6071DB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B18A9D7-C043-45C0-9576-3C6778C4AD8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B63473-1DED-46B1-8EB6-F911E317ADD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31408139-48C5-4E74-8F41-3154DB17996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4169C191-E08F-432D-B441-821B91F9474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340FDF6-7AFB-4329-BD07-D1F10968613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91C1E81-3424-475D-8BB8-20CB1187C71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E7FD38A-1204-473C-BB49-0930229EA2E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10" action="ppaction://hlinksldjump"/>
            <a:extLst>
              <a:ext uri="{FF2B5EF4-FFF2-40B4-BE49-F238E27FC236}">
                <a16:creationId xmlns:a16="http://schemas.microsoft.com/office/drawing/2014/main" id="{9CC9A657-0AE2-440F-8147-77A94F55D1C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B14EF5C-673F-4056-AEE7-3C37736A2CD8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E09285A-22DF-4E9D-8B21-BF4567FCD9A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1352CF0-0953-40F6-81CA-511035A18FF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59D68102-E2D9-4FB4-97B5-98384FD60AB9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FE611B63-7189-41B5-9C54-D6EE20F4BA3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1A2E703-6572-455C-959D-FD688EA198F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E9ECD83-6D5A-4D48-8232-21A182508D8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E1C4378-2ED5-4A61-A3B8-251105E8E64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566FA04A-3348-4D0D-ABDB-61785D2341E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2A0C24A-1618-4374-ACDC-D710327108B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73B5DE-E6EC-4AB0-9F6A-087EB53863A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06D67A-54EC-450B-A361-898B83D3088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B5F9DB74-270B-4304-9E8E-F3C34A63CD4F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24A0F099-8688-4029-A89D-CEF87B8F6899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029D728-C78F-4707-AB4E-B47831DEFA2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85131FAB-3068-4997-9B80-BD5F01914C7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7FB5CCE-6AAF-4F31-B963-A51B91B1481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BA39190-1E88-4F07-AD87-55B8EB577AD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4B8CE2BE-0A74-45A2-8025-2A2D7D0DB67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D2923D68-F807-429E-B36B-A1F753745A7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9B22AC71-95DF-4445-8842-4627569E562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F955F478-084C-429A-8F33-05786A01B17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E417E262-A2F2-4620-BAE7-8B26121068C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A15293C1-64B0-48CF-9917-00190AD0E0C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7B129EE-2A8C-477E-9C73-11B59BCBBFD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0C19151-D912-4C63-959E-02F122AAB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6B49663-AD97-4C28-8F99-0D132EFB78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B315EDD-1020-4C0E-AF89-7C9D414582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7FBD21D-0206-4355-9F96-697D3CA18E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DB2801F-5831-4D68-A199-FA3386567D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DC592E4-3316-4FD9-83EC-2EA81F2CBB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CBB3542-7FE4-410D-9048-DBB038704D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9E5BB8CD-B55D-4748-BFDF-CBDF17B4EC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ABE6C2AA-3F5B-41DF-8CAF-FD20A53EEB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60A18B8-9699-4341-94D3-F9C44544C6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0" action="ppaction://hlinksldjump"/>
            <a:extLst>
              <a:ext uri="{FF2B5EF4-FFF2-40B4-BE49-F238E27FC236}">
                <a16:creationId xmlns:a16="http://schemas.microsoft.com/office/drawing/2014/main" id="{05685B0A-F96C-484B-B927-E0651A0C93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1695D0E-9298-4944-B605-D2F35869BAC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B027B74-F802-4D63-AD3F-921CAFF2FA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86E2A3F9-462D-44AB-BC57-1E7B74774E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ABC6C1EA-AC8F-4D73-9489-E5F5843ED8A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D81ABB27-C5A6-48F6-AA2C-588453E9984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9D3A613-828E-4EE4-A4FB-665D618156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51ED413-66C5-4B44-A2B3-E636DCFE9F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180AEB6-05FD-4025-BBB1-38AB9B04CA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C9F6A1-A1C1-4432-9F1D-425DBE8A9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F20DFE1B-453D-4097-B3B2-D0F26D2DB53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B8D9A4CE-F172-4211-8546-461218884B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23ED7B1-A424-4FA0-8FCE-783EB1849ED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E94EBC0C-9CEC-48D2-B664-9810E041C0B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AB92C72E-30A7-4771-B78F-52DFC9FD0C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8FF5-41E3-4183-B736-0F7FA8F42CE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24E3E74-7544-4688-BBFC-4094B8BE5A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1CDEFA8B-C1DF-447E-8F1E-45E542653B0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B96BDCDA-3ECE-4E0A-8F9D-004C37E7269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3FE3F271-C8F5-42DD-B62B-8C5D762F4648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422F50DF-D551-4AE2-B7E3-9A6688DE028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A28A7A10-505D-4426-A569-789E76CF1C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FA94D9C-FABD-41A6-89A3-6DF8AEA185A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81CD417-448D-433B-B957-9F753C7C4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46626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FEE7288E-BF44-423C-86B6-F00B9568B29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D4400D79-420C-4453-A6C2-5590DAC9F1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671D95EF-F023-496E-BDC5-D42EB5CA5B9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C1815F9-E128-467B-8B48-92D4818B3C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B5DF76BA-9851-4F05-A6DB-48D04A5921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C0C392E4-F7D7-48C3-8F8F-77B76DBECFF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4FBDB0A8-154E-4487-AB4F-E6B537B2D27F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293AB7F8-F65F-4D79-9193-E86D23DC85D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2C45083E-4CE5-4C8F-9B61-53CE9A27BB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5200" y="20772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452A9E9E-BE62-4F23-A7F2-AEC7C83C0DA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083336563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93A984F7-C355-4F62-BFD7-FE0431AFF48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C004AFDE-2070-479A-A13E-4D6CB1973FE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A1FCC8E-7CCE-4916-9ADA-BB36AE8942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17EC89F0-BE66-4EE2-85F5-71E62FA69866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2 harten bod van mijn partner is Jacoby.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met Jacoby vertelt mijn partner mij, dat hij minimaal een ….. in schoppen heeft.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Valt het kwartje?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363D42A2-E266-4D79-83E0-D455BEFF8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3661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A5D378C7-6AB0-4503-A67F-27755922146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B7E0025-B36B-4631-83F7-290DF5383E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3CCEDB7-2BD5-4AB1-B69A-9470D4C2F3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2E8018A-20D5-4718-9F79-1DCD6C55ED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1A0992F8-629A-417E-AF3F-7AE9826D17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ECB7AF93-4AB4-4BE3-AA06-24F43575372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C70B38F-42B7-4785-B0D3-1C36E0852EE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27E3A1C-CC20-46ED-9E52-18C86F330AF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A105BA8A-E564-4573-85B1-9278D9B8878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77200"/>
            <a:ext cx="213378" cy="190517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89402DFA-C93C-43D3-8882-3A0CB49DDC9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3080127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1011943-4AB1-48A7-BFD8-EFE4199E78A1}"/>
              </a:ext>
            </a:extLst>
          </p:cNvPr>
          <p:cNvSpPr txBox="1"/>
          <p:nvPr/>
        </p:nvSpPr>
        <p:spPr>
          <a:xfrm>
            <a:off x="396000" y="1120089"/>
            <a:ext cx="8564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Mijn bod na 1 SA Opening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5918331-D489-45B9-A7D7-DE19BB552E5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A92E887-93E5-43C5-A6A1-CD89798FF386}"/>
              </a:ext>
            </a:extLst>
          </p:cNvPr>
          <p:cNvSpPr txBox="1"/>
          <p:nvPr/>
        </p:nvSpPr>
        <p:spPr>
          <a:xfrm>
            <a:off x="2175276" y="5887953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/>
              <a:t>Een rood spelnummer is kwetsbaar.</a:t>
            </a:r>
            <a:br>
              <a:rPr lang="nl-NL" dirty="0"/>
            </a:br>
            <a:r>
              <a:rPr lang="nl-NL" dirty="0"/>
              <a:t>Een groen spelnummer is niet kwetsbaar.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75BE736B-4651-4EC1-8FB2-7D6175FB7F2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361DAB9-4257-4A3C-9FB9-73F586A029C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8B8BE70A-F87F-4A3C-BE8E-888349BC266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48EF86D-AEB9-4E56-BC81-A5431F8D90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DCC2C28E-4603-41C7-970A-39AF8059FB8B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2 Harten is Jacoby.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Mijn partner minimaal een 5-kaart schoppen.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F9807D5-61DD-4B8A-A601-F9AB8B7D74B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6F772E48-79B9-4FCA-AA25-BDF579E55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3661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1A79969B-0970-410C-8E28-2D536AF0130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084F8D4-F4EA-4509-B775-7E682E29AD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80A1307-612D-447F-B8D9-1C5F075146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FE86879-C044-4E1E-856E-47C5E187595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FC8EDAD2-437F-4B52-8FA4-5BD9F9C9AA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0222BBA-37A0-4367-AB99-7057D20BF0D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301BBB4-D6BA-47C2-B0FA-3A160416B2C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7039099-4BB9-4EF9-9188-D28F915E903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41B5FE2-CAC4-4D8A-B641-52CA252EAD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772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36B7B4A7-F696-445A-B6D6-3CFF856948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CDF31F0D-1F2D-4250-907E-30AEC5BFA3C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169204437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BBBAAC0D-9678-4731-8FEF-F2720149B8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0E1631EF-422C-4FF5-B3C0-8687C5870DC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DE4406-A97D-45FA-897C-B64A33D8418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5A99E6BB-D67B-470C-80F1-C83895A807B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A8691FED-4633-48BA-B922-6BC4FB44597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CC867AF-D372-435E-861E-F1330451DDC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4980A05-CD78-41A6-BA68-0F8F42CDD80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AD3F6E15-DB68-426E-99D9-02F9D7D355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0" action="ppaction://hlinksldjump"/>
            <a:extLst>
              <a:ext uri="{FF2B5EF4-FFF2-40B4-BE49-F238E27FC236}">
                <a16:creationId xmlns:a16="http://schemas.microsoft.com/office/drawing/2014/main" id="{AF99CAB3-C1C6-41BF-B305-A50CFDB43A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BB48A8DD-F69C-4170-8390-903BACDFA25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1AE235C-E69A-40A6-A3B4-92A086DAFAD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B60C85E-01D2-4D5C-8A95-09230D36C1D0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4A68912-2B9B-43B6-AF62-84BB52E3E8C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08E0D8-E631-4397-AF1D-06BF3427060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82C76E-CD20-4569-8262-ABB91221FD8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B1F3E6F-AD0F-4F3E-990D-7286B46473F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E07C375-59B9-4E80-91BF-B23216C3577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371F974-5F4D-4385-A6E7-2D162F63B11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28F816DD-C36C-4F25-A25F-1DC158F13ED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50DD8A1-9A92-45F2-B09D-07FB60098F66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944B449-8C80-470F-9A62-AB7354EA4DAA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4F6F26B-4969-4A8D-BB64-5194BD2C609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1494B64-5108-4731-80EC-41130ECD8D2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BDEAF53-5D8F-49AE-9C50-3496E64E12DA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A2BF06C7-698E-4A15-B666-36DC9C22D7C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7597AF6-4E8D-4655-9A36-25310A11A81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0A9C2F3-6F0E-42A1-8392-C8E7B9C768A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CC7F79F-7858-437F-B54C-17C43AF905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657046E5-A4FC-4F79-A045-5CCBDA1DCB7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BB65E42-AFD3-459B-A52C-4FC13D69AB6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5446478-1302-4631-AA96-E41FF78D14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C67E3519-4EB4-4E53-A50A-8CCB4AFDC01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5D267B4A-3827-4389-8000-0BCD7012353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D2F8A96E-4F2C-474F-A4F1-727CCAFBB29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D443200C-58F7-41A6-98AF-76D7CB0A520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8" name="Rechthoek 137">
            <a:hlinkClick r:id="rId8" action="ppaction://hlinksldjump"/>
            <a:extLst>
              <a:ext uri="{FF2B5EF4-FFF2-40B4-BE49-F238E27FC236}">
                <a16:creationId xmlns:a16="http://schemas.microsoft.com/office/drawing/2014/main" id="{1BF75285-8005-4DB9-B609-C15CFA4238D5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9" name="Rechthoek 138">
            <a:hlinkClick r:id="rId8" action="ppaction://hlinksldjump"/>
            <a:extLst>
              <a:ext uri="{FF2B5EF4-FFF2-40B4-BE49-F238E27FC236}">
                <a16:creationId xmlns:a16="http://schemas.microsoft.com/office/drawing/2014/main" id="{97A4E6FB-EF17-4D2F-8776-F0F998BB5EF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0F2E03D-1116-4C19-A779-0F2ACBE0AC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738C5C-DC8B-427C-9368-456887BD0F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4479172-860E-4B96-B928-18A6C8C20F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F19A246-4625-44FA-A08C-BDD63B944B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B08E5E33-073D-4AA7-A5CD-8BAC0EE318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AB0ED7A-CCBE-4683-8BCC-0E232ED42D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EC947922-2396-41A4-B25F-E41EAD5166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748D974-4E27-46B5-9202-19AB663B1FE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DCDD5CEE-F0BD-456B-B5D0-49CA225C2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CD83E73-FB3A-40BB-A229-75B0ED700B7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C08D2F5-D28A-413C-8B4F-A6338D81924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9519237-8137-41FE-A32D-0741A50085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3971392C-97A3-4468-948A-08C6C00C8B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374F23D-54DF-4EB4-8F18-F4246A619A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90E10A6A-3DDB-476E-9027-21481B7C6D5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D29EDBA-D9E9-4B8C-9984-7FF3239A34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20D909C3-52D2-40EA-BD03-F134EE4B06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BFE5876-1DD0-425B-A1E3-CE9331F85B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0DC2124-1C1D-402B-B149-0FEFF80A90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015F50-00E3-40DC-A7D0-C44AF92ADA1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BFC25953-BA13-4825-B430-52BE73513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8C5941C-E0B8-4562-A005-2B0C3D26A6C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F9D4CE02-8BA5-41A9-ABCB-64561ED2F3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960577E3-2AFC-4244-8CE2-369887E5E3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F3F1604D-6E92-4058-8E7F-8EC86AEAE6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3" name="Afbeelding 232">
            <a:hlinkClick r:id="rId10" action="ppaction://hlinksldjump"/>
            <a:extLst>
              <a:ext uri="{FF2B5EF4-FFF2-40B4-BE49-F238E27FC236}">
                <a16:creationId xmlns:a16="http://schemas.microsoft.com/office/drawing/2014/main" id="{C24C9665-3612-4EB8-AB3C-29DD930FDE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5D757D48-F2F0-4439-8100-D8A99ABF557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4162030F-FC36-48C7-BA40-1E778318C0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95F26351-A1FC-4C94-9C5C-38B7ECB7783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A0695A43-B014-42FA-B958-4BCB90583896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4915E41D-8B74-4A4D-9828-CEECDA0FEE5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D580EF11-35FD-4167-919D-29FD82D67AE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D69DB42E-C1BD-4C56-A260-06D1D5E7BE3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19" name="Tekstvak 118">
            <a:extLst>
              <a:ext uri="{FF2B5EF4-FFF2-40B4-BE49-F238E27FC236}">
                <a16:creationId xmlns:a16="http://schemas.microsoft.com/office/drawing/2014/main" id="{9956BF1F-12C6-499C-88CA-61473B538F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29" name="Tabel 128">
            <a:extLst>
              <a:ext uri="{FF2B5EF4-FFF2-40B4-BE49-F238E27FC236}">
                <a16:creationId xmlns:a16="http://schemas.microsoft.com/office/drawing/2014/main" id="{5154A576-3DB5-4F5A-84D2-3BF86693B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2444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0" name="Rechthoek 129">
            <a:extLst>
              <a:ext uri="{FF2B5EF4-FFF2-40B4-BE49-F238E27FC236}">
                <a16:creationId xmlns:a16="http://schemas.microsoft.com/office/drawing/2014/main" id="{ECB5743C-9AC2-4DD9-8591-AFA808975E9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31" name="Afbeelding 130">
            <a:extLst>
              <a:ext uri="{FF2B5EF4-FFF2-40B4-BE49-F238E27FC236}">
                <a16:creationId xmlns:a16="http://schemas.microsoft.com/office/drawing/2014/main" id="{8E291167-FE70-4D0F-AE63-0AFEE37478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26B5C9FA-16D5-4FE9-AE39-4271289973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49814360-6677-4B91-8B9B-8BF5556B151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07AB77F2-EA6B-45B4-82BE-1661C36BF1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5ACA8197-9D2C-4714-84A2-5CCF96E96CD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BC7D599E-3270-4D77-AB0D-7F69A5892AEC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17D85B81-AD48-4A1D-8A53-F218F92C43BF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F2A3DF7D-F379-4459-A312-224A332512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57BB289E-1899-4C61-BFAF-E5E94F8546D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76340230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F1A4D5D1-BBD1-455C-99E5-9E9D3C95679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ED055C5-4888-4BE1-AD9D-DCA7623BBBA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772424-8D43-4CBB-AE45-0C2216B0FF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02848F0-1B99-4E26-9F32-9A770F5EE2E7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2 ruiten is Jacoby.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Mijn partner vertelt mij dat hij minimaal een 5-kaart ….. heeft. Daar hebben wij een afspraak over.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D8EB4E9-1486-4251-B8E3-DF92EFF622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39939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2277163A-A21C-40A9-A204-F09B71792A4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9E7E86C-54E1-49D7-ACEE-A3C8D9D400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BA4315C-1F28-4A0F-8824-001E3C9594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2518117-BFA8-4449-A11B-F5A8454BE4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A8A9C02-DC96-4D50-BB8E-78EE94D1A59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FAE4613-31D2-451E-A21D-5D15F626602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651704E-F722-48A7-8313-868BD8E7063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74BA678-0533-49DC-982C-A48B199028B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AEF81EA0-9D3C-4510-BFD6-7334C1F36C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E0419AB2-9E7B-4B37-AD6C-10A75FB7745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766325462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E5C12C0-9AB0-4596-B2BE-87EE5652C34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9CA4346-C868-436F-A7C2-60ADDD4FDD2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C11DC87-FDE6-44DC-BA7E-14E51E79243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D69CEB1-825D-4797-8EC0-65DDCC13066E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Prima. 2 ruiten is Jacoby. Mijn partner heeft minimaal een 5-kaart harten.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2F46422-F5C0-430A-9331-001A52C6D7A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5D68CA5-B76D-402E-BDFF-0076EBF61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39939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3DD9AE2-642B-4D81-A2CF-A6FB17D1375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89ABA924-7275-4660-99E0-7C520D6F8D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32C7728-7A2D-4069-93B8-02BEB98F4C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DE752EF-6D4B-4731-89D5-4001C4C6381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3100" y="3578832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4FF08992-1F07-4548-AD09-8C103C424C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C4FF0782-2BCC-4111-ACA7-E2672C127A8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2544C83-6279-4ABA-909F-C4A96E09CB8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71E00E6-2B66-4798-A74E-0AE561D0E5D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012DF094-0194-4CB2-BD43-EFD6E316D6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B3FF12B-CDC1-4A3A-8212-7F9375FEAF9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E82787B3-8745-4A63-B3F1-C76661E7EC6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316444563"/>
      </p:ext>
    </p:extLst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CC3D5A-F493-46E5-A923-95263C7FE1FF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9323CF96-15CE-47A7-BCA1-E77173A3A40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6BA9F7-CF51-4937-AB51-F68EDC78A08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0D7F3B8D-AF2A-4916-9452-9C0B0583805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C5A6546-05B6-4656-A5EC-20DA154DD9F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3FF1154-A967-4FF5-BFBC-F34451DC489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603949-5B14-4749-A78D-49AA5D96684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F519AEB7-6AAE-4E4D-873E-08EB0B5B246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C1A0B3-E3E0-46A0-9388-8FAAB6BBB6E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D2E2CD7B-A506-4761-836E-DCEA95CE2F9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F420700B-67E6-4A6A-B5CA-741C6FA09A9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861186A-45A3-45F4-B714-11C3A60546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C73A363-6DE4-40AA-96B7-DCA94B83056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CE9A43D-0199-40D3-9288-F5A8E1A07F6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B122AC-D1F1-4427-B92A-921F85B1C3E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0E36505-78A8-4DD9-8B4A-C5DDF121A54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82CE0D7-3C1C-4ABC-853A-67BD2172718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F1A1E84-245C-474D-9608-94F5882BE9C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0" action="ppaction://hlinksldjump"/>
            <a:extLst>
              <a:ext uri="{FF2B5EF4-FFF2-40B4-BE49-F238E27FC236}">
                <a16:creationId xmlns:a16="http://schemas.microsoft.com/office/drawing/2014/main" id="{EC3D7BB5-3D9E-4EB5-8002-B657144EAE5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3DA23F7-E4D7-416E-B06C-9A240A174E20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25E66D3-BF0D-48CB-988E-3D87C216328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E8A6A2B8-8AC8-4D90-A81A-68D5FD477CF6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AD8CA18-EC5D-4A95-BE71-A89CF05053D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02836AB-4F24-4ADD-B92E-926147B4973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337B1CEE-78B7-49D5-8F04-FCB6ABEEECB1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B782869-C210-47DC-ABA7-C1A4A99A7D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95C9769A-D6CF-41C1-ABA2-09483BBD14CF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EBB034-A3FE-4905-99E8-D6A4CBB2054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123317C9-E742-4A37-879A-4475113888B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D7B39CD-89BA-44BF-B1BA-9C1D405DECF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947ADB2-8130-4222-A99D-F674163529A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815C779-D176-43D7-9B43-FB774F099E9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50F8CFE-5FC6-40F9-9D5D-22E2FD6968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6F4CB9F-2487-473B-8A1E-081BC35765E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4600CAA-EDAE-441E-B0F3-0A2FB766A624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E6811C1-8742-4E57-B1B1-FD169B20A0BC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8245322-2DFB-4F8D-9A0A-D9099E48802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446AB0-16FC-41C4-B05F-F388B4414F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BCF008E-8365-4114-9548-83C4207629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6E32472-AA94-4E40-A4DB-441B0F07A5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07E3D77-8C72-42D8-B4BB-7B990C3B66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A4001F6-E04F-43AE-831C-E281E20A53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92FCFB1-1FF5-470D-B687-797BF6CB9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EC27844-18C6-41F3-A808-2439BB800B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A8D47E-DBAB-4603-BA71-069F5219D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DDDD9CA-C862-4267-9BB6-1D034FF9E54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99F4D3F-8324-4C73-9AD9-D2840E6BDF0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C2E8E51-FF92-42B2-8713-F97CF7D049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83CD615-0CD0-43A7-B5C3-A4340E14094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19AC09B-CBEC-4595-9373-7EEEC80AF1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9BE8B15-F31B-4A61-8ED2-4CA724D2F2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A4A3EF3-70AC-4B76-B4C0-57258727D26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7139968-D4FE-43BD-AD72-7895EE4B3E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715AEDC-4053-40F0-876A-E28384E65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19D545F-33B3-46FF-8159-3092CD99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907F5EE-EA2F-48EA-9271-AC09E77B70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376B690-E662-4AB2-AB2A-E1494B537C9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AD4039E-0682-4C5E-B8B6-99B19ED49B7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F217174-AB2C-4660-B66F-D6F4895AFC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C9C77D1-EAB6-4CD3-BCB0-4127E513F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6053EA-21A6-4696-B45F-B69969F001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EA70AEAE-DA84-45AD-B906-03B0DB044F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E44FF3D-5393-4E61-9F77-912775BE5A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E8E5C115-DC10-49CB-A539-33B5C04E946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64ADE0F-32BD-4E66-9962-5DBD986797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05D315D-3737-4128-8653-FBDB2E7AD75A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1CC6472-C967-400D-ADF9-040C9C71CBA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79C69E6C-2100-4DEC-885B-38C9D8C61D6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DB880BFA-A7B8-4F54-940F-9944C582416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D9F67EA-A0EA-4D86-91F8-234AF63465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E77FA9CB-98A0-439C-8308-1CE738E413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5D4C7E58-CEBF-4BFA-A6D2-ED4A19AA8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1149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76193356-71CF-4D00-BCA2-D87D48FC438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C893D1F-1CD0-42BA-B540-1204FA838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B82E54F-B234-457A-AE23-5FB69057F1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9FE51176-0883-4C58-84EE-492989E84C2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41CA4C3B-79C4-43BF-92AA-7F5E42F9D7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533319AC-5DA3-4B58-A98A-673D56A6462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0AD4BF44-4ED7-4FE7-AD55-8325D177D359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594DB3FC-C61E-4FAF-8699-6EA7E2456B8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10B86A87-45A4-406F-A6FF-51E802B1D69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419578416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8D7C893C-EC10-4522-87F2-29860CC1BCC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8E3F85A2-80F2-4DBC-A395-690FF8E6E82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DD266D3-68D5-4296-89CF-CA49CA618E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E690850-42C8-4E48-A118-41803FBCD9D7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zou mijn partner bieden, wanneer hij een 4-kaart schoppen zou hebben met 8 punten?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Ook heeft mijn partner 8 of 9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Tel die eens bij elkaar en dan weet u het wel.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03461CF1-2BA7-46E8-9CA6-FEE5DBB90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76412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9BCDD0F-6717-4207-B513-8011125C618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8EB6459-A856-421E-94C0-B7D53889E6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7FF6511-6CD7-4C7F-B70F-3057CA4657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E9D2ADE3-C7E2-4311-B068-AE841565D7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09E71B3-0D52-44AB-80A8-4A6DB4E7C3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CE0AA460-1F03-4537-9445-A142FEAFC2E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02DA696-6313-4D2B-9F1A-FF77247007BE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97EBAC5-5EE6-488F-86FF-900EA381BFF9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AFBF0E0-184B-419F-B957-A58DAF1779C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7415895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35A3DC8-FC0F-432A-9E3F-9C95DCD133F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DA1E5F7-F000-478C-A96C-A4D43C4E3C1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EC9F887-952A-41A3-82D7-9A78E941667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A1790F1-988B-4A09-955F-50495A27B93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2 Sans Atout belooft 8 of 9 punten. Samen hebben wij er 25 of 26. Genoeg voor de manche.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6756A79-9FB7-4806-9CCD-09EEC99B309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AD432F9A-489E-4450-B4F2-84911AB86D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76412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B8984336-FE75-4736-9883-4D6CC8DE989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13CB6EF0-0F4E-45C6-9796-2D91B6CAD8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B843EEF-2CEF-4F62-B35F-EEFE6919CEB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4B63B79-FCAC-4941-BBA7-486184A1ADB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3B286EAF-5FC6-494C-A141-B061F93316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59BDF5D-3E77-4D6D-8E7A-7504222CCF1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14B2A2D-B83D-44FE-8414-02F161C8F710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9B110BC-DB7F-4DE7-BCDA-AD383082CC6A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3C92FB-23C9-44EA-B54F-53C50BD7A51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625659161"/>
      </p:ext>
    </p:extLst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62D2FAB2-8EF1-48EB-BFC7-1CAD2D3E21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2B07896-516A-4528-9CD2-9473F27E46C2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0E63696-5375-439F-B757-21B90C50426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0D46EE2-B6F4-459E-8C29-8701171B39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4155B25-74F3-407A-B56B-FD065835479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239BD77-F4D6-43D3-BBEF-78B1E32F5B19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9DD3A4-E4A9-42E8-99C1-7F05F26E591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B61727E-F369-4A25-9E5D-75031BE3EA7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D3C9836-0BC9-4B82-9F1A-FE3DF0BF1F75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AB34A63-507B-4A84-83C7-0BDC83E4EE61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DF5538B-0457-4890-9290-EC44933AD58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DB40D62-B15E-4310-A228-D3815AD55CB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0" action="ppaction://hlinksldjump"/>
            <a:extLst>
              <a:ext uri="{FF2B5EF4-FFF2-40B4-BE49-F238E27FC236}">
                <a16:creationId xmlns:a16="http://schemas.microsoft.com/office/drawing/2014/main" id="{E89A516D-4E47-4E9E-91BC-E433E104234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A8683BF-D2A4-49BC-9EAA-9B7668BD2E0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8E0F09F-E60E-4875-A8EE-07D2DE76DAB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1F5D9D1-F64E-45D4-BC28-69BAB836B77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0408601-09C7-48CB-905C-2F67DC677B7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5427BFB-35DC-4E4C-8F64-66A3BFDDC1C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07D86B9-9B75-4D58-A7BE-83F2801E77F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7EE21DA-D0CE-4CB3-B4BD-D97A3F8F520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F0B6AEF-3881-4669-8205-66D8329AFE4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F9611A-7988-4E89-9E63-0282EA3B9742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4092F37-5B94-4AA6-823B-8F490A0F9E2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3A55E480-1997-4C97-BCFF-C37CA9D19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6ED188E-8A24-4029-ADCA-6649B334B00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8BD42CB-3EDC-4F2E-AAC7-3A53957839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4896675-1773-4437-89DA-A7DC2586BF4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9AA8F7C-63B1-4E47-89FD-69661EA9FA8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366F9C0-95A2-4FEB-B55E-CC64B1A3851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5595077-9C9B-4D89-9B89-7C82D9E4A4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87DB26B4-4D49-408E-9069-39E3CB2A14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E0203D6-97B9-4E1B-9481-9D0B17FFB6A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AF116AC-B9BF-4458-AABB-C6EBD4A62E6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5DD2642-8C56-472C-AE64-995CF8E6A97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FEFCCCAC-A600-4D0C-8CE1-DF2C13476A0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ACA2CFA0-B818-4476-A46E-F284ED16AB3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6C8E087-2C38-4D38-BF05-6323EBBCC63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E5CD000C-E506-4467-9A59-082239169F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5791837-DAFE-484F-8789-592E6E8F0A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C8E0C7E7-A229-4D87-8E65-B994DD7BB1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BDDB4EB-7ED6-42EA-A522-8F73668089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EFF21B1-B82E-4A87-8AE0-A45484CC85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6383C085-889F-4C25-BF39-8BE926C776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5C4F94FB-6008-484E-973A-102EF4EF9E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1E47C74-8CDC-4D98-8624-76F0120AC4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3702FE8-039D-43E6-8593-217AD8F83E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3EFDD36A-BED7-4CF9-8613-8AE3E0E6E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041C5E8B-9643-4DBC-80C5-1BFC885505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0" action="ppaction://hlinksldjump"/>
            <a:extLst>
              <a:ext uri="{FF2B5EF4-FFF2-40B4-BE49-F238E27FC236}">
                <a16:creationId xmlns:a16="http://schemas.microsoft.com/office/drawing/2014/main" id="{30B6F97F-5D4D-4942-9D6D-75967C1E3F5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615533DB-1305-4D03-94A2-466B7DA53B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1A6CAB2-F39B-4330-AC7F-1EA56DC363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644FE208-15D4-45D3-9EEB-B85E5B0057C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58FB3CD-80E1-40D7-BF9B-9D0528F0845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27ED1E1-FBEE-439D-91B5-2D5BAFDA16E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2FD5D076-6098-4CA1-A6A9-76019EFE1F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97E3409-9C9E-426A-989F-F089012CD4B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B473D6A-6110-4968-AAC2-8D239C9FC5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FDC8E96-576F-4149-A7B8-165BD7FE236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7C7DDA0-B1A4-4F14-9262-026F307B9B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9ECECF7-B129-4E2D-BB48-DA1BC1EAEE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07F760EE-772C-4002-B9A8-947F180BCD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7034F9-6FE8-482E-B2D2-55057B62629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47FDFA-6F8C-4A80-8289-54960B6DBD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16C6701-5C3D-4B0C-9BFC-7F0B6E7C593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40B6C564-FCF0-4BDB-8FF9-916D5069F3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D83D6F0A-1C87-4A95-A30E-53982074ADA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E036822-9513-4513-96CA-88D3CE380530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1776C4A-2269-4733-BA21-C354CD9FF1A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7563ED4-2581-4F1F-9E39-CEAC24705AD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A3417CCA-0353-4AED-863E-705336AB9B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79CE603-40C9-40A6-A509-6B2FC97A67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568B7EC-32F6-476F-BEDC-2458CC670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09492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CB45CC44-4E04-422B-A845-EF00426FD84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17339174-4040-4729-9D88-C025AFCED0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AD74DFD-5D8C-4636-91E8-64F9B28A110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4CE28E7-7E55-4BA7-AA0E-2602B253C9D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8B8692ED-9B70-473A-BC96-93D1F1769D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BBD6F674-0EFC-4D73-A12D-14048F0F496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CD717129-066E-44F3-898D-B9D31ED38F6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80DAACA2-501D-4BAD-9BC7-400A64C19D56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178C6494-FBA8-43E3-A034-49FB4AA42E4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46F9AF04-48C0-471E-BFED-903A4A6BA66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416684055"/>
      </p:ext>
    </p:extLst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22668E36-B5BF-42B7-9D48-6CACFCDFAD9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C71379E-492F-4305-96AD-23B872D506B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10E14DD-4C4F-4284-BB90-D7239F8AC8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0A915AC-7589-4F95-BCD6-112F4DF49F16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Even het geheugen opfrissen.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Wat betekend 2 klaveren eigenlijk?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Juist. Stayman. Weet u nu uw bod?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D6EF62A5-4DB1-41D2-A843-96C673D8B2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9634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9792F800-3668-4465-837D-D03CC5F4739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3C5119B-8849-4C8E-A2E7-F55A1DE766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5BE62B0-7D7F-4535-88B6-8563BD41DA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E369DE3-7F5A-4B31-8D80-E95877CDD1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0797B829-B0B7-4342-95C3-F208A13001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EDF10D8-6730-4A5F-A764-AE8CD52D5AF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B2892F2-B78F-478E-8D19-8EA239CFA7E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2005444-5FB5-4E05-94B0-7FD3B06D194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3BBC30D9-E912-4626-AB6C-1BCAB9ED87E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B997D2D9-A88D-4498-A75C-85280AD0DF1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390186516"/>
      </p:ext>
    </p:extLst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2F6EC96-FE80-422E-AF88-0A09D8AE093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77E2390-80ED-4A7C-8F2D-4B2697D5A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2120CD5-C024-48F1-AF3C-7DED3E3ECBB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894112E-E725-4D96-9540-7F58BBC546B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Prima, 2 klaveren is Stayman en vraagt of ik een 4-kaart in een hoge kleur heb. En die heb ik, dus bied ik ze ook.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28789731-B907-485A-B40C-095C2464AC6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BA7E8BF-9639-4A46-BDBA-5CC095F0A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9634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2DBECE61-0EA7-44C3-9F35-4C9044A0D0A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463E974-F6B1-41CA-A4B5-AE4D0B5196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A8396FC-2887-421E-920A-FCB5263923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9FEAA05-39CF-4AF7-8D74-679E07BD07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FC3070CB-DED2-4EEC-AC04-3B31F0807A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C9473F7-47C6-4721-BADC-7BFBD28D349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3F0F473-2E5C-4A74-8EAA-D4DEBA440FF5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2DFF60F-BD1C-4AD5-ABA1-F89F81F74B4A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533F15E-5E89-4DEC-8C46-B611C5E6AF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84F3B4A0-B44D-43CB-A9FB-37BFB1F2D7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3AC5C53C-BA4A-4147-80D6-CE8E36E8AD7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97620187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26" name="Rechthoek 125">
            <a:hlinkClick r:id="rId7" action="ppaction://hlinksldjump"/>
            <a:extLst>
              <a:ext uri="{FF2B5EF4-FFF2-40B4-BE49-F238E27FC236}">
                <a16:creationId xmlns:a16="http://schemas.microsoft.com/office/drawing/2014/main" id="{3B873FBE-F973-4893-90CF-E32C24063572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32" name="Rechthoek 131">
            <a:hlinkClick r:id="rId7" action="ppaction://hlinksldjump"/>
            <a:extLst>
              <a:ext uri="{FF2B5EF4-FFF2-40B4-BE49-F238E27FC236}">
                <a16:creationId xmlns:a16="http://schemas.microsoft.com/office/drawing/2014/main" id="{2B725EFB-201D-4DFE-9123-94A3C585712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7" action="ppaction://hlinksldjump"/>
            <a:extLst>
              <a:ext uri="{FF2B5EF4-FFF2-40B4-BE49-F238E27FC236}">
                <a16:creationId xmlns:a16="http://schemas.microsoft.com/office/drawing/2014/main" id="{8E236E95-B76C-4A99-8E6E-FCC5319F187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8" name="Rechthoek 137">
            <a:hlinkClick r:id="rId7" action="ppaction://hlinksldjump"/>
            <a:extLst>
              <a:ext uri="{FF2B5EF4-FFF2-40B4-BE49-F238E27FC236}">
                <a16:creationId xmlns:a16="http://schemas.microsoft.com/office/drawing/2014/main" id="{38C499BD-AAD1-4681-A82D-46AC041BF85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9" name="Rechthoek 138">
            <a:hlinkClick r:id="rId7" action="ppaction://hlinksldjump"/>
            <a:extLst>
              <a:ext uri="{FF2B5EF4-FFF2-40B4-BE49-F238E27FC236}">
                <a16:creationId xmlns:a16="http://schemas.microsoft.com/office/drawing/2014/main" id="{48FF7A1D-FA19-47F7-AD57-CC7F410502A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0" name="Rechthoek 139">
            <a:hlinkClick r:id="rId7" action="ppaction://hlinksldjump"/>
            <a:extLst>
              <a:ext uri="{FF2B5EF4-FFF2-40B4-BE49-F238E27FC236}">
                <a16:creationId xmlns:a16="http://schemas.microsoft.com/office/drawing/2014/main" id="{EDCCCEC4-C6F0-4CFB-A631-493D86541DA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1" name="Rechthoek 1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BDB49F5-88FF-4C7D-B200-111910A6A15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7" action="ppaction://hlinksldjump"/>
            <a:extLst>
              <a:ext uri="{FF2B5EF4-FFF2-40B4-BE49-F238E27FC236}">
                <a16:creationId xmlns:a16="http://schemas.microsoft.com/office/drawing/2014/main" id="{02589381-8DA8-4633-9085-B5DF1D6FAC07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4" name="Rechthoek 143">
            <a:hlinkClick r:id="rId7" action="ppaction://hlinksldjump"/>
            <a:extLst>
              <a:ext uri="{FF2B5EF4-FFF2-40B4-BE49-F238E27FC236}">
                <a16:creationId xmlns:a16="http://schemas.microsoft.com/office/drawing/2014/main" id="{F9D811AA-2CAD-4055-9D1D-9D1F3A71969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5" name="Rechthoek 144">
            <a:hlinkClick r:id="rId7" action="ppaction://hlinksldjump"/>
            <a:extLst>
              <a:ext uri="{FF2B5EF4-FFF2-40B4-BE49-F238E27FC236}">
                <a16:creationId xmlns:a16="http://schemas.microsoft.com/office/drawing/2014/main" id="{89C4E870-CD0E-4275-9A3E-BB49CE59505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6" name="Rechthoek 145">
            <a:hlinkClick r:id="rId7" action="ppaction://hlinksldjump"/>
            <a:extLst>
              <a:ext uri="{FF2B5EF4-FFF2-40B4-BE49-F238E27FC236}">
                <a16:creationId xmlns:a16="http://schemas.microsoft.com/office/drawing/2014/main" id="{DE3F0A2D-FBFB-4223-A841-5F8A398CA8A3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9" name="Rechthoek 148">
            <a:hlinkClick r:id="rId7" action="ppaction://hlinksldjump"/>
            <a:extLst>
              <a:ext uri="{FF2B5EF4-FFF2-40B4-BE49-F238E27FC236}">
                <a16:creationId xmlns:a16="http://schemas.microsoft.com/office/drawing/2014/main" id="{B2E9AACC-0246-4515-BBA0-D071864C5AA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1" name="Rechthoek 150">
            <a:hlinkClick r:id="rId7" action="ppaction://hlinksldjump"/>
            <a:extLst>
              <a:ext uri="{FF2B5EF4-FFF2-40B4-BE49-F238E27FC236}">
                <a16:creationId xmlns:a16="http://schemas.microsoft.com/office/drawing/2014/main" id="{766FAF74-4E27-443D-A325-0B7FA78694A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52" name="Rechthoek 151">
            <a:hlinkClick r:id="rId7" action="ppaction://hlinksldjump"/>
            <a:extLst>
              <a:ext uri="{FF2B5EF4-FFF2-40B4-BE49-F238E27FC236}">
                <a16:creationId xmlns:a16="http://schemas.microsoft.com/office/drawing/2014/main" id="{A5D93847-46D5-43CF-8692-11E1867D033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53" name="Rechthoek 152">
            <a:hlinkClick r:id="rId7" action="ppaction://hlinksldjump"/>
            <a:extLst>
              <a:ext uri="{FF2B5EF4-FFF2-40B4-BE49-F238E27FC236}">
                <a16:creationId xmlns:a16="http://schemas.microsoft.com/office/drawing/2014/main" id="{10045AA4-BD9A-4727-8B3C-7BBE1AB0A64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4" name="Rechthoek 153">
            <a:hlinkClick r:id="rId7" action="ppaction://hlinksldjump"/>
            <a:extLst>
              <a:ext uri="{FF2B5EF4-FFF2-40B4-BE49-F238E27FC236}">
                <a16:creationId xmlns:a16="http://schemas.microsoft.com/office/drawing/2014/main" id="{536C8ECD-A04B-4E22-AB39-A1B8ED68426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5" name="Rechthoek 154">
            <a:hlinkClick r:id="rId7" action="ppaction://hlinksldjump"/>
            <a:extLst>
              <a:ext uri="{FF2B5EF4-FFF2-40B4-BE49-F238E27FC236}">
                <a16:creationId xmlns:a16="http://schemas.microsoft.com/office/drawing/2014/main" id="{9DE9B0A2-DE0A-4FAD-BA94-647BA1034852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6" name="Rechthoek 155">
            <a:hlinkClick r:id="rId7" action="ppaction://hlinksldjump"/>
            <a:extLst>
              <a:ext uri="{FF2B5EF4-FFF2-40B4-BE49-F238E27FC236}">
                <a16:creationId xmlns:a16="http://schemas.microsoft.com/office/drawing/2014/main" id="{8305699C-420E-4871-9859-F58A9C30B3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5AA59E52-0E7F-49D2-B850-AF3097346AC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58" name="Rechthoek 157">
            <a:hlinkClick r:id="rId7" action="ppaction://hlinksldjump"/>
            <a:extLst>
              <a:ext uri="{FF2B5EF4-FFF2-40B4-BE49-F238E27FC236}">
                <a16:creationId xmlns:a16="http://schemas.microsoft.com/office/drawing/2014/main" id="{C2366456-8614-4537-9E94-C474395E9CE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9" name="Rechthoek 158">
            <a:hlinkClick r:id="rId7" action="ppaction://hlinksldjump"/>
            <a:extLst>
              <a:ext uri="{FF2B5EF4-FFF2-40B4-BE49-F238E27FC236}">
                <a16:creationId xmlns:a16="http://schemas.microsoft.com/office/drawing/2014/main" id="{CA5F8738-8BFE-4C26-983A-7DE76970ED1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60" name="Rechthoek 159">
            <a:hlinkClick r:id="rId9" action="ppaction://hlinksldjump"/>
            <a:extLst>
              <a:ext uri="{FF2B5EF4-FFF2-40B4-BE49-F238E27FC236}">
                <a16:creationId xmlns:a16="http://schemas.microsoft.com/office/drawing/2014/main" id="{76393CD1-88A2-41A8-9D8C-2D6BB908D83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61" name="Rechthoek 160">
            <a:hlinkClick r:id="rId7" action="ppaction://hlinksldjump"/>
            <a:extLst>
              <a:ext uri="{FF2B5EF4-FFF2-40B4-BE49-F238E27FC236}">
                <a16:creationId xmlns:a16="http://schemas.microsoft.com/office/drawing/2014/main" id="{BC24B30C-295E-460B-A5D9-11FCBE82D56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7" action="ppaction://hlinksldjump"/>
            <a:extLst>
              <a:ext uri="{FF2B5EF4-FFF2-40B4-BE49-F238E27FC236}">
                <a16:creationId xmlns:a16="http://schemas.microsoft.com/office/drawing/2014/main" id="{8114AC7A-EDC4-41A4-BFB8-BAD7BCE9454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7" action="ppaction://hlinksldjump"/>
            <a:extLst>
              <a:ext uri="{FF2B5EF4-FFF2-40B4-BE49-F238E27FC236}">
                <a16:creationId xmlns:a16="http://schemas.microsoft.com/office/drawing/2014/main" id="{A547A038-567D-4810-9AC2-731F1DA658C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7" action="ppaction://hlinksldjump"/>
            <a:extLst>
              <a:ext uri="{FF2B5EF4-FFF2-40B4-BE49-F238E27FC236}">
                <a16:creationId xmlns:a16="http://schemas.microsoft.com/office/drawing/2014/main" id="{DF443FAF-093E-4A37-98E5-B1E935EAF8B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7" action="ppaction://hlinksldjump"/>
            <a:extLst>
              <a:ext uri="{FF2B5EF4-FFF2-40B4-BE49-F238E27FC236}">
                <a16:creationId xmlns:a16="http://schemas.microsoft.com/office/drawing/2014/main" id="{E0DB4C6B-6A6E-4EC5-90F5-6D47B37D4DC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5" name="Rechthoek 194">
            <a:hlinkClick r:id="rId7" action="ppaction://hlinksldjump"/>
            <a:extLst>
              <a:ext uri="{FF2B5EF4-FFF2-40B4-BE49-F238E27FC236}">
                <a16:creationId xmlns:a16="http://schemas.microsoft.com/office/drawing/2014/main" id="{5347321E-68EA-412B-B9CF-63545B73404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6" name="Rechthoek 195">
            <a:hlinkClick r:id="rId7" action="ppaction://hlinksldjump"/>
            <a:extLst>
              <a:ext uri="{FF2B5EF4-FFF2-40B4-BE49-F238E27FC236}">
                <a16:creationId xmlns:a16="http://schemas.microsoft.com/office/drawing/2014/main" id="{E453F264-6660-4464-801F-B2619B171BF3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7" action="ppaction://hlinksldjump"/>
            <a:extLst>
              <a:ext uri="{FF2B5EF4-FFF2-40B4-BE49-F238E27FC236}">
                <a16:creationId xmlns:a16="http://schemas.microsoft.com/office/drawing/2014/main" id="{2562E1FF-ACE0-42E9-BC88-820C83E0FE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8" name="Rechthoek 197">
            <a:hlinkClick r:id="rId7" action="ppaction://hlinksldjump"/>
            <a:extLst>
              <a:ext uri="{FF2B5EF4-FFF2-40B4-BE49-F238E27FC236}">
                <a16:creationId xmlns:a16="http://schemas.microsoft.com/office/drawing/2014/main" id="{A27C9AB3-D8EF-4E81-AAFD-D466B06FFF4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9" name="Rechthoek 198">
            <a:hlinkClick r:id="rId7" action="ppaction://hlinksldjump"/>
            <a:extLst>
              <a:ext uri="{FF2B5EF4-FFF2-40B4-BE49-F238E27FC236}">
                <a16:creationId xmlns:a16="http://schemas.microsoft.com/office/drawing/2014/main" id="{25D6CB27-C43E-4AFF-A4C4-4C93B235035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00" name="Rechthoek 199">
            <a:hlinkClick r:id="rId7" action="ppaction://hlinksldjump"/>
            <a:extLst>
              <a:ext uri="{FF2B5EF4-FFF2-40B4-BE49-F238E27FC236}">
                <a16:creationId xmlns:a16="http://schemas.microsoft.com/office/drawing/2014/main" id="{A1299411-26A2-49F2-A288-CA5EB656A41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1" name="Rechthoek 200">
            <a:hlinkClick r:id="rId7" action="ppaction://hlinksldjump"/>
            <a:extLst>
              <a:ext uri="{FF2B5EF4-FFF2-40B4-BE49-F238E27FC236}">
                <a16:creationId xmlns:a16="http://schemas.microsoft.com/office/drawing/2014/main" id="{DB66BC44-2550-4BBB-BA10-D1493170E12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2" name="Rechthoek 201">
            <a:hlinkClick r:id="rId8" action="ppaction://hlinksldjump"/>
            <a:extLst>
              <a:ext uri="{FF2B5EF4-FFF2-40B4-BE49-F238E27FC236}">
                <a16:creationId xmlns:a16="http://schemas.microsoft.com/office/drawing/2014/main" id="{8A510173-6946-44B9-95BF-9CEEB89BE9F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3" name="Rechthoek 202">
            <a:hlinkClick r:id="rId7" action="ppaction://hlinksldjump"/>
            <a:extLst>
              <a:ext uri="{FF2B5EF4-FFF2-40B4-BE49-F238E27FC236}">
                <a16:creationId xmlns:a16="http://schemas.microsoft.com/office/drawing/2014/main" id="{D4A3EF58-DA2D-41A3-A3F8-F2EB49A6BCB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7" action="ppaction://hlinksldjump"/>
            <a:extLst>
              <a:ext uri="{FF2B5EF4-FFF2-40B4-BE49-F238E27FC236}">
                <a16:creationId xmlns:a16="http://schemas.microsoft.com/office/drawing/2014/main" id="{CDC1B10D-528F-4E3A-BDBA-991711BBF17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5" name="Afbeelding 204">
            <a:hlinkClick r:id="rId9" action="ppaction://hlinksldjump"/>
            <a:extLst>
              <a:ext uri="{FF2B5EF4-FFF2-40B4-BE49-F238E27FC236}">
                <a16:creationId xmlns:a16="http://schemas.microsoft.com/office/drawing/2014/main" id="{CC92A425-167A-4EFD-9207-4C2F96B5B5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7" action="ppaction://hlinksldjump"/>
            <a:extLst>
              <a:ext uri="{FF2B5EF4-FFF2-40B4-BE49-F238E27FC236}">
                <a16:creationId xmlns:a16="http://schemas.microsoft.com/office/drawing/2014/main" id="{E115B535-4652-499E-B4E1-550A159245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7" action="ppaction://hlinksldjump"/>
            <a:extLst>
              <a:ext uri="{FF2B5EF4-FFF2-40B4-BE49-F238E27FC236}">
                <a16:creationId xmlns:a16="http://schemas.microsoft.com/office/drawing/2014/main" id="{33C6C3C2-0940-4EC7-9FE1-BED9FB5708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7" action="ppaction://hlinksldjump"/>
            <a:extLst>
              <a:ext uri="{FF2B5EF4-FFF2-40B4-BE49-F238E27FC236}">
                <a16:creationId xmlns:a16="http://schemas.microsoft.com/office/drawing/2014/main" id="{4D0DB6CE-5CBE-4A86-B02D-7B968479F5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7" action="ppaction://hlinksldjump"/>
            <a:extLst>
              <a:ext uri="{FF2B5EF4-FFF2-40B4-BE49-F238E27FC236}">
                <a16:creationId xmlns:a16="http://schemas.microsoft.com/office/drawing/2014/main" id="{CB9D3576-541F-4519-8316-16112AE244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7" action="ppaction://hlinksldjump"/>
            <a:extLst>
              <a:ext uri="{FF2B5EF4-FFF2-40B4-BE49-F238E27FC236}">
                <a16:creationId xmlns:a16="http://schemas.microsoft.com/office/drawing/2014/main" id="{E793F213-0DA8-4FA4-B252-F5E3194B91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7" action="ppaction://hlinksldjump"/>
            <a:extLst>
              <a:ext uri="{FF2B5EF4-FFF2-40B4-BE49-F238E27FC236}">
                <a16:creationId xmlns:a16="http://schemas.microsoft.com/office/drawing/2014/main" id="{E6E01D6C-CF79-4F99-BE39-9C6AEBBC97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7" action="ppaction://hlinksldjump"/>
            <a:extLst>
              <a:ext uri="{FF2B5EF4-FFF2-40B4-BE49-F238E27FC236}">
                <a16:creationId xmlns:a16="http://schemas.microsoft.com/office/drawing/2014/main" id="{82CF29BB-A3CF-4DF4-BEC2-21050711D9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7" action="ppaction://hlinksldjump"/>
            <a:extLst>
              <a:ext uri="{FF2B5EF4-FFF2-40B4-BE49-F238E27FC236}">
                <a16:creationId xmlns:a16="http://schemas.microsoft.com/office/drawing/2014/main" id="{467E7F1E-723B-4925-BEA6-A876FD6314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7" action="ppaction://hlinksldjump"/>
            <a:extLst>
              <a:ext uri="{FF2B5EF4-FFF2-40B4-BE49-F238E27FC236}">
                <a16:creationId xmlns:a16="http://schemas.microsoft.com/office/drawing/2014/main" id="{7F97EA5D-9866-420B-A215-643A2891E87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5" name="Afbeelding 214">
            <a:hlinkClick r:id="rId8" action="ppaction://hlinksldjump"/>
            <a:extLst>
              <a:ext uri="{FF2B5EF4-FFF2-40B4-BE49-F238E27FC236}">
                <a16:creationId xmlns:a16="http://schemas.microsoft.com/office/drawing/2014/main" id="{091F97D5-FE1D-415A-A2CE-36F102CD93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7" action="ppaction://hlinksldjump"/>
            <a:extLst>
              <a:ext uri="{FF2B5EF4-FFF2-40B4-BE49-F238E27FC236}">
                <a16:creationId xmlns:a16="http://schemas.microsoft.com/office/drawing/2014/main" id="{A5516001-5D65-42B4-98DB-3B34973BD0F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7" action="ppaction://hlinksldjump"/>
            <a:extLst>
              <a:ext uri="{FF2B5EF4-FFF2-40B4-BE49-F238E27FC236}">
                <a16:creationId xmlns:a16="http://schemas.microsoft.com/office/drawing/2014/main" id="{B13093D8-1D93-4BE8-9C36-C0C5466477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7" action="ppaction://hlinksldjump"/>
            <a:extLst>
              <a:ext uri="{FF2B5EF4-FFF2-40B4-BE49-F238E27FC236}">
                <a16:creationId xmlns:a16="http://schemas.microsoft.com/office/drawing/2014/main" id="{29119B27-7D05-4BAF-A1D1-6EFE407A9C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7" action="ppaction://hlinksldjump"/>
            <a:extLst>
              <a:ext uri="{FF2B5EF4-FFF2-40B4-BE49-F238E27FC236}">
                <a16:creationId xmlns:a16="http://schemas.microsoft.com/office/drawing/2014/main" id="{E6ACC375-3F67-46D4-B87C-305F92BC5D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7" action="ppaction://hlinksldjump"/>
            <a:extLst>
              <a:ext uri="{FF2B5EF4-FFF2-40B4-BE49-F238E27FC236}">
                <a16:creationId xmlns:a16="http://schemas.microsoft.com/office/drawing/2014/main" id="{07ED6566-17E3-4315-A671-24F7C4985D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7" action="ppaction://hlinksldjump"/>
            <a:extLst>
              <a:ext uri="{FF2B5EF4-FFF2-40B4-BE49-F238E27FC236}">
                <a16:creationId xmlns:a16="http://schemas.microsoft.com/office/drawing/2014/main" id="{B3075B68-508E-48A9-9A4C-08540F7287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7" action="ppaction://hlinksldjump"/>
            <a:extLst>
              <a:ext uri="{FF2B5EF4-FFF2-40B4-BE49-F238E27FC236}">
                <a16:creationId xmlns:a16="http://schemas.microsoft.com/office/drawing/2014/main" id="{0FA4D86E-FD4D-444E-AA40-1DE34CE9C9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7" action="ppaction://hlinksldjump"/>
            <a:extLst>
              <a:ext uri="{FF2B5EF4-FFF2-40B4-BE49-F238E27FC236}">
                <a16:creationId xmlns:a16="http://schemas.microsoft.com/office/drawing/2014/main" id="{EDC474B3-07C1-43F4-9FA0-ADA015DE1F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7" action="ppaction://hlinksldjump"/>
            <a:extLst>
              <a:ext uri="{FF2B5EF4-FFF2-40B4-BE49-F238E27FC236}">
                <a16:creationId xmlns:a16="http://schemas.microsoft.com/office/drawing/2014/main" id="{1B765E1C-6075-41D1-8602-0FBD2A2F62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7" action="ppaction://hlinksldjump"/>
            <a:extLst>
              <a:ext uri="{FF2B5EF4-FFF2-40B4-BE49-F238E27FC236}">
                <a16:creationId xmlns:a16="http://schemas.microsoft.com/office/drawing/2014/main" id="{00ACEC0B-1D7B-40E4-BBEA-52D0070B80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7" action="ppaction://hlinksldjump"/>
            <a:extLst>
              <a:ext uri="{FF2B5EF4-FFF2-40B4-BE49-F238E27FC236}">
                <a16:creationId xmlns:a16="http://schemas.microsoft.com/office/drawing/2014/main" id="{3123DA92-F150-4E80-9D28-1B0FFB3785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7" action="ppaction://hlinksldjump"/>
            <a:extLst>
              <a:ext uri="{FF2B5EF4-FFF2-40B4-BE49-F238E27FC236}">
                <a16:creationId xmlns:a16="http://schemas.microsoft.com/office/drawing/2014/main" id="{A9AE5B3B-8448-4F99-978C-1F969CDB98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7" action="ppaction://hlinksldjump"/>
            <a:extLst>
              <a:ext uri="{FF2B5EF4-FFF2-40B4-BE49-F238E27FC236}">
                <a16:creationId xmlns:a16="http://schemas.microsoft.com/office/drawing/2014/main" id="{C508C467-0DF7-4CE4-A705-51EB6393EB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7" action="ppaction://hlinksldjump"/>
            <a:extLst>
              <a:ext uri="{FF2B5EF4-FFF2-40B4-BE49-F238E27FC236}">
                <a16:creationId xmlns:a16="http://schemas.microsoft.com/office/drawing/2014/main" id="{74E23210-E403-412D-8F4E-7A868E4ED7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7" action="ppaction://hlinksldjump"/>
            <a:extLst>
              <a:ext uri="{FF2B5EF4-FFF2-40B4-BE49-F238E27FC236}">
                <a16:creationId xmlns:a16="http://schemas.microsoft.com/office/drawing/2014/main" id="{BE059B9E-37C7-48DE-904F-F0E81EDF6E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1" name="Rechthoek 230">
            <a:hlinkClick r:id="rId7" action="ppaction://hlinksldjump"/>
            <a:extLst>
              <a:ext uri="{FF2B5EF4-FFF2-40B4-BE49-F238E27FC236}">
                <a16:creationId xmlns:a16="http://schemas.microsoft.com/office/drawing/2014/main" id="{C529A60A-A407-4EC2-B424-409906E964B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2" name="Afbeelding 231">
            <a:hlinkClick r:id="rId7" action="ppaction://hlinksldjump"/>
            <a:extLst>
              <a:ext uri="{FF2B5EF4-FFF2-40B4-BE49-F238E27FC236}">
                <a16:creationId xmlns:a16="http://schemas.microsoft.com/office/drawing/2014/main" id="{1D7D1B05-58BB-4704-81B3-A7EB17FAD0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3" name="Rechthoek 232">
            <a:hlinkClick r:id="rId7" action="ppaction://hlinksldjump"/>
            <a:extLst>
              <a:ext uri="{FF2B5EF4-FFF2-40B4-BE49-F238E27FC236}">
                <a16:creationId xmlns:a16="http://schemas.microsoft.com/office/drawing/2014/main" id="{56AEFD50-7D1C-497F-BA55-52F405A99E6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4" name="Rechthoek 233">
            <a:hlinkClick r:id="rId7" action="ppaction://hlinksldjump"/>
            <a:extLst>
              <a:ext uri="{FF2B5EF4-FFF2-40B4-BE49-F238E27FC236}">
                <a16:creationId xmlns:a16="http://schemas.microsoft.com/office/drawing/2014/main" id="{0E2048A8-1D2D-4E6E-905E-EC069C03A69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5" name="Rechthoek 234">
            <a:hlinkClick r:id="rId7" action="ppaction://hlinksldjump"/>
            <a:extLst>
              <a:ext uri="{FF2B5EF4-FFF2-40B4-BE49-F238E27FC236}">
                <a16:creationId xmlns:a16="http://schemas.microsoft.com/office/drawing/2014/main" id="{8A005D1F-94E6-4AA6-A48F-7E4633461E8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6" name="Rond diagonale hoek rechthoek 28">
            <a:extLst>
              <a:ext uri="{FF2B5EF4-FFF2-40B4-BE49-F238E27FC236}">
                <a16:creationId xmlns:a16="http://schemas.microsoft.com/office/drawing/2014/main" id="{0D11445B-E1C4-45FD-B87F-9F31A3E3FB5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pic>
        <p:nvPicPr>
          <p:cNvPr id="237" name="Afbeelding 236">
            <a:hlinkClick r:id="rId7" action="ppaction://hlinksldjump"/>
            <a:extLst>
              <a:ext uri="{FF2B5EF4-FFF2-40B4-BE49-F238E27FC236}">
                <a16:creationId xmlns:a16="http://schemas.microsoft.com/office/drawing/2014/main" id="{0C5EB966-6528-4FCE-B3B4-7BA26BC735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B6F324D3-E62F-446F-9051-A707A5F20F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9" name="Tabel 98">
            <a:extLst>
              <a:ext uri="{FF2B5EF4-FFF2-40B4-BE49-F238E27FC236}">
                <a16:creationId xmlns:a16="http://schemas.microsoft.com/office/drawing/2014/main" id="{2613DAC3-238D-479D-B0B8-6CD1D7ECA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35455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00" name="Rechthoek 99">
            <a:extLst>
              <a:ext uri="{FF2B5EF4-FFF2-40B4-BE49-F238E27FC236}">
                <a16:creationId xmlns:a16="http://schemas.microsoft.com/office/drawing/2014/main" id="{8ECE7708-660D-41B9-A690-86DC3BDDAF6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01" name="Afbeelding 100">
            <a:extLst>
              <a:ext uri="{FF2B5EF4-FFF2-40B4-BE49-F238E27FC236}">
                <a16:creationId xmlns:a16="http://schemas.microsoft.com/office/drawing/2014/main" id="{398BF092-18B9-473F-B115-D6ED81AB4A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02" name="Afbeelding 101">
            <a:extLst>
              <a:ext uri="{FF2B5EF4-FFF2-40B4-BE49-F238E27FC236}">
                <a16:creationId xmlns:a16="http://schemas.microsoft.com/office/drawing/2014/main" id="{843D6B1E-04CC-40DD-9F00-74B141CA4C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03" name="Afbeelding 102">
            <a:extLst>
              <a:ext uri="{FF2B5EF4-FFF2-40B4-BE49-F238E27FC236}">
                <a16:creationId xmlns:a16="http://schemas.microsoft.com/office/drawing/2014/main" id="{C7316C47-5F6E-4CB8-908F-F038049EB1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04" name="Afbeelding 103">
            <a:extLst>
              <a:ext uri="{FF2B5EF4-FFF2-40B4-BE49-F238E27FC236}">
                <a16:creationId xmlns:a16="http://schemas.microsoft.com/office/drawing/2014/main" id="{F957EA2C-0919-4DE5-98BC-A01B01D008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5" name="Rond diagonale hoek rechthoek 17">
            <a:extLst>
              <a:ext uri="{FF2B5EF4-FFF2-40B4-BE49-F238E27FC236}">
                <a16:creationId xmlns:a16="http://schemas.microsoft.com/office/drawing/2014/main" id="{1813DEDB-6B21-4D2B-BB83-C26AA182A8B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6" name="Tekstvak 95">
            <a:extLst>
              <a:ext uri="{FF2B5EF4-FFF2-40B4-BE49-F238E27FC236}">
                <a16:creationId xmlns:a16="http://schemas.microsoft.com/office/drawing/2014/main" id="{0B23BA0E-D01B-4043-A285-403DF23AF87D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1026F7EE-0CAE-461A-94E5-39F8EB5209B6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9" name="Afbeelding 88">
            <a:extLst>
              <a:ext uri="{FF2B5EF4-FFF2-40B4-BE49-F238E27FC236}">
                <a16:creationId xmlns:a16="http://schemas.microsoft.com/office/drawing/2014/main" id="{9EA484F4-9D58-4966-8448-DF5C1F3A3D6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3712" y="2061466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D218BA7E-6DDA-4831-8432-1605BE68D5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4DC75BD-D401-4B77-BA57-258BD7AFC20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0AD398C-3740-41BE-A3DF-B827B02BB29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9F3757B-F70A-4BDF-AA8A-9DF68AFB3EB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93F7346-1145-4BBD-98E9-3D9C5E3E76A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F9366275-F0AE-4D55-9F71-96B853A1372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C1D9127-C702-4B66-A36F-A2041FE5DB5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90F00-53DC-4EBD-ABB1-39D048C108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55C8AE7-7800-42CA-B7D4-A71E9D4CFB3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67D1B2A3-4E2F-464E-B7CB-4A0CD80DB0A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2B4F458-D3D2-4215-AEE9-B01E42FDAA6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B55030E-3A4D-4BCB-A256-E257AB20A85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15C32682-BA52-418A-A760-FDDC34F8102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D03B4CB-8DAC-454F-AC64-69D2DB274CC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AE94EFA6-18A3-46BE-A71C-E84B67D3200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0F54DA6-A4A0-4448-A3BB-2FB18DF7FAE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8903F2A-BD3B-4AC0-BA86-E68E672AB4A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5CE9C03-2CCD-42A0-867E-9490520518E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2161B47-E075-4150-8B98-A9078722344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86E82C0-9AB0-4087-AD0C-1E27FD8EDDB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BD97BAF-2DB6-4342-AA2D-6D47E4E5051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9AB2258-E1E8-4C39-AC46-58679BFE763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E0DF693-A3EB-4F6C-AF6B-C4BD9E3BB37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4B93CD0-9707-4B23-AE9D-613CE984E6B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D7E356FF-E4F4-4FCE-9996-E12AEB0D16D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9FB46596-4965-453A-9BC3-21FD2C89213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A63CF52-2469-4E7F-ACE3-D4EEC19F62F3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2B81DBA-1FDA-43EE-BC65-5DF97067500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9D4B4FE-2195-4217-BF4D-3DF4A18CB0C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42C6EE6-1ACF-469C-B64B-BD63413C6BA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1569FA6-08CB-4D3D-9C33-451066016F9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B411670-E7EB-4A23-A26F-2B0DB4CCDD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5511133C-8F46-40DD-8090-73A43831177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9845A6E9-023E-42CA-B8DC-5CB6E3440F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A1F42A8-258F-4DB1-9B54-0A1F8F13089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C2753C7E-5EB3-429D-99D4-B474C2D9939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128D20-AFB4-4938-BED4-1C0B6D7DFC8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D604D40-7D27-49AA-AD3F-978B04D98F1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230FB45-2C2C-44E4-A677-2A8DD8C50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886B153-7F56-4AB2-B727-A6CB24ADC5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1B90363A-4300-47FA-BA14-7645270AB3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9144242B-7A4A-484C-9A5A-3CE0AACCF5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EDAD52C1-3DA3-480D-9478-A4D190F840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182C01-3AB7-4D73-B391-68BA860C6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6A3D7E2-6648-4EE1-943D-0976D5F20B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A0AD908-2F82-4994-AB1E-CEE6DB3C34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7474698-F679-445F-BD64-8A6D97D81A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80985F1-0C72-4F61-8133-3678EBA413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8B9F82F-7E2D-467E-98A7-125442FC29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7158AF4-6F42-4126-B078-1543C86FF97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C118AB31-3F5D-45FD-B049-1A9DF6D51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8B56F47-EF19-4B4F-A03C-F8924F7280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C61CD5A-D8FB-4347-9321-310ECD6045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7A5D0816-4FA5-4977-A67E-6FF5FCCEEAE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CFE5531-98CC-46F5-A158-9FF3A6C164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30FE416-7187-4CFC-9DB2-061C5E3DF9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A177816-45FB-4A02-9869-CD07A779C1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2FC5C5D7-88E4-45C6-8802-AC28331B4B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1B87380-B00C-44C1-9735-D68D1D5792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E5ADE62-0A90-4587-BCBF-4CBFAE99B7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0C4967A-09D6-4580-A7C1-4AC63B48EB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58A10826-062C-451F-9474-D728A51DE2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241EBA-7947-4451-AA89-BA728307EE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AECEFD37-E9B7-4A29-8FF0-9D6892BCC55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F3E04AF7-A33C-4074-AF1A-578C2FA42A1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C8FD11A-6759-4D40-97A6-662B6455D6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5B88235-FE3A-41A7-A541-9C3D81BC7CD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E055-8BDB-4E80-8DC5-14DF5994FE1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59807C65-4289-4359-B20E-5DA3CEF40727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240C6E2F-3B27-465A-97AD-595B5C63F6E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8F3DBF8-CD44-492D-B9A0-076424AB806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041E83D-AFE4-4341-9EE8-F0056F116C0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BF8A6D6F-BD41-45AD-B357-5877A5E1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7687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639BC372-4CA8-4B16-8B50-048E62BA574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311EC2A2-5674-439F-8DFD-A73F0FC2D46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C2C1872D-4460-4BA7-A291-DD1DE3D649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D12CE62-AAA2-45B6-B81F-EB4DCF06E2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3270D7C3-68DF-4DBE-B3A7-329E4E62FB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1464749B-77DE-4F46-9F21-33DD58D14E9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14CB98B3-2F2B-46E0-819F-827392F40DEF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7E4C4DAC-788D-405B-8D5B-2DE1BF87992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C337FBC6-945F-44EF-BF14-49B071F4EF0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7E655512-7635-43B8-97D0-9B541344F25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737448956"/>
      </p:ext>
    </p:extLst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BFA4D01-CEFA-404B-B206-8C50C96E5CE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A031FA02-73F8-4BED-9CE8-B22BB75B482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C00501-B65C-4DC5-AE35-B11160AC37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C5CD049-63F6-4C46-90AA-92F8AF83D8EA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Het 2 klaveren bod is Stayman en vraagt aan u of een 4-kaart in de hoge kleuren hebt. Nu heeft u ze allebei.</a:t>
            </a:r>
            <a:br>
              <a:rPr lang="nl-NL" dirty="0">
                <a:solidFill>
                  <a:srgbClr val="244D10"/>
                </a:solidFill>
              </a:rPr>
            </a:br>
            <a:r>
              <a:rPr lang="nl-NL" dirty="0">
                <a:solidFill>
                  <a:srgbClr val="244D10"/>
                </a:solidFill>
              </a:rPr>
              <a:t>En wat zegt de regel dan?</a:t>
            </a:r>
            <a:br>
              <a:rPr lang="nl-NL" dirty="0">
                <a:solidFill>
                  <a:srgbClr val="244D10"/>
                </a:solidFill>
              </a:rPr>
            </a:br>
            <a:r>
              <a:rPr lang="nl-NL" dirty="0">
                <a:solidFill>
                  <a:srgbClr val="244D10"/>
                </a:solidFill>
              </a:rPr>
              <a:t>Van twee 4-kaarten, bieden wij altijd eerst de 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77C3679-3E3D-4CED-B34F-A4749F599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38569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2ABBF86C-A4A8-47BD-9943-81306AD7F06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468E2F9-7C71-48EE-A6C1-79F87CD7DA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D1A01A4-556A-489D-A5D5-CB50D3867B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E4E29E9-3992-4EC1-B155-FB8BB4F796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7B6FC8C3-541C-47B3-8378-8F2D28DF44B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A3952D01-125B-44F0-B396-E6A081DD73C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0795E05-D3CA-43A6-AEB9-AF74B90895F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5EDEB1D-1F1E-4AAC-BB1D-3E8D57B2A56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7244525F-260B-48EA-96FA-571FC53A81F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2E16C253-3791-4F94-8EB1-B113151FC9B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83345519"/>
      </p:ext>
    </p:extLst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084AFBEC-7AAF-42AB-A804-781779D7E86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CE66EBD4-2D53-4990-9D58-996462A3C64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3C02361-056E-4673-B997-81F2DBA9F9D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5CBF63B-ECFF-41CE-AD98-BDBF31297CCD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Daar is weer zo’n oude regel.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Van twee 4-kaarten bieden wij eerst de laagste.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Zou uw partner zo dadelijk 2 of 3 Sans Atout bieden,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heeft hij een 4-kaart schoppen.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6A5064D-6666-49EC-A565-FDF198D0A91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74A48063-355D-445D-BB49-6391176B6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38569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5751D3AD-64DB-4769-B3DB-8D019E1489A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62FD343-E687-4293-B7B6-8B7C8B7686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FD75B6C-E06E-4673-B886-91A4FF1D30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9054D38-ADB3-4C84-9609-2B45E08105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373" y="354344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D29DDD4-2AE4-43C7-A7F0-BB4F17E4C53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051D04A3-463B-4DF1-8085-62775E225E3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C3EAA3D-CA2C-4646-AD8C-6EAFB739C1C4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0F13A1F-343D-4C3D-B6EC-D97887F8D944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CF0F864D-CD0B-4ABE-B393-08FF56F33F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67636964-972D-4F8B-A078-73A48675E6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719EB953-6306-416F-8339-BEC1D606CF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889271774"/>
      </p:ext>
    </p:ext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00F0FDD-8E50-458C-8109-9EDED24181F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CC00D5A-B73B-4AAA-8629-17761883D96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F881F73-402F-486A-8599-F922CC76B9C6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F8A9CA-6BB9-45E5-B4BA-822B37BC41F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C2EC9AB0-A308-48ED-A982-C981838F0D7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A45BBE5-101A-4033-ABE9-5A9AE6151DD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665167-EF21-4B59-9991-0242B3E9C1A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7BFCE152-534E-42B5-9F17-336E3417052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ED965DBF-C519-4D4D-AA2F-94F6C7CB3AB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C547973-602C-4C36-BEC1-778204794EB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5024B36-B248-4309-ACB0-D9A59A0E324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942BD1C-75AC-4E73-942A-066B546EF8F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5947A934-551A-4A13-A066-4E37FD8B50F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F43530A-31AA-4EF7-9845-3178DAF2FDE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238D23E8-26FB-4004-B5A7-AB9EE976342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E329D5B-C2CF-43D6-BD7B-87D54760F70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DA0237C-442F-476D-BAF7-D035E29606F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4AB1572-B97D-443D-9447-C4DDDC032BB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0" action="ppaction://hlinksldjump"/>
            <a:extLst>
              <a:ext uri="{FF2B5EF4-FFF2-40B4-BE49-F238E27FC236}">
                <a16:creationId xmlns:a16="http://schemas.microsoft.com/office/drawing/2014/main" id="{8D2EE7F9-993F-4F8C-AB7F-BBC051C208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75A0779-0565-4EBA-8300-7D55C250B9BB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9E33DA47-918B-4C45-806E-DB4BD0AD5CB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ED6E7B9-09E4-4763-A470-BD54939AC56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0D60E43-C80E-4A22-AAC1-5EA354B6D68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2CC3286-4E29-48F9-BA42-8BA308E7D44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614F89F0-DE1A-479C-9E32-0B86A2D6912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3F21DDC9-BE4E-486C-B653-A003DD7053D0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A1B98C18-6933-4F7E-A977-A409ADF7391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9C10F1F2-B3E9-4EE2-A12B-59E542847B60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40B7888-25AD-44FF-B490-3D522519BB5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C5E8F38-BF42-4199-9DD2-239AE0380EED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A53FB0B-3D12-4388-892A-DAA2D7A13E3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D2F3F3A-B8B2-4341-95C5-68E44555D1B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DB9F0C7-ADD6-4D72-A21E-68508A0415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A69FC6C-18A0-414E-A1B8-9FBE09A375E0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C4BEB3E-6DC8-4AD3-B036-4502733E53A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A50E4C-7439-4851-A67F-185D517BEBD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ECAE75C-B03B-4806-9A91-581E293CF3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1DCEF248-EAD9-4850-AFC8-075EE60570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46CF25-0A2D-4D45-9777-BA1A7674FB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D0361FB-9E8E-4D1D-9EC7-BBC1D66072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D5F33903-A43B-4EE1-BF93-E12A781331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7200440-0C65-4023-8E77-63B502CBDA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A65B4EA8-8A0A-4932-AB89-A83573CE8B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FC59BE7-595B-4FCE-BEFC-0B09B77824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A025398-4624-4011-8B15-5EFCACACDC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22F173C-EDBC-46F3-A42E-5A3062DBEE0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E8674FE-DE94-45B7-934A-DDE1DD459A4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30E7E088-1FCE-4CCB-B4A4-2D42FFEC99F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350EE04-7E7A-49E5-814B-CBE928DAA45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C6B4E16-B9D3-4125-8080-4580666675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04C3D3C-C340-499E-8BFB-795A76A7B36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6E201DE-3AD2-4C66-9425-D064D193C37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B8727095-023F-4456-8128-8521340F82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E1120B2-FAF4-484A-B783-7501E1ECC1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78312721-C611-433B-BC3F-A5A901E691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D733531-95BE-4055-87A4-E9880C874C0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61558D5C-C7B6-4E96-8C97-9153AB6B1EE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B22AC652-0AAA-484B-825E-E2D5829206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E54FE9E-9973-4645-BDB8-3849CD9209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46834C6C-FCFA-488C-BEDE-791B0CE09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2C30A3A-2D5D-431A-AAE1-7BA56A7159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BA2903D-4D82-46CA-82C5-2EAF2AA910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1C39906A-FDAA-49B7-B93B-51226D4725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69F7865-FA37-425E-A763-95B797EE3F4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FD5538D0-F964-43AE-91E9-AD926B6CF0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D70DE1F-6AD8-4835-9C3A-570DA4E8591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898968EF-AE85-473D-B982-452DC240227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2AACC89-0C0C-40D8-94C2-3F03E1AE7AA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2F36580-25AD-43C9-9311-B6720F67F7C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9764456-FF79-4C10-A306-5C0F61625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9AF2A0B4-B624-4898-924B-992C1C8D6A6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16A0CF0-992D-4704-AD9E-4FD04C465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37716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27994728-5CED-47BE-A83F-7CC5E7CBF91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FC16407-D602-4E8A-A700-2EC2E1A931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06335476-41E7-41AC-AD31-814C37C0217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8DB8A479-6C81-4216-B1C0-E4EEDB007A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5981D2-3AF9-4C06-9D87-6DBCE6A6BB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3231B454-A40E-41DD-9C64-BDCC83E0D84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350659F6-6A53-436F-8A6F-987A1C1DA89F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A80D5EE4-AD0B-4202-989F-F357E637E62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5E8AD82F-0E85-4E00-85AB-A4FE250BDA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9BCE09CB-7B90-41E3-9C11-21F6B2AA216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34986143"/>
      </p:ext>
    </p:extLst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DCAFECE-19BA-4ACB-8369-6ECCF8CD40D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EF6D273-A48A-49B9-B1E2-FC13ECFDCA1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A459E5A-0A84-4B23-B71A-2068E66C6E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A015577-F7E9-41A0-9676-447E2A2F75B5}"/>
              </a:ext>
            </a:extLst>
          </p:cNvPr>
          <p:cNvSpPr txBox="1"/>
          <p:nvPr/>
        </p:nvSpPr>
        <p:spPr>
          <a:xfrm>
            <a:off x="3077285" y="3124800"/>
            <a:ext cx="5665260" cy="181588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rgbClr val="244D10"/>
                </a:solidFill>
              </a:rPr>
              <a:t>U heeft 16 punten. Maar geen Sans Atout verdeling.</a:t>
            </a:r>
            <a:br>
              <a:rPr lang="nl-NL" sz="1600" dirty="0">
                <a:solidFill>
                  <a:srgbClr val="244D10"/>
                </a:solidFill>
              </a:rPr>
            </a:br>
            <a:r>
              <a:rPr lang="nl-NL" sz="1600" dirty="0">
                <a:solidFill>
                  <a:srgbClr val="244D10"/>
                </a:solidFill>
              </a:rPr>
              <a:t>Met een 5-kaart schoppen, mag u geen Sans Atout openen.</a:t>
            </a:r>
            <a:br>
              <a:rPr lang="nl-NL" sz="1600" dirty="0">
                <a:solidFill>
                  <a:srgbClr val="244D10"/>
                </a:solidFill>
              </a:rPr>
            </a:br>
            <a:r>
              <a:rPr lang="nl-NL" sz="1600" dirty="0">
                <a:solidFill>
                  <a:srgbClr val="244D10"/>
                </a:solidFill>
              </a:rPr>
              <a:t>Wij openen dus gewoon met 1 in een kleur.</a:t>
            </a:r>
            <a:br>
              <a:rPr lang="nl-NL" sz="1600" dirty="0">
                <a:solidFill>
                  <a:srgbClr val="244D10"/>
                </a:solidFill>
              </a:rPr>
            </a:br>
            <a:br>
              <a:rPr lang="nl-NL" sz="1600" dirty="0">
                <a:solidFill>
                  <a:srgbClr val="244D10"/>
                </a:solidFill>
              </a:rPr>
            </a:br>
            <a:r>
              <a:rPr lang="nl-NL" sz="1600" dirty="0">
                <a:solidFill>
                  <a:srgbClr val="244D10"/>
                </a:solidFill>
              </a:rPr>
              <a:t>Heeft met 1 harten geopend, omdat de laagste is, dan is dat ook niet goed. Want met 4 en een 5-kaart, openen wij altijd met de langste.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8FC8729-84D6-4548-BAC2-60F3267975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79944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1353DF45-5680-49AC-A412-6D203D3A90E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85CAF95-57FC-40FE-AB41-9EBD402186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3124763-5676-4BE0-9776-72E39EA76F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E1F7201-7BE1-4D65-ABEC-076E1C3485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68A6DC9-89CF-4740-87C7-582B655C35D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734BB18-0D40-4324-A039-B5ED2BE87DB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C4D562D-C327-49DE-A212-5813D97C1DF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892ED3F-D9A5-46C8-BE0D-DA9C018CB4F6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945AA263-C9EE-44DB-BFC9-06FEE452CD8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9574A313-AE79-4F06-9047-E60FCD5EF8C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533571399"/>
      </p:ext>
    </p:extLst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8" name="Rond diagonale hoek rechthoek 28">
            <a:extLst>
              <a:ext uri="{FF2B5EF4-FFF2-40B4-BE49-F238E27FC236}">
                <a16:creationId xmlns:a16="http://schemas.microsoft.com/office/drawing/2014/main" id="{C51E9E1E-A7B0-44CD-A3EE-B82DB730D7A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9" name="Rond diagonale hoek rechthoek 28">
            <a:extLst>
              <a:ext uri="{FF2B5EF4-FFF2-40B4-BE49-F238E27FC236}">
                <a16:creationId xmlns:a16="http://schemas.microsoft.com/office/drawing/2014/main" id="{088B0C93-CB7E-42FB-9EB1-1AA2080CFA0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4C2049E-D6D5-49A9-AD29-50C3F61A058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CAC6DBA-E97E-43B1-8CA1-1FB11220B7AC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 Stayman te kunnen bieden heeft uw partner minimaal 8 punten nodig. Wij hebben geen fit in de hoge kleuren, maar wel minimaal 25 punten. Mooi geboden.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36FB39F-09AA-45AF-B951-A097942DAF2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0234BF83-AFD8-4E60-8E4A-BEFA6841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79944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306232E0-9626-45B5-B222-CC2A76175D0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23D48D39-FCD7-4099-87BB-525F9885C3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882D2944-FA28-4518-8AE8-B0B7033692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47F903B-69BE-4A17-9CAE-412B51C478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9A53D61-97E4-480F-ADE5-D136BBD653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1" name="Rond diagonale hoek rechthoek 17">
            <a:extLst>
              <a:ext uri="{FF2B5EF4-FFF2-40B4-BE49-F238E27FC236}">
                <a16:creationId xmlns:a16="http://schemas.microsoft.com/office/drawing/2014/main" id="{FC5602CB-BA41-4A03-9469-3C13D159510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2651406B-45FF-4A7D-8B1F-63D23A8A1C3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B8860C58-7ABC-4B46-910D-A3EC71FA7D66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69959D97-9EC5-4D43-9C9E-529D6C9596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5" name="Tekstvak 24">
            <a:extLst>
              <a:ext uri="{FF2B5EF4-FFF2-40B4-BE49-F238E27FC236}">
                <a16:creationId xmlns:a16="http://schemas.microsoft.com/office/drawing/2014/main" id="{E1F79CC8-332A-4A70-809E-9C543EA23E1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64521827"/>
      </p:ext>
    </p:extLst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4A03EF2-EEDF-45AF-9AFA-9E355E43494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0591C1B-8171-4E48-9BBF-0CEF205F6ED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EED23C16-CADB-4310-85B6-01551A57621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55A5594F-5277-447B-8C8C-9597D3AC551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84321D99-887A-4471-980B-B0D21B152CE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7FCA380-0940-4A93-A020-A692F01B30BB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FADD760-182C-4F03-9B46-5A363ECC6771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08E83F5C-FE8F-4EBC-9FCC-9487B3D8864F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35375D6-05B8-4CCE-B559-7044729F3FA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7781CFD-BFE6-4132-A1E1-040A279B434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45DF9F5-392B-47C1-A72E-9A28EE1DAF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B45E98E-FC35-4243-B065-08EC290A3F0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61619A45-E9F0-42C8-A2F5-A856AD4FD63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98B54BDB-B48F-43A1-A688-1527C66C7B86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841D373-7251-4BC4-9EBC-EA91E356FD6C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31484B5-2115-4020-8B99-1697D6757FC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FC52FACD-CF6F-402C-813E-570B69F97A0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7C00B0B-32C4-4554-A1BA-A0DF94A96F1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BBFBB3FA-B323-4A53-8088-56B5E11944A5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B957350-626E-4027-B4A8-5C4AB542E3D5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8F1F54F-D292-4960-A2D3-7415CA5EA23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D3CD49-9667-4EF3-8168-760B2436FAC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26B1081-29A9-4BCB-914A-B3230C6A25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ADB138F-0CF9-4FE8-AD2B-E48B3FC7DCAF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490E656-F2A8-45B6-A30F-9488722BA7C3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8FB517-EE60-4FA8-A068-FA219EBEEB5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375FEF37-2F6F-4978-BD62-1A65EBD8A9D4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2546EA94-FD7D-4BE8-9045-03426D577B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BBEE953-3005-4F83-B561-4B242B5B1A2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C0C066D-FFC2-40FA-9D02-8859033FE81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1E8A8E0E-B3D7-4085-A809-D6DF520ED90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264C184-0E44-4620-BD0B-D2F7F3FA7623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BBD28B73-2321-4A8D-9E5F-2E0029999A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36A878E-3207-4DFD-A47D-9F351531EE9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BEE6A130-E7A6-4349-85EB-39280C5211D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19F222-9A72-4259-ABC2-88DCCFB35F4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1039E437-6A9F-4D14-8272-692D83F6AB4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8342855-776D-402F-8135-A006B1EA77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17AE78C-0929-479D-AD23-A1D812AB30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BAC0A1A-465D-41B3-98EA-28F22DA8CE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0020F2-DBD8-4F61-B605-AC7E21BC3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87A1086-E5F0-4012-B782-59DB6C4FFB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475F6264-3650-401F-B230-2AA7E77BA74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6B2E02D-451B-47BE-AD12-95A38162F1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02D4A477-6586-4236-9F24-47A793124F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2B49514-5C0D-425B-8533-B077EF4FA08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638ACF50-2FB8-4DF1-8DB8-DEE5B8D18F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AA755A9-5DB1-4CE4-A957-BD7D57F383B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2C699F6-CFEE-4836-A88C-3BB416FBD1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70F03D6-5690-4171-A155-6F32248B290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81F6FC2-62AF-4376-A28E-C3319BD95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E25275FB-369F-4D08-94DE-5E55ABE16E0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3747F9AC-2160-45CE-BED9-9DCC06EFD2B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2CFF93A-7C7D-4BA1-8448-3473C13EDE8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267F6-6F7A-4D42-A6DC-C0F13FD1B54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7664755-974D-4CD1-9538-1B6B47D96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97B9E1-1F1C-470C-8073-E1B84156D4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EF56BD-1DAD-4F8B-A515-8052E104640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606C8F6-B20F-4268-86E5-E31AD58D82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437D0D4-0AC3-43C1-BCFE-111F1D76C6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FAC1CDD4-0AA6-4034-9276-ACFD220D0FD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7C5DF89-26C0-44BC-9E6B-D19F9094C72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D9585D-9E65-4E5F-86A8-B464A1EC225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3F2F0FF-41CF-4502-8383-7CC1E87106E4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0276F19-BAF8-450E-9DDB-15D240575B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BBEDB5E8-427F-45F6-8555-B5E22BECA6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0F813A66-8911-460C-A355-A2128DD6E828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A09B78D-0FCC-42C9-81AF-515893C3158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1A45A7D0-4A3C-4599-95CB-7C5F8A101C5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884929B-7A20-4252-83A2-890E122A18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618BA15-D63E-4A4E-9994-637539BA572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8520F419-3B16-4272-BD39-F4D3176CB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9480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04C7781B-4515-45C7-9585-C2BE9DE24CD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4F980DDC-9C50-4D27-8AAF-173EEE9027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79FB6D3-AC3E-4A49-9E33-1BEB4AFFB0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76C4ECA-55FA-4F56-9F80-E1C3CE8C631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1FC03A7E-8934-4998-99C5-D3E760A2996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52340F4A-900E-47C0-BC32-1EA03DFCB2B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2B453A81-CA1B-4B5C-B3C9-BFC523C388A3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121A3EF5-B98E-40A2-B50A-EDE06593D88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FFE05576-B79E-4B95-9CC4-A7A10F58B41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80033839"/>
      </p:ext>
    </p:extLst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B5E07E0A-A525-4EE8-945C-712B0E6CF4B1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E1E0DFA6-4B2E-46AB-AA83-97E30DE191C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5F776BF-B6DA-4C9F-9B3E-D9C10A3EEC2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B5CCF61-5FD4-4386-9409-4B9EF60B0161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Misschien dat helpt, wanneer u weet hoeveel punten uw partner maximaal heeft. Tel die van u er bij op en wanneer aan 25+ komt, dan weet uw at u moet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als u dat weet, en u komt niet aan 25 punten, dan weet u ook wat u moet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DD87BFBB-AE16-42CD-B1B4-939BFBB4C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76301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D3C1CE7-7D77-4504-B53A-7790A27B1FC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93422C0-D1C6-4F92-955E-53CEB58BD1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2B221E7-6AD8-4B53-8B25-72EEAF1C8E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502B5BF5-B38C-4AE1-B87D-A14121E05E9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05EE096-A6B0-4459-A844-DAE123467A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02DBE68-572A-4C73-BABE-25F2F512DFA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1298729-2045-4C57-AA9C-65912DAD54D6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525A949-E0A8-402F-91B2-957866C3DDBF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6BD7012-120F-4184-8DBA-32DD16FB65F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71235692"/>
      </p:ext>
    </p:extLst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158E6D8-2838-42C9-8E9D-17EE196EC56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07FA2BC-EB27-45A2-86D9-E38066A30CDD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821EEFC-2B7F-4278-A04A-510080CB836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5551046-A3E2-42E1-B6BD-BB676A0F3972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8 of 9 punten bij mijn partner, net te weinig om er de manche van te maken.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10B901D-14B9-420D-9E1F-7874C686D4A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B4E8894A-7729-4714-BC75-A3263CF84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76301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BCFF374F-F7FF-4058-9D16-8FDB27858E5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3292B18-BA97-40BF-A493-91F30A43E1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E8E1A97-DBC0-4E07-B487-2EF31F8619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52659EDA-86BA-445B-9E15-A7F5DA5D6AF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FAA2C0C-13C2-4931-9B77-ADE9F74ABC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4882919-2CAC-48C2-A584-E24C49A85F8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D8B765F6-6A03-495A-8126-2972ADEC0846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1350016-FA8B-4847-9702-1E1BE1C29C5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013C3FC-354D-4DEA-89BC-D5B3E774093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744210984"/>
      </p:ext>
    </p:extLst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8A9AB0E-EB1A-4B2A-B2F0-1EA872EA06C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95D272-C0CD-4736-A520-6EC2E7D72AF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A1DB0D6-8CD1-49BB-A82F-A55E645A2C7D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7FE66673-6A09-407E-9C72-78317AFC682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4F9E2F06-13DF-4D01-B235-7BE5F5FCCA2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16BA85A-CD97-46C6-B8CB-3B0A552C993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E6DA97-5CE8-49FF-A1B9-20E0DDE2ABC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D1BB8F9-DC91-4614-9664-85B2E05E8FC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321359-9A78-48C2-8459-17BC7D33782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8D147DC-C9F9-497F-9E58-B810E5939BB8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9A2BC83-41C2-4BF4-A75F-45B4843394C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0" action="ppaction://hlinksldjump"/>
            <a:extLst>
              <a:ext uri="{FF2B5EF4-FFF2-40B4-BE49-F238E27FC236}">
                <a16:creationId xmlns:a16="http://schemas.microsoft.com/office/drawing/2014/main" id="{D11690F8-253B-4EA0-B8E5-9E485A66FEA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F459098-025D-4CD1-9514-26044098A2B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DA166F24-A81F-4B87-844A-7447F01EA5AB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E856BC9-2D5A-4B4A-94E4-32A8F3C673A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841D2F4C-C934-41D8-9B73-1E2205A731B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85F4DDB-1F5F-4C1E-AF16-BFAD1C8BACBE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29F83F40-495A-49FC-B0BB-76DED0AD9F2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1A93EED-D362-41D8-B501-65F8719B115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A54BEFC-408A-4621-9F06-CC670F30AC4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107135-2A56-4E12-B6F7-CCDAAAF9313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8FDEB3B9-22E2-41A6-90E8-2601C03E0F0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C63A1A5-8E50-42E0-A5A6-92859D76880D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0AD2ACB5-D558-4B2C-BA16-6D77EC6078F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F6A4B80-0D01-4596-A24F-000A39EF580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E95A6C5-0525-488B-969C-878B5BAF24A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4AE94B03-426A-474A-BAA3-C8F3EF4F63A3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284017-454E-4B79-ABE1-1E0C97CC031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6B86EE6-2498-4ADC-8F89-23B57512A9E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354B6210-85F0-495C-880A-CFCA4526B71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596BC215-FCA3-495E-850E-5E2C515E424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C1C4F14-6757-42A7-826C-3226FFA7C60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4EEC6B57-538B-4845-913B-5277869FA8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9882445-D704-458D-89FC-9CB456EA29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56DFD3B-685A-4947-91E8-B44953D717E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CC352B1-F03F-44ED-ACAB-A7FF1A619EE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6002264-D46E-41D8-BA31-F6779D7FA2D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D5E60A-B39F-4F17-8B1C-2E33253092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AE465B-E7AA-4238-894A-8464644264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8948296-9B24-4CD6-B78C-182AEA3FDF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E1B7F89-9DC0-416A-B6BA-2079E52695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C8AE76F-29E2-4085-9EB4-884144B4D8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185601E-F40C-4FE7-8F3C-90ADC847EA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11AE892-E895-424D-95CD-00994E79CB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0" action="ppaction://hlinksldjump"/>
            <a:extLst>
              <a:ext uri="{FF2B5EF4-FFF2-40B4-BE49-F238E27FC236}">
                <a16:creationId xmlns:a16="http://schemas.microsoft.com/office/drawing/2014/main" id="{BEA4F3B5-5A38-4F5B-AE87-6419ABAA45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DB05BBA-070B-4FE5-A581-1845334121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10933C3-A4CF-45D1-BEE6-D1E3C8F3E8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418F9D6-6C39-4B9E-A1D8-CF235BE9145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B76F91F9-B6FB-476D-A298-85C5679D70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2FEDEAA-D118-4DAC-ACCA-C7CB178263E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EA0853C8-DD7F-4993-913C-F8202CD23AB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5D2D53D-75DA-4F74-A567-DED31FC8F5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0C384CD-CCA6-423F-B5A6-2E65113A43A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5AE30C20-1A37-449F-977B-44EB53D96C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2524B68-FFD0-45AF-AA6D-6A77D745B9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3653B5E-96C9-4A9B-AB72-71C0F8A6DB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7D4FF803-8254-4BCA-9DD9-1BFC5F968B1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ABACF2-C3BF-4BE1-AA0C-4079F411BF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D1022EEC-D0A2-472E-8DF4-0ADF635855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C8E9E24-3471-4DDB-A693-A842AC5C8A2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6750E26-5926-47E6-A30D-9A911C4EE2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1DBB6E-47F9-4CF1-AEC9-7A708AB87E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D550A73-11BE-45EC-90EA-2B78316136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363E61D1-94C0-4747-B03A-08D00CBBEE13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725EEC2-5F63-4227-B652-703F1CE148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8045105B-A7BF-417C-AE13-B4EE54501C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408B216-109E-4EE8-A49B-0C0848CAF19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FBFB3FB-CBED-4A12-A96C-811545B1358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ED243975-F1E9-4153-A019-9BAEC0E0CDC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E340E53-60C7-4B72-8303-25C4F9B55F9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3970F00-8CDF-465C-BAEC-F65F46D893D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9E4ED7D-7055-4D59-A53A-0035D32C0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49034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3646D7C4-9518-43BE-B5B1-23B858EB21B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06CE862-22AB-4012-87D7-C15096338B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4A323A7-5275-43FE-9927-0A2B611683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21A39B9-2295-4750-8C96-09F7C41DA1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C66C2609-CC70-457A-A17F-82063A62C7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4AAD073F-F4BA-4ADE-812B-AF182319A2D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F02EB607-2E1A-4D69-9352-49647222384D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7CCDC588-8E27-4842-96E2-04009A87A31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3D18A1BC-D343-4F12-9838-F245F327AE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A6E5F865-0D67-4B7B-9BEB-DF4EBADCBAC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1944002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geen 4-kaart in de hoge kleuren.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is 2 ruiten natuurlijk een goed antwoord.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het kan beter.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punten heeft uw partner minimaal?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8DA52C0-04B0-492E-911E-C87FA3486CB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8" name="Rond diagonale hoek rechthoek 28">
            <a:extLst>
              <a:ext uri="{FF2B5EF4-FFF2-40B4-BE49-F238E27FC236}">
                <a16:creationId xmlns:a16="http://schemas.microsoft.com/office/drawing/2014/main" id="{51D9E9C0-D217-4C74-BEB3-9208E948904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96FD442-C891-4BB7-AB56-3675856E4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2058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5" name="Rechthoek 14">
            <a:extLst>
              <a:ext uri="{FF2B5EF4-FFF2-40B4-BE49-F238E27FC236}">
                <a16:creationId xmlns:a16="http://schemas.microsoft.com/office/drawing/2014/main" id="{BFE950CD-BE53-4C8C-B543-4407043FF56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386B0011-4923-46F2-B298-1183E5C9EA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C5010690-8637-4955-A111-9765DFA2708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CA2EAA8-7D91-4058-9CB1-1E0B97506A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91414575-7189-4A91-8A87-BC0A941F205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4" name="Rond diagonale hoek rechthoek 17">
            <a:extLst>
              <a:ext uri="{FF2B5EF4-FFF2-40B4-BE49-F238E27FC236}">
                <a16:creationId xmlns:a16="http://schemas.microsoft.com/office/drawing/2014/main" id="{014E5435-E2E4-46FD-AB0D-BB3C8CA3F3C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9E1E14C-D5EA-43CA-A6CA-EFB8D2FD4CF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7EFF298-E9DD-402B-934F-54FB81BD92F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E5A48BA2-77AD-4644-9514-30CC37638E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3712" y="2061466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593AD727-F703-4A39-84EB-5C290580A02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117112-961F-4115-B728-8983512064A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B10154C-4C72-447F-96C1-924CEFD821B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5F01DA-1A66-40DF-BB06-3018AE9FCB2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82C4EB5-221B-4251-945C-28EC09B03272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2 klaveren bod van uw partner is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Stayman vraagt uw partner uw iets.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daar moet u antwoord op geven.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E3578996-EC9B-4AC0-8FFC-1E75E9628B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1888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DE842E8-8F8E-4729-A452-3BDCF050EE7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C0572C5-C3EE-4269-AF3A-782EFD6419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F176708-F613-4316-AFD2-B83CBF4862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3678D9E-059C-41CA-9A56-845F98F32F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CC7E198-9508-48D6-80A1-2F34F3EC17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0934A81B-2E8B-4C9D-A6B7-CA5BE2F1738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BD2B3DA-712E-40FE-A728-1E395F683CFF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330159B-3676-4B3C-A910-8FCB4041BB6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17809B96-277F-429C-8A5F-68E6F9866F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7A59CBA5-A648-4958-9CD6-2B3FDD1A078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62475391"/>
      </p:ext>
    </p:extLst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9448152-5404-4185-8F69-1916D4F1E58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9E376E-F851-4A9A-9E4A-A7ACCB794CF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44E33D-DCC4-4B30-A6F9-2A94B7266B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17041D9-CBF8-4A93-8741-B22918256EE4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geen 4-kaart in een van de hoge kleuren.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even melden met 2 ruiten.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70C22F4-1542-42BD-9277-BEA20313B0C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83EA518A-CC10-496F-BD25-F8E311444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1888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529D803D-3373-48A0-AC80-60E303468C8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C3FF6C6-1980-42A8-8EBB-3D89D85F55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E976493-E375-499A-A224-391E46EFCB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CCE5A7B-A3C6-4FF1-8098-5AA8334D18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DF95AE4A-2372-4D38-87E3-53D334E7F5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A07829C7-08B3-44B9-BEBF-A5BDA95EDB0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0744E0F-D991-4D33-A850-CD8E1598268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1B2C88D-C0A2-4857-9018-3A1FE8075FE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7CF11E6F-ACA4-4708-8FDF-3A4F705176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DFD4CF00-5485-43BD-9DE1-B2D3B1CD69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75BC3226-CBA5-4120-A11B-C1D2DDE880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866343014"/>
      </p:ext>
    </p:extLst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902525A-9701-42ED-B118-481039D7C548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73DDD35-9FA5-417D-9D97-8D89D025BC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5751FA-E9A8-4AC5-A915-A809ED59DBF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F01AD01-0FF0-47E3-8EC0-33E6FDE213E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DE7D301-C1A0-472E-B078-B0F9A03A78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0D902A2-21A5-4B6A-A8B1-F79115FAA57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E63277-B3A3-4BD8-A267-7977DE6257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EEDB6030-20B9-45F9-947B-B9AC1E4A51A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BA8314A9-82C1-46AC-9336-744E6594735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D415688-7F6A-471E-AD31-9EE46D8BB00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8DF47E2-D128-44E6-84FB-74B0FEAA8FF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A181B78-964B-4FE5-8F9D-F094F7BD809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35647CF2-08E3-4DE7-BC52-D6ED954D419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85BE943-35BC-4824-BB69-C49766CECDE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36E13830-6F62-46E1-984B-9B10D8CDFCF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7B756D1E-31C9-46A7-9C77-091E6D5C55E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D360031C-D814-416D-8241-2EDAF3B46D4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EAAAB65-D4CB-4180-8114-BFCF03BAB27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35CA820-B0E8-4617-9652-B3AFE1538AA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0D7F6C7C-069C-44CD-A1B8-B1F70ABCF79F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694C1B9A-069A-4543-8A2D-D598A24E4BF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E6FDAF2-1345-48A8-A934-6C147E59AAF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C55E0602-ADE4-4EA2-B57B-E3170C6B90D7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3BEF230-210D-4736-9F3C-EF26E673C13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1E46769-ED1D-4CC8-A254-1CF041049DB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6F37C856-75BA-4DD4-9E40-8242C0F7806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A0509AE-80D6-4E29-9BFD-5CCE4E76D03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2FB6783-9580-43EE-87F5-8D0B04B7F5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CA31E89-7A65-4C73-815D-B24317D556A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73B7E4E-D462-44AA-919C-A54A9F04EEF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0864E94-1194-4903-8027-78E93E9662C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E973BF3B-DECD-4073-8486-F2324CD6D2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B5B945-CC23-4B26-89FC-72331C8DDA8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6725179-79FE-4618-8F35-9A8CDA478898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5D2EF94-73C6-4AFF-B01F-3774A123410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36C1A329-D7A8-4553-9E61-0489D23AE4C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B1ABBFE-64EB-41BE-9EF9-7D48EA8260E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9D16034E-516F-42E0-9E25-76B53E139A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FF2F64DE-5F07-401C-AC96-C23ADC9AFF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E8D709C4-F9CA-463E-820D-00A2E9C475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2687E0E7-8A3C-4F9A-B606-12E3B9491E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039D2CDF-F34A-4E8D-944D-A578BECA77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F13E607F-0EE0-47C8-B484-F766033F7B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182DD10-7CCB-45C7-AF84-78D523974C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9CE642C-5638-476A-85FC-A514B4FA1C8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50E6645-7CE1-4815-818E-7202EBF0A9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54BE7E45-91A8-4AAB-A697-7526E9CCE5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EEF4912-0205-4F5A-9541-B62D7FA894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E6FCDA9E-4382-4E32-A770-D283FFE86C5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10E9D391-7A99-4C21-9E51-1369FEA65AC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D1B693-12F8-433C-9069-DDA0546070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F503F2D-E38B-41BF-A288-53BD967CD4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ECBDE3AC-7DF7-4303-8218-D5986599A5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A3C58713-E78F-474A-B2E3-B59D7E56B8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6D271EA-F07C-41DA-8A54-ED000E5E4E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A61022F-B3B7-42F0-AECC-AA63ECA229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8ACD72A-D1DA-4523-BAB8-E6B6B5FDCE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F832B8C6-7019-402A-BE6C-0933E5968BC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ABC95DA5-4CAF-45F6-87DD-38ACFC8E5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1BC1CDE-E4DD-45E6-9C05-8CD8834816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5A616F7-A1EF-4DD5-AA73-56060327D0E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C8A675F-2BAD-4FD6-984A-A385F95C6E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FC15C7E4-177D-4E2D-90AF-C6F4C9A865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9371D597-89D4-4745-B753-F9095788A7A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93A3890-1802-429F-B8E1-52C486E4C9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AD5FE207-BDF8-4292-850A-92B9FDCEA70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422A1B25-FC82-4A9F-87D2-7D44C1BBBC0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8A3F2864-58E9-4751-BE1B-52236B25ECA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FEDE5E17-489E-4C7E-A514-699CF7DA87B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D0E363B6-80E2-4D4B-A449-A834D050E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1" name="Tekstvak 160">
            <a:extLst>
              <a:ext uri="{FF2B5EF4-FFF2-40B4-BE49-F238E27FC236}">
                <a16:creationId xmlns:a16="http://schemas.microsoft.com/office/drawing/2014/main" id="{2ABB2C7B-B4D6-45F7-ABA4-D096B1EE77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8" name="Tabel 167">
            <a:extLst>
              <a:ext uri="{FF2B5EF4-FFF2-40B4-BE49-F238E27FC236}">
                <a16:creationId xmlns:a16="http://schemas.microsoft.com/office/drawing/2014/main" id="{7DFF81EB-4D9F-4744-B050-79456A3EE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71375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1C78D9FE-3675-4B0D-BA28-0CC2B8150CB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EE293634-CA10-4797-8625-F2082A6F56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CAA04115-24AF-4BFA-9598-15DF31ACC2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3CF31E2C-5E98-44B6-B7E5-ABEF2A7C59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E88660E9-8D4D-4538-8320-4AB62FF9BC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78111B43-BB43-4555-988C-39630257715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CC1C12F8-8340-4DD9-8AC5-98AE218AD925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96A4D6D0-1340-4FBA-969C-D9C3B4C1D98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0C51A99D-5384-4D2A-A319-E4FBDCEABE1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33D99A94-6BBA-45B5-A867-54320D217FA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46091735"/>
      </p:ext>
    </p:extLst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F15C40E-702A-4873-AB19-C0367707E0B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21571F3-FBA6-4B51-9B09-5354F3AAA6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4669361-06CC-4F4E-9770-7D0AF6AF2E8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82CD801-A984-4688-82C5-FCAD91CF1840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biedt Jacoby.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tegenovergestelde van Stayman.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iemand Jacoby biedt, dan vertelt hij zijn partner iets en biedt iemand Stayman, dan vraagt  hij zijn partner iets. Nu moet u het toch weten, wat u gaat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5831E622-7C04-4D95-9D05-85021DCD0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05125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09A91384-FEAF-4BA0-83BE-98598010E2B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E6775B8-43BA-432E-BF10-401AD1CF79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F4BB1AA-9365-4ED2-BABB-7CC51CB1A4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5CC82C3-03FC-4D5F-8788-B4B2701CAB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51C3231-0A8D-4ED5-8EA8-48F4E46B24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BF3CA64-FBFB-41E9-8639-DE282156CEF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4B89AFB-70A2-4159-AD21-DF59AF8716D7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D9DB555-296E-44F8-9D69-E563591C6B2F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5987E82B-9185-46E5-969C-05459048BD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85D602D0-8A99-46A7-81F0-5708AAFF468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4546942"/>
      </p:ext>
    </p:extLst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C58FD3-979F-4D85-95C3-CC00F5A09F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E3CDDA27-7F44-46F7-BE6C-DE71B0F3D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6EBCDD6-3CB5-4700-B991-BE1789290CF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C8E7621-08EB-4FC6-A86D-D720C3151917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geeft minimaal een 5-kaart harten aan.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kan ook 0 punten hebben. Dus 2 harten is prima.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4D1F902-E4FB-490E-B769-4A27CB8CF1A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1B3B2BBD-C388-42EE-A407-464426FB2D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05125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D1B423A6-F250-4A1B-A734-9E3BF2440C9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7634C61-6C8B-4A20-8CDB-9C36E1233B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024DB08-E7AB-405E-BF5F-FDF5D2EB75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A80E23B-1F34-40F0-A6DB-50E8CF34BBC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24A9D7A-0D73-4FDE-888A-B7376645EE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499F58F-3BCC-4B4A-8BF5-92962A39829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D83929D-C41D-461F-A14A-116F57D32F5C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987D028-4C14-47A7-A774-02891D110169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93DA07FF-F19C-4FA7-A5D5-86924B3D6D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EBF98ECF-B13E-4F31-BC8F-0655F290D26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1F494F6F-2724-4678-A1F2-EF8CA8B926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09108082"/>
      </p:ext>
    </p:extLst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7F75AEA-10C6-44EE-AC44-BC600F61B231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5EC15B5C-9A7E-48FB-AFF0-31549F9F2ED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7CA1777A-6DD5-496A-A226-71DC92D4BFA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82CC9CB-150F-4E43-8F7B-6BFC0C86DD62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2AA4B4E-9B93-45C0-9649-08B3F064F18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93C4D85-69CB-4742-B076-3633DC10309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2FEB1A-8756-4CC3-9872-940C419512B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E2F3677-6FD9-4F49-A4B7-F9ECFA3CD181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B27EAD7-E2AD-4578-B279-A45577A342D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36F7AB4-4AF7-44CB-AEF4-9F4F8B63B44C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481E1B2-F4E9-4F23-999D-266168F24A69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11A4306-949F-4C17-88C6-AC338BC152A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87F7FDCB-E531-4CDD-BB70-AF23494825B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E4101EF-56E3-42AA-AF93-C70715E35A7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5BA32669-B82C-4483-A55D-E703EB9AA35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B58494A-64C3-4918-A3D5-44EFAFFE1A5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BBEBFAB5-1C72-494A-A6DF-D8306CB05604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93FA4D5-1A6C-40B8-84E5-9CF14AEC9CAE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0" action="ppaction://hlinksldjump"/>
            <a:extLst>
              <a:ext uri="{FF2B5EF4-FFF2-40B4-BE49-F238E27FC236}">
                <a16:creationId xmlns:a16="http://schemas.microsoft.com/office/drawing/2014/main" id="{F27D2A05-F40F-4A46-80B5-461CA7CD3F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F654BF7-BA53-449B-88AF-90BBD6C00F3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C05997F-ED19-4C61-AF60-82763A38C6C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43B0652-4302-4667-8665-EF0F10CB2C1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0360D16-66BE-4744-B543-B9AA463D95B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C29923A-F9A7-4282-8496-BFE6C82496F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81343C8-AE87-44CB-8D78-0268B8CC4A3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0E1FB2B-CE53-47DF-8CA2-B8D58904E95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278F3B19-E906-4AA7-92AE-219352F4686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0AE4B42-A296-41B2-8AEF-2D49F23869B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2B85BC-5F8B-4AE6-B334-5623553654F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51610D18-1D2A-4F9F-83CB-90D1773B245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9464D430-DAD8-47D9-9AB0-8DA6CD8549D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C4AAD3B6-74BA-4343-AD39-537BF4CD57C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937020A-FA35-4290-8AB3-ACCC2517B32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A6669834-A94C-4A27-98D8-93FE25BA249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04950693-FE66-4533-A5CF-39D6C5F6695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B17FF21-2640-4AD9-910C-2FE65764E4C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349764D-1405-44F7-BDB5-6C51EF5C6B0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4797A87-C129-4BBD-9482-255363589F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B189517-0977-4D47-8AC0-1A11CB71E3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EA2AF58-4417-4D0A-96DF-4EE9BB6DFF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1FBAF5-822A-4FD5-A044-65B5834689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37BF4DB-1D6A-4983-9D89-1A091C41837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D07766-05A7-4D27-A22E-18DA73FB9E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E9E4BF4-F935-4B6D-B5AD-2DE40F52D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A9EF45A-1380-41E6-88D1-5F8EB64BE2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03555AC-F712-4E97-93BC-D590B61DC4B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3DF39B5-0029-4704-9568-6269BF7C2F9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FEBD7D94-8572-42EB-A6FA-CD99AD582F2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EF180818-B84A-4F2A-B1EB-8C23B2B073A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DA63EAE-42F1-44E3-8986-28F8C5271E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5945923-5386-43F0-8088-8F269E479E3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5AE118F3-50AD-47A4-B6D6-2D22FA33E9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66B754B-1DAE-4754-9A92-F79CCE4B30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A6B98E-960A-405E-A406-ECE08C668E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3C2BE-E9AE-42DB-80D7-354CC18949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6DF92F0D-F54F-41A5-A9DC-46C3330E178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7D49F89-9368-4924-A025-28B3319D9E7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DD49366-F3E7-4207-B594-5B46C73984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5AEA453-FFBF-4D80-B719-E582CA6135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750FA9D-5FB6-412A-8FF4-44D7DE719FB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F604920-B75B-4AED-9C91-EE91A9DE0F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BE40F7C-CBB0-4CF0-B4C7-3A9AF206C1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4E75BA6-4865-4B17-8DAA-34EC1E52E7A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E05C9C0-D1F1-466F-90B6-820E0B02BB8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F14A859-538A-4CAD-8BE9-51DFACD82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BDBAF3C-61A7-4CEA-B67B-7FF2AAB4C99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C9145F7-A42A-4122-9DEF-A6CB7A02329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45FC446C-6D96-4428-BC3A-D2CD0E21F1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3982E07-C071-4156-BFA2-5B8C18D1B62F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5C40A55B-7B1C-4BE7-B616-0B24F9F07E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E7A0B5B5-86FD-4DDD-908F-0CB0690E6A5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3778A2EF-4751-4597-970C-7BD7010AF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74509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968FB67-AECD-43E1-87BE-C93AE2F83DA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FF9372A9-4256-42A1-9F7A-49394D9010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05104FB-4126-4C66-91E4-15C7EC8A386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4429FB67-6A05-449A-810C-65337A0C5CD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FFBCE539-C9B5-4F18-985F-1854E2F3B1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5" name="Rond diagonale hoek rechthoek 17">
            <a:extLst>
              <a:ext uri="{FF2B5EF4-FFF2-40B4-BE49-F238E27FC236}">
                <a16:creationId xmlns:a16="http://schemas.microsoft.com/office/drawing/2014/main" id="{F1F3FD5A-1C97-46DF-BA4F-C4427438E2A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05421A7C-D52B-4E9F-B5EA-9E2B68ECBCC2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7637F053-30D6-4041-90EF-75F170AAF35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9" name="Afbeelding 88">
            <a:extLst>
              <a:ext uri="{FF2B5EF4-FFF2-40B4-BE49-F238E27FC236}">
                <a16:creationId xmlns:a16="http://schemas.microsoft.com/office/drawing/2014/main" id="{66CF9FEA-E1B8-47B0-9A34-6ED0B59224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B2896A2B-36BB-48BE-93A2-9AF0F2FBC36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42736363"/>
      </p:ext>
    </p:extLst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491085E-1997-4844-9A6D-726A910D585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4E6F2CE7-A550-41E8-B5A6-F89A22046D6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58C4D49-949E-48ED-AA94-16FD57B2D5D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281F229-AFB0-4AA4-AD9D-B68DFF3CEBAB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punten heeft uw partner minimaal?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Is er een fit in een van de hoge kleuren mogelijk?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moet u het goede bod nu weten.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6AF2981A-637A-494D-B91E-09151DEA7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9370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B4DD6028-350B-4732-8A7B-75C5CD3A515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A661F14-B9F8-48AF-AB25-585659621A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30C9323-8757-4C4B-806D-F94A5E4662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169E460-82A4-4187-B9F3-B8E040FDED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E0E96606-808C-442A-83C7-AE655D1A4A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171CAB1-966D-4027-93FF-929EC1271E2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5FFE3CC-722E-498A-9EC9-5521E10E6E67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51FF5DC-599D-4CC7-A4B5-A7D04FF5456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2A1457E2-4521-42A9-93F0-075A7254FE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DAAD23B6-BDA7-4B46-AFCA-E87EA992A25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3177394"/>
      </p:ext>
    </p:extLst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EB1F859-72AA-42ED-B9B2-1C5E2C0F8D4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27C6C33A-6B96-4B72-9F4F-A720644D5DA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B9159C4-8FED-4424-89D3-197546D6F8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467BD93-7C5E-49AF-8051-0B7E5BB9F3DF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Kwestie van punten tellen.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Om Stayman te bieden moet je minimaal 8 punten hebben en met uw eigen 17 punten, heeft u samen minimaal 25 punten.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789CAC2-0E70-4698-A45B-41F00168EE7A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5D3B78C9-D17A-4AE0-891C-83A23C160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9370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C4EABF80-F8DF-4955-9A03-D603F7C28D7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299DEF4F-3A04-4F3A-9ED9-5A2705ED5C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768ED11-8042-412E-B517-B91FE4B3B6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D233894-831F-45AD-BBE6-358A5D89C4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86E5124A-2F9B-4F6A-9C68-B177F0B7B5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E1369A22-145D-4606-80E0-4D22C387BAC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F4FDA04-B1D9-4E51-823F-AE710B180307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1704D84-0516-4F80-8293-C13164084B6A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232CCA7B-9C7C-4AD5-8B08-05BC2EABD2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23E4A12E-7A21-4ADC-AAF6-5D8DE3A640B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799122575"/>
      </p:ext>
    </p:extLst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50B27BF-A666-4023-A0FC-EFC2823EB76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2F94740-4E8D-4E71-BAC6-DD67F02ACF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39449B4F-6B49-4A02-92F8-9EDD7C7A23C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3AAFD020-4076-4691-A3C6-1BF6D8BFC71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BAA68BE-1CAB-45BF-A9EE-2FB11FF34AC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2B33D8-5332-4E76-914C-93AE04F9C40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CE90E1-5DA1-4097-850A-DC372180C42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6803617-0A89-415F-85DE-D906BFA1E495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F93F6F88-2A64-4C9F-B889-72E4B612616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86901AB5-A0C9-4801-B946-6EE35DB4EB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1B35D11-23F8-4BE8-9AD0-47A6BCEE0D5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1D877E4-339A-4535-AFC9-8A5EA7694B1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9BE73C4-DEB9-4A95-BB16-E51F1B95A82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FBD386D4-3A44-4CE5-84B3-5C8090D0833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F7C358A-F77B-47D9-9D64-2B0411F4D12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0ABAB5E-E177-4D56-88FD-3D3A89C617A0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9F9964-D50E-42AC-BE85-DB1FE26DBF8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EF720EED-EB7F-4F13-8F16-8E425F19609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0E28819-B477-451A-AB86-F2406E5FB8C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E243869-9D26-4782-A1D3-99C367AEB72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ABB167D-F726-4B2D-ABF3-DD0963ADF4F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7849AD3-A33E-413B-BCD3-BB60B7A6202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54C8C95C-E1B7-4B0C-A2A4-EB376EF17D8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7DD6FEC-CE1D-4B85-B6D0-CB577403ED9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C16942B-2EE5-4CA6-B69A-2481D5A98E4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834AE002-BFA5-4BC4-9042-569C15D974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24C22F8-ABAE-4BDD-A979-1B0439FA435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32BAB79-11F6-49D1-95A8-8A3283FB265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FFEAA2B9-61F6-48E3-9214-A66C17B2AF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FEDAB94-1343-43FE-8CBB-308D29CE6518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6116499-475F-40A6-884A-EB3E8DBB27FF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5E0EB65-884D-4EB9-B1F8-904DA3B6819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8DC52831-EF08-4BEA-B54C-C1ED83773B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B7F2FEC-FCC2-4DE3-BB7B-C29E97D812E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345EC75C-75F9-4411-BAE3-2AB12D7794BB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A68D3B3-92EC-45EF-B785-143DE7936410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4AE29F76-452E-4077-A74A-55E2C79F66E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A1B32E-51D6-469A-8C14-EA62242153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F9811479-B3A6-4A67-ACF2-A841B8422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286B8B-096C-46FF-82C8-CE97796E05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4C66AC7A-F56E-4487-AAF4-3D55FC952B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B86DD1-1088-45E0-A472-BE589C75D2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758CB4B3-2ED9-4AF6-86A5-53689D6189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8D70D6B-F30C-482E-A12A-614D58431D9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80108EE-2228-4956-92B1-8C94C8DF08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E00DC89-C965-4CFB-9BFA-83FC2F2E3D9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A99A120C-C89F-4048-839E-2CD8DF1FD6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7E60232-3D99-4131-87B3-94C5C94E29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7C252B3-2BFD-4B67-B300-57A25B2608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0" action="ppaction://hlinksldjump"/>
            <a:extLst>
              <a:ext uri="{FF2B5EF4-FFF2-40B4-BE49-F238E27FC236}">
                <a16:creationId xmlns:a16="http://schemas.microsoft.com/office/drawing/2014/main" id="{22D7980C-07B8-44A7-A76C-9B569DF7BF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8F813189-EF4B-41C9-A866-3182F40368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326A901-7075-41D8-BE9F-3F478FC06E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55683A1-F1D9-4F43-849F-E99699FB507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76073D6-F01F-41EF-AADD-082DC30522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5EC7DD6-1E6E-45BD-987D-A07C5A8E12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47FB16D-8CE7-4A14-B635-A5E49BD8DF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920CE24-F6FF-4234-9E9D-CB950A6566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DC6B873-702F-4066-8D63-BCA1C225FE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071CD0-7359-4E77-A8C3-175D830292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8BCD3853-44B8-49BB-8179-B039D5B0F4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1D7B69D-D50F-4B49-A6FD-133CE53F34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1EA327-AB4C-46B9-95AE-A509FF83A7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1F8EAE-0F13-495F-8BA1-A7E60AC395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F20E181-6B19-4E8D-9A8B-EFB6181BD83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3DC18DDD-5D3F-4311-8A8E-986DE7DE07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E3AE84D-089B-4FD2-9EF9-5E571C5CE29F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2E12E97-C663-4D02-9868-949EBC506E6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7AA9B2DB-96A3-41BE-BFB6-CC8E5315E0E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209474-1965-46AF-AD83-B4B5BF174EBC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24D4F130-2AD5-4A42-85BE-C43ABC9ABE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DA2C2D2-956D-47EB-94F1-027CDACF55B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E52870D-9B51-4BA0-8F7A-41971054C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3191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A1DA266C-0B83-4650-88C9-519C9A9AE0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64D3AB6-DE85-4B88-9F7A-F98237F046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EE98F26B-A3BA-4572-A297-4F1D9D413D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CFAF1B2-2B36-41BA-B124-3955B8BB4F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5C401C1-4417-4F87-B89C-8BCB60218E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76137CBB-EC66-4599-A313-62A90149360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924E2D0D-45FA-45EC-AE72-426C5633726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04022929-ED25-4D35-8DA0-D444EF1CFDD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DB1E446B-BBB4-497E-94AA-ADEF65ED1C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5200" y="20844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CC492630-50FE-42F2-B726-7E308E24AE5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03247578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FFD7A33-C2F5-40B5-95F2-354A96C7946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8C2537A-E5FE-466B-8E3D-861D30DB3D1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A2E7BDA-F8CF-4502-8389-9DE4D0A23C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8201857-DCAB-4E32-8329-813C5167F70E}"/>
              </a:ext>
            </a:extLst>
          </p:cNvPr>
          <p:cNvSpPr txBox="1"/>
          <p:nvPr/>
        </p:nvSpPr>
        <p:spPr>
          <a:xfrm>
            <a:off x="3077285" y="3124800"/>
            <a:ext cx="5665260" cy="258532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punten heeft uw partner?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kunnen 0 punten zijn en het kunnen er 23 zijn.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uw partner 8 punten heeft en u biedt braaf 2 schoppen, dan zal uw partner passen.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15 of 16 punten en een 3-kaart dan biedt u 2.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16 punten en een 4-kaart, dan biedt u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17 punten een 3- of 4-kaart, dan biedt u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zult dan ook wel eens down gaan, maar u mist nooit de manche.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DD564DE0-8F38-49CC-AE68-8F692B99EE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8339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D59D968-A18D-4583-B573-A86B6012665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4E05762-BBE6-4118-9522-152FD3BCA3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189B149-25F5-4FD8-B886-2C28EDFFA4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6796744-38CB-4A70-A5AF-87AD0A5829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654BCC4-84BF-4D15-B162-9F102D207D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F538F2F-5D53-480E-998A-E7C79AEAE9E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79AFF1E-DEE7-4B1E-AACF-89421163E3C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03B3957-470F-4EF8-994F-93131E433BB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34F72021-9E60-4130-A88C-B5BFFF235AB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4400"/>
            <a:ext cx="213378" cy="190517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5A2383BE-37D7-4CD2-97E1-6BF3B74D2CA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7987671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8">
            <a:extLst>
              <a:ext uri="{FF2B5EF4-FFF2-40B4-BE49-F238E27FC236}">
                <a16:creationId xmlns:a16="http://schemas.microsoft.com/office/drawing/2014/main" id="{FB2D56BB-7D57-4E29-BE02-D8FE127A672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3" name="Rond diagonale hoek rechthoek 28">
            <a:extLst>
              <a:ext uri="{FF2B5EF4-FFF2-40B4-BE49-F238E27FC236}">
                <a16:creationId xmlns:a16="http://schemas.microsoft.com/office/drawing/2014/main" id="{510493FC-F63B-49ED-8BE1-3A5DE8A6AE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69E93AE-55D7-44C6-8CB0-B4BAD2BFD11A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Voor Stayman heeft mijn partner 8 punten nodig.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Samen hebben wij er dan 25 en hebben geen fit in van de hoge kleuren. Mooi geboden.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7A5A14-3816-4AC1-B51E-B7C27943172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613FBB9-C9F1-4518-9121-8D04DAFA161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21604DB4-497C-4A50-ABE0-8CF71C82F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2058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5" name="Rechthoek 14">
            <a:extLst>
              <a:ext uri="{FF2B5EF4-FFF2-40B4-BE49-F238E27FC236}">
                <a16:creationId xmlns:a16="http://schemas.microsoft.com/office/drawing/2014/main" id="{274D69B2-78D8-4E68-A132-96103B7D99F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95E9113D-6701-412E-AB3E-8E6EC95328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8F282AA6-83D4-4662-AAFF-5F9E9C8EE23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42164D12-8BC7-48BE-A1D9-C08C3215BD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79D7EED-11A9-47A2-978B-8033CD15315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0" name="Rond diagonale hoek rechthoek 17">
            <a:extLst>
              <a:ext uri="{FF2B5EF4-FFF2-40B4-BE49-F238E27FC236}">
                <a16:creationId xmlns:a16="http://schemas.microsoft.com/office/drawing/2014/main" id="{D90DA07B-DEF8-478A-991A-4650BE930B2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90EDEE35-2598-480A-BCFF-19A558E16EF2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BC3754B-B604-49C3-B4BC-6B5EE3A3FA6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F18EB7CB-FDEE-41A9-996C-B68CB29745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3712" y="2061466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F0A9BB7E-4E3D-43B8-B92D-3762A5663FD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5EE896B-D59C-4D20-9B08-4B1765E24AB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D1E4B01-33B7-43DB-9A6F-C87F93C64F15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77781BC-13A5-4DEB-ADAC-B0CB7C7811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1703FDE-E774-4326-8611-20EE88A2332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uw partner 8+ punten, dan biedt hij 4 schoppen.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hij minder dan 8 punten, dan zal hij passen.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1CC6420-0CDA-4767-A1EB-4674CD8B203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21888A8-94AC-4D3C-AEA4-DE8287B6D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8339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4CEF69E1-3932-4672-A2A1-7CA74868DED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628319D-2BC1-4757-A654-9E8A4D3643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92D2D11-1189-411F-AE9A-D404AFD69B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AFE4A5D-B28F-41C3-8A09-656601E4DB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2504FD3D-7CFE-4F32-9170-8972F5C733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7CC3AFD-70D2-4311-9717-E4165158446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3C9B380-D54F-40D4-AF70-0035D21389AC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CF4D2FD-4A5D-48DD-B75D-1432541514F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9948038-AADE-4D3F-98EC-182258A5FB9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44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38E11E3E-35B3-407B-AC75-80FB534EA4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4EC1DE90-4D1D-4752-A002-888998CA07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27001604"/>
      </p:ext>
    </p:extLst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3" name="Rechthoek 242">
            <a:hlinkClick r:id="rId8" action="ppaction://hlinksldjump"/>
            <a:extLst>
              <a:ext uri="{FF2B5EF4-FFF2-40B4-BE49-F238E27FC236}">
                <a16:creationId xmlns:a16="http://schemas.microsoft.com/office/drawing/2014/main" id="{F2E7E6FD-30C1-44AC-86C9-E25400AE7F9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44" name="Rechthoek 243">
            <a:hlinkClick r:id="rId8" action="ppaction://hlinksldjump"/>
            <a:extLst>
              <a:ext uri="{FF2B5EF4-FFF2-40B4-BE49-F238E27FC236}">
                <a16:creationId xmlns:a16="http://schemas.microsoft.com/office/drawing/2014/main" id="{A3DC2750-2B74-4603-AB71-20269821BD9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5" name="Rechthoek 244">
            <a:hlinkClick r:id="rId8" action="ppaction://hlinksldjump"/>
            <a:extLst>
              <a:ext uri="{FF2B5EF4-FFF2-40B4-BE49-F238E27FC236}">
                <a16:creationId xmlns:a16="http://schemas.microsoft.com/office/drawing/2014/main" id="{6E6C20B5-7849-48DE-8004-476EC58F33D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6" name="Rechthoek 245">
            <a:hlinkClick r:id="rId9" action="ppaction://hlinksldjump"/>
            <a:extLst>
              <a:ext uri="{FF2B5EF4-FFF2-40B4-BE49-F238E27FC236}">
                <a16:creationId xmlns:a16="http://schemas.microsoft.com/office/drawing/2014/main" id="{6BDA9E87-E2CF-4856-B811-76D48A34C2F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7" name="Rechthoek 246">
            <a:hlinkClick r:id="rId9" action="ppaction://hlinksldjump"/>
            <a:extLst>
              <a:ext uri="{FF2B5EF4-FFF2-40B4-BE49-F238E27FC236}">
                <a16:creationId xmlns:a16="http://schemas.microsoft.com/office/drawing/2014/main" id="{901E0B77-9E19-4D54-9043-CCD32C123D5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8" name="Rechthoek 247">
            <a:hlinkClick r:id="rId8" action="ppaction://hlinksldjump"/>
            <a:extLst>
              <a:ext uri="{FF2B5EF4-FFF2-40B4-BE49-F238E27FC236}">
                <a16:creationId xmlns:a16="http://schemas.microsoft.com/office/drawing/2014/main" id="{C1044FF0-89C4-40F3-BDA5-A89C9104945F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9" name="Rechthoek 2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5AF1F-108C-4023-8F08-4E4FC7AB099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0" name="Rechthoek 249">
            <a:hlinkClick r:id="rId8" action="ppaction://hlinksldjump"/>
            <a:extLst>
              <a:ext uri="{FF2B5EF4-FFF2-40B4-BE49-F238E27FC236}">
                <a16:creationId xmlns:a16="http://schemas.microsoft.com/office/drawing/2014/main" id="{E4021DCA-4A16-4A0B-A99C-51F7CB01C30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1" name="Rechthoek 250">
            <a:hlinkClick r:id="rId8" action="ppaction://hlinksldjump"/>
            <a:extLst>
              <a:ext uri="{FF2B5EF4-FFF2-40B4-BE49-F238E27FC236}">
                <a16:creationId xmlns:a16="http://schemas.microsoft.com/office/drawing/2014/main" id="{4CBA7023-57C6-4F2C-939F-BC44E4A2B7BC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2" name="Rechthoek 251">
            <a:hlinkClick r:id="rId8" action="ppaction://hlinksldjump"/>
            <a:extLst>
              <a:ext uri="{FF2B5EF4-FFF2-40B4-BE49-F238E27FC236}">
                <a16:creationId xmlns:a16="http://schemas.microsoft.com/office/drawing/2014/main" id="{901FC642-602B-4F1B-ADFD-39D2E127761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3" name="Rechthoek 252">
            <a:hlinkClick r:id="rId8" action="ppaction://hlinksldjump"/>
            <a:extLst>
              <a:ext uri="{FF2B5EF4-FFF2-40B4-BE49-F238E27FC236}">
                <a16:creationId xmlns:a16="http://schemas.microsoft.com/office/drawing/2014/main" id="{6D7D6C1A-56B1-4EF1-A5BB-F38E49E9C0E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4" name="Rechthoek 253">
            <a:hlinkClick r:id="rId8" action="ppaction://hlinksldjump"/>
            <a:extLst>
              <a:ext uri="{FF2B5EF4-FFF2-40B4-BE49-F238E27FC236}">
                <a16:creationId xmlns:a16="http://schemas.microsoft.com/office/drawing/2014/main" id="{A19B2E86-185F-462C-AA8E-AB2B5397FCB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5" name="Rechthoek 254">
            <a:hlinkClick r:id="rId8" action="ppaction://hlinksldjump"/>
            <a:extLst>
              <a:ext uri="{FF2B5EF4-FFF2-40B4-BE49-F238E27FC236}">
                <a16:creationId xmlns:a16="http://schemas.microsoft.com/office/drawing/2014/main" id="{60F3A090-5F72-44F0-B5E6-99590EC56B8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256" name="Rechthoek 255">
            <a:hlinkClick r:id="rId8" action="ppaction://hlinksldjump"/>
            <a:extLst>
              <a:ext uri="{FF2B5EF4-FFF2-40B4-BE49-F238E27FC236}">
                <a16:creationId xmlns:a16="http://schemas.microsoft.com/office/drawing/2014/main" id="{974B867F-79FB-4337-A115-D7F40CF0CCAD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257" name="Rechthoek 256">
            <a:hlinkClick r:id="rId8" action="ppaction://hlinksldjump"/>
            <a:extLst>
              <a:ext uri="{FF2B5EF4-FFF2-40B4-BE49-F238E27FC236}">
                <a16:creationId xmlns:a16="http://schemas.microsoft.com/office/drawing/2014/main" id="{01EFD187-74D1-41DF-AEE0-55C9BCB80D22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8" name="Rechthoek 257">
            <a:hlinkClick r:id="rId8" action="ppaction://hlinksldjump"/>
            <a:extLst>
              <a:ext uri="{FF2B5EF4-FFF2-40B4-BE49-F238E27FC236}">
                <a16:creationId xmlns:a16="http://schemas.microsoft.com/office/drawing/2014/main" id="{57AD2015-D261-4A1E-B839-7909223F3BFE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9" name="Rechthoek 258">
            <a:hlinkClick r:id="rId8" action="ppaction://hlinksldjump"/>
            <a:extLst>
              <a:ext uri="{FF2B5EF4-FFF2-40B4-BE49-F238E27FC236}">
                <a16:creationId xmlns:a16="http://schemas.microsoft.com/office/drawing/2014/main" id="{AA3F1F86-234F-4D89-B477-B88E65B17D0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0" name="Rechthoek 259">
            <a:hlinkClick r:id="rId8" action="ppaction://hlinksldjump"/>
            <a:extLst>
              <a:ext uri="{FF2B5EF4-FFF2-40B4-BE49-F238E27FC236}">
                <a16:creationId xmlns:a16="http://schemas.microsoft.com/office/drawing/2014/main" id="{0114BFD8-902A-469E-817D-5AFF4BE880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261" name="Rechthoek 260">
            <a:hlinkClick r:id="rId10" action="ppaction://hlinksldjump"/>
            <a:extLst>
              <a:ext uri="{FF2B5EF4-FFF2-40B4-BE49-F238E27FC236}">
                <a16:creationId xmlns:a16="http://schemas.microsoft.com/office/drawing/2014/main" id="{B25DC380-64AD-4E19-BA0B-A6190D4D3BE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262" name="Rechthoek 261">
            <a:hlinkClick r:id="rId8" action="ppaction://hlinksldjump"/>
            <a:extLst>
              <a:ext uri="{FF2B5EF4-FFF2-40B4-BE49-F238E27FC236}">
                <a16:creationId xmlns:a16="http://schemas.microsoft.com/office/drawing/2014/main" id="{F8D5B9FC-798F-4698-ABA7-8220A41CFB2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3" name="Rechthoek 262">
            <a:hlinkClick r:id="rId8" action="ppaction://hlinksldjump"/>
            <a:extLst>
              <a:ext uri="{FF2B5EF4-FFF2-40B4-BE49-F238E27FC236}">
                <a16:creationId xmlns:a16="http://schemas.microsoft.com/office/drawing/2014/main" id="{B11001D7-8C57-4935-B275-584150BA937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64" name="Rechthoek 263">
            <a:hlinkClick r:id="rId8" action="ppaction://hlinksldjump"/>
            <a:extLst>
              <a:ext uri="{FF2B5EF4-FFF2-40B4-BE49-F238E27FC236}">
                <a16:creationId xmlns:a16="http://schemas.microsoft.com/office/drawing/2014/main" id="{5EEC35AA-7BAB-4977-9D4F-2CC0B1244E2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65" name="Rechthoek 264">
            <a:hlinkClick r:id="rId8" action="ppaction://hlinksldjump"/>
            <a:extLst>
              <a:ext uri="{FF2B5EF4-FFF2-40B4-BE49-F238E27FC236}">
                <a16:creationId xmlns:a16="http://schemas.microsoft.com/office/drawing/2014/main" id="{B755BF71-0BF0-4D9E-92A1-04A7453D7D3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6" name="Rechthoek 265">
            <a:hlinkClick r:id="rId8" action="ppaction://hlinksldjump"/>
            <a:extLst>
              <a:ext uri="{FF2B5EF4-FFF2-40B4-BE49-F238E27FC236}">
                <a16:creationId xmlns:a16="http://schemas.microsoft.com/office/drawing/2014/main" id="{5F710D80-94DE-454D-B976-BF713A7ABF2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7" name="Rechthoek 266">
            <a:hlinkClick r:id="rId8" action="ppaction://hlinksldjump"/>
            <a:extLst>
              <a:ext uri="{FF2B5EF4-FFF2-40B4-BE49-F238E27FC236}">
                <a16:creationId xmlns:a16="http://schemas.microsoft.com/office/drawing/2014/main" id="{9822F61B-55ED-4C14-BD83-D6221B7605C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8" name="Rechthoek 267">
            <a:hlinkClick r:id="rId8" action="ppaction://hlinksldjump"/>
            <a:extLst>
              <a:ext uri="{FF2B5EF4-FFF2-40B4-BE49-F238E27FC236}">
                <a16:creationId xmlns:a16="http://schemas.microsoft.com/office/drawing/2014/main" id="{743EEBB4-889C-4DFB-B7B7-E660EAFA42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9" name="Rechthoek 268">
            <a:hlinkClick r:id="rId8" action="ppaction://hlinksldjump"/>
            <a:extLst>
              <a:ext uri="{FF2B5EF4-FFF2-40B4-BE49-F238E27FC236}">
                <a16:creationId xmlns:a16="http://schemas.microsoft.com/office/drawing/2014/main" id="{EC17F674-CB3A-4613-8989-BE8DAB43EB0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70" name="Rechthoek 269">
            <a:hlinkClick r:id="rId8" action="ppaction://hlinksldjump"/>
            <a:extLst>
              <a:ext uri="{FF2B5EF4-FFF2-40B4-BE49-F238E27FC236}">
                <a16:creationId xmlns:a16="http://schemas.microsoft.com/office/drawing/2014/main" id="{7DE00D57-E96F-45E5-9B22-C1265AC018A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71" name="Rechthoek 270">
            <a:hlinkClick r:id="rId8" action="ppaction://hlinksldjump"/>
            <a:extLst>
              <a:ext uri="{FF2B5EF4-FFF2-40B4-BE49-F238E27FC236}">
                <a16:creationId xmlns:a16="http://schemas.microsoft.com/office/drawing/2014/main" id="{0E3536AD-09FC-437B-8BD2-D79E18BB857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2" name="Rechthoek 271">
            <a:hlinkClick r:id="rId8" action="ppaction://hlinksldjump"/>
            <a:extLst>
              <a:ext uri="{FF2B5EF4-FFF2-40B4-BE49-F238E27FC236}">
                <a16:creationId xmlns:a16="http://schemas.microsoft.com/office/drawing/2014/main" id="{82CA45DC-69B4-4875-B6D8-3A442F1D6F3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3" name="Rechthoek 272">
            <a:hlinkClick r:id="rId8" action="ppaction://hlinksldjump"/>
            <a:extLst>
              <a:ext uri="{FF2B5EF4-FFF2-40B4-BE49-F238E27FC236}">
                <a16:creationId xmlns:a16="http://schemas.microsoft.com/office/drawing/2014/main" id="{F8624FEB-40A6-4EEF-9341-DAE41B04BAD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74" name="Rechthoek 273">
            <a:hlinkClick r:id="rId8" action="ppaction://hlinksldjump"/>
            <a:extLst>
              <a:ext uri="{FF2B5EF4-FFF2-40B4-BE49-F238E27FC236}">
                <a16:creationId xmlns:a16="http://schemas.microsoft.com/office/drawing/2014/main" id="{9692D752-9255-4381-BF4C-C1F7A85FAC2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75" name="Rechthoek 274">
            <a:hlinkClick r:id="rId8" action="ppaction://hlinksldjump"/>
            <a:extLst>
              <a:ext uri="{FF2B5EF4-FFF2-40B4-BE49-F238E27FC236}">
                <a16:creationId xmlns:a16="http://schemas.microsoft.com/office/drawing/2014/main" id="{CB8587EA-7F0F-4088-9ED7-A9511E72611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76" name="Rechthoek 275">
            <a:hlinkClick r:id="rId8" action="ppaction://hlinksldjump"/>
            <a:extLst>
              <a:ext uri="{FF2B5EF4-FFF2-40B4-BE49-F238E27FC236}">
                <a16:creationId xmlns:a16="http://schemas.microsoft.com/office/drawing/2014/main" id="{BC620E50-63A4-4A39-826C-F3ACB53AEA6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77" name="Rechthoek 276">
            <a:hlinkClick r:id="rId8" action="ppaction://hlinksldjump"/>
            <a:extLst>
              <a:ext uri="{FF2B5EF4-FFF2-40B4-BE49-F238E27FC236}">
                <a16:creationId xmlns:a16="http://schemas.microsoft.com/office/drawing/2014/main" id="{3BEB83E9-6B73-49ED-8000-BA7EBABEA636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78" name="Rechthoek 277">
            <a:hlinkClick r:id="rId8" action="ppaction://hlinksldjump"/>
            <a:extLst>
              <a:ext uri="{FF2B5EF4-FFF2-40B4-BE49-F238E27FC236}">
                <a16:creationId xmlns:a16="http://schemas.microsoft.com/office/drawing/2014/main" id="{3581EC4D-923F-4F4B-A800-3FC6B09CB1A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9" name="Rechthoek 278">
            <a:hlinkClick r:id="rId8" action="ppaction://hlinksldjump"/>
            <a:extLst>
              <a:ext uri="{FF2B5EF4-FFF2-40B4-BE49-F238E27FC236}">
                <a16:creationId xmlns:a16="http://schemas.microsoft.com/office/drawing/2014/main" id="{9D142D3C-85E2-4715-A343-CB95B93D5D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80" name="Afbeelding 279">
            <a:hlinkClick r:id="rId8" action="ppaction://hlinksldjump"/>
            <a:extLst>
              <a:ext uri="{FF2B5EF4-FFF2-40B4-BE49-F238E27FC236}">
                <a16:creationId xmlns:a16="http://schemas.microsoft.com/office/drawing/2014/main" id="{56558E05-E188-40A4-B6E3-DA6601835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81" name="Afbeelding 280">
            <a:hlinkClick r:id="rId8" action="ppaction://hlinksldjump"/>
            <a:extLst>
              <a:ext uri="{FF2B5EF4-FFF2-40B4-BE49-F238E27FC236}">
                <a16:creationId xmlns:a16="http://schemas.microsoft.com/office/drawing/2014/main" id="{12EAD12F-433A-4A63-98DA-DBED6BDE1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282" name="Afbeelding 281">
            <a:hlinkClick r:id="rId8" action="ppaction://hlinksldjump"/>
            <a:extLst>
              <a:ext uri="{FF2B5EF4-FFF2-40B4-BE49-F238E27FC236}">
                <a16:creationId xmlns:a16="http://schemas.microsoft.com/office/drawing/2014/main" id="{56758D32-5474-442B-ACAB-390128107F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83" name="Afbeelding 282">
            <a:hlinkClick r:id="rId8" action="ppaction://hlinksldjump"/>
            <a:extLst>
              <a:ext uri="{FF2B5EF4-FFF2-40B4-BE49-F238E27FC236}">
                <a16:creationId xmlns:a16="http://schemas.microsoft.com/office/drawing/2014/main" id="{3287D2E9-B5EC-40D2-9223-2190FD8517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84" name="Afbeelding 283">
            <a:hlinkClick r:id="rId8" action="ppaction://hlinksldjump"/>
            <a:extLst>
              <a:ext uri="{FF2B5EF4-FFF2-40B4-BE49-F238E27FC236}">
                <a16:creationId xmlns:a16="http://schemas.microsoft.com/office/drawing/2014/main" id="{21A0C70E-B61B-4F99-9963-288FD1B2D1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85" name="Afbeelding 284">
            <a:hlinkClick r:id="rId8" action="ppaction://hlinksldjump"/>
            <a:extLst>
              <a:ext uri="{FF2B5EF4-FFF2-40B4-BE49-F238E27FC236}">
                <a16:creationId xmlns:a16="http://schemas.microsoft.com/office/drawing/2014/main" id="{F9ECD856-B40F-4539-B028-340FCD5ECF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86" name="Afbeelding 285">
            <a:hlinkClick r:id="rId8" action="ppaction://hlinksldjump"/>
            <a:extLst>
              <a:ext uri="{FF2B5EF4-FFF2-40B4-BE49-F238E27FC236}">
                <a16:creationId xmlns:a16="http://schemas.microsoft.com/office/drawing/2014/main" id="{B5632A6D-22E3-4EB8-BA24-0EDC70138D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87" name="Afbeelding 286">
            <a:hlinkClick r:id="rId8" action="ppaction://hlinksldjump"/>
            <a:extLst>
              <a:ext uri="{FF2B5EF4-FFF2-40B4-BE49-F238E27FC236}">
                <a16:creationId xmlns:a16="http://schemas.microsoft.com/office/drawing/2014/main" id="{9D5803E5-0A11-4E1D-913C-ED972E8CF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88" name="Afbeelding 287">
            <a:hlinkClick r:id="rId8" action="ppaction://hlinksldjump"/>
            <a:extLst>
              <a:ext uri="{FF2B5EF4-FFF2-40B4-BE49-F238E27FC236}">
                <a16:creationId xmlns:a16="http://schemas.microsoft.com/office/drawing/2014/main" id="{F13879FD-E70F-4F7F-8C43-FA94EBADB1D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89" name="Afbeelding 288">
            <a:hlinkClick r:id="rId8" action="ppaction://hlinksldjump"/>
            <a:extLst>
              <a:ext uri="{FF2B5EF4-FFF2-40B4-BE49-F238E27FC236}">
                <a16:creationId xmlns:a16="http://schemas.microsoft.com/office/drawing/2014/main" id="{0890B21E-8888-4D76-BA78-9C9C38C232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90" name="Afbeelding 289">
            <a:hlinkClick r:id="rId8" action="ppaction://hlinksldjump"/>
            <a:extLst>
              <a:ext uri="{FF2B5EF4-FFF2-40B4-BE49-F238E27FC236}">
                <a16:creationId xmlns:a16="http://schemas.microsoft.com/office/drawing/2014/main" id="{E1D5D9D7-631E-49F7-835C-16ED4164B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91" name="Afbeelding 290">
            <a:hlinkClick r:id="rId8" action="ppaction://hlinksldjump"/>
            <a:extLst>
              <a:ext uri="{FF2B5EF4-FFF2-40B4-BE49-F238E27FC236}">
                <a16:creationId xmlns:a16="http://schemas.microsoft.com/office/drawing/2014/main" id="{33899909-4C86-4034-9A94-1E74B27A5BC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92" name="Afbeelding 291">
            <a:hlinkClick r:id="rId8" action="ppaction://hlinksldjump"/>
            <a:extLst>
              <a:ext uri="{FF2B5EF4-FFF2-40B4-BE49-F238E27FC236}">
                <a16:creationId xmlns:a16="http://schemas.microsoft.com/office/drawing/2014/main" id="{70E2443A-46F5-4592-B05A-449A490FAC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93" name="Afbeelding 292">
            <a:hlinkClick r:id="rId8" action="ppaction://hlinksldjump"/>
            <a:extLst>
              <a:ext uri="{FF2B5EF4-FFF2-40B4-BE49-F238E27FC236}">
                <a16:creationId xmlns:a16="http://schemas.microsoft.com/office/drawing/2014/main" id="{54776AD6-FDA1-49FC-ADE9-65712D72B02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94" name="Afbeelding 293">
            <a:hlinkClick r:id="rId8" action="ppaction://hlinksldjump"/>
            <a:extLst>
              <a:ext uri="{FF2B5EF4-FFF2-40B4-BE49-F238E27FC236}">
                <a16:creationId xmlns:a16="http://schemas.microsoft.com/office/drawing/2014/main" id="{B3DC9087-1566-4F4D-B93E-77D9EDA22E4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95" name="Afbeelding 294">
            <a:hlinkClick r:id="rId8" action="ppaction://hlinksldjump"/>
            <a:extLst>
              <a:ext uri="{FF2B5EF4-FFF2-40B4-BE49-F238E27FC236}">
                <a16:creationId xmlns:a16="http://schemas.microsoft.com/office/drawing/2014/main" id="{BF78EE13-11F3-4DA7-9501-D9315A7A14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96" name="Afbeelding 295">
            <a:hlinkClick r:id="rId8" action="ppaction://hlinksldjump"/>
            <a:extLst>
              <a:ext uri="{FF2B5EF4-FFF2-40B4-BE49-F238E27FC236}">
                <a16:creationId xmlns:a16="http://schemas.microsoft.com/office/drawing/2014/main" id="{E6EEC0B9-5FFD-4FFF-A534-CB4CBF7E53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97" name="Afbeelding 296">
            <a:hlinkClick r:id="rId8" action="ppaction://hlinksldjump"/>
            <a:extLst>
              <a:ext uri="{FF2B5EF4-FFF2-40B4-BE49-F238E27FC236}">
                <a16:creationId xmlns:a16="http://schemas.microsoft.com/office/drawing/2014/main" id="{EDDD03B4-AAD9-42C0-8BC7-43987F9ABEA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98" name="Afbeelding 297">
            <a:hlinkClick r:id="rId8" action="ppaction://hlinksldjump"/>
            <a:extLst>
              <a:ext uri="{FF2B5EF4-FFF2-40B4-BE49-F238E27FC236}">
                <a16:creationId xmlns:a16="http://schemas.microsoft.com/office/drawing/2014/main" id="{4794ECDC-EC66-45EE-8680-E1E7FABE11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99" name="Afbeelding 298">
            <a:hlinkClick r:id="rId8" action="ppaction://hlinksldjump"/>
            <a:extLst>
              <a:ext uri="{FF2B5EF4-FFF2-40B4-BE49-F238E27FC236}">
                <a16:creationId xmlns:a16="http://schemas.microsoft.com/office/drawing/2014/main" id="{5A64ABE4-9EAB-42C6-893A-72B9D5D4A9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00" name="Afbeelding 299">
            <a:hlinkClick r:id="rId8" action="ppaction://hlinksldjump"/>
            <a:extLst>
              <a:ext uri="{FF2B5EF4-FFF2-40B4-BE49-F238E27FC236}">
                <a16:creationId xmlns:a16="http://schemas.microsoft.com/office/drawing/2014/main" id="{86B5BB74-5CE1-411F-AC23-41DFBD27CF4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01" name="Afbeelding 300">
            <a:hlinkClick r:id="rId8" action="ppaction://hlinksldjump"/>
            <a:extLst>
              <a:ext uri="{FF2B5EF4-FFF2-40B4-BE49-F238E27FC236}">
                <a16:creationId xmlns:a16="http://schemas.microsoft.com/office/drawing/2014/main" id="{00319F02-863D-4C4F-801C-DA364BFD4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02" name="Afbeelding 301">
            <a:hlinkClick r:id="rId8" action="ppaction://hlinksldjump"/>
            <a:extLst>
              <a:ext uri="{FF2B5EF4-FFF2-40B4-BE49-F238E27FC236}">
                <a16:creationId xmlns:a16="http://schemas.microsoft.com/office/drawing/2014/main" id="{45395C48-92B9-4BF5-9A1D-BDB6FEB56D3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03" name="Afbeelding 302">
            <a:hlinkClick r:id="rId8" action="ppaction://hlinksldjump"/>
            <a:extLst>
              <a:ext uri="{FF2B5EF4-FFF2-40B4-BE49-F238E27FC236}">
                <a16:creationId xmlns:a16="http://schemas.microsoft.com/office/drawing/2014/main" id="{E1A772AB-0ED7-4225-B68F-717B090B80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04" name="Afbeelding 303">
            <a:hlinkClick r:id="rId8" action="ppaction://hlinksldjump"/>
            <a:extLst>
              <a:ext uri="{FF2B5EF4-FFF2-40B4-BE49-F238E27FC236}">
                <a16:creationId xmlns:a16="http://schemas.microsoft.com/office/drawing/2014/main" id="{94078F32-4842-4DBB-912D-D1D11668DE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305" name="Afbeelding 304">
            <a:hlinkClick r:id="rId8" action="ppaction://hlinksldjump"/>
            <a:extLst>
              <a:ext uri="{FF2B5EF4-FFF2-40B4-BE49-F238E27FC236}">
                <a16:creationId xmlns:a16="http://schemas.microsoft.com/office/drawing/2014/main" id="{06B6E652-22B0-4438-B19C-135274F102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06" name="Rechthoek 305">
            <a:hlinkClick r:id="rId8" action="ppaction://hlinksldjump"/>
            <a:extLst>
              <a:ext uri="{FF2B5EF4-FFF2-40B4-BE49-F238E27FC236}">
                <a16:creationId xmlns:a16="http://schemas.microsoft.com/office/drawing/2014/main" id="{485D029A-4B34-4F3A-B4D5-21EB41E04652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07" name="Afbeelding 306">
            <a:hlinkClick r:id="rId8" action="ppaction://hlinksldjump"/>
            <a:extLst>
              <a:ext uri="{FF2B5EF4-FFF2-40B4-BE49-F238E27FC236}">
                <a16:creationId xmlns:a16="http://schemas.microsoft.com/office/drawing/2014/main" id="{40C7B1E7-C6A3-4BCD-8F2D-152DBC19E9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08" name="Rechthoek 307">
            <a:hlinkClick r:id="rId8" action="ppaction://hlinksldjump"/>
            <a:extLst>
              <a:ext uri="{FF2B5EF4-FFF2-40B4-BE49-F238E27FC236}">
                <a16:creationId xmlns:a16="http://schemas.microsoft.com/office/drawing/2014/main" id="{2A22D5E9-D078-454C-8154-E304298CFE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09" name="Rechthoek 308">
            <a:hlinkClick r:id="rId8" action="ppaction://hlinksldjump"/>
            <a:extLst>
              <a:ext uri="{FF2B5EF4-FFF2-40B4-BE49-F238E27FC236}">
                <a16:creationId xmlns:a16="http://schemas.microsoft.com/office/drawing/2014/main" id="{080D5BAE-BCC5-4713-B04E-855ACEEF386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10" name="Rechthoek 309">
            <a:hlinkClick r:id="rId8" action="ppaction://hlinksldjump"/>
            <a:extLst>
              <a:ext uri="{FF2B5EF4-FFF2-40B4-BE49-F238E27FC236}">
                <a16:creationId xmlns:a16="http://schemas.microsoft.com/office/drawing/2014/main" id="{91D9E8FA-E1D4-4A5D-8756-4E485301153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311" name="Rond diagonale hoek rechthoek 28">
            <a:extLst>
              <a:ext uri="{FF2B5EF4-FFF2-40B4-BE49-F238E27FC236}">
                <a16:creationId xmlns:a16="http://schemas.microsoft.com/office/drawing/2014/main" id="{999CFAED-4F9E-4919-8A76-40723F85BB8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pic>
        <p:nvPicPr>
          <p:cNvPr id="312" name="Afbeelding 311">
            <a:hlinkClick r:id="rId8" action="ppaction://hlinksldjump"/>
            <a:extLst>
              <a:ext uri="{FF2B5EF4-FFF2-40B4-BE49-F238E27FC236}">
                <a16:creationId xmlns:a16="http://schemas.microsoft.com/office/drawing/2014/main" id="{4420C95F-D1A2-4B49-9D81-4A2B2C29316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F833C1F-BBDB-47AE-8AF7-84F0F58671C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4" name="Tabel 93">
            <a:extLst>
              <a:ext uri="{FF2B5EF4-FFF2-40B4-BE49-F238E27FC236}">
                <a16:creationId xmlns:a16="http://schemas.microsoft.com/office/drawing/2014/main" id="{28AF2A3C-0F88-4DCD-9B0D-58B342E5B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82914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95" name="Rechthoek 94">
            <a:extLst>
              <a:ext uri="{FF2B5EF4-FFF2-40B4-BE49-F238E27FC236}">
                <a16:creationId xmlns:a16="http://schemas.microsoft.com/office/drawing/2014/main" id="{E9B7F9C5-ED3A-44DC-82B1-0B076001562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96" name="Afbeelding 95">
            <a:extLst>
              <a:ext uri="{FF2B5EF4-FFF2-40B4-BE49-F238E27FC236}">
                <a16:creationId xmlns:a16="http://schemas.microsoft.com/office/drawing/2014/main" id="{BFB40F0D-56D3-4827-8E43-86982D5747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97" name="Afbeelding 96">
            <a:extLst>
              <a:ext uri="{FF2B5EF4-FFF2-40B4-BE49-F238E27FC236}">
                <a16:creationId xmlns:a16="http://schemas.microsoft.com/office/drawing/2014/main" id="{60E4E224-B034-4A24-9C29-B6FF9AA82DE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98" name="Afbeelding 97">
            <a:extLst>
              <a:ext uri="{FF2B5EF4-FFF2-40B4-BE49-F238E27FC236}">
                <a16:creationId xmlns:a16="http://schemas.microsoft.com/office/drawing/2014/main" id="{D798CECC-D651-4848-AFB8-E03F113130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99" name="Afbeelding 98">
            <a:extLst>
              <a:ext uri="{FF2B5EF4-FFF2-40B4-BE49-F238E27FC236}">
                <a16:creationId xmlns:a16="http://schemas.microsoft.com/office/drawing/2014/main" id="{8FFB6B9A-0239-4381-B6FB-F2CE352EA7F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465E1052-7DA5-4938-AC98-2521DC26C0E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D003732D-E738-4462-8E2C-6AD2408D8097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8" name="Tekstvak 87">
            <a:extLst>
              <a:ext uri="{FF2B5EF4-FFF2-40B4-BE49-F238E27FC236}">
                <a16:creationId xmlns:a16="http://schemas.microsoft.com/office/drawing/2014/main" id="{6CAE12E3-543A-460F-A50C-4BECD6A6C2C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9" name="Afbeelding 88">
            <a:extLst>
              <a:ext uri="{FF2B5EF4-FFF2-40B4-BE49-F238E27FC236}">
                <a16:creationId xmlns:a16="http://schemas.microsoft.com/office/drawing/2014/main" id="{208CA65A-FC53-499E-9FE7-F71077F3D0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53EA1696-4029-4B5D-8D72-5F15B4678D7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287442513"/>
      </p:ext>
    </p:extLst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2D77DD4-0B14-4C6E-8B28-86F58F659B0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D451DC8-0F01-4185-B734-A6F68BE5D5D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4D647EB-156F-4A71-BC68-9595E31333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D06A0F8-1066-4353-B16A-407C82EEFD21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Is er een fit in een van de hoge kleuren te vinden?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partner biedt Stayman en vraagt u iets.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 kunt u dan 2 ruiten op bieden, maar het kan beter.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Tel uw punten bij elkaar en u weet het.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A3F746E-4D42-49F5-AF6A-7084EB7EE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82415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368DF6E-205F-4340-9A2C-CE96881A93C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0407054-C9A6-44ED-B956-E3050C1D54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6FA31F4-CE0A-4C44-BE02-D164647958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EF429DC-3CC6-4B33-8C5B-FFA5449529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7B9B061-2645-473D-AAD0-CADFE312D03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024E93C-3BEC-4607-BE54-2503B7F03DD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FCFB9D9-72D6-4F37-BF7A-16C8E926769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5084822-085B-4EB9-A49B-0704FE0E1E14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CCFA35E7-FAFD-42E5-9CB7-9CB573B406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82B59EF1-3A5D-45C7-A06E-A50CB1EA34D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180233603"/>
      </p:ext>
    </p:extLst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B44793-8F2F-4240-A3CC-16B783091CC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1C88D61-70D4-46C3-B6F7-42745670BEC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07E09226-3A13-4594-B9AB-7A0C0FB0B66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3D2B396-42B2-4431-9E3B-1D0520444D29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heeft minimaal 8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Samen zijn dat er minimaal 25.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Voldoende voor de 3 Sans Atout manche.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5149384-CC9F-41A0-8A51-AADE47C50A66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1DC9308E-3E55-4B94-BF23-62BD3E998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82415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11D0340E-21A7-4A6A-A8DE-623F5E28CFE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295F06C-14C8-404E-ADC5-A5D6964AFD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3DB08CF-C31B-47C9-A9B1-7769EE2B29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D195DBE-995B-41F5-B036-9F1065BF39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A25D26B-783D-4409-851F-94291BF71E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EC3FF73-E005-4F88-B437-ACC42CEBEF4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FD7450B-337E-4D79-BA27-27D83C52A10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2FD3F2B-78C6-4E99-8CDC-D5F4F642F44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85527306-C29C-4896-9711-FA23F1D9E9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668A14C7-9841-4C0C-A436-AB640F46F4B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56059867"/>
      </p:ext>
    </p:extLst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B03933E7-7EFC-407C-8FB8-7EE3C980578E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4BF215F-1C87-489B-A827-844BB31215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6744A286-4E42-4341-A56F-F5409F89863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612FBD3-4C1A-4175-9130-811A085F52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394B363-04AA-4C39-A1B6-8DF4FC0FCEF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BA016A6-5BF8-4AB0-BAA1-6D5FDE7884CD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6802A44-2722-40EC-992F-F91671B4CA8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5E90233-2065-41D3-9C0C-B4222B6230C8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A56D6E5-1D69-47CC-B070-07C0CA8D0A2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B31AFBC-B320-49E3-9891-1D3A16BEF26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2E7D901C-933A-4B4B-86E2-225F87C7168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018D9C7-60A9-4AC3-9A34-A889125A2404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DD205D8-040B-4A29-A32F-820C0AA6114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147F3A19-2601-4977-B6A0-31084B46519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F75E7F6-F6CD-4B38-90EF-BA5A19E0DF9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0F42BF12-20DE-4D0C-8784-A22DBC42C5F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6E0D8D2F-2FEF-4D15-9B45-881DA149656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42EF77D-02E5-4E29-9113-FA51A7C6FD3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A461C1E5-ED6F-49A3-AF33-B4AD1F692C8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7FC35E7-514F-417B-9FDB-1705A70450B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B29E465-B924-4FC1-BDED-F0DC85D1F76E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5687B56-579D-4702-B51E-64B060DBFD9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3366EE69-F579-4738-AE7D-D7173845B2E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DA9363F-73EE-45DA-B6F9-633A5B56A0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6FB2C64-1D4B-48DF-92C7-579CE427A48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3DEE99F-76CB-495E-8752-6116A22CBDF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2D298C-696D-4BCB-971A-75D60397B1B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1B2CC7-91CD-4A3D-B794-5D3E2E2829D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587C1C76-5530-4DEC-BF9C-F5AF72A6BA0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E4DFC12-DA4F-42A3-87EC-860D6227296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8E9F770-E163-4BCE-89C8-A8B9417A41D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21474016-4A5E-4899-B53F-254FD0C37299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655EF608-6863-4FEA-B380-A0E4FE47EEB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5D9E792-7E51-483C-8A09-BEA52CF6F6D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5C1B337-595D-4A86-840C-6666CFA69F0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8B0BD51-0783-433C-BEAE-6045A8B68F5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58B5BCC7-24DA-4548-8E00-A0158464EB5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9080FD7F-9E7B-4359-B751-062AB2D66E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A0831B44-F4C0-4080-806A-134EFD63F1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2D0D73E-C999-4420-BE3B-91748ED2E6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FF8F20FB-B44E-4D59-860A-74E00327F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E933712-6471-45FC-8F15-6F8CB9CFC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17FE23B6-207B-4C7F-9AD4-4F133AB124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E425D9E2-6BFD-41AE-83A5-118F183F89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5D91DC1-2C66-45BD-9D6F-4E4542967D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91914121-DBAF-4B8F-8502-6B51F50CF88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14C4EC1-8D5F-4CC4-A709-FC36ADFDF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723F418-789F-41E4-9660-A6E6531E8A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24C5FA9-C888-44EB-8C78-C9A0DB98F3A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B761712B-ACEF-45C5-ACF5-8819239E71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32B3D6F-7D1C-4330-9804-59584782C4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3C9B22D3-2B27-4520-A2DF-D9F4436F4E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3E1D2A3-6BDF-4BFC-9BE2-3783E986F81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3A739E6-8377-4B15-85F3-84D9D87F1C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DC046F2-67C5-4B9E-895A-AC364E48E5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414436E-831B-470C-9F8C-B50A8B6A9B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B939680D-31D9-46E7-B375-EFE2C72312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48A87F1F-9665-4C44-9C88-9D1055BDB07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F12E09-3039-476B-8E79-C9A25B4F1F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99C9ABB-F22F-4530-9189-3A78531F3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27BECF6-7DA9-4293-AF3E-9460B1374A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516C39B-130F-4FFC-9D28-CBB01D66936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68355F3-A5F5-4F47-92A5-1F31EC18C0A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86E49E7-83C3-4FE7-809C-8F11EA4DADF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17D5B4B-4C38-4F63-B15B-9537F9E5FB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078650E7-E009-4CE5-94C1-A93CBD264C1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33BA0DA-C9FF-411F-8C5B-0A6A833FCD6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666000AF-A44C-4F80-BEE1-38E6F854E3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7" name="Rond diagonale hoek rechthoek 28">
            <a:extLst>
              <a:ext uri="{FF2B5EF4-FFF2-40B4-BE49-F238E27FC236}">
                <a16:creationId xmlns:a16="http://schemas.microsoft.com/office/drawing/2014/main" id="{56924420-9C44-4BC7-826E-9F0F3D5D2A1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pic>
        <p:nvPicPr>
          <p:cNvPr id="168" name="Afbeelding 167">
            <a:hlinkClick r:id="rId8" action="ppaction://hlinksldjump"/>
            <a:extLst>
              <a:ext uri="{FF2B5EF4-FFF2-40B4-BE49-F238E27FC236}">
                <a16:creationId xmlns:a16="http://schemas.microsoft.com/office/drawing/2014/main" id="{777CD9BF-A4CF-4FC0-91DA-685141E1F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F2A5A266-DBDA-48E8-BE06-6CDF9374D90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6B3755B-FC12-441F-9CD0-EE923C0FD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34293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5C2F20A4-AF57-4889-96AE-09448C4DFEE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AE2E1E01-0AD9-4BBC-8AE1-AC60E2B7D9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BD572B32-E832-457A-90B1-77C3D93841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4468AAE1-D79A-4304-9E51-C014495D5C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823DBCFA-1C30-408B-B517-FF6431B472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24A138DE-2817-4FA9-8048-5C43FF89588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247785F8-B839-4F42-BC54-FC643364B381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456809CC-0816-4C48-A6D7-74FE5566ABF9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3B857595-D4FF-46B9-A8BE-F71E5DC6F84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689352710"/>
      </p:ext>
    </p:extLst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E2C896-D383-4447-9EBF-BA06C62A83D0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DB8AF47-560A-4813-B821-4A658BE34FC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2D23444-DEDE-4C9A-A823-CCE96E795D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7C03FDD-A272-4A96-8A7A-A6535FC70B6D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Hoeveel punten heeft u partner maximaal?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wat heeft hij in de hoge kleuren?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wilt toch niet naar 5 ruiten of zoiets?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A11DFD93-9779-47EF-8E05-B0F441E26F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98881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F920B507-8F0B-47E7-BDA0-21F137F5082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3529ADF-5C4F-4A7C-B85E-D291C06BE4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067E359-C835-44FA-93FC-E6C5E6A667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CFCD192-411D-4887-BA31-8A85F3D21F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4FDF5EA-0462-4851-AA1A-6F6920A28E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6235A05-77FB-4E10-A5ED-3794C7E0298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9902F7D-F4A7-494D-8CF1-4F34DB654B7F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5A6CC39-FD93-45C2-8BB2-67D3478E627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1DD2BC-C635-46D3-82C2-96489A331B9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245610527"/>
      </p:ext>
    </p:extLst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7044FF1-874A-4728-A44D-EE9216861B9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6D8BA1F-6677-4BB1-9CD4-3FD564AC105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3E8EECE-741B-4718-B829-09CD7C7D94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10905B6-6814-4301-BCF8-1D61D3A627D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hebt samen, maximaal 24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Niet voldoende voor een manche.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9F9DFCA9-64CA-4F98-9662-B16CDB53E01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EA55329B-F120-4D18-8213-79F32942B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98881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41F5EA05-8FF1-4141-B5C9-4AF16F53BC7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FB4E42A-AE59-4216-B23B-CC78A03721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878A50B-7384-43F5-9AFC-F7A6524146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06FE430-55C6-49D9-89AF-D1D67AFEF2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469906DD-DE23-4411-970E-A47F77BFFC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066EDB4-36A3-4E7E-93E7-FCB78CDB176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02BCCE3-7AC8-4122-98C5-1636BAC9C3C1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1FDE1F0-641C-4BD5-A89C-0449642FF29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E187242-F8DD-4208-B1C9-18A3D2D0F61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959203362"/>
      </p:ext>
    </p:extLst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F829F2F6-C5BE-4534-988D-515A750BC937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0F37E6-006B-4321-8DBA-05ABFBC26E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D1753FE-0CEC-4447-97E2-BC279420A28B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C3201E0-68BA-426B-8EC6-FCD9FF55F091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754E9772-DDEE-48C9-AD19-AFFEDFD4478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9EDFB09-B983-4F4B-89D1-922B577356B6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10A833B-4390-435D-AB4C-847868AA333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4B87DF6-6915-4B16-963D-EAACC838647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C80289F-5795-41D1-8F56-328B6C28649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2E2AF9F-B482-4F2A-A40C-DE2C88ADF205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2ECB967-A95D-4E9C-83D2-AA6F2654C9F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81EB8C92-9597-46FD-B223-796CFED003F2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408274C5-A788-4E95-A974-1EADE739324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786DFE3-318D-47C4-8319-C87FD9779B9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895BCF9-00BB-4BBF-9024-BA3D09894F6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A4958FA-8A9C-4388-A41B-76BD40D9226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67A1B6E-01D5-4EA9-9187-29D5F69C25A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D7E0288-98AA-4CEE-A24F-85C23241422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1" name="Rechthoek 110">
            <a:hlinkClick r:id="rId10" action="ppaction://hlinksldjump"/>
            <a:extLst>
              <a:ext uri="{FF2B5EF4-FFF2-40B4-BE49-F238E27FC236}">
                <a16:creationId xmlns:a16="http://schemas.microsoft.com/office/drawing/2014/main" id="{262B256E-E32F-45D3-A19A-AF0257853FD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815A3D1-B46C-41DF-910F-B7BEB8114C9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1D2C9E7B-C0DE-452A-8BFF-5E07F7FDDCD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82DE913-199A-4E2E-9D67-D2F20B7E259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CDABAD01-352A-451A-A2B4-7FAE48C0AB4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AFEB278D-3900-4811-8511-E35A3B31F012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7536922-AFFA-4F6F-887F-6F270FFF1394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62CA548-4EE7-468F-AAF0-5FDD9431F67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89C6FC0-A6EA-44EE-99F5-95B055335E8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2E219EA-AE30-4596-AC67-F85FF1A0CF1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6AB6A753-F36C-4F9B-A48F-901115B00B9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85A3B0F7-2222-48A7-A120-A2A7EAE2F63B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FB16DE4-5DEE-4103-9751-C94867D2D5A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9E09E3B9-0A83-4780-BD81-1E4E26DC25B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0A11FC7-E8E4-4EC5-8E1E-C60606058B7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AA28DF3-8C15-4CC9-9808-2926A40ECCA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F82DE2B7-BF94-4135-B3CB-7879BE444C3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374E338-22C1-4E04-8BD1-1181530D07F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94C4909-BB6B-4A9E-BED7-C728DA5D3DA7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99D06A-3F4E-464E-9CF7-F056C965FB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21B6408-7F82-484D-84AD-A4432A032D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D6E5D3-344F-41F4-8D21-9C1A8506C9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62239B6F-D0E4-4057-8DCD-70296CC0C7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8C5C6A9-11EB-41F5-B6E4-081BC61BAD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FD685C-FDD2-47CD-A969-BE011FEB1E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7C72B11-2E6A-4A8B-8819-483AE533ECD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D32F8A42-963A-4736-9CC9-8467A587DF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8F28967E-6722-466A-B98B-AD7AFACE4E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840DA9C-0B63-4AEF-88C4-709DE42232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F3AB02B-4D37-495D-8739-E03EB9D108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AF7081B-400C-423D-9260-5D4A943BDC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71704E24-D1DD-4437-912F-CDDFE3A4D2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365C0A6-A02B-42D6-8A93-9755D865B4E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0615788-C8F5-45F8-8090-08453C39F9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281B081-215A-420E-A314-11C4D99E71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656A704-ABDB-482C-BE73-F42DFD0AAE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8E91B50-B2B1-441C-90DF-B99F27118A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7AF0935-DE6C-43B4-A596-F790929F836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CFA406A1-603F-4C2B-B8F8-6F62254FFC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394E22-098B-4EA4-A8FA-9079C7D7F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71E5FA-EAD6-4468-AEBF-9099A4D832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426D4F9-4FEF-4BA4-8F68-1DE1401768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948ED24-0E13-4C23-AA97-963D279BF8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6821F88-86CC-4785-8AF5-72CB3E09BC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6F8EF5C-53FC-488A-98DF-A89358FA4D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DB9A8A1-F5D0-4DC8-B972-83B9038189E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70E5E91-ED90-41FA-AD71-5DD20656FE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FA7AEDF9-A89A-4E06-9F5C-6DDFA2EAF4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6BA7662-4436-4C9A-AB19-2D8DB77664F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CDBA061-A66D-4751-AA49-A1CBAA35E34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94D6F2A5-F097-4F4B-8A05-75C6D35FB0C4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4F110911-BE9D-4D9D-ACE4-8823CEFFE1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5B0796BD-EFDB-4E8F-AEAB-1E663BAA345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43E98AE-7922-4D51-83FB-2D042D769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91706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879B57B-B717-494B-92EA-EC318EB9068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91FAEF7-CC2C-4C7B-A9F0-EA75046E4E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ECDE44A-DF2F-4F96-9495-0D43DA37AE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F1D0214-EA5B-430E-B644-CB87B86398A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3A3B8A6-AA92-4CD4-98EF-2C6BE87693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BE9950C1-7834-4DB5-BC59-6A3C2B6B044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33225A4A-95F9-4542-8483-EC4EF94EFBBD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02DB52C7-B10B-481D-B46D-72999401B11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D65B73D2-8C8C-4050-98B7-7E4A978447B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48680854"/>
      </p:ext>
    </p:extLst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F7E9EEC-E4A5-4B9C-BF46-F2F129EB0F2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A64C801-374C-4B04-9D43-EA1CDBECBBC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CA9DD5C-F065-4A37-83DF-2B5F436B2E4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C648C2E-9B3D-4BDB-B6CF-5C148191DC65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Tel uw punten nu eens samen op.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Uw partner heeft interesse in een hoge kleur.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6A2A8E8-92D3-4880-8F0D-926BBAC73D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31229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0B0B06E7-44BA-4003-B3E4-DA7EEFC5476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91FF626-D415-495D-97C3-B4077DD59F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4EDADD7-BBE7-49F8-AB1C-5D285A4180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B9379D0-2F40-4180-8E67-D50630E8D0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1AA2ED13-9DA1-4442-98F8-8E1574625F3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B07E63E-688C-451F-8FCD-F543042B9B2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7A2A035-44B9-4D11-A6BF-C145F19F337E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7746A96-545F-45B0-B679-CDF15D25E03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C63C691-A51B-4E26-9CAD-1023A947FEC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74073055"/>
      </p:ext>
    </p:extLst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50B567B1-34F3-431C-A1B5-3401F69492F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6EA54BA3-7F51-4F30-A81C-1D1AC776D31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B7989DC-FD09-4124-AA57-C3C6E4860B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CEBE1F8-B5B8-479B-9B35-EBED2CECA16B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2 Sans Atout bod belooft 8 of 9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Samen voldoende punten voor de manche.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D328742-6FDD-47DD-981F-3A49E39C51D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749C9E4-9E44-43D9-A1C8-30C34BACC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31229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88FBE939-3224-48A4-BC4A-F1A8E1E6604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B852BCD-760D-4247-9C78-716B515CF6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48CA255-1372-46BD-A2BD-E9F714F091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EE16F46-F2B7-4AD8-A6B6-A9243C90A8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BE129FC-0A2A-4B6B-8DCD-8601A3E85E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772F96E-94C4-4A83-8932-C06245A24A6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A1C47F2-16FC-4CAC-A9F4-43E870553AA6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2D974E7-AD00-4573-AD07-50F515A5946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D543CA5-F140-4F27-B9D8-FDDF3EAD110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42213903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FAF6E35-D99D-4042-ACAC-C7FE78189C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90CE8FD-F902-4353-97D5-360ED3ABBAE5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83FAB3A2-742E-431F-A2B2-C8DBD1790FD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1A076BE-B657-4E83-B160-F8A5A38A683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68F6A7E2-5022-4C6E-BB9A-00C8131625E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CB664F07-E239-4E4E-A853-76D8B96CF6B3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1A8F1-C36B-47C4-B824-E78585BAF5E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0222832C-0B7C-4545-9415-ECBBB8B498E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8095A7D-DAAA-4ED4-947F-699C277F165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50B51F1-1572-4291-B9AF-19AE3BA05DD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5034FD0F-6344-4B8B-89EC-6339DE4AD3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2673A289-A1BB-45FE-BED5-362858FF1D7C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EA90F88-9B55-4A3F-9418-F29EADBD492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F2C1828-7E48-4A45-AB9D-3D54361EC3DA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E81CC8C-400B-4678-86D3-551FF8178C9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05811209-1D0A-4978-9907-D2FFC029571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F19268-3F43-43F0-BCFD-398E6BD94D1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E7C1521-6DE7-4C41-851E-7ECA8E6762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30076197-5BDB-4B02-BCD9-9FB6BCD1A69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10" action="ppaction://hlinksldjump"/>
            <a:extLst>
              <a:ext uri="{FF2B5EF4-FFF2-40B4-BE49-F238E27FC236}">
                <a16:creationId xmlns:a16="http://schemas.microsoft.com/office/drawing/2014/main" id="{0875D70B-15F5-4F28-947A-1B4F93C4086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D9BCE2F-8301-4231-8EF8-3A494D201FF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D6B0E324-2AEA-43BC-B138-898A39DDEF3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D58E714-08C3-4569-84CE-721DEB5F6D0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15CBB98-B1DB-478A-83E0-D6DEB3EAEDF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343C8C6-43CB-4335-9519-05207644439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5008FF5-435F-4746-8CD4-E41C9707D43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72892B9-F577-460B-95F9-A5DFAAAADE6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98BEEC9E-F1B7-4BBE-A695-C9722A30A97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120B3F9-7410-4AE2-8508-155F87FA03F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FEEA659-B694-4A60-AF11-80EDB04836F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B1C56EA0-B0BF-47FA-9CAF-50049B5AB4B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CC7727A-3BE8-4E19-AE23-2022E973CA7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A087C70-E3D3-4C27-A3DC-6E9216E9E5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D793AEB-263C-4086-B5D8-CD069B1054F6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3B7A643-6CE4-436E-9529-DCD78DF10810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386329E-E56E-40DA-8C77-F303B742972A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4FDF1859-BE5B-4EBF-A060-60816475803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475A2A8B-5DB0-4BD2-A65F-6B51B165DF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F73E96C-98C9-4FC7-85E5-C027CE6B67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B910D985-502B-4706-9928-1304B1A26C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5DFD3F8-92C5-48E2-A5B3-0FE76C8849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C8EC8EB-F527-41E3-AD2C-201C4ED8D7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F8FF2AB-D972-4CEF-9DD9-9A0EBBB611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DB0D2856-4E3E-4AF9-9DA2-4271464C558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0" action="ppaction://hlinksldjump"/>
            <a:extLst>
              <a:ext uri="{FF2B5EF4-FFF2-40B4-BE49-F238E27FC236}">
                <a16:creationId xmlns:a16="http://schemas.microsoft.com/office/drawing/2014/main" id="{C4BF88B4-0483-47D8-B930-030E3365F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B17B57D2-5239-4EAF-B09A-ED7377635BE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01FA24A-093F-4323-A16F-1DF19BBE80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F15AE2-D365-4B68-9F03-66C009CD0CC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26B197A-D77B-4008-B1EE-4CFCC39F629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DDC09C92-2053-454F-8ED2-98097435A3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A75DA09D-436A-4D1E-94E0-321E22BD08D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8C42761-701B-4EED-8230-8FA6BA46BF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C8ADFA2-3A77-4A4E-A659-455D369BC9E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20854D1-D703-41B1-A58A-325DD9E9020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4E3A75F8-715E-4AE7-BE9B-43B5D17450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6B64846-E759-48F6-9A78-8DFC3047C4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1DF5F04C-AD20-435F-9374-49E20A112D4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BE438A1-5402-462A-BAD2-4E170E1F1B2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7EAA59D-AFA8-474B-AC57-C95E1A82CA3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1E758E14-A7F1-4B3A-8EC4-F1AC11ABEA0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5AFB566-FDA1-49F8-B9F7-5D4FBB5510C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800DF78-62EE-4229-AC6A-56884D5B53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B42E6466-62C9-4F8E-B4D7-5E773AC1AEA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392CC9CC-890A-4C58-B79D-993FFD9E37E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D8216AC0-3A2E-4D40-9058-7BD2333256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F0657B5-63F7-4B37-AA1F-246A8F014CFC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FF5F8DE2-EAC0-4D94-9DF7-D9E6B9114B0E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5" name="Rechthoek 164">
            <a:hlinkClick r:id="rId8" action="ppaction://hlinksldjump"/>
            <a:extLst>
              <a:ext uri="{FF2B5EF4-FFF2-40B4-BE49-F238E27FC236}">
                <a16:creationId xmlns:a16="http://schemas.microsoft.com/office/drawing/2014/main" id="{F745A863-9F23-4E75-A1EF-A336B6A2339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6" name="Rond diagonale hoek rechthoek 28">
            <a:extLst>
              <a:ext uri="{FF2B5EF4-FFF2-40B4-BE49-F238E27FC236}">
                <a16:creationId xmlns:a16="http://schemas.microsoft.com/office/drawing/2014/main" id="{54FFE05F-AB22-4930-AAA0-E20700B431A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pic>
        <p:nvPicPr>
          <p:cNvPr id="167" name="Afbeelding 166">
            <a:hlinkClick r:id="rId8" action="ppaction://hlinksldjump"/>
            <a:extLst>
              <a:ext uri="{FF2B5EF4-FFF2-40B4-BE49-F238E27FC236}">
                <a16:creationId xmlns:a16="http://schemas.microsoft.com/office/drawing/2014/main" id="{26B29FEC-AA0D-4CAA-B404-C9796627895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31" name="Tekstvak 130">
            <a:extLst>
              <a:ext uri="{FF2B5EF4-FFF2-40B4-BE49-F238E27FC236}">
                <a16:creationId xmlns:a16="http://schemas.microsoft.com/office/drawing/2014/main" id="{E65F72C8-E0F4-42D0-8244-E316633C061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DB2B15A6-75B9-4A7E-938D-2DB8FC5E1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13628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68ACB100-651C-4C52-99B3-0FA9742A343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DAC232A1-F21E-4340-A614-331AD1CF92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2F36766-9BB0-4295-85FA-4899636EFD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C89E001A-792E-4AF7-995B-FB6EF03986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BBB249D5-3AFF-432E-A73D-63503D2A20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30" name="Rond diagonale hoek rechthoek 17">
            <a:extLst>
              <a:ext uri="{FF2B5EF4-FFF2-40B4-BE49-F238E27FC236}">
                <a16:creationId xmlns:a16="http://schemas.microsoft.com/office/drawing/2014/main" id="{E95EC3EE-60BA-45AD-9658-48525596B11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59" name="Tekstvak 158">
            <a:extLst>
              <a:ext uri="{FF2B5EF4-FFF2-40B4-BE49-F238E27FC236}">
                <a16:creationId xmlns:a16="http://schemas.microsoft.com/office/drawing/2014/main" id="{A54AD585-9643-4895-9523-8DEE0FA7AF5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160" name="Tekstvak 159">
            <a:extLst>
              <a:ext uri="{FF2B5EF4-FFF2-40B4-BE49-F238E27FC236}">
                <a16:creationId xmlns:a16="http://schemas.microsoft.com/office/drawing/2014/main" id="{FB9D4D3A-1BB8-4CB3-A1CB-9AA2DA14459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1" name="Afbeelding 160">
            <a:extLst>
              <a:ext uri="{FF2B5EF4-FFF2-40B4-BE49-F238E27FC236}">
                <a16:creationId xmlns:a16="http://schemas.microsoft.com/office/drawing/2014/main" id="{8452FD1A-05F9-41E1-BBCE-1039D2118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3712" y="2061466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4C4832E7-EE1B-4BBA-9C7E-B1D01EF8EC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A1DF098A-DDC0-4E4F-AC70-BCCDE9FA10A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187D1F-86A1-4FCE-B6EF-F9706A28792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FD95204-5EB7-43F4-A7DE-7AF73F5BC77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650ADC8-5DA7-44E6-99E8-AAB52C409CA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C3731CF-ED2E-4C5F-A440-316391CB64B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1A31D23-9767-4C76-9154-4DB14052AA9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22CB15-1463-47B5-8EA5-383DDC6810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9467CAE9-F8B2-45E1-94C7-4489A5F1BCF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EF42E29-C256-4C4F-B11A-85E6943CC5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6B4FAD6-4FF1-4429-9DD5-01BDBA46FC3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E31C84CE-4AFB-4ACD-9816-9EA0E58960F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3432ACF-B6C4-40A9-861E-1B83EB66BAD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B1CF0AA-2D2C-411B-89DB-D1E7A7292A3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38B440F5-E217-494C-977E-39234F4D479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DFB8F51-F17B-42C4-9686-4B035C4DE55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4CC3A18-A9C9-45F9-86C6-00F43BD3D85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2FAF20AF-D81D-4AEF-A794-DC1CBF89CA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513358C-CF9D-4BAC-9647-4B00F860BFE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5ED0B23-0C8C-4EC8-B445-58A69DB413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33365B9-DC5C-4DC6-8050-7D34E54D45A8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9BFC2C4-4FCB-4B50-B9CA-0EC36A677CE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B9CC27B-9D46-41FE-AF68-6DE4EAC915A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6578BC3C-8438-44B9-AC9A-A40D3C018C1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42523606-03D8-4205-A529-1E8500F2C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16CB426A-04A6-431A-8508-957A4661D9B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2FBED4B0-33C2-4689-AD8B-97AA6E2B3CB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FD7038B-611D-49C0-A7FA-418BB420DE0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B87D1A-E106-4D45-B703-56B8EDFB3D25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40B9A437-E2A4-462D-AAB3-D3CAAC60BE42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820493EB-9EC6-404C-B81F-A44E9E3F9F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C011CB44-705F-4D27-8D7A-8358D3C6C25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E92EE3D-F7AC-4A2E-B690-B24A0FA77A0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6E08678-362F-455F-AD30-5553B4E9524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B357A5F-3418-4DA6-BC7E-5439A5648579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1BB72224-3A1A-4741-B790-AA6EA50BDAE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55849B48-440D-425B-B499-49E9913FDE5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FC6A0D-4643-4E32-927E-E217BBCB4AD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0C9CD362-4616-4B04-88A7-857C83F4A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4F2437E-8E33-4E9F-A1DD-B1EFEBEC5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4AA4DA3-A9E1-4CC3-BC47-68BDE5D9A0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3D06D1C8-D3ED-4363-9AF9-A81F6AE2F8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E1E90F3-E73A-4552-997A-033F79FF99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2C8387CC-EE39-47F3-A203-E904FAADEF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C5D5EDE-B3C2-4973-9529-7F26C0636A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3291AB8-4A8B-47DA-991B-085E9D5E5F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D65598A-0C91-4E60-9751-AD9D7F2280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F01A89D1-1D59-4615-87EB-A67BC0A283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DA23489-6BE4-4E89-9830-2D66DED0BF5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8070CA3D-6057-4D15-854B-FB35F333B2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D25464F-DE22-4E4D-8DB0-41AB49AFE2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F2108C7-3D59-4A80-8E1B-3C5BB245B2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002C44B-3378-4196-8926-A5B4748B818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926CA38-5C53-4F80-8EA2-E0464B7A17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CA8F54-2A9C-465D-863B-FCF74D3BD94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ED528540-7A32-4A0B-9587-298088B68C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E0456AFF-ED77-4654-A201-1C2456D46B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FE567FC3-D5F6-475F-9424-25A7A71050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37AB058-B63F-4B72-A994-D4E92CD688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0C9A71C-4B33-4612-8B7E-E473692213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5616355-FE3E-4A68-BC43-5231C0C6BC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BECD3E1-D280-4E95-A078-18A057790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4FDD406-CECA-4640-8A96-56F901B5B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58CE35C-A26B-4CCB-9D02-55FB82DC5E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4C67733-391D-4639-AF22-290BA5096C48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B1542AE-793E-46DC-B182-FEE2E6AF6D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ED1FCF49-D5EB-4EDF-B21D-57C8B571BF3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17B4F12-9A29-4B49-AFB8-6B744256D41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F84A3C08-E7E7-42F0-A3EF-DA07AC56D43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48C27D-C6B3-4E07-BEEA-80A40511A3B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AE87DA5-3AC2-4696-A81D-AA0DA4ED21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6CCBA4A0-8A32-4124-99AF-3FA847B255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E87DF431-70B9-40F6-A9E4-25627C2EB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94604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CA73986B-E2D3-4DEC-B49B-D3A0D20CA3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9D2ED69-85B8-49E4-8A33-1573B2D120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244F169-A1EA-4F12-A3DF-52781640FE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6849C5E3-6AA8-40B2-8CB9-90010C3246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9ABD08-B8DB-40CC-8ED4-69626E7943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DECBF06C-DBE9-45EC-A8D4-B2397582699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8361879E-81A3-4B2D-AA3B-C002CB6DBC4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DBD0DCA8-E499-44B2-8467-233447A220F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49AAD84B-F43B-4D35-8F15-F214928A7A2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22B5D571-C284-4381-AD3D-F2E041675A6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80152520"/>
      </p:ext>
    </p:extLst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683D23A-5AB3-4B99-B591-E522268C379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D13DB02-FA38-4E98-86F8-47AE2C9BFBD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3DF9776-D5A9-4278-A1C5-B619C86B4A1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9E94F57-3C5E-4B4E-BEEC-3D7F240D40C8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 zat dat ook alweer.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15 of 16 en een 3-kaart, dan bieden wij 2.</a:t>
            </a:r>
          </a:p>
          <a:p>
            <a:r>
              <a:rPr lang="nl-NL" dirty="0">
                <a:solidFill>
                  <a:schemeClr val="bg1"/>
                </a:solidFill>
              </a:rPr>
              <a:t>Met 16 punten en een 4-kaart, dan bieden wij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17 punten en een 3- of 4-kaart, dan bieden wij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Kan nu niet meer fout gaan. Toch?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B50265F-84C9-4E94-9EFB-4B8F6DEB36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80505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AD1FB80F-EB15-435C-BACE-FC4E90C9C63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D870254-4B24-4C96-A51F-44DAD4EFBC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3A88836-AF47-45CB-BA2D-536C249D71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8B73906-D0CB-449A-B7E9-74A9CF2FE8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CEEE9F9-0F8A-45DC-BD6F-18ED8171E45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F9602F5-FC09-4A90-9F8F-BF6FA457EA3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ADD2A5C-647B-4EF0-9329-57DFF207F27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45ED795-F2B8-47B6-9C17-BDDFE227A799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0E59CE4E-8D36-4E38-B589-6F39F1CF95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1A5F22B4-81AA-46EE-B974-5A685D9137E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182188959"/>
      </p:ext>
    </p:extLst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B468E5E-FB28-4E71-A7AA-48FFFF35382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D2F1B89F-B649-455D-BFFE-B00E44F0DD9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0E18812-0921-43F1-9339-75B6E4659C9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66DEA56-6451-4389-AE04-D881C4397E99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Prima. 17 punten en een 3-kaart. Mooi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610D2B1-28B7-4E5D-95D2-3AF5F19059F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A752323-166E-493D-A325-BEB97E9C1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80505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F4618EED-9591-4FE1-A433-6E389D38750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CD2D0A9-102C-4FBB-8EF9-7DFF592721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7BD8D85-04DD-4213-9716-1611C704EF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3C2D1E4-329F-487A-BD95-118ADBEFA3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7AA81CD9-F03F-4C20-813E-99C4EB09BEC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CF4D184-E4C8-488E-8209-BDCBE59CA5A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581D6DC-C0D9-487B-8B1A-1C7751C60BD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BD8A766-5242-4DDD-955F-7AB788915F94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95B90155-F26D-4734-917A-B742817ECF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34F63638-6B00-4F21-8164-CBEB591A05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4573D811-9B4A-416D-B763-80F9DED116B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413406961"/>
      </p:ext>
    </p:extLst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D26F6170-D4E3-4B55-ABCA-B6EFDDE4CD6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B38ABFA8-904F-4D95-9260-92AC9BD7D39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4F17533-1F81-4E45-B9F4-21D58AF74F35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17A62BC0-46F9-4D09-9221-FE88BF01C7FA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570C6B7-1CAE-4A8F-A3EF-28A8287DE382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6C64867E-150C-4CA4-AEA8-1BA42199278A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E44052-D6CB-47D1-B5BC-98272B4F70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C95F8EB-25B0-4D88-86C3-8DAB0C756A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56011C90-8DD7-4001-A8D5-DBE2302AD0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07AEE68-D7EF-4305-97F8-374643B670C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9597D2D-5283-4D89-8C40-5AE8FCD9E396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E5BB77A1-E594-4D70-B94D-1784447C1E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9EB90DCF-851D-4D55-BDB3-D321433C38F7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B50C1B2-EDB6-4817-A5D9-9B4A4ADC720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734C3D7-A957-410C-B434-275426A9EFC5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D22234A-EB26-464C-A97D-AC990849A826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8E44A905-08F0-400E-9BF8-C22B632634C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761F547-F20F-445D-B8C3-305EE2EE8BB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70250F0-F883-4F5F-B609-4AFF8E79BF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693E467E-9184-40BB-BACC-42BCB6BF695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96EF2DB-4F7F-4932-B16A-50AB2213456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762ED61-7DF1-442B-8097-327DFE8EB1C1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1B43EAF-0140-462B-A5E2-9F02D8EE50C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F796264-AD8D-4123-9BC9-46932D1827C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81F5B0CE-4CCF-4BB3-88AD-E19D318156A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4F9D81C-767F-4E5F-9994-7D0BF7C89E6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832EDF5-1978-4FE3-92B1-CB72DABF6946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04AB2F9-952E-43C9-B131-10F53A12302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EDB14E-F3CB-4E62-B3E4-E1D46B833E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C2002CA-98C7-4E38-93C9-E9550C44E61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314115F5-207A-46AA-ACBB-D5A9B30D40DE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7E8B4AA-5430-4F30-A82F-834A253F38F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357DA1-4764-44DE-865B-9240F91805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49C2D41-0ABB-4C81-92DA-43157BABF0D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F71FFD7-1E7A-4091-B1CD-326F2D12811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0D09DCD-C0E4-4436-9E07-D96FEA66872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045521-CC2F-44D0-9F2F-70F52A180D0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F89F48D-7F9D-47FA-A8D1-F7054C5CE4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42DCB10-84C1-4649-9B6E-2F61EBC34B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F19DCAD-191F-476E-BE62-40EEACC6A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0FC2B778-550F-4B0D-A31C-665C6BE84C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539EBFC6-D29B-475C-8ABE-00E60C81B2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E680D12-4089-4F03-85FC-E6712D7C5E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F7CC6888-C126-4B81-A7A7-23149BA6849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274032D-F65E-489B-8247-0575DC7DCE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A7E78931-BA73-4784-8522-A2D2F3187A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DDF95E32-CE7F-41A3-B4C0-8A6BCAEECB8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C7C6643-7612-4CFA-98EB-27E8F58813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005AE89-A2C6-47CD-96F4-AAE4AE68C4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5D1196C3-363C-4A8D-9B19-5A78B20F310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FC6C7B4-77DA-4432-B699-F959FF117E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7F5D874B-59EE-46DB-8381-D8D8B8D7BE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4996CB4-18C0-454E-8700-F2E3276111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989674-509A-4E06-B34E-53F3DDA9B0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B7245EB-A287-4B74-87C6-E7CB93955B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0FE82F2-78C3-49C7-8DC0-930E52B408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18F9484-A0A2-4473-B0E6-77A77AA971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F759375-D627-4075-9650-A27CC87E48D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0EE6D2E-EB52-4575-872D-AC02AD4F57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1D7F20B-834E-421A-BBF6-85186F9C14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777DB7F-C432-40D5-B5EC-C5C0B96090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934BB563-8E54-4DA6-A5C5-6BAC85C3FF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02A92A95-6D6D-4A63-9924-0222A249EC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F71C36F-F77E-42A6-86F6-2C9C071D94C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93FC4CE-9EDD-45F3-8336-985AD19835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9A03435-E375-4071-B440-202AA26784FD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2E8B505-0E6A-41D6-9353-8FA0D06F518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1D1CCF45-6B75-4662-9191-D43B0FFC340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99BDBEB-8DA7-408F-9587-19640041EE09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74598FF8-C4D9-4420-99F0-4FAF08568B6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A2A8DD20-65D6-43B0-B008-4EB48DD2E27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FAC77E8-644A-4F92-8D46-76E500E44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77283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BF77A353-473A-4D3F-9AB0-6AB76D08320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404BFE7-DA42-4362-86C9-A5531201B6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54AF56C-9566-4D2A-B69E-F91395782CD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5A4E342C-2FCA-4065-B588-E74EEAE4F5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57C75ED-48AA-42D8-9B4E-334DC1A1BC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61FF3EFC-2793-4010-980E-F81E2DCF9A6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6C888A20-0FCA-4138-A135-DFDE8D474C9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4BC38BC1-DCD3-4BA7-B57E-892F76C07A1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C667F1FB-FC4B-4761-A83D-5C81F603624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B8931583-08A0-424D-90CB-626C6EFC88D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652708504"/>
      </p:ext>
    </p:extLst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7DEA24B-74E8-4441-8E52-AFE2D05A8ACC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7EAD6170-BC9D-4140-8025-436BDCD1DDA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FEB241C-15CB-4017-A487-854D412A427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819A6F3-3647-4026-9FAD-734A6A488C8D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2 ruiten bod van uw partner is Jacoby en niet echte ruiten. Dan moet u nu weten wat u met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4E6FFC94-AA41-4A03-864C-39B40D5F01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71744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4910FC34-96E9-4467-A76C-3817FA15E57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B17CBFF-6C1B-4A75-8EF0-940A6B1ABB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FB1371C-C90C-413D-BC30-D339BF0B2E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AF02444-A671-44C0-9228-BC83E727A74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48364DE-9E0D-4767-BB8A-5B1586CEA2A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F06549D-773C-475C-AA40-E726F246188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51B57D6-304D-44C0-BE51-7086AF7E606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E16DCB6-07FB-4ECF-BF76-8B68ADE82CA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E1966C20-D9B1-4A21-8572-0D55017053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3D6F0B03-BADC-4398-91ED-AD1C1C0BD20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64129072"/>
      </p:ext>
    </p:extLst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FB469C7-CBB9-4A85-B594-1CF37790EA5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7F2430-4027-44D5-A74A-DA601131368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5CEC748-B20F-43AA-A945-F136C896DA9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4851B93-25EB-41DA-8EE2-EAEEF2A8DAAB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Prima. Met en 2-kaart bieden wij gewoon 2 harten.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19237A4C-DF8E-4955-9CE0-0B7C018536C8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18FEA150-6EA7-4BEE-80A0-09673296A2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  <p:graphicFrame>
        <p:nvGraphicFramePr>
          <p:cNvPr id="18" name="Tabel 17">
            <a:extLst>
              <a:ext uri="{FF2B5EF4-FFF2-40B4-BE49-F238E27FC236}">
                <a16:creationId xmlns:a16="http://schemas.microsoft.com/office/drawing/2014/main" id="{0A6CF955-2EFA-4E91-AD4E-48C1EF6A7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71744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" name="Rechthoek 18">
            <a:extLst>
              <a:ext uri="{FF2B5EF4-FFF2-40B4-BE49-F238E27FC236}">
                <a16:creationId xmlns:a16="http://schemas.microsoft.com/office/drawing/2014/main" id="{3EEC3DC6-95A5-4C50-95D7-2B4A5156422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AAAB5833-7EA8-4282-97F2-C172CA8540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A9CC4E66-13D8-4A3A-8A95-DC6383FDFA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2F390AD9-A97C-4C34-A25D-0C00CB9CD7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F28CEAFB-95B3-468C-BD0B-7E1FDAB365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5" name="Rond diagonale hoek rechthoek 17">
            <a:extLst>
              <a:ext uri="{FF2B5EF4-FFF2-40B4-BE49-F238E27FC236}">
                <a16:creationId xmlns:a16="http://schemas.microsoft.com/office/drawing/2014/main" id="{606E4F6A-A3BD-4EFE-9503-33A1C336205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8C149B28-A571-4DA7-A49D-CF1EC37CC28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CCD3D27D-6B7F-4E0F-A515-7216B8602E7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93BEEB25-2C13-4075-98C5-CE4F049CAB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04600EB4-6191-4F8A-859D-992F01C11E6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154440963"/>
      </p:ext>
    </p:extLst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8CF760F7-808E-4777-B8A2-A00B65F9A1F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9C63F59-B0AC-4029-B13E-3EFDFFBCC02C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3721234-9C15-4906-9FBA-A4CF2F007BA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D18A1437-5D0B-4AE0-AAC1-95CA2B94FAE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519B7A2-DC7B-46FC-8315-B7AD0CD62A5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D620300-97AE-4ECD-93E5-A8A8B304879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EF169D-16E9-4B7E-8A33-EAAC6F5DED9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08A2226-0923-4D24-9286-703476BE6EA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D5D4F647-B885-4B20-8ECB-9AD6B57C035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E8E8CC-BAEA-41DF-B46D-CE13A53618B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1BDD62C-4835-4EB1-95FF-188C38AC43E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8CABEBF-A4F6-450A-ACB3-E4F4EF797B4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1EC1DD9-E10C-40E5-85FC-8740D4B2D32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2AB495B1-8550-4B61-94BB-75DE75095EB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62D74A-04DB-4C96-B618-2BD2B160D60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0B1F255-2CA3-413A-8295-2A51FE705DEC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3FDA1E50-3E4B-4604-90F2-3B6C584E9CA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B3227532-16C6-45EA-97EB-9D30B96B6C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21482685-8502-4B00-908D-267ACDBC2ED6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2CDFAFD4-2AF0-4B06-8EDF-D6D6009749D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A4DDF1D-FBC5-4A5F-A18F-D2274B8A7BA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F7EB7DD-0013-4D9F-B4C7-1CB262A839D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878FA0B-405F-4A7F-A045-FCC4CE145C4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76165F2-F1BF-4ACB-8169-870E7BCAC8F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99A5069-662C-44C0-A631-03250551A090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513EBF6-E23A-43B4-B120-5D697858F8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DAA27BC-691C-41F8-8474-CF0BCFA6D04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348AE65-5BC3-47D4-90D6-C79D262D6CE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C50CA27-5BDE-46BF-931A-AAD3A6B1B8A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39B53F3-1C27-4C9B-936C-37291EBB35D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1799980-A4C9-4B65-B194-9B0A41791426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5D154A5-BF90-4EFC-9C69-93A78BDFBDB0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98B0CC-42E8-469C-913A-DE253CB845F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90E8321-F9EF-47D8-9D00-6C6CBCD8196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A210E66F-576B-4A39-97A6-7EE4F85D2F23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957365DE-9C53-4904-873F-699A477459D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3C7BA468-AA7D-4F64-AC51-6AFCE97438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88DDC09-1CDD-4323-9BD7-0B488F25B9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26111DC-6915-407E-819F-D70961972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10CEF82-1E42-402E-A566-3B74C883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5C466AA-E7D2-440F-BF03-89C23E4024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D218E00-267A-4042-9BFE-CD88603A8F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E4097AA-6894-41BC-B1B7-FD3D76C91D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88E4B6BE-17FD-4749-81B5-B84707FA17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C0A1A40-7AED-4256-ABD2-C9C95AE8753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0325ECE-2DA4-454B-9EB9-2DE7E8B62B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C614BAF-F627-4661-A9A3-B406FAFFFC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2F216FBC-F453-4554-B4C4-5606A5990D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42B86199-612B-42B0-8B8C-2E380BF3CEE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F6158E5-4150-4C84-A25F-8C8AA372B8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487F7E2-E054-4D34-B548-1F6C17A5B4A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B7F713AC-5AF6-4B1E-B030-6EF149ED4B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6A4DD5A8-0CB0-4DF9-B36F-1607207395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C85596C0-FA06-41EE-B829-DBCB1FB9BF7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E5F895A-9579-4726-946D-C0468F202B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98A5F8D-F7FA-4CC2-8A50-456EB29AA9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8F7573D-28FE-459D-9B93-287CAA88DC0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3B993896-0A42-4297-A027-859B76E58A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F74D773-3A47-45E9-BE63-54A8C1D6CA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E388E3D-47A7-4743-9BE5-1D16C7FC6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A9838C7-37DE-4F2C-9B06-9682B6030E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145CD4C3-B30B-4050-B274-8B084B2B95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2D283CCA-38E4-4AA4-9C43-ABF04CA830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7EB53BD4-93E7-48D8-9A33-909CCA15578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6D796D2A-453B-4CBE-9EF5-BBFE1CC4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F33158D-BCC1-4527-95B1-727F16D98834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857CC01-6E92-4AC5-9A9B-79861AE7F16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C288995-42E6-47B3-BCBB-3990D52BF9C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412EFA98-0980-4631-8E9B-4E066CCA807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D08414D5-77ED-4E73-9EE1-E813492B1C6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D5515E1-6A7B-44DA-8B02-C66ECBDC27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EA24A2D-0BE0-4D49-A365-CC77B08CE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77348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53EAF76B-EAF1-414E-B933-2AFF315B085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3B2AE0F-E497-45F0-97B4-2DBB90FA35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7D3C8133-AC68-42F3-99AC-BD912F751C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A18A510D-7024-4AA8-B213-B720546851C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05B6AC33-1D7C-4FE9-9A62-629AD3E924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E64F3523-6A1B-4D8A-94FC-CFE8CAC4FB4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EB68BD81-3F1E-4457-8F2E-814772006E6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2B1D2F3D-0367-47DA-8EA4-416157FD592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15D0AACF-6343-4E5C-A233-76E4BE24654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BA52F225-FE99-4077-A59C-0694D10FFCE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210794499"/>
      </p:ext>
    </p:extLst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4DA9EC4-FD38-4180-AE58-FE458B5EF3C5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6110FE1-BC2E-4D38-905A-EFE131AE1F3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335449F-0DFB-48CE-B2BD-6A68580F3F8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5D351B6-160C-4225-841A-944F33E8416E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biedt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Stayman vraagt u partner uw iets.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Wat vraagt hij u?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463A28AF-6C0D-45C8-B63F-4F55395056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92220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2F6927DC-E22A-459D-86CF-A3847A6F209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894E9DF7-8A40-4E83-9734-76F809132F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5D7F5B9-B573-4FF7-B812-B4BE629BD5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33C3801-F308-4F22-8767-A1834B15B4B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71B21C3-D674-4F97-8BF3-EF144AA065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C61C607D-D85D-4F03-BD99-E2035626A6B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C9FA91E-F05B-49E2-9BDC-FFEE920F29B2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08C0726-F329-431E-8190-BA5213CDBC29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B2D944CF-9041-4493-BA98-870884A417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2E754CCA-D9B5-40FC-8CCB-2C7DB91866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872737553"/>
      </p:ext>
    </p:extLst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DB5911F7-3E19-45FF-9490-2CAE8D00B2E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3423DEF-21C1-4F5E-9B24-D58B180694D9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AEE0815-246C-4DBD-A8F1-680487E48B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2DFE3E0-D808-4C39-B44F-AB287F3EACAC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biedt Stayman en vraagt u iets.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 heeft u het juiste antwoord op gegeven.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225A861-96E9-4976-A174-34D59A716B1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714ABF64-487C-4508-B243-7751111D1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92220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D660BD2C-94A8-4877-B6C0-942189FE3BE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C91D00B-7E82-4D17-8734-E0F50CC5ED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4D11994-F859-499B-84E4-13ECB37A74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61367B3-DA59-4ADA-AB3E-AF84467701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AB1603A-9FB4-4232-B160-9083CD7394F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21C5119-4AD5-419C-A953-936A008B7AE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1E4B616-7E62-418F-9AAB-BBDA476E4F33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7D5A3DC-CD07-4FF1-831D-03C56E57385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2EFC95A9-DBA4-4FB4-AADF-D345A9A5EE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7A144C8-3A7E-4A85-B033-45C6259885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ECCCBBB6-D337-4891-8D74-B0AEDDB3651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281115770"/>
      </p:ext>
    </p:extLst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5FDA187-D9A0-4E1E-988A-AAD0CC9787C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DF6D12B-B292-4B4C-9439-6E89132DD6A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FC97BC75-6D53-4BDC-B530-3394089BA13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C30B00E-185B-406D-A913-71061998920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3C117AA1-E3C3-4B7C-A373-D12FA7AF4B9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5131254-868C-4218-AEBF-D481F8F28D6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3A5B9-25A8-44E4-B334-42DE14554EF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E1D5167-3E02-4E66-AE8C-5C3C263F67A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0F07E05-66AF-430D-BA11-A04A064EACE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1AE4D7A2-D04A-4D3D-AE9E-8C6BBD259C6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A52EF18-60E1-4E50-85E7-AD5E488E7D2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7D1949DE-7713-404F-9197-E3908E93A1F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3254629-D715-437B-B4A3-362B24152CE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E05A852-E42D-4987-B0D7-7AD569306D6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61821E8-3D4B-4A16-A697-3D66405C81B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54973AC-CE7C-4B14-992D-3426B0AEF15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ECECCA4-C868-452B-A2C2-C9E700626E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8EDD278A-84F9-4493-85A1-3E0246EBF71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4817D27-AA38-4DCA-A36C-AA8E6643ABA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7EC15F2-7B01-4247-87FE-844414565EA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D65357B-3140-44F1-A2B0-A8BA6B6B50D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830C007-8AE2-4E6F-B7B1-C9D0050C0F0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4B43547-54AA-444E-B320-AD8F7B68D9B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7E14AE3F-4859-4F64-865F-1E5D518B6AF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9D49BB6-CFB6-4751-A5BA-4F52224F861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9BE362C-2A10-4528-8506-02A18A539EE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8CF0188-AB72-4B2F-87D0-8A246C695C5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8724C5-CD8D-4A22-996B-A2692330D4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EBBC45DB-E803-4187-BFA8-3B9A8273D44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A7278DD-9577-4A79-9D01-3DDCB8A179D9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362CAB-1444-4BCB-A4F3-A1766984C9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49477D8-FCE4-454F-8116-C8509F3B821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A5D3B6AF-F19C-428B-A912-28BFD718E89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6A2D617-4A3D-44CB-9163-2B03469DDFE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47B4557-765F-484C-BB0F-E2C02EDFFB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FD9EB1-04C7-4218-AC8E-46EE7C35B4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671994E1-D731-4E14-9B1D-F63D510C467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B4575374-EABB-4365-A7F5-64710E2527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B096C8DD-0F41-4566-BB18-144D497227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21DAF8A7-7F0C-4351-97D1-A481DCB868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43EB09D-DD17-4AFD-82CF-1ABBF88C38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A79D984E-9374-4D03-92AE-5FCFDA7023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08E9ABBC-ACA3-4408-AF08-1F290A8A61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335E149-B249-436F-B7FC-60A53C3226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C771D6D-C721-435B-A7B1-D133898DC2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ACCF22E-F632-4A2B-92FE-841A0DBAB3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DDC4857-A1A0-479E-AF85-152D3CF833C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0CD9D0D-806B-49B4-B678-85E31DD45D4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6D6CFA20-67C8-4D2A-9710-B10A15C516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46F9411-80F6-4099-9A9C-C26B3A7B19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ADA42EA-F363-470A-8FF4-158278A8BD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F1C2339-27AD-4851-AC89-D17BBCD05E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CFB7E13-0765-424A-AC4E-A945CEEC252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895F9B3-CC63-43BE-BDDA-A17691CD1A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D332BE7-6C66-417C-8189-ABE8D86FC3D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CA80DF1-0DEE-4F9F-8989-CA56A0DF81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77E90C-BA1A-4F5D-BAE9-1F26205363E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4D907C-C044-4030-BFC6-F5E09A273F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414900B-4B80-4321-89B7-5DB4900C4C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6B0EBC3-A610-4C29-B4C3-BAFCDC7BCE4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AFD65E4-9CC3-4748-B799-2A7557DBC52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DDF5889A-0E00-4A5A-BF48-3A92B69579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E121CD2-16B2-4181-B1FC-4885BD5C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1" name="Rechthoek 160">
            <a:hlinkClick r:id="rId8" action="ppaction://hlinksldjump"/>
            <a:extLst>
              <a:ext uri="{FF2B5EF4-FFF2-40B4-BE49-F238E27FC236}">
                <a16:creationId xmlns:a16="http://schemas.microsoft.com/office/drawing/2014/main" id="{E97036E4-428A-485D-897D-B2267E55FD3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6E3581BD-D614-4797-BE96-A8FC492159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F73DB93-4A15-43FF-8266-EE319E98A9B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598C946-7BFF-4B4F-957E-EB1729D2B78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DD4E9892-82C5-4E66-874D-E39E7583634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4" name="Rond diagonale hoek rechthoek 28">
            <a:extLst>
              <a:ext uri="{FF2B5EF4-FFF2-40B4-BE49-F238E27FC236}">
                <a16:creationId xmlns:a16="http://schemas.microsoft.com/office/drawing/2014/main" id="{8BD0B39D-F464-40F5-B31F-C3A30F42DE17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5CC02C11-5E9C-4C72-AD97-241409D7F3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13B6C919-36CB-490A-9614-F59BA88CDF7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ED83F1AA-E086-41FE-A1B3-0D7D2A6CB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48498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460AAAE-09E9-42D3-BBC0-78262B11E90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221A169F-48B6-49A8-893A-2003656267A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2ACDB13-4BD8-4785-8ED2-C7FCAB0AF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AB1BB34-C248-4BD6-A78C-B7EAD52859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D3C55EC0-FD61-4125-9243-F327825F385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44325DF6-59A7-44E0-9D04-35A587C2065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09D49A02-E3E9-4AD9-96B7-8DEFF45FAD17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1C736DE1-2866-46F3-859B-E9CC2C03F58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E0449E6A-01E3-45CD-B0ED-946582C3F08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73911664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Rond diagonale hoek rechthoek 8">
            <a:extLst>
              <a:ext uri="{FF2B5EF4-FFF2-40B4-BE49-F238E27FC236}">
                <a16:creationId xmlns:a16="http://schemas.microsoft.com/office/drawing/2014/main" id="{47859DAA-5F50-434A-BA09-69E9AD94E6BA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3" name="Rond diagonale hoek rechthoek 13">
            <a:extLst>
              <a:ext uri="{FF2B5EF4-FFF2-40B4-BE49-F238E27FC236}">
                <a16:creationId xmlns:a16="http://schemas.microsoft.com/office/drawing/2014/main" id="{2E87041F-3F9F-44CB-B640-54DD4BEB5A4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74E6A2DD-DE7C-413A-A5BA-6253A2EC3AB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8CC2676-D675-4D4E-8303-2BFF55EECE7C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Vertel uw partner dat u geen 4-kaart in een van de hoge kleuren heeft. Geen 2 Sans Atout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weet nog niet wat uw partner heeft.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37E8599D-CF83-4973-9B9D-3AFC297C35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95829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4" name="Rechthoek 13">
            <a:extLst>
              <a:ext uri="{FF2B5EF4-FFF2-40B4-BE49-F238E27FC236}">
                <a16:creationId xmlns:a16="http://schemas.microsoft.com/office/drawing/2014/main" id="{84F6AAB4-8EC6-4773-B9F4-F2CC52FA11D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111F8761-BD33-4461-9A4D-0A3B1B9CBF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3C6B47ED-7853-4F0D-91EB-BF0F2E7BC9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95C7CF10-6F7C-4D0C-8386-416E2848C1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86842EA-1A10-45DD-93B7-661F1E33BC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1" name="Rond diagonale hoek rechthoek 17">
            <a:extLst>
              <a:ext uri="{FF2B5EF4-FFF2-40B4-BE49-F238E27FC236}">
                <a16:creationId xmlns:a16="http://schemas.microsoft.com/office/drawing/2014/main" id="{0BEDA3A9-EA1B-437F-B870-4C1CD27F50F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8DDEC56-752C-41D7-830E-F6231A712DC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B377323-A82D-4BBB-BB54-92FDDF2248B4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7673473F-7E65-40C4-8D19-45DF79F5FB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3712" y="2061466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593806A3-D2D2-4E93-982C-338EFF26BAD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424343A3-B967-44C6-A60B-7A04802BD01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63F4F04-87CE-4FFB-9AD2-6FFCC2B8E95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2C2313-3E75-48F0-8C9B-7783BF0F71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80820FE-5397-4D56-BC02-868BCFA2C29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partner heeft geen interesse in een hoge kleur.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hij wel .. of ..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Nu moet u het weten.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9C7D1E1-8DE5-4C03-B552-0F6B442787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4589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BCE8902F-1A7F-4E5F-93B6-212476F760A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485E0D8-50C9-421C-B6EF-E0B67E9937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1DA1BCC-8812-4AB9-B57F-A8E72878C4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223BB33-8710-464F-9514-633D4D1734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C67C8B8-BB04-4500-A20E-C44900D844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A29C19D-4B01-4C76-A25E-C2C5A4B9752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498B061-0749-4204-ADEB-E96D3F1ED992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AED328A-F94D-47C8-8AD4-A34640E5FB1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96ADB16-1724-4D6C-893C-342E33EFBC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71522996"/>
      </p:ext>
    </p:extLst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DCE958C-021E-4764-BFAC-207EF9B7C51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EAFDA5F-EFAD-4B2F-8D1B-068CA373588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5BB7216-BB59-42E5-B9E2-4960CAFD5A2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E629F6-A2B1-44BD-B392-400FD671D85A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Een prima pas. U heeft samen maximaal 24 punten.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57FF635-23FF-4947-B1E2-7AEAEB3184A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A07252E-36A3-4CD0-AAA0-6B16C0A2A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4589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62AFE1E5-7638-438C-A994-F89BAF39ACB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D6CDA9F-B093-47E7-926F-D89E064305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0EF8AB3-A511-4C2D-A5F0-959209834B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48D7C7F-A924-4A34-B3D9-1D4704BF4A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D41A5E4-A921-4C36-99AD-783B04B65B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0FB3C40-A0A8-465D-B103-765CECACAC3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0462FCA-2BD5-41ED-984C-33E7A3A92338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A912993-42F4-4608-A2EA-333D3EB2D3E6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6AD36A79-0D68-4D0E-B949-AD2BA5DF506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000022622"/>
      </p:ext>
    </p:extLst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83" name="Rond diagonale hoek rechthoek 28">
            <a:extLst>
              <a:ext uri="{FF2B5EF4-FFF2-40B4-BE49-F238E27FC236}">
                <a16:creationId xmlns:a16="http://schemas.microsoft.com/office/drawing/2014/main" id="{A74D516F-A0C9-4B86-9E9B-4871C1F12142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60561B0-7A46-465A-A948-937634DD8EE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B2D992A9-AAAD-4D39-A59A-B433016920A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9205832A-DBF6-4089-9511-3AB2FCE9A7B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B8E0F7E-01D1-4963-99D7-8AB70FACE0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5D6EFD11-EB91-498E-A039-97A8023B8B4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FD1491C2-FA43-4F5C-AA50-02E102A12F4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25891-ACB4-4455-8BD7-7AA323EE621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8A19814B-E8E7-4420-BEFA-A5B93804D99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2AD06D62-8579-4A9C-88C2-8F4CB4C3A817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6B68391A-1BCC-416E-82BD-376002C8C41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D9310F3-2C52-433E-A550-EB3EF55DC19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891A9F1-36A6-4137-B436-E16002FA333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8D9A7B0-6357-481B-A65E-B3EC2FB7F1D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DC27408-6079-4812-85B8-8AF06BDD5D3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A8CDA2F-3122-47F0-831A-416357D13A7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7A5640D-A6BD-403B-A4FB-93F3A492DF5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340655E-CB58-49A4-B685-3DF83F6F83D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BDC637C-E0FC-4E65-AA1C-BD0D587285DF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10" action="ppaction://hlinksldjump"/>
            <a:extLst>
              <a:ext uri="{FF2B5EF4-FFF2-40B4-BE49-F238E27FC236}">
                <a16:creationId xmlns:a16="http://schemas.microsoft.com/office/drawing/2014/main" id="{908B6FBB-7DF1-49A1-B190-6CC263A4286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48CB34A-1548-4D9B-B896-A90DDD96B931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C36F069-8E6C-4100-B5C5-6BAF9ACD305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0AC2793-8258-4936-B9D1-97D1393813D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E78D717D-0B1F-4B2A-A261-82152F5CDCB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1224A93-F8EC-4BE3-B7EC-844B328C7BE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4ABAEF0-9B63-43DC-8BDE-C9BD7F582A0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64A9FF-521F-4BA5-8450-CB1C36B2128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C9D3255-9BC9-48F1-BD3E-2AE19C620BF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BB2ACB8-B8F3-4004-8474-5457C84A421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149389F-3286-4801-A630-5E92054B032C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73A5E74-2B95-4189-8720-D4E35D65096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B6983DC-4525-44ED-A899-744996204E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6C2C068-F27A-415F-AEDF-86EA6F9DC221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AB566B1-9DB8-4078-99D8-AEB9A8C8F92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7C0378C-679D-4D8A-BBF5-C8F96950538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483FEFA-ED8A-4080-88AC-C898C392BF5E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9BEC570-BC4B-44EA-87C0-40BF23AC59E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5B6F8DE9-BE7E-491D-9CA5-B09946BA597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625409-EEA0-43EE-9EF9-372111E25A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7E5A24EE-E4CC-4A5F-9B17-9007FE51D1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D49836-B3E9-4DF2-A564-D68779EFA4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C29923C-4DB7-46D7-82AB-106BF41BAC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E9EFA2-2665-4FAF-9358-C03076B9EC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4C3BE47-D812-4450-8A98-7B92FBDA5B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A1D2D04F-ECAE-46AF-8EDC-869B4494D7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3C46E-B099-43D4-85FB-E0EDA8F065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A813D2A-AF9A-4D24-A77A-2A5F493838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F3B2EFB-6466-4733-92D8-A0886E695E5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9F6140E-CC15-4940-8294-54FD1FF8F82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A5FD375-C50D-41A8-8166-5102F12D449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21B7A4F-2982-49D0-8F8D-CFD10BAE17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58055DE-3DD3-4024-B577-FB788CDD40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CD921280-7BF5-4A52-8D98-4B02450A8EE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17312A-7DC4-478D-8300-F4D89A8C3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AA4D29EF-DBFE-4CC4-9B8B-D9FBD4561D3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71B3EF4-6768-40A7-A9A3-8E94AEA24A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24EB90F-317E-43D5-B474-82F17522BD3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5C7AE739-6829-47AB-8AC2-C45CCDF521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BF5A8011-0918-4BA3-A604-6A943B92AB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A85E2B01-A7A6-4237-9816-9B344C4F025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B0E4D3ED-A834-48AA-90C3-73D1D009D4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747B872-F9E5-42E3-8542-39E5484ED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59A64946-43C3-47F6-AF1A-70297FB6FA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56A51E5D-4D2F-4387-8C1C-F58EC08E78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76176A1E-6413-4F97-97FC-1022FCB1DDA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2A1B2DDA-2C41-4C3D-A5B7-EBF46D9E3D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8245637-0329-4E9F-B1AC-04EB5B8FDDF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9FD3E1DD-9E93-4553-8C81-B100D4B165E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190DF601-F157-49C0-8825-EEF293D609C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F472DB0B-6B89-454B-B8D2-465EFD461A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2E5CD35E-CF01-4B81-8429-2275BC92A03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FFAEC626-AE41-4EE3-9FA9-E0BC77273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872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C4DC4BC-88E2-47B0-AC5D-1BF66CE993B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E0EE8389-4C75-4312-BA25-816FBAAFBF6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E1612BBB-B321-4EEE-8F60-B3DA264F940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878B3356-A1F6-459A-A439-377B878763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9CF1C8A-6695-4DB8-9831-B5429E5FFE4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C521C004-C77F-43D1-B8FF-86DE194E9FE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8F464930-0BD7-455C-BAB5-05A5D40853A6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1B88D2DC-6EF6-4523-813B-AB4C22E219C9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8B4FECC5-24FD-4B0B-B294-3917ACF3CAE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002853785"/>
      </p:ext>
    </p:extLst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1A4DA3A4-72B7-41B1-A0B6-151D3D841BD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153293F3-0D24-4783-9A72-FCFFC7A2AEE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DD5B28-CE2D-462E-93BA-25BB12B61DF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3AFC16C7-0A2D-474E-ADD3-03706E539200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Ook nu heeft  uw partner geen interesse in een hoge kleur.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tel de punten eens op.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moet uw eten wat het juiste bod is.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0CDAE720-F8AB-437E-A97A-96DE72858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0526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14DB818-BEE3-44DC-BAD2-6A70F45A45E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D43C709-5972-4F15-BCE3-68390B30D2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C510C8A-37A2-4774-98E8-010AA54C47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22F6348-98E7-4E75-AD6A-4E659A14CF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7338D7D-0AC2-403C-95EB-DC41BBA3C9E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01F700F8-420B-4922-87E7-1B0F0A2CD79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E96F534-2F81-49C7-BA39-4FF19C7264A6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2933AF0-BB3C-4FEC-AAA7-AB1171B214D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9D6B1DD4-EA17-4576-A0D6-3B60F34CA20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9774502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838258E-3AF6-4BC5-80BA-020C7286498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81D21E9-D468-4B44-9FC3-FA87A132401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CE55DF6-A9D1-42CA-A6D7-192B22CAAA3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318B05-2F5F-4A11-A521-48834C4092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Nu heeft u samen met uw partner, minimaal 25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Daarom 3 Sans Atout. 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5EC6129-889D-48A8-BDC9-B202183BC44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7CFBD892-86A6-41CC-AF3C-CEB0EB77FD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0526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99FC0030-C4F5-49AA-9B6C-8FFC9E8B2A3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580B568-17E2-463C-B311-6EC8508A50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771A634-47E4-4134-9DEA-9C482A63A4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C356960-02A0-43C7-8FE7-F970DAE6DF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6BA4740D-A16F-4D7A-9924-8E72F3E692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D0D30E5-6053-4650-99B3-F5521CB704B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F89D519-11E0-4044-AAED-79F266680D09}"/>
              </a:ext>
            </a:extLst>
          </p:cNvPr>
          <p:cNvSpPr txBox="1"/>
          <p:nvPr/>
        </p:nvSpPr>
        <p:spPr>
          <a:xfrm>
            <a:off x="2468887" y="1997256"/>
            <a:ext cx="435005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SA.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389C574-2D58-48ED-B050-2185274AC9E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01058E86-D695-4CB5-8CD1-1440C6C8DCC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96292604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28">
            <a:extLst>
              <a:ext uri="{FF2B5EF4-FFF2-40B4-BE49-F238E27FC236}">
                <a16:creationId xmlns:a16="http://schemas.microsoft.com/office/drawing/2014/main" id="{AF586AA1-35D1-4480-A809-56465CEBB53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83" name="Rechthoek 82">
            <a:hlinkClick r:id="rId8" action="ppaction://hlinksldjump"/>
            <a:extLst>
              <a:ext uri="{FF2B5EF4-FFF2-40B4-BE49-F238E27FC236}">
                <a16:creationId xmlns:a16="http://schemas.microsoft.com/office/drawing/2014/main" id="{CFCE58BF-C0CC-4C9A-9A4C-5919715F9B1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8" action="ppaction://hlinksldjump"/>
            <a:extLst>
              <a:ext uri="{FF2B5EF4-FFF2-40B4-BE49-F238E27FC236}">
                <a16:creationId xmlns:a16="http://schemas.microsoft.com/office/drawing/2014/main" id="{9956FE9B-8EF3-4860-AB8A-D1BDCFB0B58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8" action="ppaction://hlinksldjump"/>
            <a:extLst>
              <a:ext uri="{FF2B5EF4-FFF2-40B4-BE49-F238E27FC236}">
                <a16:creationId xmlns:a16="http://schemas.microsoft.com/office/drawing/2014/main" id="{6BB64D26-F684-4C6A-ADF3-9CB73F4A3A0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9" action="ppaction://hlinksldjump"/>
            <a:extLst>
              <a:ext uri="{FF2B5EF4-FFF2-40B4-BE49-F238E27FC236}">
                <a16:creationId xmlns:a16="http://schemas.microsoft.com/office/drawing/2014/main" id="{86F5D356-9150-403D-BECF-A6A1398C003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9" action="ppaction://hlinksldjump"/>
            <a:extLst>
              <a:ext uri="{FF2B5EF4-FFF2-40B4-BE49-F238E27FC236}">
                <a16:creationId xmlns:a16="http://schemas.microsoft.com/office/drawing/2014/main" id="{C6A748F0-CE04-4B7E-BF45-C8A20369DF5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8" action="ppaction://hlinksldjump"/>
            <a:extLst>
              <a:ext uri="{FF2B5EF4-FFF2-40B4-BE49-F238E27FC236}">
                <a16:creationId xmlns:a16="http://schemas.microsoft.com/office/drawing/2014/main" id="{C4337151-D884-4DA0-9FB5-8F13D7DC553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542861-2CF1-4A4F-83B9-318DE339473C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8" action="ppaction://hlinksldjump"/>
            <a:extLst>
              <a:ext uri="{FF2B5EF4-FFF2-40B4-BE49-F238E27FC236}">
                <a16:creationId xmlns:a16="http://schemas.microsoft.com/office/drawing/2014/main" id="{E134ACE0-F879-4B23-8536-846918D9811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549B26-46D1-41F9-9079-33F7248BBB6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60B123-87E4-4DB3-8D52-485081E87E9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52C07A1-B4B8-45F4-AA66-B7027DF5790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23E25888-720B-4981-B2E4-81BB5C68C11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10" action="ppaction://hlinksldjump"/>
            <a:extLst>
              <a:ext uri="{FF2B5EF4-FFF2-40B4-BE49-F238E27FC236}">
                <a16:creationId xmlns:a16="http://schemas.microsoft.com/office/drawing/2014/main" id="{7F015213-8E8D-45AE-A048-83142378475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1B9AD5E-CA41-4157-9099-DB99940AD05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8070E601-82FD-42D1-A585-F097974D687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765D9F1-C4F2-49B7-9B41-C686BA5BDED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D2718C2-C981-4FB7-97C2-C289FCE675A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6A56E0B1-EDF9-4574-8461-300A1634F7D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88D4767-4B8C-474C-865A-C6C1787C413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E70C054-B8D1-46E3-9AD0-FE84CFFA34C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0416565-2775-4363-81D3-A56AF5249B41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BE262FF-5EB3-4B92-A889-1D6C3CD2CB3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312F56D-F1CF-4587-9196-4933633239F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0" name="Rechthoek 149">
            <a:hlinkClick r:id="rId8" action="ppaction://hlinksldjump"/>
            <a:extLst>
              <a:ext uri="{FF2B5EF4-FFF2-40B4-BE49-F238E27FC236}">
                <a16:creationId xmlns:a16="http://schemas.microsoft.com/office/drawing/2014/main" id="{39B06B57-A7F4-4CAB-832A-057836F318F1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1" name="Rechthoek 150">
            <a:hlinkClick r:id="rId8" action="ppaction://hlinksldjump"/>
            <a:extLst>
              <a:ext uri="{FF2B5EF4-FFF2-40B4-BE49-F238E27FC236}">
                <a16:creationId xmlns:a16="http://schemas.microsoft.com/office/drawing/2014/main" id="{D4F4C856-0160-49F4-9279-B8A9DC74FEA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2" name="Rechthoek 151">
            <a:hlinkClick r:id="rId8" action="ppaction://hlinksldjump"/>
            <a:extLst>
              <a:ext uri="{FF2B5EF4-FFF2-40B4-BE49-F238E27FC236}">
                <a16:creationId xmlns:a16="http://schemas.microsoft.com/office/drawing/2014/main" id="{3B3BF6E0-D434-4304-B372-DAD6EA4EA60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EA83754F-307C-443D-A248-3D733188C1A0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69" name="Rechthoek 168">
            <a:hlinkClick r:id="rId8" action="ppaction://hlinksldjump"/>
            <a:extLst>
              <a:ext uri="{FF2B5EF4-FFF2-40B4-BE49-F238E27FC236}">
                <a16:creationId xmlns:a16="http://schemas.microsoft.com/office/drawing/2014/main" id="{50EC64BF-8692-48CA-A0D5-C5FE46F6B3B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0" name="Rechthoek 169">
            <a:hlinkClick r:id="rId8" action="ppaction://hlinksldjump"/>
            <a:extLst>
              <a:ext uri="{FF2B5EF4-FFF2-40B4-BE49-F238E27FC236}">
                <a16:creationId xmlns:a16="http://schemas.microsoft.com/office/drawing/2014/main" id="{E0167F0D-3B88-448B-8616-E860C26E97B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1" name="Rechthoek 170">
            <a:hlinkClick r:id="rId8" action="ppaction://hlinksldjump"/>
            <a:extLst>
              <a:ext uri="{FF2B5EF4-FFF2-40B4-BE49-F238E27FC236}">
                <a16:creationId xmlns:a16="http://schemas.microsoft.com/office/drawing/2014/main" id="{9A8B1FA1-4942-4366-95A1-FAC5814C3B5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2" name="Rechthoek 171">
            <a:hlinkClick r:id="rId8" action="ppaction://hlinksldjump"/>
            <a:extLst>
              <a:ext uri="{FF2B5EF4-FFF2-40B4-BE49-F238E27FC236}">
                <a16:creationId xmlns:a16="http://schemas.microsoft.com/office/drawing/2014/main" id="{3C101F42-FEBC-48D4-BFDA-3A60BAE09B2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73" name="Rechthoek 172">
            <a:hlinkClick r:id="rId8" action="ppaction://hlinksldjump"/>
            <a:extLst>
              <a:ext uri="{FF2B5EF4-FFF2-40B4-BE49-F238E27FC236}">
                <a16:creationId xmlns:a16="http://schemas.microsoft.com/office/drawing/2014/main" id="{F54BFAFD-EDF3-4CF9-B10A-58EA162F129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74" name="Rechthoek 173">
            <a:hlinkClick r:id="rId8" action="ppaction://hlinksldjump"/>
            <a:extLst>
              <a:ext uri="{FF2B5EF4-FFF2-40B4-BE49-F238E27FC236}">
                <a16:creationId xmlns:a16="http://schemas.microsoft.com/office/drawing/2014/main" id="{23493F02-C794-4B7D-B2F2-80F1DBFC903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8" action="ppaction://hlinksldjump"/>
            <a:extLst>
              <a:ext uri="{FF2B5EF4-FFF2-40B4-BE49-F238E27FC236}">
                <a16:creationId xmlns:a16="http://schemas.microsoft.com/office/drawing/2014/main" id="{18BADC6F-F985-45C3-A467-E53D5D008C7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76" name="Rechthoek 175">
            <a:hlinkClick r:id="rId8" action="ppaction://hlinksldjump"/>
            <a:extLst>
              <a:ext uri="{FF2B5EF4-FFF2-40B4-BE49-F238E27FC236}">
                <a16:creationId xmlns:a16="http://schemas.microsoft.com/office/drawing/2014/main" id="{BA27F72C-9091-408E-9B53-C22CB88F92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77" name="Rechthoek 176">
            <a:hlinkClick r:id="rId8" action="ppaction://hlinksldjump"/>
            <a:extLst>
              <a:ext uri="{FF2B5EF4-FFF2-40B4-BE49-F238E27FC236}">
                <a16:creationId xmlns:a16="http://schemas.microsoft.com/office/drawing/2014/main" id="{B6CC0A44-D060-4A3B-9F8C-6663905A555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8" action="ppaction://hlinksldjump"/>
            <a:extLst>
              <a:ext uri="{FF2B5EF4-FFF2-40B4-BE49-F238E27FC236}">
                <a16:creationId xmlns:a16="http://schemas.microsoft.com/office/drawing/2014/main" id="{45C607C8-2A37-430B-B1E2-D12BBD7559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79" name="Afbeelding 178">
            <a:hlinkClick r:id="rId8" action="ppaction://hlinksldjump"/>
            <a:extLst>
              <a:ext uri="{FF2B5EF4-FFF2-40B4-BE49-F238E27FC236}">
                <a16:creationId xmlns:a16="http://schemas.microsoft.com/office/drawing/2014/main" id="{879B8F6D-2F56-420D-B5A7-B97132EA9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hlinkClick r:id="rId8" action="ppaction://hlinksldjump"/>
            <a:extLst>
              <a:ext uri="{FF2B5EF4-FFF2-40B4-BE49-F238E27FC236}">
                <a16:creationId xmlns:a16="http://schemas.microsoft.com/office/drawing/2014/main" id="{E939679E-0F36-4770-BE38-EF97D3D734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81" name="Afbeelding 180">
            <a:hlinkClick r:id="rId8" action="ppaction://hlinksldjump"/>
            <a:extLst>
              <a:ext uri="{FF2B5EF4-FFF2-40B4-BE49-F238E27FC236}">
                <a16:creationId xmlns:a16="http://schemas.microsoft.com/office/drawing/2014/main" id="{BC88797A-955B-4CD8-8213-95F219752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hlinkClick r:id="rId8" action="ppaction://hlinksldjump"/>
            <a:extLst>
              <a:ext uri="{FF2B5EF4-FFF2-40B4-BE49-F238E27FC236}">
                <a16:creationId xmlns:a16="http://schemas.microsoft.com/office/drawing/2014/main" id="{D94AEF6F-A23C-475B-B4CB-657F41B4B5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83" name="Afbeelding 182">
            <a:hlinkClick r:id="rId8" action="ppaction://hlinksldjump"/>
            <a:extLst>
              <a:ext uri="{FF2B5EF4-FFF2-40B4-BE49-F238E27FC236}">
                <a16:creationId xmlns:a16="http://schemas.microsoft.com/office/drawing/2014/main" id="{8AD041B2-D6C6-459D-916D-6F5BC694DF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84" name="Afbeelding 183">
            <a:hlinkClick r:id="rId8" action="ppaction://hlinksldjump"/>
            <a:extLst>
              <a:ext uri="{FF2B5EF4-FFF2-40B4-BE49-F238E27FC236}">
                <a16:creationId xmlns:a16="http://schemas.microsoft.com/office/drawing/2014/main" id="{7CE99D3B-EA40-4FCF-89A7-750510DFCE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85" name="Afbeelding 184">
            <a:hlinkClick r:id="rId8" action="ppaction://hlinksldjump"/>
            <a:extLst>
              <a:ext uri="{FF2B5EF4-FFF2-40B4-BE49-F238E27FC236}">
                <a16:creationId xmlns:a16="http://schemas.microsoft.com/office/drawing/2014/main" id="{78C1513D-DB86-43BF-BF7E-BD955DDCDC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86" name="Afbeelding 185">
            <a:hlinkClick r:id="rId8" action="ppaction://hlinksldjump"/>
            <a:extLst>
              <a:ext uri="{FF2B5EF4-FFF2-40B4-BE49-F238E27FC236}">
                <a16:creationId xmlns:a16="http://schemas.microsoft.com/office/drawing/2014/main" id="{B393523C-5598-4917-AC44-BB1BEA627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87" name="Afbeelding 186">
            <a:hlinkClick r:id="rId8" action="ppaction://hlinksldjump"/>
            <a:extLst>
              <a:ext uri="{FF2B5EF4-FFF2-40B4-BE49-F238E27FC236}">
                <a16:creationId xmlns:a16="http://schemas.microsoft.com/office/drawing/2014/main" id="{93031DB4-5F61-483F-AE17-F88DF95F9CA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88" name="Afbeelding 187">
            <a:hlinkClick r:id="rId8" action="ppaction://hlinksldjump"/>
            <a:extLst>
              <a:ext uri="{FF2B5EF4-FFF2-40B4-BE49-F238E27FC236}">
                <a16:creationId xmlns:a16="http://schemas.microsoft.com/office/drawing/2014/main" id="{D201BA96-53A3-48EA-AEAF-7CA2C1D62EC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89" name="Afbeelding 188">
            <a:hlinkClick r:id="rId8" action="ppaction://hlinksldjump"/>
            <a:extLst>
              <a:ext uri="{FF2B5EF4-FFF2-40B4-BE49-F238E27FC236}">
                <a16:creationId xmlns:a16="http://schemas.microsoft.com/office/drawing/2014/main" id="{523A25E9-7C9C-4919-90EE-52FD56E252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90" name="Afbeelding 189">
            <a:hlinkClick r:id="rId10" action="ppaction://hlinksldjump"/>
            <a:extLst>
              <a:ext uri="{FF2B5EF4-FFF2-40B4-BE49-F238E27FC236}">
                <a16:creationId xmlns:a16="http://schemas.microsoft.com/office/drawing/2014/main" id="{27EA6496-7874-4567-A9B8-A6BB149578A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91" name="Afbeelding 190">
            <a:hlinkClick r:id="rId8" action="ppaction://hlinksldjump"/>
            <a:extLst>
              <a:ext uri="{FF2B5EF4-FFF2-40B4-BE49-F238E27FC236}">
                <a16:creationId xmlns:a16="http://schemas.microsoft.com/office/drawing/2014/main" id="{8427F878-DD35-4DF7-90D5-91ACB9F75BF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hlinkClick r:id="rId8" action="ppaction://hlinksldjump"/>
            <a:extLst>
              <a:ext uri="{FF2B5EF4-FFF2-40B4-BE49-F238E27FC236}">
                <a16:creationId xmlns:a16="http://schemas.microsoft.com/office/drawing/2014/main" id="{4D1ACAAB-5B87-44EA-8B1B-927CC0202A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hlinkClick r:id="rId8" action="ppaction://hlinksldjump"/>
            <a:extLst>
              <a:ext uri="{FF2B5EF4-FFF2-40B4-BE49-F238E27FC236}">
                <a16:creationId xmlns:a16="http://schemas.microsoft.com/office/drawing/2014/main" id="{BB74094B-4386-4394-9E3A-0D0BF009907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94" name="Afbeelding 193">
            <a:hlinkClick r:id="rId8" action="ppaction://hlinksldjump"/>
            <a:extLst>
              <a:ext uri="{FF2B5EF4-FFF2-40B4-BE49-F238E27FC236}">
                <a16:creationId xmlns:a16="http://schemas.microsoft.com/office/drawing/2014/main" id="{6AB5DA6E-88B8-48F0-9FDC-62AC97B625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8" action="ppaction://hlinksldjump"/>
            <a:extLst>
              <a:ext uri="{FF2B5EF4-FFF2-40B4-BE49-F238E27FC236}">
                <a16:creationId xmlns:a16="http://schemas.microsoft.com/office/drawing/2014/main" id="{BDC7A31E-77F3-4B30-A17C-DB9A5E1EB4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8" action="ppaction://hlinksldjump"/>
            <a:extLst>
              <a:ext uri="{FF2B5EF4-FFF2-40B4-BE49-F238E27FC236}">
                <a16:creationId xmlns:a16="http://schemas.microsoft.com/office/drawing/2014/main" id="{715E9658-8A64-41AE-A708-7CAEF22370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pic>
        <p:nvPicPr>
          <p:cNvPr id="197" name="Afbeelding 196">
            <a:hlinkClick r:id="rId8" action="ppaction://hlinksldjump"/>
            <a:extLst>
              <a:ext uri="{FF2B5EF4-FFF2-40B4-BE49-F238E27FC236}">
                <a16:creationId xmlns:a16="http://schemas.microsoft.com/office/drawing/2014/main" id="{CC894E2D-7867-460E-AD4D-977B13DD88F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98" name="Afbeelding 197">
            <a:hlinkClick r:id="rId8" action="ppaction://hlinksldjump"/>
            <a:extLst>
              <a:ext uri="{FF2B5EF4-FFF2-40B4-BE49-F238E27FC236}">
                <a16:creationId xmlns:a16="http://schemas.microsoft.com/office/drawing/2014/main" id="{D6910D3E-45A3-4258-A5A6-4D6EF9E82D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99" name="Afbeelding 198">
            <a:hlinkClick r:id="rId8" action="ppaction://hlinksldjump"/>
            <a:extLst>
              <a:ext uri="{FF2B5EF4-FFF2-40B4-BE49-F238E27FC236}">
                <a16:creationId xmlns:a16="http://schemas.microsoft.com/office/drawing/2014/main" id="{6A867A95-3C6E-4394-BAA7-C84E434690C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00" name="Afbeelding 199">
            <a:hlinkClick r:id="rId8" action="ppaction://hlinksldjump"/>
            <a:extLst>
              <a:ext uri="{FF2B5EF4-FFF2-40B4-BE49-F238E27FC236}">
                <a16:creationId xmlns:a16="http://schemas.microsoft.com/office/drawing/2014/main" id="{548DC190-CDD0-4B23-8002-23B98A282A8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8" action="ppaction://hlinksldjump"/>
            <a:extLst>
              <a:ext uri="{FF2B5EF4-FFF2-40B4-BE49-F238E27FC236}">
                <a16:creationId xmlns:a16="http://schemas.microsoft.com/office/drawing/2014/main" id="{E2EFA543-91F1-4CE4-A6A1-BB1E4C957A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8" action="ppaction://hlinksldjump"/>
            <a:extLst>
              <a:ext uri="{FF2B5EF4-FFF2-40B4-BE49-F238E27FC236}">
                <a16:creationId xmlns:a16="http://schemas.microsoft.com/office/drawing/2014/main" id="{C7759477-CE0F-479E-82FF-C562D645A9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8" action="ppaction://hlinksldjump"/>
            <a:extLst>
              <a:ext uri="{FF2B5EF4-FFF2-40B4-BE49-F238E27FC236}">
                <a16:creationId xmlns:a16="http://schemas.microsoft.com/office/drawing/2014/main" id="{F2EDFA01-1BC5-4C1A-8060-091EDE61EC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8" action="ppaction://hlinksldjump"/>
            <a:extLst>
              <a:ext uri="{FF2B5EF4-FFF2-40B4-BE49-F238E27FC236}">
                <a16:creationId xmlns:a16="http://schemas.microsoft.com/office/drawing/2014/main" id="{D245BD1A-79FA-4213-BC3C-7E591418E71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8" action="ppaction://hlinksldjump"/>
            <a:extLst>
              <a:ext uri="{FF2B5EF4-FFF2-40B4-BE49-F238E27FC236}">
                <a16:creationId xmlns:a16="http://schemas.microsoft.com/office/drawing/2014/main" id="{E845ACD9-D770-463B-B99B-1C2D691EB5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06" name="Rechthoek 205">
            <a:hlinkClick r:id="rId8" action="ppaction://hlinksldjump"/>
            <a:extLst>
              <a:ext uri="{FF2B5EF4-FFF2-40B4-BE49-F238E27FC236}">
                <a16:creationId xmlns:a16="http://schemas.microsoft.com/office/drawing/2014/main" id="{D2793500-B975-4C63-BECD-574F3BB91690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7" name="Afbeelding 206">
            <a:hlinkClick r:id="rId8" action="ppaction://hlinksldjump"/>
            <a:extLst>
              <a:ext uri="{FF2B5EF4-FFF2-40B4-BE49-F238E27FC236}">
                <a16:creationId xmlns:a16="http://schemas.microsoft.com/office/drawing/2014/main" id="{BEAE03E9-F9F5-444B-AEEA-691A5F16B6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08" name="Rechthoek 207">
            <a:hlinkClick r:id="rId8" action="ppaction://hlinksldjump"/>
            <a:extLst>
              <a:ext uri="{FF2B5EF4-FFF2-40B4-BE49-F238E27FC236}">
                <a16:creationId xmlns:a16="http://schemas.microsoft.com/office/drawing/2014/main" id="{D9E9E4FC-D5CA-4AB8-911B-E92004BA874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09" name="Rechthoek 208">
            <a:hlinkClick r:id="rId8" action="ppaction://hlinksldjump"/>
            <a:extLst>
              <a:ext uri="{FF2B5EF4-FFF2-40B4-BE49-F238E27FC236}">
                <a16:creationId xmlns:a16="http://schemas.microsoft.com/office/drawing/2014/main" id="{981716C0-8DA5-4DFC-B289-F947BAFE832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10" name="Rechthoek 209">
            <a:hlinkClick r:id="rId8" action="ppaction://hlinksldjump"/>
            <a:extLst>
              <a:ext uri="{FF2B5EF4-FFF2-40B4-BE49-F238E27FC236}">
                <a16:creationId xmlns:a16="http://schemas.microsoft.com/office/drawing/2014/main" id="{3950D90F-1C26-4244-A2E4-A2A26B4DEC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0BA3D1BD-A7E4-4792-B8FC-78A0A5C1896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06" name="Tekstvak 105">
            <a:extLst>
              <a:ext uri="{FF2B5EF4-FFF2-40B4-BE49-F238E27FC236}">
                <a16:creationId xmlns:a16="http://schemas.microsoft.com/office/drawing/2014/main" id="{51DE4642-64B9-4880-8E64-A51207B0EFF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14" name="Tabel 113">
            <a:extLst>
              <a:ext uri="{FF2B5EF4-FFF2-40B4-BE49-F238E27FC236}">
                <a16:creationId xmlns:a16="http://schemas.microsoft.com/office/drawing/2014/main" id="{40AA8004-27BD-48CD-9351-3E4D78E54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15119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15" name="Rechthoek 114">
            <a:extLst>
              <a:ext uri="{FF2B5EF4-FFF2-40B4-BE49-F238E27FC236}">
                <a16:creationId xmlns:a16="http://schemas.microsoft.com/office/drawing/2014/main" id="{358F624F-1B82-4440-8040-84D86CF323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5D556547-786E-445A-A2C0-93B3286CB54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17" name="Afbeelding 116">
            <a:extLst>
              <a:ext uri="{FF2B5EF4-FFF2-40B4-BE49-F238E27FC236}">
                <a16:creationId xmlns:a16="http://schemas.microsoft.com/office/drawing/2014/main" id="{EA537F6B-523A-4AB6-8F30-4211877D98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18" name="Afbeelding 117">
            <a:extLst>
              <a:ext uri="{FF2B5EF4-FFF2-40B4-BE49-F238E27FC236}">
                <a16:creationId xmlns:a16="http://schemas.microsoft.com/office/drawing/2014/main" id="{209F8EED-DFA2-47D7-8ADD-9669897296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19" name="Afbeelding 118">
            <a:extLst>
              <a:ext uri="{FF2B5EF4-FFF2-40B4-BE49-F238E27FC236}">
                <a16:creationId xmlns:a16="http://schemas.microsoft.com/office/drawing/2014/main" id="{10C6E861-3567-483D-9B06-F1B11B55AF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07" name="Rond diagonale hoek rechthoek 17">
            <a:extLst>
              <a:ext uri="{FF2B5EF4-FFF2-40B4-BE49-F238E27FC236}">
                <a16:creationId xmlns:a16="http://schemas.microsoft.com/office/drawing/2014/main" id="{BA73D715-DE0F-4ACE-B5B7-6C7E2E7DC26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44D68572-6D1C-4004-98C8-560113A6F2D5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476CDF37-FCA5-4B90-A435-91AF1B1D83F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10" name="Afbeelding 109">
            <a:extLst>
              <a:ext uri="{FF2B5EF4-FFF2-40B4-BE49-F238E27FC236}">
                <a16:creationId xmlns:a16="http://schemas.microsoft.com/office/drawing/2014/main" id="{5D2E9819-682E-489F-8449-A3966F3A5D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5200" y="2084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361503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Rond diagonale hoek rechthoek 8">
            <a:extLst>
              <a:ext uri="{FF2B5EF4-FFF2-40B4-BE49-F238E27FC236}">
                <a16:creationId xmlns:a16="http://schemas.microsoft.com/office/drawing/2014/main" id="{EBF9AFC6-BFCB-4E3C-9DD1-65048BE0151F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8F1C8164-171D-431E-84DF-820247AF469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743D20E-F70B-4873-93C8-152D80E1A47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FF2729F-1079-4E87-8CB5-81CA9297EF71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Hoe zat dat ook alweer.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15 of 16 en een 3-kaart, dan bieden wij 2.</a:t>
            </a:r>
          </a:p>
          <a:p>
            <a:r>
              <a:rPr lang="nl-NL" dirty="0">
                <a:solidFill>
                  <a:schemeClr val="bg1"/>
                </a:solidFill>
              </a:rPr>
              <a:t>Met 16 punten en een 4-kaart, dan bieden wij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17 punten en een 3- of 4-kaart, dan bieden wij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Kan nu niet meer fout gaan. Toch?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46B44E1-AB61-4945-9CB0-F5E3508ABF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20619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" name="Rechthoek 15">
            <a:extLst>
              <a:ext uri="{FF2B5EF4-FFF2-40B4-BE49-F238E27FC236}">
                <a16:creationId xmlns:a16="http://schemas.microsoft.com/office/drawing/2014/main" id="{6F48B78B-F308-4175-8F5A-2BFD694E454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000A0D9-BD94-46BE-A555-2A09F81B91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FE16798-9C4F-4005-83CC-AE66822ADC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40004ED4-3A4D-4C81-97AE-9AC271533F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779E1D5C-A52A-44ED-BC62-7B2FB59E96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53FFD97-75BE-41B8-9883-9E17CDD7031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2F2CAEF-DD22-4368-B736-EB9149A5A70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310783C-D475-4980-BA2B-7D3B11535DE9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CD44B404-3E71-4795-BA82-F305540FD2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44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8C9175CB-C7EC-4FA5-8AEF-EDDBEBAE5BF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968352547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A5BB6F0-0BB4-46D1-BCF0-C5ECC64063C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2790C28-64C0-49AA-B481-9216770FCBC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1FB0679-0F83-4716-990A-59B4A31E227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66BEC99-AF1C-4126-8E75-26C3CE609C7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Goed zo. U kent de afspraak nog.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15 punten en een 4-kaart bieden we gewoon 2.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17D7BBB-B56B-4B88-9F0A-87D7BD48D95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6F78FF2C-B37B-4097-A698-1258A88FA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20619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F546D372-B4E8-43CF-BF23-72A480C804F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4D313B4-5195-477F-9AF6-030374B468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1BBE8C4-15DA-45B9-BAE1-D4405D5731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F3895A8-1941-4F9E-8E7C-2B8C9FE950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0E12658-2575-4E56-A4B0-5229FED9EC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7404007-CA52-4F1A-9D7C-55927E53095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C4E2103-6672-43D3-8BBE-7FBF23EB2AE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78515B7-1DB1-49DC-9D3F-04762000434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0D35CAD8-9463-406A-AC1A-51D49DE1D5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44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342F38AD-B535-422E-8A1A-CB463331D3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2B0EA6B8-3A09-40EA-9E19-49DBE5B9AF0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69098264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rood balkje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272D989-8656-43ED-8D7C-BAE96B604CEB}"/>
              </a:ext>
            </a:extLst>
          </p:cNvPr>
          <p:cNvSpPr txBox="1"/>
          <p:nvPr/>
        </p:nvSpPr>
        <p:spPr>
          <a:xfrm>
            <a:off x="396000" y="1120089"/>
            <a:ext cx="85642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5-Bieden - Les 4 </a:t>
            </a:r>
            <a:b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</a:br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Mijn bod na 1 SA Opening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78465C4-C85C-48AE-9BC1-C6BECC52295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75D1C617-9049-4DBF-916B-627B8EF32E8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5" name="Rond diagonale hoek rechthoek 28">
            <a:extLst>
              <a:ext uri="{FF2B5EF4-FFF2-40B4-BE49-F238E27FC236}">
                <a16:creationId xmlns:a16="http://schemas.microsoft.com/office/drawing/2014/main" id="{F7B3873B-5395-4FA4-8A73-884B25144CF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6" name="Rond diagonale hoek rechthoek 28">
            <a:extLst>
              <a:ext uri="{FF2B5EF4-FFF2-40B4-BE49-F238E27FC236}">
                <a16:creationId xmlns:a16="http://schemas.microsoft.com/office/drawing/2014/main" id="{636CCDA6-151C-488D-99A4-9C1B978D222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FEEED2C0-4C7F-431D-976E-A44FFE5ABD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FDF7E61-FC8C-414D-8710-CFCBB424C978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weet nog niet of er een manche in zit met uw 15 punten. Uw partner hoeft maar 8 punten te hebben.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1ECF024-7BBA-4542-951D-B3C363614F5F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952122DE-140B-4BB9-B592-CB6216FE0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95829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1A10E09-2C0C-4FD7-A45A-9A1069F3B8A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EF71AB8-04F8-44B9-B520-D4A010E3A9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5BBCB19-DE51-42FC-A8B7-317D1910CD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B94E832-FF07-4C66-B88E-B3166AD07F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65C4B76-A146-4F8E-B929-B108B9D9BB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65499FA0-BC24-491F-8E53-9AF4B12E0E5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739EBCB-BDB2-458D-BE64-30F91CED2924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A3F269E-48DC-4CD1-BA92-33FD4B79FDEF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78DDA4-52FC-4CB3-88B2-0D3C3D7716A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3712" y="2061466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0A4AE73B-AAEC-4ACB-9E77-5E28D0E875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D758F06E-AD80-45BC-9DE9-5549FBAEC2D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9151F6B-C2AB-4D36-AC4B-BC9DB143BFD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2FBA8EE8-43BA-4E92-B05D-D642BB85573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1F980BC1-7B3B-465C-B434-802B10DFBD8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C3CA1C-D0BF-4A95-B4DA-87248473BE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A9F7352-CE72-4631-862C-34E11B0817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7E7C49F-F1D4-405D-B856-8ED75108035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F07501-CEA5-4F38-A1CE-47802FA7A7F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589F6EB-E90C-40BE-A238-65BD1FA7478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1412A5A6-BD78-4A8E-8B1C-2B1008F1E3B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FCAFF2F-3E07-41E4-B41A-7EAAFD46E2B0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5C853E8-5F96-43CD-B56A-ADBE0941292D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3B91EC3-FF03-4559-A14A-8D5626537ED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3EB3646-FB1C-47FE-8800-9CD7206A654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BBB6C163-B300-478E-8305-6A83F3B6408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0CDD9B47-9CEF-47E8-BACD-20E8A3DB0EB3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8D378B3-5814-409F-9EA3-11495FF8FCD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BD57CE4-1609-4EB7-A81A-7F9C166F3A7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65F55A9-8792-48CB-AD5D-90F11E6B22C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3563B84-F940-491F-ACC7-B55988B4E3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C48C835-1D1F-4B60-AB26-7BE0FF50E53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C45DBB-8AE9-4C5B-B651-F2F8B71C808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06F2833-B019-4C31-BCF1-FB3446F2431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C17FC80-5EF4-48D6-9CF3-6D3D8730459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E809399-80D5-45AF-A9D9-29783E5E6BD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33EC600-4642-4952-9846-4FE52C6D49C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A4A5538-08C5-4F13-A7B1-AE6A612CDD3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3557FE5-E6F1-422B-B1BD-0C4C5536D56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0C12FEF7-5595-43E9-A3D9-171155C6108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A81E817-2849-4C46-9F40-50FB97E5E924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0F35011-F386-4405-8AB7-AA83B70000B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4D1AF70D-3B66-4112-9E83-140CA62D91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FC46A1D2-4292-4F3A-806D-0CC2F814964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863AD67-3BAA-440C-8EC4-1732AB23D8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BB3809C0-1989-4771-B957-97D21B8FF47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D5DCACB-7A53-4E1A-BEBA-54798626DF2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F759B92-75EF-4187-8602-C9276234D05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3BBEDAE4-25A4-4200-81E2-98C746503E0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F339BB0D-1D9A-4F7A-9726-E9EE5E9659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9FF2703C-15E8-46EF-A72A-5A93DF5DF2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AD50688C-E30F-47BA-9030-4CEA0188D6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C96C3101-2F58-42EF-AF0E-180B92E03B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1FDF1B2-7E79-42E4-8B22-2B2D51E90F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029BC7F8-9F2D-4374-AD49-67028F64E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CA58A4B-C4A4-4108-9E62-B8047C00E61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892263-1938-4D08-A278-BB1E3215EF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38A3B36-B9A1-4FE9-81BE-86685BBFC3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8E2B25-7FCE-490B-A388-9ACBD30277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EB8BFB-DEF2-4243-B2BD-97B5A128C1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0FEA258-4916-4FDC-B4E8-15648C66766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9DADAB3-35DD-4777-9BB0-CDA7F39A715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937268B-DB2E-4A52-9300-2BEA459D01F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AF71D-338A-4D19-8799-48B7C40228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18E3201-A027-4DDD-A574-44B82A6D4A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E2BBF96-5B30-4528-B944-D09C8B278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9232804-8CB8-4E5A-9BDB-BCA8D7C25C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C03955-D82E-4BE5-982F-463AA6E918C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DE9F3DC0-AC23-40E6-B364-ED702AD1CD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ABEF500-A558-45E1-BE1A-758B90C51C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CB71285-72A4-4D16-9E8F-09AA9B84AA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214314B4-2262-4B09-A0CC-6B26C728C5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A746022-6CA8-4374-A64E-65F4C4EA4A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74C093E5-162B-47F6-A173-2E9C96A8028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8B2A9B05-B17E-47FF-B74A-64D271A184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5D92006D-272F-47CE-9D76-8B72D1C72F5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8A418131-CBFD-4904-925A-E3D9493AEE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F45F685F-81B9-40F7-9F0A-FA247C068D8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FB8CA3B6-13F0-42BC-98A4-A1567C098C7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EA37F65E-8AA7-4A93-AD16-CE457466FFB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45919EA5-36D8-4E88-8658-3D5E763CAB6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302501EF-7705-4622-8849-809CD2EA7C9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3" name="Tekstvak 162">
            <a:extLst>
              <a:ext uri="{FF2B5EF4-FFF2-40B4-BE49-F238E27FC236}">
                <a16:creationId xmlns:a16="http://schemas.microsoft.com/office/drawing/2014/main" id="{EDBB8862-4687-478F-A4FB-DA0767020BE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4" name="Tabel 173">
            <a:extLst>
              <a:ext uri="{FF2B5EF4-FFF2-40B4-BE49-F238E27FC236}">
                <a16:creationId xmlns:a16="http://schemas.microsoft.com/office/drawing/2014/main" id="{466CAD47-148B-4BE0-9783-31FCE2651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13113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5" name="Rechthoek 174">
            <a:extLst>
              <a:ext uri="{FF2B5EF4-FFF2-40B4-BE49-F238E27FC236}">
                <a16:creationId xmlns:a16="http://schemas.microsoft.com/office/drawing/2014/main" id="{957D6405-AE71-4209-AE27-E4B8630C7EF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76" name="Afbeelding 175">
            <a:extLst>
              <a:ext uri="{FF2B5EF4-FFF2-40B4-BE49-F238E27FC236}">
                <a16:creationId xmlns:a16="http://schemas.microsoft.com/office/drawing/2014/main" id="{CC059A0E-2E45-43E1-AD3F-D73DD4BA29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7" name="Afbeelding 176">
            <a:extLst>
              <a:ext uri="{FF2B5EF4-FFF2-40B4-BE49-F238E27FC236}">
                <a16:creationId xmlns:a16="http://schemas.microsoft.com/office/drawing/2014/main" id="{8EC9DD7D-7674-4886-AC3B-FF1ED399D5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1A8F6B3B-4074-4284-AF90-A640738AB4E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BDD66D1-89CC-4DE6-803F-B93FA3435D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2" name="Rond diagonale hoek rechthoek 17">
            <a:extLst>
              <a:ext uri="{FF2B5EF4-FFF2-40B4-BE49-F238E27FC236}">
                <a16:creationId xmlns:a16="http://schemas.microsoft.com/office/drawing/2014/main" id="{7D5838C7-278C-4EC2-86D9-266E1CE574F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B8BB2CF4-1FB8-4044-993F-D3792CB1BE2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1 SA . Mijn partner biedt 2     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50BC2FAE-2622-4E6C-BCB5-20100A3F404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BD406B3-9D3F-47CC-BC99-44A116A4FF2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24947846-E90A-44F1-84E8-9C07362710D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1726</TotalTime>
  <Words>7202</Words>
  <Application>Microsoft Office PowerPoint</Application>
  <PresentationFormat>Diavoorstelling (4:3)</PresentationFormat>
  <Paragraphs>2329</Paragraphs>
  <Slides>78</Slides>
  <Notes>77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78</vt:i4>
      </vt:variant>
    </vt:vector>
  </HeadingPairs>
  <TitlesOfParts>
    <vt:vector size="83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1074</cp:revision>
  <dcterms:created xsi:type="dcterms:W3CDTF">2012-09-16T12:51:46Z</dcterms:created>
  <dcterms:modified xsi:type="dcterms:W3CDTF">2025-01-31T10:38:17Z</dcterms:modified>
</cp:coreProperties>
</file>