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244D10"/>
    <a:srgbClr val="CCCC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do 23-2-2023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8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is verleidelijk om 3SA te bieden. Toch niet doen. Mijn partner heeft alleen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Een manche in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kan ook niet. Dus ik PAS.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CA0DAE-80E5-3544-172A-F563EDD3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3590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16918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05213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F0998EE-AA06-1CD6-F232-43FD11BA0550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biedt 10+ punten. Met die 16 van mijzelf genoeg voor de manche.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Door 2♣ te bieden, ontkent mijn partner ♠ steun. Daarom bied ik STOP: 3 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CAFC96-9584-1D3C-0C55-342C9C772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073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U biedt met deze hand?</a:t>
            </a:r>
            <a:endParaRPr lang="nl-NL" sz="32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79656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11661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78E1EFB-D50B-5A3F-BAE4-B641351DF0B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U biedt met deze hand?</a:t>
            </a:r>
            <a:endParaRPr lang="nl-NL" sz="32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Zou ik nu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♠ bieden, dan bied ik reverse.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Dat belooft 16 of meer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Het 1SA bod belooft 6 t/m 9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mijn 12 punten nooit voldoende voor een manche. Ik PAS.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B118F0-A067-5F88-4C3F-A2B9BE01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42067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14515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91534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16D58A-4129-B5F2-B1C8-54302B2741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 met deze hand?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Mooi. Wij hebben fit gevonden.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Moet wel duidelijk aangeven dat ik geen sterke opening heb. Ook al tel ik al mijn distributie punten. Daarom 2♠.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2FCBFB0-2B2C-B25E-CB82-82A45679E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36411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7944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31540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5D5FC6-F875-C8F8-681A-FF6D767B0E0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Vreselijk moeilijk. Mijn partner heeft geen: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4-kaart ♠, geen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geen 4-kaart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Hoe groot is de kans op een 5-kaart ♣.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mijn 5-kaart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bieden is ook goed.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Een PAS is goed en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is goed.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699EEE5-3E88-7C7B-D55C-269C1B8CC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30134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83582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40347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67ED57F-8DB1-89B9-8F0A-ECF963CF18A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8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Met mijn 12 punten heb ik samen met mijn partner niet genoeg punten voor een manche (27 in de lage kleuren).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Daarom PAS ik.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AA929F-78F1-1299-D964-7945FEBC6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70867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82483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8269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A108765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2E319BF-DF61-B93C-01DA-0FC708FDA03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2584" y="148563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1884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2180" y="596942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5796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1884" y="148534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4116" y="2014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3006" y="660047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46684" y="660094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2077" y="324766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op 1 niveau een kleur bieden die hoger is dan de openingskleur is geen reverse.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ik ga kijken of er misschien en ♠ fit te vinden is. Ik bied 1♠.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508B76E-460D-3C6F-1CF6-B9D094F7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430247"/>
              </p:ext>
            </p:extLst>
          </p:nvPr>
        </p:nvGraphicFramePr>
        <p:xfrm>
          <a:off x="391420" y="326014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A108765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1D7D89BC-F916-FFE4-C48F-1132B4BADA5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72108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10651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AHVB95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ABADFB-F5EF-BF9C-DE13-672657A427E9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Samen hebben wij minimaal 26 punten. Ik heb een mooie 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stopper in de kleur.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</a:t>
            </a:r>
            <a:r>
              <a:rPr lang="nl-NL" sz="2400" dirty="0">
                <a:solidFill>
                  <a:srgbClr val="C0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maak ik 6 slagen en ♠ aas is zeven. Met partner zijn 10 punten maak ik de resterende 2 slagen.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bied ik STOP: 3SA.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6A1BF57-140A-9128-97E4-5B9C4CE67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80321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AHVB95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1207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00389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D0597DC-16B4-058B-4262-AC875572035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18 punten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40000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Misschien heeft u geleerd, dat 2SA nu 18 of 19 punten zijn. Dat wil ik verfijnen. 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Het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bod belooft 6 punten.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Heb 18 punten + 6 punten = 24 = 2SA.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Heb 19 punten + 6 punten = 25 = 3SA.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Daarom bied ik nu 2SA.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DCEE6CE-E45E-FB25-1590-1F7931C9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30059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77696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82624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CCF22CD-396C-C4F6-305A-97E6269B7468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Om met deze hand 1SA te bieden is natuurlijk helemaal fout. 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Ik heb nog een 2</a:t>
            </a:r>
            <a:r>
              <a:rPr lang="nl-NL" sz="2400" baseline="30000" dirty="0">
                <a:solidFill>
                  <a:srgbClr val="244D10"/>
                </a:solidFill>
                <a:latin typeface="+mj-lt"/>
              </a:rPr>
              <a:t>e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 kleur.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Omdat ik maar 12 punten heb, bied ik zo laag mogelijk mijn 2</a:t>
            </a:r>
            <a:r>
              <a:rPr lang="nl-NL" sz="2400" baseline="30000" dirty="0">
                <a:solidFill>
                  <a:srgbClr val="244D10"/>
                </a:solidFill>
                <a:latin typeface="+mj-lt"/>
              </a:rPr>
              <a:t>e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 kleur. 2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♦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469C11B-EC40-81AC-227E-0C1D298C1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81023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91946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24052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078361A-81E1-7CAE-1754-B1914A911753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 met deze hand?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19595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68214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CF475F1-58CA-43DE-1B62-8F4589F6887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 punten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40000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Er is op het moment fit te vinden.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Mocht mijn partner ook nog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hebben, dan biedt hij dadelijk wel.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met 12 punt 1SA.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b="1" dirty="0">
                <a:solidFill>
                  <a:srgbClr val="244D10"/>
                </a:solidFill>
              </a:rPr>
              <a:t>PS</a:t>
            </a:r>
            <a:r>
              <a:rPr lang="nl-NL" sz="2400" dirty="0">
                <a:solidFill>
                  <a:srgbClr val="244D10"/>
                </a:solidFill>
              </a:rPr>
              <a:t>: Is wel een uitzonderlijke hand.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b="1" dirty="0">
                <a:solidFill>
                  <a:srgbClr val="244D10"/>
                </a:solidFill>
              </a:rPr>
              <a:t>4 HEREN</a:t>
            </a:r>
            <a:r>
              <a:rPr lang="nl-NL" sz="2400" dirty="0">
                <a:solidFill>
                  <a:srgbClr val="244D10"/>
                </a:solidFill>
              </a:rPr>
              <a:t>. Komt niet zo vaak voor.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2234EE-630D-FDEB-9430-58111903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649107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0170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64688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939EEA8-5744-C83D-391C-ECBB2297402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heeft geboden, dan heeft u een reverse bod gedaan met 13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komt u hier vanwege het 2♠ bod, dan biedt u een met een 2-kaart.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Het moet dus 1SA.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0A862ED-F1CF-8D69-3545-544BAF09E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2883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86759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86600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A9763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C2EBC6-4470-E082-CA9A-ACEF179C57C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12punten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maar 12 punten en stel uw partner maar 6. Wanneer u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herhaalt, dan moet u een slag meer maken.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Ook met dit spel is 1SA het juiste bod.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A33C22D-EBF8-B615-6ECE-F247C605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17737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9275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22467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F56E496-A316-45C7-9A56-55F8D9148D7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19 punten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bod belooft minimaal 6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19 punten. Samen 25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Genoeg voor de manche.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3SA.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8E29FB0-1402-ACF8-1370-50762491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3173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3768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45978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5C5C8E0-F2BD-EDB8-7BAD-58ED61D2B52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heeft geen 4-kaart in een van de hoge kleuren. Ook heeft hij maar 6 t/m 9 punten. Samen niet voldoende voor een manche, maar wel een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fit.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PAS.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7A8B1DB-6C48-8D5C-766A-FE7DBDB0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8351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54028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29869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61B2DA5-BCB7-7B4A-4863-63488F8D90A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 met deze hand?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36950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ben minimaal en uit het bod van partner, zal er ook geen ♠ fit zijn.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PAS.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467CA7B-F768-DDED-144D-D6BA2E1E4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28661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opening van 1♠ belooft al een 5-kaart.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Herhaal ik de ♠, dan beloof ik een 6-kaart.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Pas op een nieuwe kleur doen we ook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Rest mij alleen 2SA.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C82CA85-8F96-8A6B-F8D1-E8CE057B5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0143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5722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00248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80C1FE-6A63-AB7E-634E-B07E2DA3A7D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gaat u bieden?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kan op 1 niveau met tweede kleur bieden.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Op 1 niveau is dit niet reverse.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1♠.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BE692F1-464F-57A2-FFB4-BF5C6B54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9534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81196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46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05DB804-FE30-4945-D554-A2BE03BCF29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die zwakke 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wil ik geen SA spelen.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herhaal ik mijn ♣.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omdat ik maar 12 punten heb bied ik 2♣.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43DE787-4C79-1BBC-FDDC-11AA8CB4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5911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6604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32905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D33FCD2-F99F-1F57-C7E6-2220DB80C355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punten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heeft geen steun in de ♠.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Hij heeft wel minimaal 10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mijn 17 punten is dat ruim voldoende voor een manche. </a:t>
            </a:r>
            <a:r>
              <a:rPr lang="nl-NL" sz="2400">
                <a:solidFill>
                  <a:srgbClr val="244D10"/>
                </a:solidFill>
              </a:rPr>
              <a:t>Ik bied STOP: 3SA.</a:t>
            </a:r>
            <a:endParaRPr lang="nl-NL" sz="2400" dirty="0">
              <a:solidFill>
                <a:srgbClr val="244D10"/>
              </a:solidFill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6A84896-BA5F-D1AB-E570-04B7648A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95299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86023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9308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AB8643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622BAD9-B1CC-57FC-FAF2-5F0DF56A9E6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♠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biedt?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mijn 16 punten en een 6-kaart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wil ik toch proberen of er een manche in zit.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omdat ik de 3SA niet wil missen. Het is aan mijn partner om 3SA of 4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te bieden.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8A9477D-2D4C-AA18-0CDD-0DAF917E0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74774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AB8643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b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  <a:p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46336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8541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2SA</a:t>
            </a:r>
            <a:endParaRPr lang="nl-NL" sz="240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68D6D85-755B-31C0-6242-CF2C92EA5BB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90806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72611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313778-14B2-27B7-87B0-BB08804063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 punten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2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2♣ bod van mijn partner belooft minimaal 10 punten. Ik heb er 15 en samen is dat genoeg voor een manche.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 3SA.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3B242FE-B581-2611-6286-1972E4DEC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3464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91919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658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H86532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ond diagonale hoek rechthoek 23">
            <a:extLst>
              <a:ext uri="{FF2B5EF4-FFF2-40B4-BE49-F238E27FC236}">
                <a16:creationId xmlns:a16="http://schemas.microsoft.com/office/drawing/2014/main" id="{402ED384-EF7B-61AD-7B9B-706BC1756799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Met deze hand bied ik?</a:t>
            </a:r>
            <a:endParaRPr lang="nl-NL" sz="2400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AA145AF-32DB-FF71-BD43-3C8E24F5E83B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Met deze hand bied ik?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wel 15 punten, maar mijn partner maximaal 9. Maar toch wil ik graag onderzoeken of wij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manche kunnen bieden. Is mijn partner zwak, 6 of 7 punten, dan zal hij passen. Met 8 of 9 punten bied hij de manche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A9AB70-14A2-8481-31E8-E8177F99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7739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H86532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8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Wat biedt u met deze hand?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Waarom zou ik passen?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Mijn partner kan nog steeds een 4-kaart ♠ hebben. Ik bied 1♠. En dat is geen reverse.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8178EC8-1193-39FE-119A-61419D0C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5129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0316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77727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B2304E0-67C9-39E9-966A-B2D0F9AE454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1 Sans Atout. U biedt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Door 1 SA te bieden, ontkent mijn partner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Lijkt mij een beetje gevaarlijk om nu op 1SA te passen.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2♣.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7D5B985-621B-D7A3-DA3A-08833CC2D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750609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8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8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59244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38956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8DA6D1D-8FEC-6E78-40B1-ADFAB8787DD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4291</Words>
  <Application>Microsoft Office PowerPoint</Application>
  <PresentationFormat>Diavoorstelling (4:3)</PresentationFormat>
  <Paragraphs>1274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718</cp:revision>
  <dcterms:created xsi:type="dcterms:W3CDTF">2012-09-16T12:51:46Z</dcterms:created>
  <dcterms:modified xsi:type="dcterms:W3CDTF">2023-02-23T11:04:09Z</dcterms:modified>
</cp:coreProperties>
</file>