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0"/>
  </p:notesMasterIdLst>
  <p:handoutMasterIdLst>
    <p:handoutMasterId r:id="rId81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260" r:id="rId7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D10"/>
    <a:srgbClr val="006600"/>
    <a:srgbClr val="3333CC"/>
    <a:srgbClr val="009900"/>
    <a:srgbClr val="CCCC00"/>
    <a:srgbClr val="99CC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Stijl, gemiddeld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ijl, licht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3766" autoAdjust="0"/>
  </p:normalViewPr>
  <p:slideViewPr>
    <p:cSldViewPr>
      <p:cViewPr varScale="1">
        <p:scale>
          <a:sx n="79" d="100"/>
          <a:sy n="79" d="100"/>
        </p:scale>
        <p:origin x="1594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264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0D136-B847-4282-9EEF-B9B333AE4718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871C4-2D55-4D20-B47E-11F12B5031A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82EDB-00D5-4E95-A6F8-2A5CDD7D3F81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95C2A-607C-4AB1-A98E-AF78550075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Start test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10</a:t>
            </a:fld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11</a:t>
            </a:fld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12</a:t>
            </a:fld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13</a:t>
            </a:fld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14</a:t>
            </a:fld>
            <a:endParaRPr lang="nl-N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15</a:t>
            </a:fld>
            <a:endParaRPr lang="nl-N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16</a:t>
            </a:fld>
            <a:endParaRPr lang="nl-N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17</a:t>
            </a:fld>
            <a:endParaRPr lang="nl-N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5547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2272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Vragenmenu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797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09347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64069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47410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40280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1248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58367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35007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745936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4124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7309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62604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65046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935285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34155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071332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055308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142318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323970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594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748041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131584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030072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188531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467965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838562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671889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268101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27194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3840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931924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417569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849091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231108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385393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276476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56834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927351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792483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4713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139964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5532852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235379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796278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8527216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2046566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61091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318937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673486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9662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3181052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0516702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1396746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318593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7020982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485814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4167010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62605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9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" Target="slide9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image" Target="../media/image6.png"/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14.xml"/><Relationship Id="rId4" Type="http://schemas.openxmlformats.org/officeDocument/2006/relationships/slide" Target="slide15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image" Target="../media/image6.png"/><Relationship Id="rId3" Type="http://schemas.openxmlformats.org/officeDocument/2006/relationships/slide" Target="slide12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17.xml"/><Relationship Id="rId4" Type="http://schemas.openxmlformats.org/officeDocument/2006/relationships/slide" Target="slide18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13" Type="http://schemas.openxmlformats.org/officeDocument/2006/relationships/image" Target="../media/image6.png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0.xml"/><Relationship Id="rId4" Type="http://schemas.openxmlformats.org/officeDocument/2006/relationships/slide" Target="slide21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slide" Target="slide36.xml"/><Relationship Id="rId18" Type="http://schemas.openxmlformats.org/officeDocument/2006/relationships/slide" Target="slide51.xml"/><Relationship Id="rId26" Type="http://schemas.openxmlformats.org/officeDocument/2006/relationships/slide" Target="slide75.xml"/><Relationship Id="rId3" Type="http://schemas.openxmlformats.org/officeDocument/2006/relationships/slide" Target="slide6.xml"/><Relationship Id="rId21" Type="http://schemas.openxmlformats.org/officeDocument/2006/relationships/slide" Target="slide60.xml"/><Relationship Id="rId7" Type="http://schemas.openxmlformats.org/officeDocument/2006/relationships/slide" Target="slide18.xml"/><Relationship Id="rId12" Type="http://schemas.openxmlformats.org/officeDocument/2006/relationships/slide" Target="slide33.xml"/><Relationship Id="rId17" Type="http://schemas.openxmlformats.org/officeDocument/2006/relationships/slide" Target="slide48.xml"/><Relationship Id="rId25" Type="http://schemas.openxmlformats.org/officeDocument/2006/relationships/slide" Target="slide72.xml"/><Relationship Id="rId2" Type="http://schemas.openxmlformats.org/officeDocument/2006/relationships/notesSlide" Target="../notesSlides/notesSlide2.xml"/><Relationship Id="rId16" Type="http://schemas.openxmlformats.org/officeDocument/2006/relationships/slide" Target="slide45.xml"/><Relationship Id="rId20" Type="http://schemas.openxmlformats.org/officeDocument/2006/relationships/slide" Target="slide57.xml"/><Relationship Id="rId29" Type="http://schemas.openxmlformats.org/officeDocument/2006/relationships/hyperlink" Target="http://www.bridgeoffice.nl/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15.xml"/><Relationship Id="rId11" Type="http://schemas.openxmlformats.org/officeDocument/2006/relationships/slide" Target="slide30.xml"/><Relationship Id="rId24" Type="http://schemas.openxmlformats.org/officeDocument/2006/relationships/slide" Target="slide69.xml"/><Relationship Id="rId5" Type="http://schemas.openxmlformats.org/officeDocument/2006/relationships/slide" Target="slide12.xml"/><Relationship Id="rId15" Type="http://schemas.openxmlformats.org/officeDocument/2006/relationships/slide" Target="slide42.xml"/><Relationship Id="rId23" Type="http://schemas.openxmlformats.org/officeDocument/2006/relationships/slide" Target="slide66.xml"/><Relationship Id="rId28" Type="http://schemas.openxmlformats.org/officeDocument/2006/relationships/slide" Target="slide1.xml"/><Relationship Id="rId10" Type="http://schemas.openxmlformats.org/officeDocument/2006/relationships/slide" Target="slide27.xml"/><Relationship Id="rId19" Type="http://schemas.openxmlformats.org/officeDocument/2006/relationships/slide" Target="slide54.xml"/><Relationship Id="rId4" Type="http://schemas.openxmlformats.org/officeDocument/2006/relationships/slide" Target="slide9.xml"/><Relationship Id="rId9" Type="http://schemas.openxmlformats.org/officeDocument/2006/relationships/slide" Target="slide24.xml"/><Relationship Id="rId14" Type="http://schemas.openxmlformats.org/officeDocument/2006/relationships/slide" Target="slide39.xml"/><Relationship Id="rId22" Type="http://schemas.openxmlformats.org/officeDocument/2006/relationships/slide" Target="slide63.xml"/><Relationship Id="rId27" Type="http://schemas.openxmlformats.org/officeDocument/2006/relationships/slide" Target="slide3.xml"/><Relationship Id="rId30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13" Type="http://schemas.openxmlformats.org/officeDocument/2006/relationships/image" Target="../media/image6.png"/><Relationship Id="rId3" Type="http://schemas.openxmlformats.org/officeDocument/2006/relationships/slide" Target="slide18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3.xml"/><Relationship Id="rId4" Type="http://schemas.openxmlformats.org/officeDocument/2006/relationships/slide" Target="slide24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slide" Target="slide25.xml"/><Relationship Id="rId13" Type="http://schemas.openxmlformats.org/officeDocument/2006/relationships/image" Target="../media/image6.png"/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6.xml"/><Relationship Id="rId4" Type="http://schemas.openxmlformats.org/officeDocument/2006/relationships/slide" Target="slide27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13" Type="http://schemas.openxmlformats.org/officeDocument/2006/relationships/image" Target="../media/image6.png"/><Relationship Id="rId3" Type="http://schemas.openxmlformats.org/officeDocument/2006/relationships/slide" Target="slide24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9.xml"/><Relationship Id="rId4" Type="http://schemas.openxmlformats.org/officeDocument/2006/relationships/slide" Target="slide30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image" Target="../media/image7.png"/><Relationship Id="rId3" Type="http://schemas.openxmlformats.org/officeDocument/2006/relationships/slide" Target="slide2.xml"/><Relationship Id="rId7" Type="http://schemas.openxmlformats.org/officeDocument/2006/relationships/slide" Target="slide4.xm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11" Type="http://schemas.openxmlformats.org/officeDocument/2006/relationships/image" Target="../media/image5.pn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6.xml"/><Relationship Id="rId9" Type="http://schemas.openxmlformats.org/officeDocument/2006/relationships/slide" Target="slide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slide" Target="slide31.xml"/><Relationship Id="rId13" Type="http://schemas.openxmlformats.org/officeDocument/2006/relationships/image" Target="../media/image6.png"/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32.xml"/><Relationship Id="rId4" Type="http://schemas.openxmlformats.org/officeDocument/2006/relationships/slide" Target="slide33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3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slide" Target="slide34.xml"/><Relationship Id="rId13" Type="http://schemas.openxmlformats.org/officeDocument/2006/relationships/image" Target="../media/image6.png"/><Relationship Id="rId3" Type="http://schemas.openxmlformats.org/officeDocument/2006/relationships/slide" Target="slide30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35.xml"/><Relationship Id="rId4" Type="http://schemas.openxmlformats.org/officeDocument/2006/relationships/slide" Target="slide36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3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slide" Target="slide37.xml"/><Relationship Id="rId13" Type="http://schemas.openxmlformats.org/officeDocument/2006/relationships/image" Target="../media/image6.png"/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38.xml"/><Relationship Id="rId4" Type="http://schemas.openxmlformats.org/officeDocument/2006/relationships/slide" Target="slide39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slide" Target="slide40.xml"/><Relationship Id="rId13" Type="http://schemas.openxmlformats.org/officeDocument/2006/relationships/image" Target="../media/image6.png"/><Relationship Id="rId3" Type="http://schemas.openxmlformats.org/officeDocument/2006/relationships/slide" Target="slide36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41.xml"/><Relationship Id="rId4" Type="http://schemas.openxmlformats.org/officeDocument/2006/relationships/slide" Target="slide42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42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7.pn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39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7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slide" Target="slide43.xml"/><Relationship Id="rId13" Type="http://schemas.openxmlformats.org/officeDocument/2006/relationships/image" Target="../media/image6.png"/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44.xml"/><Relationship Id="rId4" Type="http://schemas.openxmlformats.org/officeDocument/2006/relationships/slide" Target="slide45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slide" Target="slide46.xml"/><Relationship Id="rId13" Type="http://schemas.openxmlformats.org/officeDocument/2006/relationships/image" Target="../media/image6.png"/><Relationship Id="rId3" Type="http://schemas.openxmlformats.org/officeDocument/2006/relationships/slide" Target="slide42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47.xml"/><Relationship Id="rId4" Type="http://schemas.openxmlformats.org/officeDocument/2006/relationships/slide" Target="slide48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slide" Target="slide49.xml"/><Relationship Id="rId13" Type="http://schemas.openxmlformats.org/officeDocument/2006/relationships/image" Target="../media/image6.png"/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0.xml"/><Relationship Id="rId4" Type="http://schemas.openxmlformats.org/officeDocument/2006/relationships/slide" Target="slide51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6.xml"/><Relationship Id="rId9" Type="http://schemas.openxmlformats.org/officeDocument/2006/relationships/image" Target="../media/image7.png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slide" Target="slide52.xml"/><Relationship Id="rId13" Type="http://schemas.openxmlformats.org/officeDocument/2006/relationships/image" Target="../media/image6.png"/><Relationship Id="rId3" Type="http://schemas.openxmlformats.org/officeDocument/2006/relationships/slide" Target="slide48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3.xml"/><Relationship Id="rId4" Type="http://schemas.openxmlformats.org/officeDocument/2006/relationships/slide" Target="slide54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slide" Target="slide55.xml"/><Relationship Id="rId13" Type="http://schemas.openxmlformats.org/officeDocument/2006/relationships/image" Target="../media/image6.png"/><Relationship Id="rId3" Type="http://schemas.openxmlformats.org/officeDocument/2006/relationships/slide" Target="slide51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6.xml"/><Relationship Id="rId4" Type="http://schemas.openxmlformats.org/officeDocument/2006/relationships/slide" Target="slide57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slide" Target="slide58.xml"/><Relationship Id="rId13" Type="http://schemas.openxmlformats.org/officeDocument/2006/relationships/image" Target="../media/image6.png"/><Relationship Id="rId3" Type="http://schemas.openxmlformats.org/officeDocument/2006/relationships/slide" Target="slide54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9.xml"/><Relationship Id="rId4" Type="http://schemas.openxmlformats.org/officeDocument/2006/relationships/slide" Target="slide60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image" Target="../media/image6.png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8.xml"/><Relationship Id="rId4" Type="http://schemas.openxmlformats.org/officeDocument/2006/relationships/slide" Target="slide9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slide" Target="slide61.xml"/><Relationship Id="rId13" Type="http://schemas.openxmlformats.org/officeDocument/2006/relationships/image" Target="../media/image6.png"/><Relationship Id="rId3" Type="http://schemas.openxmlformats.org/officeDocument/2006/relationships/slide" Target="slide57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62.xml"/><Relationship Id="rId4" Type="http://schemas.openxmlformats.org/officeDocument/2006/relationships/slide" Target="slide63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3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3.xml.rels><?xml version="1.0" encoding="UTF-8" standalone="yes"?>
<Relationships xmlns="http://schemas.openxmlformats.org/package/2006/relationships"><Relationship Id="rId8" Type="http://schemas.openxmlformats.org/officeDocument/2006/relationships/slide" Target="slide64.xml"/><Relationship Id="rId13" Type="http://schemas.openxmlformats.org/officeDocument/2006/relationships/image" Target="../media/image6.png"/><Relationship Id="rId3" Type="http://schemas.openxmlformats.org/officeDocument/2006/relationships/slide" Target="slide60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65.xml"/><Relationship Id="rId4" Type="http://schemas.openxmlformats.org/officeDocument/2006/relationships/slide" Target="slide66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66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6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63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slide" Target="slide67.xml"/><Relationship Id="rId13" Type="http://schemas.openxmlformats.org/officeDocument/2006/relationships/image" Target="../media/image6.png"/><Relationship Id="rId3" Type="http://schemas.openxmlformats.org/officeDocument/2006/relationships/slide" Target="slide63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68.xml"/><Relationship Id="rId4" Type="http://schemas.openxmlformats.org/officeDocument/2006/relationships/slide" Target="slide69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9.xml.rels><?xml version="1.0" encoding="UTF-8" standalone="yes"?>
<Relationships xmlns="http://schemas.openxmlformats.org/package/2006/relationships"><Relationship Id="rId8" Type="http://schemas.openxmlformats.org/officeDocument/2006/relationships/slide" Target="slide70.xml"/><Relationship Id="rId13" Type="http://schemas.openxmlformats.org/officeDocument/2006/relationships/image" Target="../media/image6.png"/><Relationship Id="rId3" Type="http://schemas.openxmlformats.org/officeDocument/2006/relationships/slide" Target="slide66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71.xml"/><Relationship Id="rId4" Type="http://schemas.openxmlformats.org/officeDocument/2006/relationships/slide" Target="slide72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2.xml.rels><?xml version="1.0" encoding="UTF-8" standalone="yes"?>
<Relationships xmlns="http://schemas.openxmlformats.org/package/2006/relationships"><Relationship Id="rId8" Type="http://schemas.openxmlformats.org/officeDocument/2006/relationships/slide" Target="slide73.xml"/><Relationship Id="rId13" Type="http://schemas.openxmlformats.org/officeDocument/2006/relationships/image" Target="../media/image6.png"/><Relationship Id="rId3" Type="http://schemas.openxmlformats.org/officeDocument/2006/relationships/slide" Target="slide69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74.xml"/><Relationship Id="rId4" Type="http://schemas.openxmlformats.org/officeDocument/2006/relationships/slide" Target="slide75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7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5.xml.rels><?xml version="1.0" encoding="UTF-8" standalone="yes"?>
<Relationships xmlns="http://schemas.openxmlformats.org/package/2006/relationships"><Relationship Id="rId8" Type="http://schemas.openxmlformats.org/officeDocument/2006/relationships/slide" Target="slide76.xml"/><Relationship Id="rId13" Type="http://schemas.openxmlformats.org/officeDocument/2006/relationships/image" Target="../media/image6.png"/><Relationship Id="rId3" Type="http://schemas.openxmlformats.org/officeDocument/2006/relationships/slide" Target="slide72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77.xml"/><Relationship Id="rId4" Type="http://schemas.openxmlformats.org/officeDocument/2006/relationships/slide" Target="slide78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7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7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image" Target="../media/image6.png"/><Relationship Id="rId3" Type="http://schemas.openxmlformats.org/officeDocument/2006/relationships/slide" Target="slide6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11.xml"/><Relationship Id="rId4" Type="http://schemas.openxmlformats.org/officeDocument/2006/relationships/slide" Target="slide12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23528" y="5950800"/>
            <a:ext cx="3744416" cy="504000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Druk op ESC om de test af te sluiten</a:t>
            </a:r>
          </a:p>
        </p:txBody>
      </p:sp>
      <p:pic>
        <p:nvPicPr>
          <p:cNvPr id="14" name="Afbeelding 13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AB7B1817-E511-43AC-B2A9-FF852A6ADA31}"/>
              </a:ext>
            </a:extLst>
          </p:cNvPr>
          <p:cNvSpPr txBox="1"/>
          <p:nvPr/>
        </p:nvSpPr>
        <p:spPr>
          <a:xfrm>
            <a:off x="2915816" y="2877716"/>
            <a:ext cx="39604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Biedsysteem 5542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Openingen van 12+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Stayman vanaf 8 punten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Zwakke 2 openingen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 err="1">
                <a:solidFill>
                  <a:srgbClr val="244D10"/>
                </a:solidFill>
                <a:latin typeface="Copperplate Gothic Light" panose="020E0507020206020404" pitchFamily="34" charset="0"/>
              </a:rPr>
              <a:t>Blackwood</a:t>
            </a:r>
            <a:endParaRPr lang="nl-NL" sz="2000" dirty="0">
              <a:solidFill>
                <a:srgbClr val="244D10"/>
              </a:solidFill>
              <a:latin typeface="Copperplate Gothic Light" panose="020E05070202060204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Antwoorden 0-3, 1-4,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Heren gestroomlijnd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2102328F-6CA9-4E45-967C-A277526DA4B0}"/>
              </a:ext>
            </a:extLst>
          </p:cNvPr>
          <p:cNvSpPr txBox="1"/>
          <p:nvPr/>
        </p:nvSpPr>
        <p:spPr>
          <a:xfrm>
            <a:off x="396000" y="1120089"/>
            <a:ext cx="856421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Serie 5 -  Les 3 - Bieden </a:t>
            </a:r>
            <a:b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</a:br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Mijn 2</a:t>
            </a:r>
            <a:r>
              <a:rPr lang="nl-NL" sz="4400" b="1" baseline="3000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e</a:t>
            </a:r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 bod</a:t>
            </a:r>
            <a:endParaRPr lang="nl-NL" sz="44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  <a:p>
            <a:pPr algn="ctr"/>
            <a:endParaRPr lang="nl-NL" sz="44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1B5BC695-F0AA-4CBD-8696-543C16C6EABC}"/>
              </a:ext>
            </a:extLst>
          </p:cNvPr>
          <p:cNvSpPr/>
          <p:nvPr/>
        </p:nvSpPr>
        <p:spPr>
          <a:xfrm>
            <a:off x="2915816" y="5334204"/>
            <a:ext cx="3744416" cy="4037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© Bridge Office 2025  Auteur: Thijs Op het Roodt</a:t>
            </a:r>
            <a:endParaRPr lang="nl-NL" sz="1400" dirty="0"/>
          </a:p>
        </p:txBody>
      </p:sp>
      <p:pic>
        <p:nvPicPr>
          <p:cNvPr id="23" name="Graphic 22" descr="Cirkels met pijlen">
            <a:extLst>
              <a:ext uri="{FF2B5EF4-FFF2-40B4-BE49-F238E27FC236}">
                <a16:creationId xmlns:a16="http://schemas.microsoft.com/office/drawing/2014/main" id="{C7E2CA3F-7A27-4E7D-BDB1-6B31F8393F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876256" y="2615870"/>
            <a:ext cx="1736915" cy="1736915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pic>
        <p:nvPicPr>
          <p:cNvPr id="24" name="Graphic 23" descr="Cirkels met pijlen">
            <a:extLst>
              <a:ext uri="{FF2B5EF4-FFF2-40B4-BE49-F238E27FC236}">
                <a16:creationId xmlns:a16="http://schemas.microsoft.com/office/drawing/2014/main" id="{EA0F03DE-2BD5-4C24-B163-D49664E3E9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9552" y="2607147"/>
            <a:ext cx="1736915" cy="1736915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57AB76B8-A042-4DFB-B9C4-016DC591E4B7}"/>
              </a:ext>
            </a:extLst>
          </p:cNvPr>
          <p:cNvCxnSpPr/>
          <p:nvPr/>
        </p:nvCxnSpPr>
        <p:spPr>
          <a:xfrm>
            <a:off x="179512" y="2731790"/>
            <a:ext cx="8856984" cy="0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kstvak 18">
            <a:extLst>
              <a:ext uri="{FF2B5EF4-FFF2-40B4-BE49-F238E27FC236}">
                <a16:creationId xmlns:a16="http://schemas.microsoft.com/office/drawing/2014/main" id="{AD6C494F-7F02-4EB0-8BA8-962733081BA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5BF7A08-4359-475E-9BCB-E17951359DB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6CD0A037-3C57-49CC-9D1E-DD788DBA396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0" name="Rond diagonale hoek rechthoek 13">
            <a:extLst>
              <a:ext uri="{FF2B5EF4-FFF2-40B4-BE49-F238E27FC236}">
                <a16:creationId xmlns:a16="http://schemas.microsoft.com/office/drawing/2014/main" id="{F6D1709D-CCD6-475E-8AE1-ACEC033026D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F2DCB9D7-4747-44B3-AA93-CC9156C8360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B88D9780-B946-4794-8F8B-80410238B306}"/>
              </a:ext>
            </a:extLst>
          </p:cNvPr>
          <p:cNvSpPr txBox="1"/>
          <p:nvPr/>
        </p:nvSpPr>
        <p:spPr>
          <a:xfrm>
            <a:off x="3077285" y="3124800"/>
            <a:ext cx="566526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weet nu dat uw partner minimaal een 4-harten heeft en minimaal 6 punten. Dat kan natuurlijk veel meer zijn. Misschien heeft uw partner ook nog een 4-kaart schoppen. Wie zal het zeggen.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Dan weet u nu wat u moet bieden. Hoop ik.</a:t>
            </a:r>
          </a:p>
        </p:txBody>
      </p:sp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DAA29811-266B-4C0F-9E8E-93F29AD416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11417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4" name="Rechthoek 23">
            <a:extLst>
              <a:ext uri="{FF2B5EF4-FFF2-40B4-BE49-F238E27FC236}">
                <a16:creationId xmlns:a16="http://schemas.microsoft.com/office/drawing/2014/main" id="{93EB3979-11E1-48D9-81F5-865678A2180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E1957C00-D84B-443D-A091-C1CD9D7CE13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38C02727-59DE-4324-B4EC-CB8C31C37F8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50833775-F3FE-4111-92D8-FB0B04D8F04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3D54D393-E07A-4302-81AE-FD3CD26990A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1" name="Rond diagonale hoek rechthoek 17">
            <a:extLst>
              <a:ext uri="{FF2B5EF4-FFF2-40B4-BE49-F238E27FC236}">
                <a16:creationId xmlns:a16="http://schemas.microsoft.com/office/drawing/2014/main" id="{0E3DCF69-8C39-4B5C-9522-25DFC043CC81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779A22C6-6B7C-45DF-A391-FDE32A75B391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A317ABDD-05E7-49C0-A26D-1B0B6DBE473C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93A0AC11-DAC2-4065-BD38-7C988EA89944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4E9C6587-D70B-4A06-99A7-0F09592BB20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87B6A0B8-BF94-4E73-94BC-E014B2892F7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84400" y="2088000"/>
            <a:ext cx="213378" cy="190517"/>
          </a:xfrm>
          <a:prstGeom prst="rect">
            <a:avLst/>
          </a:prstGeom>
        </p:spPr>
      </p:pic>
      <p:sp>
        <p:nvSpPr>
          <p:cNvPr id="37" name="Tekstvak 36">
            <a:extLst>
              <a:ext uri="{FF2B5EF4-FFF2-40B4-BE49-F238E27FC236}">
                <a16:creationId xmlns:a16="http://schemas.microsoft.com/office/drawing/2014/main" id="{87EDFE13-D5A5-4A3C-ACF0-20E2DC248FD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4" name="Rond diagonale hoek rechthoek 28">
            <a:extLst>
              <a:ext uri="{FF2B5EF4-FFF2-40B4-BE49-F238E27FC236}">
                <a16:creationId xmlns:a16="http://schemas.microsoft.com/office/drawing/2014/main" id="{103A063A-4DEB-4E70-8293-6853B6534399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sp>
        <p:nvSpPr>
          <p:cNvPr id="25" name="Rond diagonale hoek rechthoek 28">
            <a:extLst>
              <a:ext uri="{FF2B5EF4-FFF2-40B4-BE49-F238E27FC236}">
                <a16:creationId xmlns:a16="http://schemas.microsoft.com/office/drawing/2014/main" id="{73D2B8A8-0CD4-4E11-90FA-AA293A51EBB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49B3E956-8210-49C3-B8FC-0E3AC78FB62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ED51EED8-D0CA-4932-9823-2D5019F1FDF0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Prima. Biedt uw hoge 4-kaart. Uw partner kan daar ook een 4-kaart in hebben en hij heeft “minimaal” 6 punten.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E889D03-AE9A-4BF9-817E-0F95AA07ECFC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</a:t>
            </a:r>
          </a:p>
        </p:txBody>
      </p:sp>
      <p:sp>
        <p:nvSpPr>
          <p:cNvPr id="16" name="Rond diagonale hoek rechthoek 17">
            <a:extLst>
              <a:ext uri="{FF2B5EF4-FFF2-40B4-BE49-F238E27FC236}">
                <a16:creationId xmlns:a16="http://schemas.microsoft.com/office/drawing/2014/main" id="{3477D1CB-36A4-49AA-9D6C-E6D9A600961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21A0B68-0DAE-4E6E-B1F9-88E61E56BA0B}"/>
              </a:ext>
            </a:extLst>
          </p:cNvPr>
          <p:cNvSpPr txBox="1"/>
          <p:nvPr/>
        </p:nvSpPr>
        <p:spPr>
          <a:xfrm>
            <a:off x="2629943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CA31464F-DF86-44D4-B2E4-FEC887845408}"/>
              </a:ext>
            </a:extLst>
          </p:cNvPr>
          <p:cNvSpPr txBox="1"/>
          <p:nvPr/>
        </p:nvSpPr>
        <p:spPr>
          <a:xfrm>
            <a:off x="4715435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9A8E7028-1084-4AE8-A3E5-5DBF8BB5555B}"/>
              </a:ext>
            </a:extLst>
          </p:cNvPr>
          <p:cNvSpPr txBox="1"/>
          <p:nvPr/>
        </p:nvSpPr>
        <p:spPr>
          <a:xfrm>
            <a:off x="3431691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20" name="Afbeelding 19">
            <a:extLst>
              <a:ext uri="{FF2B5EF4-FFF2-40B4-BE49-F238E27FC236}">
                <a16:creationId xmlns:a16="http://schemas.microsoft.com/office/drawing/2014/main" id="{6A52EFD5-0425-4146-A41C-43E37F7DBE7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53200" y="2077200"/>
            <a:ext cx="213378" cy="21337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C9CF631A-B9E3-4D27-B7EE-D290578EBCA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10400" y="2088000"/>
            <a:ext cx="213378" cy="190517"/>
          </a:xfrm>
          <a:prstGeom prst="rect">
            <a:avLst/>
          </a:prstGeom>
        </p:spPr>
      </p:pic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C2BBB913-CFB7-4018-B849-38A9F06DF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11417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2DEFE9AC-F8AD-49FE-AF29-2EF90097B458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7C4A200F-D518-4C47-82A6-3015DBE0F6A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8BF6CDA0-79DD-487A-AB3F-8752300794A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2250C2EB-3EA3-4012-AC18-A3D281DEFA7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E8E9BF1E-A2BA-4A04-8D78-A3384613AD3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8EEEBFE4-1500-4B39-97D8-51340E82DC3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07200" y="3204000"/>
            <a:ext cx="213378" cy="213378"/>
          </a:xfrm>
          <a:prstGeom prst="rect">
            <a:avLst/>
          </a:prstGeom>
        </p:spPr>
      </p:pic>
      <p:sp>
        <p:nvSpPr>
          <p:cNvPr id="31" name="Rond diagonale hoek rechthoek 17">
            <a:extLst>
              <a:ext uri="{FF2B5EF4-FFF2-40B4-BE49-F238E27FC236}">
                <a16:creationId xmlns:a16="http://schemas.microsoft.com/office/drawing/2014/main" id="{771F4D78-80DE-4161-81EE-43FC79D0A4C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3CA51BD6-7E9F-4808-B53C-0660C51EBE50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B0F7509B-92EE-4045-AF46-5AC55599C72E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1D932A32-5A32-47C3-A97A-45378B86F979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B42CE4A6-E594-429A-959A-42109F3568F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274F8DA6-89D5-4830-89EC-3A24CB8CD0A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4400" y="2088000"/>
            <a:ext cx="213378" cy="190517"/>
          </a:xfrm>
          <a:prstGeom prst="rect">
            <a:avLst/>
          </a:prstGeom>
        </p:spPr>
      </p:pic>
      <p:sp>
        <p:nvSpPr>
          <p:cNvPr id="37" name="Tekstvak 36">
            <a:extLst>
              <a:ext uri="{FF2B5EF4-FFF2-40B4-BE49-F238E27FC236}">
                <a16:creationId xmlns:a16="http://schemas.microsoft.com/office/drawing/2014/main" id="{A1AC2D4D-D462-411E-9898-257F274E0D3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4679F369-BBA8-4F6B-94FC-D5263BBCD02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9CF8B4EB-1D0A-4CAF-95BF-464BE1D4820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42C3A3D1-EC2D-48EF-986A-048899EE257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1" name="Rechthoek 100">
            <a:hlinkClick r:id="rId9" action="ppaction://hlinksldjump"/>
            <a:extLst>
              <a:ext uri="{FF2B5EF4-FFF2-40B4-BE49-F238E27FC236}">
                <a16:creationId xmlns:a16="http://schemas.microsoft.com/office/drawing/2014/main" id="{B75DC6D9-D882-419E-889B-CB68F31CC399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9" action="ppaction://hlinksldjump"/>
            <a:extLst>
              <a:ext uri="{FF2B5EF4-FFF2-40B4-BE49-F238E27FC236}">
                <a16:creationId xmlns:a16="http://schemas.microsoft.com/office/drawing/2014/main" id="{9C216C43-5123-49C8-968D-A755DDB4E239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102EC147-8B7A-4DBD-B4C7-7B058276DE02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4" name="Rechthoek 10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8B490E8-4C0F-4162-A59D-B3F0BA8CD56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0F37089-611B-4F37-97BB-F70768F8CD7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E9B97E2E-A657-46F1-890D-20C698076062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98AD5DDF-7C2B-41C4-8CA4-D13DEBA5FE59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8" name="Rechthoek 107">
            <a:hlinkClick r:id="rId10" action="ppaction://hlinksldjump"/>
            <a:extLst>
              <a:ext uri="{FF2B5EF4-FFF2-40B4-BE49-F238E27FC236}">
                <a16:creationId xmlns:a16="http://schemas.microsoft.com/office/drawing/2014/main" id="{A0394CFF-41B1-4F5A-A077-2304799E0992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A6BAC04B-3793-4742-8BFB-225E21F13D78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4805EF30-C3C5-4C79-869F-4B28BB6DC4AF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A0C6CC1C-5BE9-4253-9BEA-B7F26E599F1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78A5DA2E-6CC9-4A97-912C-E31CC91E4A8E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912CBA53-0BCE-4A28-8269-4133855BC70B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BCC1A4F4-37D0-4A5C-B3E5-443EF4196AEC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529725E1-C178-4D57-A17D-F19A93A1BB5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06488C86-8F46-4024-B6FC-DC0B7049965D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3E2E4DE2-A694-4D34-86F0-4A75693F5E9C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2CC946CC-D1C4-4B52-960C-3CA78EF515E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76093B6E-5DFE-4E62-B400-EDE4D952E66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3337F106-5570-473A-8B94-D6C3E2B9E925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5202D94F-3EEA-4E58-B2A9-3E640E89E85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EAE8DF08-582C-46A5-8CE8-5B6D09814328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31855E5F-59A6-4E12-84B9-5933D728F7F6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D67D5A35-E6A3-4C3A-A8D8-6D6C0D34B3DA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C3D7E05D-6E52-4A1D-B415-B3C7CD83A851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BE01F6FC-3D71-48CA-9AC9-9D8571129327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8" name="Rechthoek 127">
            <a:hlinkClick r:id="rId8" action="ppaction://hlinksldjump"/>
            <a:extLst>
              <a:ext uri="{FF2B5EF4-FFF2-40B4-BE49-F238E27FC236}">
                <a16:creationId xmlns:a16="http://schemas.microsoft.com/office/drawing/2014/main" id="{C1314FBD-78A8-4A2E-854B-51A724610FEA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2C5E807D-9E80-426A-8E03-B6B6BCBD25EA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6B137357-ECC9-4687-BAB3-EEB288AB0B48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FB467918-A170-425B-BD84-E481F29C835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2C08778C-E616-4F4E-BACB-B47307AB8E34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5" name="Rechthoek 134">
            <a:hlinkClick r:id="rId8" action="ppaction://hlinksldjump"/>
            <a:extLst>
              <a:ext uri="{FF2B5EF4-FFF2-40B4-BE49-F238E27FC236}">
                <a16:creationId xmlns:a16="http://schemas.microsoft.com/office/drawing/2014/main" id="{7A0FA613-CC68-420B-BDAC-1CA450B99228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6" name="Rechthoek 135">
            <a:hlinkClick r:id="rId8" action="ppaction://hlinksldjump"/>
            <a:extLst>
              <a:ext uri="{FF2B5EF4-FFF2-40B4-BE49-F238E27FC236}">
                <a16:creationId xmlns:a16="http://schemas.microsoft.com/office/drawing/2014/main" id="{7B62C9C0-DC41-4F7F-98EF-0EDE515807A9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7" name="Rechthoek 136">
            <a:hlinkClick r:id="rId8" action="ppaction://hlinksldjump"/>
            <a:extLst>
              <a:ext uri="{FF2B5EF4-FFF2-40B4-BE49-F238E27FC236}">
                <a16:creationId xmlns:a16="http://schemas.microsoft.com/office/drawing/2014/main" id="{2037E8B1-9D5C-4950-B45F-F48AC48BDBB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CF20CACA-EA6E-475D-A3C1-57816576C0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0" action="ppaction://hlinksldjump"/>
            <a:extLst>
              <a:ext uri="{FF2B5EF4-FFF2-40B4-BE49-F238E27FC236}">
                <a16:creationId xmlns:a16="http://schemas.microsoft.com/office/drawing/2014/main" id="{F7C8988A-A47E-44B0-A1C4-92AF9956CBA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298E58DC-2786-4D29-B36A-3AB27E4FFDB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EF38097F-E6DE-4A5B-93B8-1CF2D420DC6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F3B3050C-69FE-4F59-93E6-B24DF614DD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0D26338B-CCAC-4724-9FA5-8E2F72DBFE6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42495384-4FF2-4639-BF4D-3E7D093CDBA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376301FA-8F69-4375-B67E-9B554E9C753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2A1771ED-2AA9-491B-8693-42FB0D2BBF2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61F7051B-235D-4132-BD9C-1529451D9A3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868884B7-CD80-425E-AE44-A1608C372A8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FB8CBAE5-6BD5-4061-8714-54EFCC280CD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4C730F43-AA29-448B-A730-AC9934881C7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67452989-E836-49A0-9E02-311F78D5C09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11E43643-9F84-410D-AABA-E0BC08AAE8C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15855E97-E323-409C-A0B9-EBAAFD2913C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381E619-15ED-48B3-A165-F1A1081DE10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A8968392-3DDA-4182-B24E-82CB801C852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A3A33534-61FB-4C62-8B53-90CFA0F01A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3B45721A-AB57-4433-9EB8-059A9283BBE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425C73BF-C76D-414F-8EE5-F3BA6E819F3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F8B9110D-AF2B-4C6E-A214-A4679892BCA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11176F95-6A71-45E0-9164-B0EED956F4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BC13FE09-E4C0-4DA4-A7A4-282E3206AC1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97115607-DF8D-48F5-80F2-E583DF2157C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63" name="Afbeelding 162">
            <a:hlinkClick r:id="rId8" action="ppaction://hlinksldjump"/>
            <a:extLst>
              <a:ext uri="{FF2B5EF4-FFF2-40B4-BE49-F238E27FC236}">
                <a16:creationId xmlns:a16="http://schemas.microsoft.com/office/drawing/2014/main" id="{4B1A7862-ED7B-44A3-9E1A-5744A21A5BF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CE3FABBC-B1D5-4514-8834-3705CF7F8715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5" name="Afbeelding 164">
            <a:hlinkClick r:id="rId8" action="ppaction://hlinksldjump"/>
            <a:extLst>
              <a:ext uri="{FF2B5EF4-FFF2-40B4-BE49-F238E27FC236}">
                <a16:creationId xmlns:a16="http://schemas.microsoft.com/office/drawing/2014/main" id="{58976E14-12DE-46E4-B88D-A304C1416F3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6" name="Rechthoek 165">
            <a:hlinkClick r:id="rId8" action="ppaction://hlinksldjump"/>
            <a:extLst>
              <a:ext uri="{FF2B5EF4-FFF2-40B4-BE49-F238E27FC236}">
                <a16:creationId xmlns:a16="http://schemas.microsoft.com/office/drawing/2014/main" id="{CF752ADE-C24B-4FCA-9448-D724E5FDD18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7" name="Rechthoek 166">
            <a:hlinkClick r:id="rId8" action="ppaction://hlinksldjump"/>
            <a:extLst>
              <a:ext uri="{FF2B5EF4-FFF2-40B4-BE49-F238E27FC236}">
                <a16:creationId xmlns:a16="http://schemas.microsoft.com/office/drawing/2014/main" id="{74D8F4B9-5C7B-44AA-8677-B7FD266CAC0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8" name="Rechthoek 167">
            <a:hlinkClick r:id="rId8" action="ppaction://hlinksldjump"/>
            <a:extLst>
              <a:ext uri="{FF2B5EF4-FFF2-40B4-BE49-F238E27FC236}">
                <a16:creationId xmlns:a16="http://schemas.microsoft.com/office/drawing/2014/main" id="{F98456F9-760D-4710-9051-222D63E09AE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9" name="Rond diagonale hoek rechthoek 28">
            <a:extLst>
              <a:ext uri="{FF2B5EF4-FFF2-40B4-BE49-F238E27FC236}">
                <a16:creationId xmlns:a16="http://schemas.microsoft.com/office/drawing/2014/main" id="{1644C1E3-D706-4319-9310-5F9EEB3EF933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pic>
        <p:nvPicPr>
          <p:cNvPr id="170" name="Afbeelding 169">
            <a:hlinkClick r:id="rId8" action="ppaction://hlinksldjump"/>
            <a:extLst>
              <a:ext uri="{FF2B5EF4-FFF2-40B4-BE49-F238E27FC236}">
                <a16:creationId xmlns:a16="http://schemas.microsoft.com/office/drawing/2014/main" id="{B09B4AC8-7B45-4348-9A77-8803965CC22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91" name="Tekstvak 90">
            <a:extLst>
              <a:ext uri="{FF2B5EF4-FFF2-40B4-BE49-F238E27FC236}">
                <a16:creationId xmlns:a16="http://schemas.microsoft.com/office/drawing/2014/main" id="{063A7A7B-9F4E-4DA9-B891-8027E5D1B3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76" name="Tabel 175">
            <a:extLst>
              <a:ext uri="{FF2B5EF4-FFF2-40B4-BE49-F238E27FC236}">
                <a16:creationId xmlns:a16="http://schemas.microsoft.com/office/drawing/2014/main" id="{CF1B3822-586A-4F7D-8C60-AE95BC3CB1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37080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V8765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7" name="Rechthoek 176">
            <a:extLst>
              <a:ext uri="{FF2B5EF4-FFF2-40B4-BE49-F238E27FC236}">
                <a16:creationId xmlns:a16="http://schemas.microsoft.com/office/drawing/2014/main" id="{0250C9FF-01F1-4EDA-BB27-DDB77893B7D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78" name="Afbeelding 177">
            <a:extLst>
              <a:ext uri="{FF2B5EF4-FFF2-40B4-BE49-F238E27FC236}">
                <a16:creationId xmlns:a16="http://schemas.microsoft.com/office/drawing/2014/main" id="{5381C0D4-5C01-4111-9824-5EB7DF5D60A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9" name="Afbeelding 178">
            <a:extLst>
              <a:ext uri="{FF2B5EF4-FFF2-40B4-BE49-F238E27FC236}">
                <a16:creationId xmlns:a16="http://schemas.microsoft.com/office/drawing/2014/main" id="{9B1130FD-CE51-4503-9612-6EE9F27BADD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80" name="Afbeelding 179">
            <a:extLst>
              <a:ext uri="{FF2B5EF4-FFF2-40B4-BE49-F238E27FC236}">
                <a16:creationId xmlns:a16="http://schemas.microsoft.com/office/drawing/2014/main" id="{7093329B-FD40-4516-8E75-2ECEBED8A0C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81" name="Afbeelding 180">
            <a:extLst>
              <a:ext uri="{FF2B5EF4-FFF2-40B4-BE49-F238E27FC236}">
                <a16:creationId xmlns:a16="http://schemas.microsoft.com/office/drawing/2014/main" id="{5E595FDD-78CE-414B-9BBB-DE2880F906D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94" name="Rond diagonale hoek rechthoek 17">
            <a:extLst>
              <a:ext uri="{FF2B5EF4-FFF2-40B4-BE49-F238E27FC236}">
                <a16:creationId xmlns:a16="http://schemas.microsoft.com/office/drawing/2014/main" id="{56CF1EC7-5067-440D-A4C5-46758E9C4950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95" name="Tekstvak 194">
            <a:extLst>
              <a:ext uri="{FF2B5EF4-FFF2-40B4-BE49-F238E27FC236}">
                <a16:creationId xmlns:a16="http://schemas.microsoft.com/office/drawing/2014/main" id="{3AD798EC-8506-4EC4-8F95-21FE7CD150A2}"/>
              </a:ext>
            </a:extLst>
          </p:cNvPr>
          <p:cNvSpPr txBox="1"/>
          <p:nvPr/>
        </p:nvSpPr>
        <p:spPr>
          <a:xfrm>
            <a:off x="2854800" y="1995941"/>
            <a:ext cx="1944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97" name="Tekstvak 196">
            <a:extLst>
              <a:ext uri="{FF2B5EF4-FFF2-40B4-BE49-F238E27FC236}">
                <a16:creationId xmlns:a16="http://schemas.microsoft.com/office/drawing/2014/main" id="{70BA8F1B-2376-4D76-9440-42A0E939BADB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199" name="Tekstvak 198">
            <a:extLst>
              <a:ext uri="{FF2B5EF4-FFF2-40B4-BE49-F238E27FC236}">
                <a16:creationId xmlns:a16="http://schemas.microsoft.com/office/drawing/2014/main" id="{BBD198B3-C2B4-4567-BE80-4F1FC0871DBB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9DBF3637-7F57-4209-B9FF-B6A1E66D249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89" name="Afbeelding 88">
            <a:extLst>
              <a:ext uri="{FF2B5EF4-FFF2-40B4-BE49-F238E27FC236}">
                <a16:creationId xmlns:a16="http://schemas.microsoft.com/office/drawing/2014/main" id="{F000BB53-C838-440E-BF87-E42607E4A88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90" name="Tekstvak 89">
            <a:extLst>
              <a:ext uri="{FF2B5EF4-FFF2-40B4-BE49-F238E27FC236}">
                <a16:creationId xmlns:a16="http://schemas.microsoft.com/office/drawing/2014/main" id="{90AEEEB2-EC1A-411C-ADEE-2ADCC8AA7DA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Rond diagonale hoek rechthoek 8">
            <a:extLst>
              <a:ext uri="{FF2B5EF4-FFF2-40B4-BE49-F238E27FC236}">
                <a16:creationId xmlns:a16="http://schemas.microsoft.com/office/drawing/2014/main" id="{22C3409C-3DE0-4C3E-9F6E-CF021C5456D6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6" name="Rond diagonale hoek rechthoek 13">
            <a:extLst>
              <a:ext uri="{FF2B5EF4-FFF2-40B4-BE49-F238E27FC236}">
                <a16:creationId xmlns:a16="http://schemas.microsoft.com/office/drawing/2014/main" id="{FC2CDB8D-2859-462B-A19D-896C5931A3CE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613F9E5D-1322-4545-9EEB-DBA8512A959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DC3AD4C-710D-4B25-8160-8DF92BDFE051}"/>
              </a:ext>
            </a:extLst>
          </p:cNvPr>
          <p:cNvSpPr txBox="1"/>
          <p:nvPr/>
        </p:nvSpPr>
        <p:spPr>
          <a:xfrm>
            <a:off x="3077285" y="3124800"/>
            <a:ext cx="5665260" cy="17543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kunt uw hand nu mooi omschrijven door uw 2</a:t>
            </a:r>
            <a:r>
              <a:rPr lang="nl-NL" baseline="30000" dirty="0">
                <a:solidFill>
                  <a:schemeClr val="bg1"/>
                </a:solidFill>
              </a:rPr>
              <a:t>e</a:t>
            </a:r>
            <a:r>
              <a:rPr lang="nl-NL" dirty="0">
                <a:solidFill>
                  <a:schemeClr val="bg1"/>
                </a:solidFill>
              </a:rPr>
              <a:t> kleur te bieden. Het schoppen bod van uw partner belooft minimaal 6 punten en minimaal een 4-kaart schoppen.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kunt de schoppen niet steunen en mag ook geen Sans Atout bieden, omdat u dan foute informatie geeft, over uw hand.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ED3E8B5C-357D-4F71-A066-5B0DF0B5B5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78370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V8765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echthoek 24">
            <a:extLst>
              <a:ext uri="{FF2B5EF4-FFF2-40B4-BE49-F238E27FC236}">
                <a16:creationId xmlns:a16="http://schemas.microsoft.com/office/drawing/2014/main" id="{5AC7E975-7D7E-444B-B3AB-769DB86F7381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4B039D83-7DC6-4822-8121-FD148E5F705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872EA13A-FED3-4BC2-AAE2-25A99AA7214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5DC54111-589B-4C55-AB68-ED72FD67731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DEEC8335-64E0-4C64-8DF6-CB1F85D82EF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0" name="Rond diagonale hoek rechthoek 17">
            <a:extLst>
              <a:ext uri="{FF2B5EF4-FFF2-40B4-BE49-F238E27FC236}">
                <a16:creationId xmlns:a16="http://schemas.microsoft.com/office/drawing/2014/main" id="{D5BB0F7C-261D-444D-9D70-85110601A6B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D3A8B7EA-F895-4CA8-9BE3-60799B70D0AB}"/>
              </a:ext>
            </a:extLst>
          </p:cNvPr>
          <p:cNvSpPr txBox="1"/>
          <p:nvPr/>
        </p:nvSpPr>
        <p:spPr>
          <a:xfrm>
            <a:off x="2854800" y="1995941"/>
            <a:ext cx="1944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1447C170-A89B-4151-979A-51047EE22E21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1D3757B7-1C37-4A6B-9EEB-0A31421B7660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4" name="Afbeelding 33">
            <a:extLst>
              <a:ext uri="{FF2B5EF4-FFF2-40B4-BE49-F238E27FC236}">
                <a16:creationId xmlns:a16="http://schemas.microsoft.com/office/drawing/2014/main" id="{5C79F910-0BA6-43CE-889D-C941592DA5F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86C36823-E9B8-4015-89FA-4C3A15966C3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36" name="Tekstvak 35">
            <a:extLst>
              <a:ext uri="{FF2B5EF4-FFF2-40B4-BE49-F238E27FC236}">
                <a16:creationId xmlns:a16="http://schemas.microsoft.com/office/drawing/2014/main" id="{2811C25B-59C9-4B78-A157-B4A645A04C2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698AE29-3C0B-403D-B972-7923A90BEF7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sp>
        <p:nvSpPr>
          <p:cNvPr id="19" name="Rond diagonale hoek rechthoek 28">
            <a:extLst>
              <a:ext uri="{FF2B5EF4-FFF2-40B4-BE49-F238E27FC236}">
                <a16:creationId xmlns:a16="http://schemas.microsoft.com/office/drawing/2014/main" id="{29151415-B5DF-46BA-AE7C-45F17370D7B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EF9329E9-782C-4FD1-918C-499582E7078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18673A0D-1ECD-447E-B552-60A80BF2BA33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Ondanks de 12 punten, even laten horen dat u nog een biedbare kleur heeft.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F55C2874-AFC8-479A-818B-A2A8EB3F2743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graphicFrame>
        <p:nvGraphicFramePr>
          <p:cNvPr id="24" name="Tabel 23">
            <a:extLst>
              <a:ext uri="{FF2B5EF4-FFF2-40B4-BE49-F238E27FC236}">
                <a16:creationId xmlns:a16="http://schemas.microsoft.com/office/drawing/2014/main" id="{990F151D-F6BC-4560-AA06-AE541B1345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78370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V8765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echthoek 24">
            <a:extLst>
              <a:ext uri="{FF2B5EF4-FFF2-40B4-BE49-F238E27FC236}">
                <a16:creationId xmlns:a16="http://schemas.microsoft.com/office/drawing/2014/main" id="{9E598EA3-3E97-4FB9-B769-61DAF852B7F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CD9CD98C-0090-47A0-A5F1-D80D0AAB63D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4488F6F9-AEE1-46E9-AA3D-5D865F9852A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D7AE5D37-DD77-43C1-9A8A-46D29DBEE07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4B5AA60A-782B-42D3-A58C-6205922DE4C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03EDE148-CC73-4E7D-9CD3-02A5A3C1237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07200" y="3204000"/>
            <a:ext cx="213378" cy="213378"/>
          </a:xfrm>
          <a:prstGeom prst="rect">
            <a:avLst/>
          </a:prstGeom>
        </p:spPr>
      </p:pic>
      <p:sp>
        <p:nvSpPr>
          <p:cNvPr id="31" name="Rond diagonale hoek rechthoek 17">
            <a:extLst>
              <a:ext uri="{FF2B5EF4-FFF2-40B4-BE49-F238E27FC236}">
                <a16:creationId xmlns:a16="http://schemas.microsoft.com/office/drawing/2014/main" id="{3C8278EF-8C17-4A27-BD7D-7B53AA2B795D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7983591C-26A7-4E86-B0DF-D12369D4BFD1}"/>
              </a:ext>
            </a:extLst>
          </p:cNvPr>
          <p:cNvSpPr txBox="1"/>
          <p:nvPr/>
        </p:nvSpPr>
        <p:spPr>
          <a:xfrm>
            <a:off x="2854800" y="1995941"/>
            <a:ext cx="1944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B780C581-EC12-4BCD-A4CA-1DA42E3355A9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F06CA76B-2E56-447C-9F78-040F1B1B0BD6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B2B92C77-3AD6-4A5C-8D6B-CBBD0C3FEAC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626020DA-B452-4210-AF22-61DB9D24AF1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37" name="Tekstvak 36">
            <a:extLst>
              <a:ext uri="{FF2B5EF4-FFF2-40B4-BE49-F238E27FC236}">
                <a16:creationId xmlns:a16="http://schemas.microsoft.com/office/drawing/2014/main" id="{1128472E-FAF9-4EE7-8CF7-D2A147EAFE2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44061D1C-2188-46A9-A925-59B4A8C973EC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5" name="Rechthoek 94">
            <a:hlinkClick r:id="rId8" action="ppaction://hlinksldjump"/>
            <a:extLst>
              <a:ext uri="{FF2B5EF4-FFF2-40B4-BE49-F238E27FC236}">
                <a16:creationId xmlns:a16="http://schemas.microsoft.com/office/drawing/2014/main" id="{CA404DB6-ACAE-47B7-8D57-BB8EE88AEB10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A4719AAB-6725-44E5-98BD-ED9D5BFA6732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7" name="Rechthoek 96">
            <a:hlinkClick r:id="rId9" action="ppaction://hlinksldjump"/>
            <a:extLst>
              <a:ext uri="{FF2B5EF4-FFF2-40B4-BE49-F238E27FC236}">
                <a16:creationId xmlns:a16="http://schemas.microsoft.com/office/drawing/2014/main" id="{E8EC749C-16DF-4062-A2A2-34C97CBCF0C4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9" action="ppaction://hlinksldjump"/>
            <a:extLst>
              <a:ext uri="{FF2B5EF4-FFF2-40B4-BE49-F238E27FC236}">
                <a16:creationId xmlns:a16="http://schemas.microsoft.com/office/drawing/2014/main" id="{DF2F578D-A0DD-4134-8A10-730D9FF84255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F4B37A5-3F7C-442C-8834-3A93D8FDF84E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5209FF2-F73A-4530-B200-97782DF244F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8FCD8C7F-3621-42AD-B720-3A591175C512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039F985A-C1E7-4C8E-8785-4DFDFF482332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455EE6B4-CD14-4075-9462-06065F63694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7926B2E1-6C3A-48EA-9242-F5A27ECD2C52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5" name="Rechthoek 104">
            <a:hlinkClick r:id="rId10" action="ppaction://hlinksldjump"/>
            <a:extLst>
              <a:ext uri="{FF2B5EF4-FFF2-40B4-BE49-F238E27FC236}">
                <a16:creationId xmlns:a16="http://schemas.microsoft.com/office/drawing/2014/main" id="{83CD146B-3813-4377-83C2-BD05F10171F7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65CA5FE6-1A81-45DE-9605-CBF3F2648A3C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7C3CBD20-E134-4A4A-A1B0-87EA13CA06B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DC86458E-78FB-4577-8A46-4165FBD2CE5D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9D23494E-78EF-49AE-B936-1D0C1181E3BB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CBAD6E5A-FAD4-4EC4-81E8-DED71EC77D11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CBFE2E4B-252A-4920-892E-6FE42C50BDA3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C60BEAA0-DA6D-4C90-9244-CDE56DC4619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FA8CB897-B385-4A1A-9970-319C11A3919D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69903717-7FD9-4565-9D03-052B4E43DD22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DBF779AB-3909-430E-84AA-8B40523806CF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B5422CD0-38D7-452A-A629-23278D46A7C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5240A5E6-5529-4A39-B69B-67578F450DC4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13DB1F71-89AC-4F3A-B954-050C15D9A0AF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07B12CB7-5D72-4364-946D-1C7784238065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9B4E49FF-6240-42C8-A513-F8C94F53506D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E5C02979-A73F-40E8-B508-CBA07025B1C2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DED32A18-71F8-475B-8EA3-385512096B65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754D8B61-752A-4512-97DB-94789AD39623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6713026C-27CF-4747-B7C7-15466922EC4C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AD62F83A-6CF9-45B3-B7F8-4024E399D277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168A6574-051A-4384-82D6-572ADFAF4E5D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F2950166-7596-4594-8A45-0552AEF2D3E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A596663F-1965-4148-B8D1-AC33E2143CB2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5" name="Rechthoek 134">
            <a:hlinkClick r:id="rId8" action="ppaction://hlinksldjump"/>
            <a:extLst>
              <a:ext uri="{FF2B5EF4-FFF2-40B4-BE49-F238E27FC236}">
                <a16:creationId xmlns:a16="http://schemas.microsoft.com/office/drawing/2014/main" id="{66EFD449-A26C-4F07-BE91-A06AFAC3739F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6" name="Rechthoek 135">
            <a:hlinkClick r:id="rId8" action="ppaction://hlinksldjump"/>
            <a:extLst>
              <a:ext uri="{FF2B5EF4-FFF2-40B4-BE49-F238E27FC236}">
                <a16:creationId xmlns:a16="http://schemas.microsoft.com/office/drawing/2014/main" id="{2EB18F93-55F2-4F50-AB75-AA453A109F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CD47D639-7C39-4A8E-8114-8B3A1154362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18270B31-822D-4BCF-A3A5-F08D7B83BC6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945F1DC2-5ACB-4B1D-801A-E1D514C02DB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A0F709FB-32B2-4820-85A6-D1BC33E1D32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FC0C065B-1B4D-40D3-AC3C-5EF3FB86111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0BDC5DB9-3990-407F-9E1E-F49E9AE516D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0B94E208-B556-4B43-81EB-8C92C476643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10" action="ppaction://hlinksldjump"/>
            <a:extLst>
              <a:ext uri="{FF2B5EF4-FFF2-40B4-BE49-F238E27FC236}">
                <a16:creationId xmlns:a16="http://schemas.microsoft.com/office/drawing/2014/main" id="{8909FFB9-B803-4FB0-AA2A-6C92DCB81A0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51DF9350-F258-46EF-B6FE-887461BA56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06835D0F-3424-4928-841B-28A365E83F7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C7A2E1B7-88C3-4A9E-858F-4107665F5DE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06E6A41-82D0-4D55-8E79-82C6B205D18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D6F84AFB-17F4-47E4-9986-2BD49C92CED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0071EA8B-D9C9-4DBB-A4BF-12660453255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CBED75F0-14A1-4225-A31F-B0B25FF7DEC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25466D69-7946-4606-9A67-504EE38B358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4B0C6F9E-0039-44BF-B340-082C936B728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0642122B-9238-4B4E-B661-BE8D96F261F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A2047E68-ECF2-4420-8DA3-3A3D91328BB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D769DC2F-F04C-4852-B625-A8A7D3BD037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797F4547-07CE-4581-9305-921E036E0DA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5B254EBA-4985-4659-ADA9-55AA1121813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3C066B2D-43C1-45AB-A501-DAD6602614F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6E3E64BE-6201-4ACF-9C19-01DC4E3F9C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1BA38D94-F7C1-44A1-B564-8B541A804E4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38255C9B-B80A-42DE-B8D3-35A33B1F71B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99B939BF-2DD9-4B11-A00E-429A3289F90C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4" name="Afbeelding 163">
            <a:hlinkClick r:id="rId8" action="ppaction://hlinksldjump"/>
            <a:extLst>
              <a:ext uri="{FF2B5EF4-FFF2-40B4-BE49-F238E27FC236}">
                <a16:creationId xmlns:a16="http://schemas.microsoft.com/office/drawing/2014/main" id="{8898F2C6-8FA4-4D87-B9B1-AD271BBA963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6" name="Rechthoek 235">
            <a:hlinkClick r:id="rId8" action="ppaction://hlinksldjump"/>
            <a:extLst>
              <a:ext uri="{FF2B5EF4-FFF2-40B4-BE49-F238E27FC236}">
                <a16:creationId xmlns:a16="http://schemas.microsoft.com/office/drawing/2014/main" id="{618B7D4E-6CD6-46BE-B9BF-F7749AAE3575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7" name="Rechthoek 236">
            <a:hlinkClick r:id="rId8" action="ppaction://hlinksldjump"/>
            <a:extLst>
              <a:ext uri="{FF2B5EF4-FFF2-40B4-BE49-F238E27FC236}">
                <a16:creationId xmlns:a16="http://schemas.microsoft.com/office/drawing/2014/main" id="{C73CFB32-9EB1-4FDA-BDC7-E8BEF3A80B92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8" name="Rechthoek 237">
            <a:hlinkClick r:id="rId8" action="ppaction://hlinksldjump"/>
            <a:extLst>
              <a:ext uri="{FF2B5EF4-FFF2-40B4-BE49-F238E27FC236}">
                <a16:creationId xmlns:a16="http://schemas.microsoft.com/office/drawing/2014/main" id="{C6F63034-0A04-440F-A225-C9D1958C3763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8DB3F4DE-0098-4F6D-9050-1F27CDDE7275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pic>
        <p:nvPicPr>
          <p:cNvPr id="240" name="Afbeelding 239">
            <a:hlinkClick r:id="rId8" action="ppaction://hlinksldjump"/>
            <a:extLst>
              <a:ext uri="{FF2B5EF4-FFF2-40B4-BE49-F238E27FC236}">
                <a16:creationId xmlns:a16="http://schemas.microsoft.com/office/drawing/2014/main" id="{F88AB4DA-0D0F-499A-8E5A-E68DE1F8221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8" name="Tekstvak 127">
            <a:extLst>
              <a:ext uri="{FF2B5EF4-FFF2-40B4-BE49-F238E27FC236}">
                <a16:creationId xmlns:a16="http://schemas.microsoft.com/office/drawing/2014/main" id="{02DBAF11-5D63-4B94-AC89-1F1A4DB47C3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83" name="Rond diagonale hoek rechthoek 17">
            <a:extLst>
              <a:ext uri="{FF2B5EF4-FFF2-40B4-BE49-F238E27FC236}">
                <a16:creationId xmlns:a16="http://schemas.microsoft.com/office/drawing/2014/main" id="{2DD0CF4F-BC18-434E-A7AD-2378DE179CA1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84" name="Tekstvak 183">
            <a:extLst>
              <a:ext uri="{FF2B5EF4-FFF2-40B4-BE49-F238E27FC236}">
                <a16:creationId xmlns:a16="http://schemas.microsoft.com/office/drawing/2014/main" id="{46C7B073-C917-40E0-BAD6-B252D9EA293C}"/>
              </a:ext>
            </a:extLst>
          </p:cNvPr>
          <p:cNvSpPr txBox="1"/>
          <p:nvPr/>
        </p:nvSpPr>
        <p:spPr>
          <a:xfrm>
            <a:off x="2854800" y="1995941"/>
            <a:ext cx="1944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86" name="Tekstvak 185">
            <a:extLst>
              <a:ext uri="{FF2B5EF4-FFF2-40B4-BE49-F238E27FC236}">
                <a16:creationId xmlns:a16="http://schemas.microsoft.com/office/drawing/2014/main" id="{56C5D9D6-A706-42CD-B3D8-2167C4E5B5CB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188" name="Tekstvak 187">
            <a:extLst>
              <a:ext uri="{FF2B5EF4-FFF2-40B4-BE49-F238E27FC236}">
                <a16:creationId xmlns:a16="http://schemas.microsoft.com/office/drawing/2014/main" id="{51DFBC04-300C-4A6E-817F-C99F4B6B8091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graphicFrame>
        <p:nvGraphicFramePr>
          <p:cNvPr id="189" name="Tabel 188">
            <a:extLst>
              <a:ext uri="{FF2B5EF4-FFF2-40B4-BE49-F238E27FC236}">
                <a16:creationId xmlns:a16="http://schemas.microsoft.com/office/drawing/2014/main" id="{79F1105C-7F67-4A34-893C-F7D2A50361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49785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H8543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90" name="Rechthoek 189">
            <a:extLst>
              <a:ext uri="{FF2B5EF4-FFF2-40B4-BE49-F238E27FC236}">
                <a16:creationId xmlns:a16="http://schemas.microsoft.com/office/drawing/2014/main" id="{9E95E0B5-5DB9-4408-B55E-D95F8597FDF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91" name="Afbeelding 190">
            <a:extLst>
              <a:ext uri="{FF2B5EF4-FFF2-40B4-BE49-F238E27FC236}">
                <a16:creationId xmlns:a16="http://schemas.microsoft.com/office/drawing/2014/main" id="{8D1D9DC4-C113-4B82-8D1F-4025F0EF5C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2" name="Afbeelding 191">
            <a:extLst>
              <a:ext uri="{FF2B5EF4-FFF2-40B4-BE49-F238E27FC236}">
                <a16:creationId xmlns:a16="http://schemas.microsoft.com/office/drawing/2014/main" id="{FBA4E949-BC63-43B9-B5D0-314597DE2B8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93" name="Afbeelding 192">
            <a:extLst>
              <a:ext uri="{FF2B5EF4-FFF2-40B4-BE49-F238E27FC236}">
                <a16:creationId xmlns:a16="http://schemas.microsoft.com/office/drawing/2014/main" id="{68DBC7A8-4A4A-4751-B533-BB6A86881B7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94" name="Afbeelding 193">
            <a:extLst>
              <a:ext uri="{FF2B5EF4-FFF2-40B4-BE49-F238E27FC236}">
                <a16:creationId xmlns:a16="http://schemas.microsoft.com/office/drawing/2014/main" id="{B3AE1CFF-8D1F-44A4-BD69-A42B195BF91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D460F1D5-738D-41ED-B4D9-397B61365FD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248000" y="2077200"/>
            <a:ext cx="213378" cy="190517"/>
          </a:xfrm>
          <a:prstGeom prst="rect">
            <a:avLst/>
          </a:prstGeom>
        </p:spPr>
      </p:pic>
      <p:pic>
        <p:nvPicPr>
          <p:cNvPr id="89" name="Afbeelding 88">
            <a:extLst>
              <a:ext uri="{FF2B5EF4-FFF2-40B4-BE49-F238E27FC236}">
                <a16:creationId xmlns:a16="http://schemas.microsoft.com/office/drawing/2014/main" id="{C91D78B7-4E66-45D2-A274-933E446BA5A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90" name="Tekstvak 89">
            <a:extLst>
              <a:ext uri="{FF2B5EF4-FFF2-40B4-BE49-F238E27FC236}">
                <a16:creationId xmlns:a16="http://schemas.microsoft.com/office/drawing/2014/main" id="{37BB6EA0-318D-42CA-8788-7ECCC18518D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8692E0-040E-4DEA-8386-9712127741D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625255EC-3D76-4170-9732-BE26C43171E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F3EDB8E-8C5E-4AD0-85E4-4948F10C47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83EFA2BD-6B0A-4A68-912C-599F4BFE74F8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Niet de schoppen steunen. Uw partner biedt minimaal een 4-kaart. En Sans Atout is ook niet goed.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heeft nog wat te vertellen over uw hand.</a:t>
            </a:r>
          </a:p>
        </p:txBody>
      </p:sp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4BE50BC7-7837-4D07-90BF-7E7ABFF9B6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50632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H8543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4" name="Rechthoek 23">
            <a:extLst>
              <a:ext uri="{FF2B5EF4-FFF2-40B4-BE49-F238E27FC236}">
                <a16:creationId xmlns:a16="http://schemas.microsoft.com/office/drawing/2014/main" id="{BC53C874-B2AA-48D2-B687-351FC6144608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454C2B82-4347-4028-9DBD-3910A82A6CB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11879075-EC08-4803-A7EE-D7C70B38819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30B73558-B8EB-4075-AD2D-C4A63D03DED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0631779D-8DDE-45F4-A238-EA96659A052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1" name="Rond diagonale hoek rechthoek 17">
            <a:extLst>
              <a:ext uri="{FF2B5EF4-FFF2-40B4-BE49-F238E27FC236}">
                <a16:creationId xmlns:a16="http://schemas.microsoft.com/office/drawing/2014/main" id="{8F27ADBA-7937-4A6A-BC4A-038941914850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90607AEB-0D6D-49F0-9492-13E5DCC31776}"/>
              </a:ext>
            </a:extLst>
          </p:cNvPr>
          <p:cNvSpPr txBox="1"/>
          <p:nvPr/>
        </p:nvSpPr>
        <p:spPr>
          <a:xfrm>
            <a:off x="2854800" y="1995941"/>
            <a:ext cx="1944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0492DBF3-C221-4684-8155-049C43FF34C1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F44F9252-6B5F-4FDC-8B3D-49A11B31A506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91531DBD-AFC1-4B07-A0CF-B2DD7B9EF76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48000" y="2077200"/>
            <a:ext cx="213378" cy="190517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89D08ECD-755B-4966-ADDE-A5243981831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37" name="Tekstvak 36">
            <a:extLst>
              <a:ext uri="{FF2B5EF4-FFF2-40B4-BE49-F238E27FC236}">
                <a16:creationId xmlns:a16="http://schemas.microsoft.com/office/drawing/2014/main" id="{6167EA58-6171-47AF-96AE-03979B781C9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77034A98-58DD-45E8-A1C6-A950B4C7640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446ED3C-F7B9-47A0-897D-CCCD2FD06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08F3422F-AB38-471D-A727-B14639536D4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09A850C-8371-4BE5-8E0D-61D874D0CEA5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Omschrijf u hand altijd zo goed mogelijk. En dat heeft u gedaan door uw 4-kaart ruiten te bieden. Toppie!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55BE46F2-39BF-4219-BE83-65E1565DF5B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D8A00B96-BC2F-44CB-B2D6-E3C4026E70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50632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H8543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4" name="Rechthoek 23">
            <a:extLst>
              <a:ext uri="{FF2B5EF4-FFF2-40B4-BE49-F238E27FC236}">
                <a16:creationId xmlns:a16="http://schemas.microsoft.com/office/drawing/2014/main" id="{F4D8A895-8FA7-453D-A2C5-C4A8BA8521C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7710B18D-10EC-49C9-90D3-3C88F88FAAE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CBEFACF9-462A-4521-8902-0402BEE718A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649D88D1-E589-426F-9660-AF30F711661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B15E1BDE-0ED9-4ED4-8D27-9DFCBCCA777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1D6D64D7-6C58-4B46-A9A8-7F932217445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07200" y="3204000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60D64F24-F51D-4B47-BCE0-512185ED5619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AA61220A-8559-4DC8-BB6B-8D7DD8747CB3}"/>
              </a:ext>
            </a:extLst>
          </p:cNvPr>
          <p:cNvSpPr txBox="1"/>
          <p:nvPr/>
        </p:nvSpPr>
        <p:spPr>
          <a:xfrm>
            <a:off x="2854800" y="1995941"/>
            <a:ext cx="1944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692A6C9F-E127-455D-A992-CA261FF24EC6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576007A8-BD1B-40EF-B5AF-EF45CAE8D8FF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6" name="Afbeelding 35">
            <a:extLst>
              <a:ext uri="{FF2B5EF4-FFF2-40B4-BE49-F238E27FC236}">
                <a16:creationId xmlns:a16="http://schemas.microsoft.com/office/drawing/2014/main" id="{3274FDC7-51EA-47E8-8543-2E047847FA5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48000" y="2077200"/>
            <a:ext cx="213378" cy="190517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C9ADD8AA-284E-49DD-916F-D79A4C30303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38" name="Tekstvak 37">
            <a:extLst>
              <a:ext uri="{FF2B5EF4-FFF2-40B4-BE49-F238E27FC236}">
                <a16:creationId xmlns:a16="http://schemas.microsoft.com/office/drawing/2014/main" id="{6BDC958D-101A-4938-8102-A4D1E9E1B34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6E9AD142-E0E2-42E9-A206-E4635587AEB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5" name="Rechthoek 94">
            <a:hlinkClick r:id="rId8" action="ppaction://hlinksldjump"/>
            <a:extLst>
              <a:ext uri="{FF2B5EF4-FFF2-40B4-BE49-F238E27FC236}">
                <a16:creationId xmlns:a16="http://schemas.microsoft.com/office/drawing/2014/main" id="{65B5B210-16EC-4CF0-B502-211C901C23D0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91048D02-0BE0-4CBB-85E4-A2DC59436EB8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7" name="Rechthoek 96">
            <a:hlinkClick r:id="rId9" action="ppaction://hlinksldjump"/>
            <a:extLst>
              <a:ext uri="{FF2B5EF4-FFF2-40B4-BE49-F238E27FC236}">
                <a16:creationId xmlns:a16="http://schemas.microsoft.com/office/drawing/2014/main" id="{FB5C4C51-CA11-447D-A089-243FA19CFA45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9" action="ppaction://hlinksldjump"/>
            <a:extLst>
              <a:ext uri="{FF2B5EF4-FFF2-40B4-BE49-F238E27FC236}">
                <a16:creationId xmlns:a16="http://schemas.microsoft.com/office/drawing/2014/main" id="{898E568E-816D-4391-83BB-CCFEF6071DB5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B18A9D7-C043-45C0-9576-3C6778C4AD8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AB63473-1DED-46B1-8EB6-F911E317ADDA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31408139-48C5-4E74-8F41-3154DB17996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4169C191-E08F-432D-B441-821B91F9474B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E340FDF6-7AFB-4329-BD07-D1F10968613A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C91C1E81-3424-475D-8BB8-20CB1187C71E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5" name="Rechthoek 104">
            <a:hlinkClick r:id="rId10" action="ppaction://hlinksldjump"/>
            <a:extLst>
              <a:ext uri="{FF2B5EF4-FFF2-40B4-BE49-F238E27FC236}">
                <a16:creationId xmlns:a16="http://schemas.microsoft.com/office/drawing/2014/main" id="{9E7FD38A-1204-473C-BB49-0930229EA2E5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6" name="Rechthoek 105">
            <a:hlinkClick r:id="rId10" action="ppaction://hlinksldjump"/>
            <a:extLst>
              <a:ext uri="{FF2B5EF4-FFF2-40B4-BE49-F238E27FC236}">
                <a16:creationId xmlns:a16="http://schemas.microsoft.com/office/drawing/2014/main" id="{9CC9A657-0AE2-440F-8147-77A94F55D1CF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1B14EF5C-673F-4056-AEE7-3C37736A2CD8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0E09285A-22DF-4E9D-8B21-BF4567FCD9A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81352CF0-0953-40F6-81CA-511035A18FF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59D68102-E2D9-4FB4-97B5-98384FD60AB9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FE611B63-7189-41B5-9C54-D6EE20F4BA37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11A2E703-6572-455C-959D-FD688EA198FA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8E9ECD83-6D5A-4D48-8232-21A182508D83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CE1C4378-2ED5-4A61-A3B8-251105E8E648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566FA04A-3348-4D0D-ABDB-61785D2341E5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02A0C24A-1618-4374-ACDC-D710327108B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0673B5DE-E6EC-4AB0-9F6A-087EB53863A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D06D67A-54EC-450B-A361-898B83D3088F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B5F9DB74-270B-4304-9E8E-F3C34A63CD4F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24A0F099-8688-4029-A89D-CEF87B8F6899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E029D728-C78F-4707-AB4E-B47831DEFA28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85131FAB-3068-4997-9B80-BD5F01914C77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17FB5CCE-6AAF-4F31-B963-A51B91B14811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DBA39190-1E88-4F07-AD87-55B8EB577AD7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4B8CE2BE-0A74-45A2-8025-2A2D7D0DB67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D2923D68-F807-429E-B36B-A1F753745A7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9B22AC71-95DF-4445-8842-4627569E562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F955F478-084C-429A-8F33-05786A01B17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5" name="Rechthoek 134">
            <a:hlinkClick r:id="rId8" action="ppaction://hlinksldjump"/>
            <a:extLst>
              <a:ext uri="{FF2B5EF4-FFF2-40B4-BE49-F238E27FC236}">
                <a16:creationId xmlns:a16="http://schemas.microsoft.com/office/drawing/2014/main" id="{E417E262-A2F2-4620-BAE7-8B26121068C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6" name="Rechthoek 135">
            <a:hlinkClick r:id="rId8" action="ppaction://hlinksldjump"/>
            <a:extLst>
              <a:ext uri="{FF2B5EF4-FFF2-40B4-BE49-F238E27FC236}">
                <a16:creationId xmlns:a16="http://schemas.microsoft.com/office/drawing/2014/main" id="{A15293C1-64B0-48CF-9917-00190AD0E0CC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7B129EE-2A8C-477E-9C73-11B59BCBBFD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30C19151-D912-4C63-959E-02F122AAB25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96B49663-AD97-4C28-8F99-0D132EFB781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6B315EDD-1020-4C0E-AF89-7C9D414582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27FBD21D-0206-4355-9F96-697D3CA18E7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5DB2801F-5831-4D68-A199-FA3386567D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DC592E4-3316-4FD9-83EC-2EA81F2CBB4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10" action="ppaction://hlinksldjump"/>
            <a:extLst>
              <a:ext uri="{FF2B5EF4-FFF2-40B4-BE49-F238E27FC236}">
                <a16:creationId xmlns:a16="http://schemas.microsoft.com/office/drawing/2014/main" id="{7CBB3542-7FE4-410D-9048-DBB038704D5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9E5BB8CD-B55D-4748-BFDF-CBDF17B4ECC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ABE6C2AA-3F5B-41DF-8CAF-FD20A53EEB7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060A18B8-9699-4341-94D3-F9C44544C6D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0" action="ppaction://hlinksldjump"/>
            <a:extLst>
              <a:ext uri="{FF2B5EF4-FFF2-40B4-BE49-F238E27FC236}">
                <a16:creationId xmlns:a16="http://schemas.microsoft.com/office/drawing/2014/main" id="{05685B0A-F96C-484B-B927-E0651A0C936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21695D0E-9298-4944-B605-D2F35869BAC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8B027B74-F802-4D63-AD3F-921CAFF2FA5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86E2A3F9-462D-44AB-BC57-1E7B74774E5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ABC6C1EA-AC8F-4D73-9489-E5F5843ED8A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D81ABB27-C5A6-48F6-AA2C-588453E9984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79D3A613-828E-4EE4-A4FB-665D6181564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751ED413-66C5-4B44-A2B3-E636DCFE9F6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A180AEB6-05FD-4025-BBB1-38AB9B04CA2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8C9F6A1-A1C1-4432-9F1D-425DBE8A9F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F20DFE1B-453D-4097-B3B2-D0F26D2DB53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B8D9A4CE-F172-4211-8546-461218884B0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A23ED7B1-A424-4FA0-8FCE-783EB1849ED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E94EBC0C-9CEC-48D2-B664-9810E041C0B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AB92C72E-30A7-4771-B78F-52DFC9FD0C5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4B608FF5-41E3-4183-B736-0F7FA8F42CE7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4" name="Afbeelding 163">
            <a:hlinkClick r:id="rId8" action="ppaction://hlinksldjump"/>
            <a:extLst>
              <a:ext uri="{FF2B5EF4-FFF2-40B4-BE49-F238E27FC236}">
                <a16:creationId xmlns:a16="http://schemas.microsoft.com/office/drawing/2014/main" id="{824E3E74-7544-4688-BBFC-4094B8BE5AE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6" name="Rechthoek 235">
            <a:hlinkClick r:id="rId8" action="ppaction://hlinksldjump"/>
            <a:extLst>
              <a:ext uri="{FF2B5EF4-FFF2-40B4-BE49-F238E27FC236}">
                <a16:creationId xmlns:a16="http://schemas.microsoft.com/office/drawing/2014/main" id="{1CDEFA8B-C1DF-447E-8F1E-45E542653B0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7" name="Rechthoek 236">
            <a:hlinkClick r:id="rId8" action="ppaction://hlinksldjump"/>
            <a:extLst>
              <a:ext uri="{FF2B5EF4-FFF2-40B4-BE49-F238E27FC236}">
                <a16:creationId xmlns:a16="http://schemas.microsoft.com/office/drawing/2014/main" id="{B96BDCDA-3ECE-4E0A-8F9D-004C37E7269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8" name="Rechthoek 237">
            <a:hlinkClick r:id="rId8" action="ppaction://hlinksldjump"/>
            <a:extLst>
              <a:ext uri="{FF2B5EF4-FFF2-40B4-BE49-F238E27FC236}">
                <a16:creationId xmlns:a16="http://schemas.microsoft.com/office/drawing/2014/main" id="{3FE3F271-C8F5-42DD-B62B-8C5D762F4648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422F50DF-D551-4AE2-B7E3-9A6688DE028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pic>
        <p:nvPicPr>
          <p:cNvPr id="240" name="Afbeelding 239">
            <a:hlinkClick r:id="rId8" action="ppaction://hlinksldjump"/>
            <a:extLst>
              <a:ext uri="{FF2B5EF4-FFF2-40B4-BE49-F238E27FC236}">
                <a16:creationId xmlns:a16="http://schemas.microsoft.com/office/drawing/2014/main" id="{A28A7A10-505D-4426-A569-789E76CF1C2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4FA94D9C-FABD-41A6-89A3-6DF8AEA185A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581CD417-448D-433B-B957-9F753C7C41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46958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AHV965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FEE7288E-BF44-423C-86B6-F00B9568B29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D4400D79-420C-4453-A6C2-5590DAC9F1E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671D95EF-F023-496E-BDC5-D42EB5CA5B9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7C1815F9-E128-467B-8B48-92D4818B3C3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B5DF76BA-9851-4F05-A6DB-48D04A5921E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77" name="Rond diagonale hoek rechthoek 17">
            <a:extLst>
              <a:ext uri="{FF2B5EF4-FFF2-40B4-BE49-F238E27FC236}">
                <a16:creationId xmlns:a16="http://schemas.microsoft.com/office/drawing/2014/main" id="{C8E6BA4B-B19F-4DA2-B568-18DD3D44A4D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8" name="Tekstvak 177">
            <a:extLst>
              <a:ext uri="{FF2B5EF4-FFF2-40B4-BE49-F238E27FC236}">
                <a16:creationId xmlns:a16="http://schemas.microsoft.com/office/drawing/2014/main" id="{9F81C266-E7BD-4FEA-9331-0921EFE662A0}"/>
              </a:ext>
            </a:extLst>
          </p:cNvPr>
          <p:cNvSpPr txBox="1"/>
          <p:nvPr/>
        </p:nvSpPr>
        <p:spPr>
          <a:xfrm>
            <a:off x="2854800" y="1995941"/>
            <a:ext cx="1944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80" name="Tekstvak 179">
            <a:extLst>
              <a:ext uri="{FF2B5EF4-FFF2-40B4-BE49-F238E27FC236}">
                <a16:creationId xmlns:a16="http://schemas.microsoft.com/office/drawing/2014/main" id="{A32F8335-BCDF-44D5-B4C2-FBF4701CD71C}"/>
              </a:ext>
            </a:extLst>
          </p:cNvPr>
          <p:cNvSpPr txBox="1"/>
          <p:nvPr/>
        </p:nvSpPr>
        <p:spPr>
          <a:xfrm>
            <a:off x="4590000" y="1995300"/>
            <a:ext cx="252086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SA.     </a:t>
            </a:r>
          </a:p>
        </p:txBody>
      </p:sp>
      <p:sp>
        <p:nvSpPr>
          <p:cNvPr id="182" name="Tekstvak 181">
            <a:extLst>
              <a:ext uri="{FF2B5EF4-FFF2-40B4-BE49-F238E27FC236}">
                <a16:creationId xmlns:a16="http://schemas.microsoft.com/office/drawing/2014/main" id="{1C99E383-3E47-416D-A5A1-9A87F1B9E331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25D03A6F-0DE7-4127-84EC-F9C2A6118A7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065603D3-3BB5-4207-B36E-C8FD9BB7575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083336563"/>
      </p:ext>
    </p:extLst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93A984F7-C355-4F62-BFD7-FE0431AFF484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C004AFDE-2070-479A-A13E-4D6CB1973FE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DA1FCC8E-7CCE-4916-9ADA-BB36AE89424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17EC89F0-BE66-4EE2-85F5-71E62FA69866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kunt hier kiezen uit twee biedingen.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Ik hoop dat u ziet welke.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Een kleine tip: U heeft een 6-kaart en een 4-kaart.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0259E154-42E4-446B-85FB-FF1E42C3A3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35448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AHV965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63F0EE97-3849-4B45-95F0-1FDC9CD6058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24" name="Afbeelding 23">
            <a:extLst>
              <a:ext uri="{FF2B5EF4-FFF2-40B4-BE49-F238E27FC236}">
                <a16:creationId xmlns:a16="http://schemas.microsoft.com/office/drawing/2014/main" id="{0EA4FF97-CD10-44F4-AA9B-6867BA48B8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ADABB16E-7EDC-483F-B6E1-D9912323239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5F205CC2-225D-47D0-A156-A32E27689F2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4DF93594-69EF-4E2A-8CB3-CC9BB8A5EF6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0" name="Rond diagonale hoek rechthoek 17">
            <a:extLst>
              <a:ext uri="{FF2B5EF4-FFF2-40B4-BE49-F238E27FC236}">
                <a16:creationId xmlns:a16="http://schemas.microsoft.com/office/drawing/2014/main" id="{F4597137-0079-432B-972A-5F9C81329CF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6482DF04-A451-4BE4-909B-22EB696F6E40}"/>
              </a:ext>
            </a:extLst>
          </p:cNvPr>
          <p:cNvSpPr txBox="1"/>
          <p:nvPr/>
        </p:nvSpPr>
        <p:spPr>
          <a:xfrm>
            <a:off x="2854800" y="1995941"/>
            <a:ext cx="1944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C49CDD36-F25F-4ADF-B09E-C693FE09F963}"/>
              </a:ext>
            </a:extLst>
          </p:cNvPr>
          <p:cNvSpPr txBox="1"/>
          <p:nvPr/>
        </p:nvSpPr>
        <p:spPr>
          <a:xfrm>
            <a:off x="4590000" y="1995300"/>
            <a:ext cx="252086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SA.     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EDD22067-5E40-483C-B79F-235F5D8EE0DB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4" name="Afbeelding 33">
            <a:extLst>
              <a:ext uri="{FF2B5EF4-FFF2-40B4-BE49-F238E27FC236}">
                <a16:creationId xmlns:a16="http://schemas.microsoft.com/office/drawing/2014/main" id="{D0F17D46-B007-46E3-8A45-27A243FB131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sp>
        <p:nvSpPr>
          <p:cNvPr id="35" name="Tekstvak 34">
            <a:extLst>
              <a:ext uri="{FF2B5EF4-FFF2-40B4-BE49-F238E27FC236}">
                <a16:creationId xmlns:a16="http://schemas.microsoft.com/office/drawing/2014/main" id="{6BB630DA-068E-49A5-AB7A-B19D6BF7F9F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630801276"/>
      </p:ext>
    </p:extLst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084364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4308500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553263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</a:p>
        </p:txBody>
      </p:sp>
      <p:sp>
        <p:nvSpPr>
          <p:cNvPr id="13" name="Rond diagonale hoek rechthoek 12">
            <a:hlinkClick r:id="rId6" action="ppaction://hlinksldjump"/>
          </p:cNvPr>
          <p:cNvSpPr/>
          <p:nvPr/>
        </p:nvSpPr>
        <p:spPr>
          <a:xfrm>
            <a:off x="661275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5</a:t>
            </a:r>
          </a:p>
        </p:txBody>
      </p:sp>
      <p:sp>
        <p:nvSpPr>
          <p:cNvPr id="14" name="Rond diagonale hoek rechthoek 13">
            <a:hlinkClick r:id="rId7" action="ppaction://hlinksldjump"/>
          </p:cNvPr>
          <p:cNvSpPr/>
          <p:nvPr/>
        </p:nvSpPr>
        <p:spPr>
          <a:xfrm>
            <a:off x="19322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15" name="Rond diagonale hoek rechthoek 14">
            <a:hlinkClick r:id="rId8" action="ppaction://hlinksldjump"/>
          </p:cNvPr>
          <p:cNvSpPr/>
          <p:nvPr/>
        </p:nvSpPr>
        <p:spPr>
          <a:xfrm>
            <a:off x="3084364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7</a:t>
            </a:r>
          </a:p>
        </p:txBody>
      </p:sp>
      <p:sp>
        <p:nvSpPr>
          <p:cNvPr id="16" name="Rond diagonale hoek rechthoek 15">
            <a:hlinkClick r:id="rId9" action="ppaction://hlinksldjump"/>
          </p:cNvPr>
          <p:cNvSpPr/>
          <p:nvPr/>
        </p:nvSpPr>
        <p:spPr>
          <a:xfrm>
            <a:off x="4308500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8</a:t>
            </a:r>
          </a:p>
        </p:txBody>
      </p:sp>
      <p:sp>
        <p:nvSpPr>
          <p:cNvPr id="17" name="Rond diagonale hoek rechthoek 16">
            <a:hlinkClick r:id="rId10" action="ppaction://hlinksldjump"/>
          </p:cNvPr>
          <p:cNvSpPr/>
          <p:nvPr/>
        </p:nvSpPr>
        <p:spPr>
          <a:xfrm>
            <a:off x="55326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9</a:t>
            </a:r>
          </a:p>
        </p:txBody>
      </p:sp>
      <p:sp>
        <p:nvSpPr>
          <p:cNvPr id="18" name="Rond diagonale hoek rechthoek 17">
            <a:hlinkClick r:id="rId11" action="ppaction://hlinksldjump"/>
          </p:cNvPr>
          <p:cNvSpPr/>
          <p:nvPr/>
        </p:nvSpPr>
        <p:spPr>
          <a:xfrm>
            <a:off x="661275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10</a:t>
            </a:r>
          </a:p>
        </p:txBody>
      </p:sp>
      <p:sp>
        <p:nvSpPr>
          <p:cNvPr id="19" name="Rond diagonale hoek rechthoek 18">
            <a:hlinkClick r:id="rId12" action="ppaction://hlinksldjump"/>
          </p:cNvPr>
          <p:cNvSpPr/>
          <p:nvPr/>
        </p:nvSpPr>
        <p:spPr>
          <a:xfrm>
            <a:off x="19322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11</a:t>
            </a:r>
          </a:p>
        </p:txBody>
      </p:sp>
      <p:sp>
        <p:nvSpPr>
          <p:cNvPr id="20" name="Rond diagonale hoek rechthoek 19">
            <a:hlinkClick r:id="rId13" action="ppaction://hlinksldjump"/>
          </p:cNvPr>
          <p:cNvSpPr/>
          <p:nvPr/>
        </p:nvSpPr>
        <p:spPr>
          <a:xfrm>
            <a:off x="3084364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12</a:t>
            </a:r>
          </a:p>
        </p:txBody>
      </p:sp>
      <p:sp>
        <p:nvSpPr>
          <p:cNvPr id="21" name="Rond diagonale hoek rechthoek 20">
            <a:hlinkClick r:id="rId14" action="ppaction://hlinksldjump"/>
          </p:cNvPr>
          <p:cNvSpPr/>
          <p:nvPr/>
        </p:nvSpPr>
        <p:spPr>
          <a:xfrm>
            <a:off x="4308500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13</a:t>
            </a:r>
          </a:p>
        </p:txBody>
      </p:sp>
      <p:sp>
        <p:nvSpPr>
          <p:cNvPr id="22" name="Rond diagonale hoek rechthoek 21">
            <a:hlinkClick r:id="rId15" action="ppaction://hlinksldjump"/>
          </p:cNvPr>
          <p:cNvSpPr/>
          <p:nvPr/>
        </p:nvSpPr>
        <p:spPr>
          <a:xfrm>
            <a:off x="55326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14</a:t>
            </a:r>
          </a:p>
        </p:txBody>
      </p:sp>
      <p:sp>
        <p:nvSpPr>
          <p:cNvPr id="23" name="Rond diagonale hoek rechthoek 22">
            <a:hlinkClick r:id="rId16" action="ppaction://hlinksldjump"/>
          </p:cNvPr>
          <p:cNvSpPr/>
          <p:nvPr/>
        </p:nvSpPr>
        <p:spPr>
          <a:xfrm>
            <a:off x="661275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15</a:t>
            </a:r>
          </a:p>
        </p:txBody>
      </p:sp>
      <p:sp>
        <p:nvSpPr>
          <p:cNvPr id="24" name="Rond diagonale hoek rechthoek 23">
            <a:hlinkClick r:id="rId17" action="ppaction://hlinksldjump"/>
          </p:cNvPr>
          <p:cNvSpPr/>
          <p:nvPr/>
        </p:nvSpPr>
        <p:spPr>
          <a:xfrm>
            <a:off x="19322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16</a:t>
            </a:r>
          </a:p>
        </p:txBody>
      </p:sp>
      <p:sp>
        <p:nvSpPr>
          <p:cNvPr id="25" name="Rond diagonale hoek rechthoek 24">
            <a:hlinkClick r:id="rId18" action="ppaction://hlinksldjump"/>
          </p:cNvPr>
          <p:cNvSpPr/>
          <p:nvPr/>
        </p:nvSpPr>
        <p:spPr>
          <a:xfrm>
            <a:off x="3084364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17</a:t>
            </a:r>
          </a:p>
        </p:txBody>
      </p:sp>
      <p:sp>
        <p:nvSpPr>
          <p:cNvPr id="26" name="Rond diagonale hoek rechthoek 25">
            <a:hlinkClick r:id="rId19" action="ppaction://hlinksldjump"/>
          </p:cNvPr>
          <p:cNvSpPr/>
          <p:nvPr/>
        </p:nvSpPr>
        <p:spPr>
          <a:xfrm>
            <a:off x="4308500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18</a:t>
            </a:r>
          </a:p>
        </p:txBody>
      </p:sp>
      <p:sp>
        <p:nvSpPr>
          <p:cNvPr id="27" name="Rond diagonale hoek rechthoek 26">
            <a:hlinkClick r:id="rId20" action="ppaction://hlinksldjump"/>
          </p:cNvPr>
          <p:cNvSpPr/>
          <p:nvPr/>
        </p:nvSpPr>
        <p:spPr>
          <a:xfrm>
            <a:off x="55326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19</a:t>
            </a:r>
          </a:p>
        </p:txBody>
      </p:sp>
      <p:sp>
        <p:nvSpPr>
          <p:cNvPr id="28" name="Rond diagonale hoek rechthoek 27">
            <a:hlinkClick r:id="rId21" action="ppaction://hlinksldjump"/>
          </p:cNvPr>
          <p:cNvSpPr/>
          <p:nvPr/>
        </p:nvSpPr>
        <p:spPr>
          <a:xfrm>
            <a:off x="661275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20</a:t>
            </a:r>
          </a:p>
        </p:txBody>
      </p:sp>
      <p:sp>
        <p:nvSpPr>
          <p:cNvPr id="29" name="Rond diagonale hoek rechthoek 28">
            <a:hlinkClick r:id="rId22" action="ppaction://hlinksldjump"/>
          </p:cNvPr>
          <p:cNvSpPr/>
          <p:nvPr/>
        </p:nvSpPr>
        <p:spPr>
          <a:xfrm>
            <a:off x="19322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21</a:t>
            </a:r>
          </a:p>
        </p:txBody>
      </p:sp>
      <p:sp>
        <p:nvSpPr>
          <p:cNvPr id="30" name="Rond diagonale hoek rechthoek 29">
            <a:hlinkClick r:id="rId23" action="ppaction://hlinksldjump"/>
          </p:cNvPr>
          <p:cNvSpPr/>
          <p:nvPr/>
        </p:nvSpPr>
        <p:spPr>
          <a:xfrm>
            <a:off x="3084364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22</a:t>
            </a:r>
          </a:p>
        </p:txBody>
      </p:sp>
      <p:sp>
        <p:nvSpPr>
          <p:cNvPr id="31" name="Rond diagonale hoek rechthoek 30">
            <a:hlinkClick r:id="rId24" action="ppaction://hlinksldjump"/>
          </p:cNvPr>
          <p:cNvSpPr/>
          <p:nvPr/>
        </p:nvSpPr>
        <p:spPr>
          <a:xfrm>
            <a:off x="4308500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23</a:t>
            </a:r>
          </a:p>
        </p:txBody>
      </p:sp>
      <p:sp>
        <p:nvSpPr>
          <p:cNvPr id="32" name="Rond diagonale hoek rechthoek 31">
            <a:hlinkClick r:id="rId25" action="ppaction://hlinksldjump"/>
          </p:cNvPr>
          <p:cNvSpPr/>
          <p:nvPr/>
        </p:nvSpPr>
        <p:spPr>
          <a:xfrm>
            <a:off x="55326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24</a:t>
            </a:r>
          </a:p>
        </p:txBody>
      </p:sp>
      <p:sp>
        <p:nvSpPr>
          <p:cNvPr id="33" name="Rond diagonale hoek rechthoek 32">
            <a:hlinkClick r:id="rId26" action="ppaction://hlinksldjump"/>
          </p:cNvPr>
          <p:cNvSpPr/>
          <p:nvPr/>
        </p:nvSpPr>
        <p:spPr>
          <a:xfrm>
            <a:off x="661275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25</a:t>
            </a:r>
          </a:p>
        </p:txBody>
      </p:sp>
      <p:sp>
        <p:nvSpPr>
          <p:cNvPr id="9" name="Rond diagonale hoek rechthoek 8">
            <a:hlinkClick r:id="rId27" action="ppaction://hlinksldjump"/>
          </p:cNvPr>
          <p:cNvSpPr/>
          <p:nvPr/>
        </p:nvSpPr>
        <p:spPr>
          <a:xfrm>
            <a:off x="1932236" y="2260104"/>
            <a:ext cx="792088" cy="432048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</a:p>
        </p:txBody>
      </p:sp>
      <p:sp>
        <p:nvSpPr>
          <p:cNvPr id="35" name="Rond diagonale hoek rechthoek 34">
            <a:hlinkClick r:id="rId28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7" name="Rond diagonale hoek rechthoek 36">
            <a:hlinkClick r:id="rId27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pic>
        <p:nvPicPr>
          <p:cNvPr id="39" name="Afbeelding 38" descr="mainheader.jpg">
            <a:hlinkClick r:id="rId29" tooltip="Klik hier om de website van Bridge Office te bezoeken!"/>
          </p:cNvPr>
          <p:cNvPicPr>
            <a:picLocks noChangeAspect="1"/>
          </p:cNvPicPr>
          <p:nvPr/>
        </p:nvPicPr>
        <p:blipFill>
          <a:blip r:embed="rId30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34" name="Tekstvak 33">
            <a:extLst>
              <a:ext uri="{FF2B5EF4-FFF2-40B4-BE49-F238E27FC236}">
                <a16:creationId xmlns:a16="http://schemas.microsoft.com/office/drawing/2014/main" id="{D1011943-4AB1-48A7-BFD8-EFE4199E78A1}"/>
              </a:ext>
            </a:extLst>
          </p:cNvPr>
          <p:cNvSpPr txBox="1"/>
          <p:nvPr/>
        </p:nvSpPr>
        <p:spPr>
          <a:xfrm>
            <a:off x="396000" y="1120089"/>
            <a:ext cx="85642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Mijn 2</a:t>
            </a:r>
            <a:r>
              <a:rPr lang="nl-NL" sz="4400" b="1" baseline="3000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e</a:t>
            </a:r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 bod</a:t>
            </a:r>
            <a:endParaRPr lang="nl-NL" sz="44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45918331-D489-45B9-A7D7-DE19BB552E5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2420F940-A0EB-4A67-BBFA-2CD7F5F9936A}"/>
              </a:ext>
            </a:extLst>
          </p:cNvPr>
          <p:cNvSpPr txBox="1"/>
          <p:nvPr/>
        </p:nvSpPr>
        <p:spPr>
          <a:xfrm>
            <a:off x="2195736" y="5890912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Een rood spelnummer is kwetsbaar.</a:t>
            </a:r>
            <a:br>
              <a:rPr lang="nl-NL" dirty="0"/>
            </a:br>
            <a:r>
              <a:rPr lang="nl-NL" dirty="0"/>
              <a:t>Een groen spelnummer is niet kwetsbaar.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EC1F3D53-C2DE-4B71-9735-3EE83E4A2B2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361DAB9-4257-4A3C-9FB9-73F586A029C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8B8BE70A-F87F-4A3C-BE8E-888349BC2661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C48EF86D-AEB9-4E56-BC81-A5431F8D90F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DCC2C28E-4603-41C7-970A-39AF8059FB8B}"/>
              </a:ext>
            </a:extLst>
          </p:cNvPr>
          <p:cNvSpPr txBox="1"/>
          <p:nvPr/>
        </p:nvSpPr>
        <p:spPr>
          <a:xfrm>
            <a:off x="3023420" y="3578832"/>
            <a:ext cx="570600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Komt niet zo vaak voor, dat twee biedingen goed zijn.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Maar het spelletje heet niet voor niets “Bridge”.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Op alle afspraken bestaat een uitzondering.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dit is er eentje van.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F9807D5-61DD-4B8A-A601-F9AB8B7D74B4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     / 2  </a:t>
            </a:r>
          </a:p>
        </p:txBody>
      </p:sp>
      <p:graphicFrame>
        <p:nvGraphicFramePr>
          <p:cNvPr id="21" name="Tabel 20">
            <a:extLst>
              <a:ext uri="{FF2B5EF4-FFF2-40B4-BE49-F238E27FC236}">
                <a16:creationId xmlns:a16="http://schemas.microsoft.com/office/drawing/2014/main" id="{47AC2F5B-CF12-42D1-AFCB-FC3CA5328A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35448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AHV965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55AC1AE0-CE57-4CDE-BF40-5DFE3EDD7E8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24" name="Afbeelding 23">
            <a:extLst>
              <a:ext uri="{FF2B5EF4-FFF2-40B4-BE49-F238E27FC236}">
                <a16:creationId xmlns:a16="http://schemas.microsoft.com/office/drawing/2014/main" id="{AB49156D-DC9B-4733-A2A1-84794D1888D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7B57017D-DB89-411E-8DEE-CB88DFCDC9D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8CDFC60E-B783-4144-BBEE-70EC2CF9A5E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67727FAF-FADB-4697-968A-A6EEDD49F3A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2D9F25B0-D130-4908-9DF6-0D3833007C9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07200" y="3204000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DC0E0D0C-09F5-4EDC-9347-68369E9CC71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5593" y="3204000"/>
            <a:ext cx="213378" cy="213378"/>
          </a:xfrm>
          <a:prstGeom prst="rect">
            <a:avLst/>
          </a:prstGeom>
        </p:spPr>
      </p:pic>
      <p:sp>
        <p:nvSpPr>
          <p:cNvPr id="31" name="Rond diagonale hoek rechthoek 17">
            <a:extLst>
              <a:ext uri="{FF2B5EF4-FFF2-40B4-BE49-F238E27FC236}">
                <a16:creationId xmlns:a16="http://schemas.microsoft.com/office/drawing/2014/main" id="{3023BC7C-0F13-4E00-88C0-62E96A00A71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BDEF7B01-163E-4A96-99F4-CD0027B8CC62}"/>
              </a:ext>
            </a:extLst>
          </p:cNvPr>
          <p:cNvSpPr txBox="1"/>
          <p:nvPr/>
        </p:nvSpPr>
        <p:spPr>
          <a:xfrm>
            <a:off x="2854800" y="1995941"/>
            <a:ext cx="1944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E05CFFD0-FB63-4706-90A2-858BF930FCED}"/>
              </a:ext>
            </a:extLst>
          </p:cNvPr>
          <p:cNvSpPr txBox="1"/>
          <p:nvPr/>
        </p:nvSpPr>
        <p:spPr>
          <a:xfrm>
            <a:off x="4590000" y="1995300"/>
            <a:ext cx="252086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SA.     </a:t>
            </a: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385F0C0C-BE77-43E9-BA96-240023059943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6" name="Afbeelding 35">
            <a:extLst>
              <a:ext uri="{FF2B5EF4-FFF2-40B4-BE49-F238E27FC236}">
                <a16:creationId xmlns:a16="http://schemas.microsoft.com/office/drawing/2014/main" id="{1012FCE3-A7CD-4D82-BECB-9D65BB8D174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sp>
        <p:nvSpPr>
          <p:cNvPr id="37" name="Tekstvak 36">
            <a:extLst>
              <a:ext uri="{FF2B5EF4-FFF2-40B4-BE49-F238E27FC236}">
                <a16:creationId xmlns:a16="http://schemas.microsoft.com/office/drawing/2014/main" id="{A3B896C3-4635-4E03-9E1F-9D52EC1A567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169204437"/>
      </p:ext>
    </p:extLst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BBBAAC0D-9678-4731-8FEF-F2720149B8F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5" name="Rechthoek 94">
            <a:hlinkClick r:id="rId8" action="ppaction://hlinksldjump"/>
            <a:extLst>
              <a:ext uri="{FF2B5EF4-FFF2-40B4-BE49-F238E27FC236}">
                <a16:creationId xmlns:a16="http://schemas.microsoft.com/office/drawing/2014/main" id="{0E1631EF-422C-4FF5-B3C0-8687C5870DC6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7DE4406-A97D-45FA-897C-B64A33D84184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7" name="Rechthoek 96">
            <a:hlinkClick r:id="rId9" action="ppaction://hlinksldjump"/>
            <a:extLst>
              <a:ext uri="{FF2B5EF4-FFF2-40B4-BE49-F238E27FC236}">
                <a16:creationId xmlns:a16="http://schemas.microsoft.com/office/drawing/2014/main" id="{5A99E6BB-D67B-470C-80F1-C83895A807BB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9" action="ppaction://hlinksldjump"/>
            <a:extLst>
              <a:ext uri="{FF2B5EF4-FFF2-40B4-BE49-F238E27FC236}">
                <a16:creationId xmlns:a16="http://schemas.microsoft.com/office/drawing/2014/main" id="{A8691FED-4633-48BA-B922-6BC4FB445979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CCC867AF-D372-435E-861E-F1330451DDC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4980A05-CD78-41A6-BA68-0F8F42CDD80D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AD3F6E15-DB68-426E-99D9-02F9D7D3557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AF99CAB3-C1C6-41BF-B305-A50CFDB43A8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BB48A8DD-F69C-4170-8390-903BACDFA257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51AE235C-E69A-40A6-A3B4-92A086DAFAD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1B60C85E-01D2-4D5C-8A95-09230D36C1D0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14A68912-2B9B-43B6-AF62-84BB52E3E8CA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EF08E0D8-E631-4397-AF1D-06BF3427060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6C82C76E-CD20-4569-8262-ABB91221FD84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EB1F3E6F-AD0F-4F3E-990D-7286B46473F1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FE07C375-59B9-4E80-91BF-B23216C35771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A371F974-5F4D-4385-A6E7-2D162F63B11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28F816DD-C36C-4F25-A25F-1DC158F13ED2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F50DD8A1-9A92-45F2-B09D-07FB60098F66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C944B449-8C80-470F-9A62-AB7354EA4DAA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74F6F26B-4969-4A8D-BB64-5194BD2C609F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C1494B64-5108-4731-80EC-41130ECD8D2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BBDEAF53-5D8F-49AE-9C50-3496E64E12DA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A2BF06C7-698E-4A15-B666-36DC9C22D7CE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F7597AF6-4E8D-4655-9A36-25310A11A814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E0A9C2F3-6F0E-42A1-8392-C8E7B9C768A8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BCC7F79F-7858-437F-B54C-17C43AF905B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657046E5-A4FC-4F79-A045-5CCBDA1DCB7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BBB65E42-AFD3-459B-A52C-4FC13D69AB60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25446478-1302-4631-AA96-E41FF78D1464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C67E3519-4EB4-4E53-A50A-8CCB4AFDC01B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5" name="Rechthoek 134">
            <a:hlinkClick r:id="rId8" action="ppaction://hlinksldjump"/>
            <a:extLst>
              <a:ext uri="{FF2B5EF4-FFF2-40B4-BE49-F238E27FC236}">
                <a16:creationId xmlns:a16="http://schemas.microsoft.com/office/drawing/2014/main" id="{5D267B4A-3827-4389-8000-0BCD70123534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6" name="Rechthoek 135">
            <a:hlinkClick r:id="rId10" action="ppaction://hlinksldjump"/>
            <a:extLst>
              <a:ext uri="{FF2B5EF4-FFF2-40B4-BE49-F238E27FC236}">
                <a16:creationId xmlns:a16="http://schemas.microsoft.com/office/drawing/2014/main" id="{D2F8A96E-4F2C-474F-A4F1-727CCAFBB29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7" name="Rechthoek 136">
            <a:hlinkClick r:id="rId8" action="ppaction://hlinksldjump"/>
            <a:extLst>
              <a:ext uri="{FF2B5EF4-FFF2-40B4-BE49-F238E27FC236}">
                <a16:creationId xmlns:a16="http://schemas.microsoft.com/office/drawing/2014/main" id="{D443200C-58F7-41A6-98AF-76D7CB0A5208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8" name="Rechthoek 137">
            <a:hlinkClick r:id="rId8" action="ppaction://hlinksldjump"/>
            <a:extLst>
              <a:ext uri="{FF2B5EF4-FFF2-40B4-BE49-F238E27FC236}">
                <a16:creationId xmlns:a16="http://schemas.microsoft.com/office/drawing/2014/main" id="{1BF75285-8005-4DB9-B609-C15CFA4238D5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9" name="Rechthoek 138">
            <a:hlinkClick r:id="rId8" action="ppaction://hlinksldjump"/>
            <a:extLst>
              <a:ext uri="{FF2B5EF4-FFF2-40B4-BE49-F238E27FC236}">
                <a16:creationId xmlns:a16="http://schemas.microsoft.com/office/drawing/2014/main" id="{97A4E6FB-EF17-4D2F-8776-F0F998BB5EF3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C0F2E03D-1116-4C19-A779-0F2ACBE0ACB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EB738C5C-DC8B-427C-9368-456887BD0F2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74479172-860E-4B96-B928-18A6C8C20F0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9F19A246-4625-44FA-A08C-BDD63B944BE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B08E5E33-073D-4AA7-A5CD-8BAC0EE3184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CAB0ED7A-CCBE-4683-8BCC-0E232ED42D3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EC947922-2396-41A4-B25F-E41EAD5166B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A748D974-4E27-46B5-9202-19AB663B1FE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DCDD5CEE-F0BD-456B-B5D0-49CA225C2BB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2CD83E73-FB3A-40BB-A229-75B0ED700B7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7C08D2F5-D28A-413C-8B4F-A6338D81924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99519237-8137-41FE-A32D-0741A500855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3971392C-97A3-4468-948A-08C6C00C8BE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8374F23D-54DF-4EB4-8F18-F4246A619A5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90E10A6A-3DDB-476E-9027-21481B7C6D5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CD29EDBA-D9E9-4B8C-9984-7FF3239A347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20D909C3-52D2-40EA-BD03-F134EE4B063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1BFE5876-1DD0-425B-A1E3-CE9331F85BD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40DC2124-1C1D-402B-B149-0FEFF80A90F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C2015F50-00E3-40DC-A7D0-C44AF92ADA1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BFC25953-BA13-4825-B430-52BE735134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C8C5941C-E0B8-4562-A005-2B0C3D26A6C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F9D4CE02-8BA5-41A9-ABCB-64561ED2F36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3" name="Afbeelding 162">
            <a:hlinkClick r:id="rId8" action="ppaction://hlinksldjump"/>
            <a:extLst>
              <a:ext uri="{FF2B5EF4-FFF2-40B4-BE49-F238E27FC236}">
                <a16:creationId xmlns:a16="http://schemas.microsoft.com/office/drawing/2014/main" id="{960577E3-2AFC-4244-8CE2-369887E5E31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4" name="Afbeelding 163">
            <a:hlinkClick r:id="rId8" action="ppaction://hlinksldjump"/>
            <a:extLst>
              <a:ext uri="{FF2B5EF4-FFF2-40B4-BE49-F238E27FC236}">
                <a16:creationId xmlns:a16="http://schemas.microsoft.com/office/drawing/2014/main" id="{F3F1604D-6E92-4058-8E7F-8EC86AEAE6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233" name="Afbeelding 232">
            <a:hlinkClick r:id="rId8" action="ppaction://hlinksldjump"/>
            <a:extLst>
              <a:ext uri="{FF2B5EF4-FFF2-40B4-BE49-F238E27FC236}">
                <a16:creationId xmlns:a16="http://schemas.microsoft.com/office/drawing/2014/main" id="{C24C9665-3612-4EB8-AB3C-29DD930FDE5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34" name="Rechthoek 233">
            <a:hlinkClick r:id="rId8" action="ppaction://hlinksldjump"/>
            <a:extLst>
              <a:ext uri="{FF2B5EF4-FFF2-40B4-BE49-F238E27FC236}">
                <a16:creationId xmlns:a16="http://schemas.microsoft.com/office/drawing/2014/main" id="{5D757D48-F2F0-4439-8100-D8A99ABF557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35" name="Afbeelding 234">
            <a:hlinkClick r:id="rId8" action="ppaction://hlinksldjump"/>
            <a:extLst>
              <a:ext uri="{FF2B5EF4-FFF2-40B4-BE49-F238E27FC236}">
                <a16:creationId xmlns:a16="http://schemas.microsoft.com/office/drawing/2014/main" id="{4162030F-FC36-48C7-BA40-1E778318C07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6" name="Rechthoek 235">
            <a:hlinkClick r:id="rId8" action="ppaction://hlinksldjump"/>
            <a:extLst>
              <a:ext uri="{FF2B5EF4-FFF2-40B4-BE49-F238E27FC236}">
                <a16:creationId xmlns:a16="http://schemas.microsoft.com/office/drawing/2014/main" id="{95F26351-A1FC-4C94-9C5C-38B7ECB7783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7" name="Rechthoek 236">
            <a:hlinkClick r:id="rId8" action="ppaction://hlinksldjump"/>
            <a:extLst>
              <a:ext uri="{FF2B5EF4-FFF2-40B4-BE49-F238E27FC236}">
                <a16:creationId xmlns:a16="http://schemas.microsoft.com/office/drawing/2014/main" id="{A0695A43-B014-42FA-B958-4BCB90583896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8" name="Rechthoek 237">
            <a:hlinkClick r:id="rId8" action="ppaction://hlinksldjump"/>
            <a:extLst>
              <a:ext uri="{FF2B5EF4-FFF2-40B4-BE49-F238E27FC236}">
                <a16:creationId xmlns:a16="http://schemas.microsoft.com/office/drawing/2014/main" id="{4915E41D-8B74-4A4D-9828-CEECDA0FEE5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D580EF11-35FD-4167-919D-29FD82D67AE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pic>
        <p:nvPicPr>
          <p:cNvPr id="240" name="Afbeelding 239">
            <a:hlinkClick r:id="rId8" action="ppaction://hlinksldjump"/>
            <a:extLst>
              <a:ext uri="{FF2B5EF4-FFF2-40B4-BE49-F238E27FC236}">
                <a16:creationId xmlns:a16="http://schemas.microsoft.com/office/drawing/2014/main" id="{D69DB42E-C1BD-4C56-A260-06D1D5E7BE3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19" name="Tekstvak 118">
            <a:extLst>
              <a:ext uri="{FF2B5EF4-FFF2-40B4-BE49-F238E27FC236}">
                <a16:creationId xmlns:a16="http://schemas.microsoft.com/office/drawing/2014/main" id="{9956BF1F-12C6-499C-88CA-61473B538FA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29" name="Tabel 128">
            <a:extLst>
              <a:ext uri="{FF2B5EF4-FFF2-40B4-BE49-F238E27FC236}">
                <a16:creationId xmlns:a16="http://schemas.microsoft.com/office/drawing/2014/main" id="{5154A576-3DB5-4F5A-84D2-3BF86693BC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14255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0" name="Rechthoek 129">
            <a:extLst>
              <a:ext uri="{FF2B5EF4-FFF2-40B4-BE49-F238E27FC236}">
                <a16:creationId xmlns:a16="http://schemas.microsoft.com/office/drawing/2014/main" id="{ECB5743C-9AC2-4DD9-8591-AFA808975E91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131" name="Afbeelding 130">
            <a:extLst>
              <a:ext uri="{FF2B5EF4-FFF2-40B4-BE49-F238E27FC236}">
                <a16:creationId xmlns:a16="http://schemas.microsoft.com/office/drawing/2014/main" id="{8E291167-FE70-4D0F-AE63-0AFEE374789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5" name="Afbeelding 164">
            <a:extLst>
              <a:ext uri="{FF2B5EF4-FFF2-40B4-BE49-F238E27FC236}">
                <a16:creationId xmlns:a16="http://schemas.microsoft.com/office/drawing/2014/main" id="{26B5C9FA-16D5-4FE9-AE39-42712899731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6" name="Afbeelding 165">
            <a:extLst>
              <a:ext uri="{FF2B5EF4-FFF2-40B4-BE49-F238E27FC236}">
                <a16:creationId xmlns:a16="http://schemas.microsoft.com/office/drawing/2014/main" id="{49814360-6677-4B91-8B9B-8BF5556B151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07AB77F2-EA6B-45B4-82BE-1661C36BF15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3" name="Rond diagonale hoek rechthoek 17">
            <a:extLst>
              <a:ext uri="{FF2B5EF4-FFF2-40B4-BE49-F238E27FC236}">
                <a16:creationId xmlns:a16="http://schemas.microsoft.com/office/drawing/2014/main" id="{03C18B83-42BB-4628-B76B-0665772EE66E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741F6142-683B-4638-A2B7-166B2BBA4B4F}"/>
              </a:ext>
            </a:extLst>
          </p:cNvPr>
          <p:cNvSpPr txBox="1"/>
          <p:nvPr/>
        </p:nvSpPr>
        <p:spPr>
          <a:xfrm>
            <a:off x="2854800" y="1995941"/>
            <a:ext cx="1944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68" name="Tekstvak 167">
            <a:extLst>
              <a:ext uri="{FF2B5EF4-FFF2-40B4-BE49-F238E27FC236}">
                <a16:creationId xmlns:a16="http://schemas.microsoft.com/office/drawing/2014/main" id="{BC825A2A-2B8D-47F7-A9B2-7453DE6C09E5}"/>
              </a:ext>
            </a:extLst>
          </p:cNvPr>
          <p:cNvSpPr txBox="1"/>
          <p:nvPr/>
        </p:nvSpPr>
        <p:spPr>
          <a:xfrm>
            <a:off x="4590000" y="1995300"/>
            <a:ext cx="252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169" name="Tekstvak 168">
            <a:extLst>
              <a:ext uri="{FF2B5EF4-FFF2-40B4-BE49-F238E27FC236}">
                <a16:creationId xmlns:a16="http://schemas.microsoft.com/office/drawing/2014/main" id="{A2473FA6-CE18-4B58-8614-3115952B2FE8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B765CB75-442F-461B-A301-FCD9DEFC0C4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D009C3CE-D0C5-4F09-A28D-2C9D751E451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90" name="Tekstvak 89">
            <a:extLst>
              <a:ext uri="{FF2B5EF4-FFF2-40B4-BE49-F238E27FC236}">
                <a16:creationId xmlns:a16="http://schemas.microsoft.com/office/drawing/2014/main" id="{CF1622FF-71F2-4926-A60F-9A5944C05A7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976340230"/>
      </p:ext>
    </p:extLst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F1A4D5D1-BBD1-455C-99E5-9E9D3C956797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ED055C5-4888-4BE1-AD9D-DCA7623BBBA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5772424-8D43-4CBB-AE45-0C2216B0FF7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02848F0-1B99-4E26-9F32-9A770F5EE2E7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schoppen bod van uw partner geeft minimaal een 4-kaart schoppen aan. Die kunt u nog niet steunen.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Wanneer u harten biedt, dan biedt u reverse en dat belooft 16+ punten.</a:t>
            </a:r>
          </a:p>
        </p:txBody>
      </p:sp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CD4D653C-001A-48D5-BF25-0B794D7160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63866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4" name="Rechthoek 23">
            <a:extLst>
              <a:ext uri="{FF2B5EF4-FFF2-40B4-BE49-F238E27FC236}">
                <a16:creationId xmlns:a16="http://schemas.microsoft.com/office/drawing/2014/main" id="{C8041B6C-9208-49CA-8CD7-1A3A32F7E431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A15956FD-AA03-4D90-9BDA-1D835646DB4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138C7490-A007-475A-B35E-CCABC56716E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2271CCC4-9A4C-4677-B567-91B4F8C3597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B1B1CBE8-2822-42CA-ACD4-16869BAEB12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1" name="Rond diagonale hoek rechthoek 17">
            <a:extLst>
              <a:ext uri="{FF2B5EF4-FFF2-40B4-BE49-F238E27FC236}">
                <a16:creationId xmlns:a16="http://schemas.microsoft.com/office/drawing/2014/main" id="{39B2970C-1D48-4D2E-B049-B6861C084A5A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7FF87400-0354-487D-81AD-AB7A0F59EB67}"/>
              </a:ext>
            </a:extLst>
          </p:cNvPr>
          <p:cNvSpPr txBox="1"/>
          <p:nvPr/>
        </p:nvSpPr>
        <p:spPr>
          <a:xfrm>
            <a:off x="2854800" y="1995941"/>
            <a:ext cx="1944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CDB5F33A-593D-4142-AA7D-38A908C39F2C}"/>
              </a:ext>
            </a:extLst>
          </p:cNvPr>
          <p:cNvSpPr txBox="1"/>
          <p:nvPr/>
        </p:nvSpPr>
        <p:spPr>
          <a:xfrm>
            <a:off x="4590000" y="1995300"/>
            <a:ext cx="252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AD52B168-DDCA-45DA-BE2F-5DBA9E8378BE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9DFD9073-6B10-47DB-B9CC-5CE26008E24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4CDC2E6D-E760-4DA8-9B77-B8CC575657C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37" name="Tekstvak 36">
            <a:extLst>
              <a:ext uri="{FF2B5EF4-FFF2-40B4-BE49-F238E27FC236}">
                <a16:creationId xmlns:a16="http://schemas.microsoft.com/office/drawing/2014/main" id="{FE7C5382-EC2D-4352-B765-A11FAF14D42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766325462"/>
      </p:ext>
    </p:extLst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E5C12C0-9AB0-4596-B2BE-87EE5652C34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9CA4346-C868-436F-A7C2-60ADDD4FDD2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C11DC87-FDE6-44DC-BA7E-14E51E79243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D69CEB1-825D-4797-8EC0-65DDCC13066E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Mooi zo. U kunt de schoppen niet steunen en kunt de harten niet bieden, omdat dat reverse zou zijn.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Blijft er dus alleen 1 San Atout over.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82F46422-F5C0-430A-9331-001A52C6D7A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SA</a:t>
            </a:r>
          </a:p>
        </p:txBody>
      </p:sp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485E9408-BEA3-4F66-B40D-2897E08231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63866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4" name="Rechthoek 23">
            <a:extLst>
              <a:ext uri="{FF2B5EF4-FFF2-40B4-BE49-F238E27FC236}">
                <a16:creationId xmlns:a16="http://schemas.microsoft.com/office/drawing/2014/main" id="{EC154340-4393-42D5-82A4-5DDF0CFFFFA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A11DB227-26DC-4B0A-B12F-A6F4ED436F4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029E33F5-EB3D-4131-9389-5E6B834961B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5AC43842-3347-4CF3-829F-E395D40B401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82AAA130-F4FF-4C09-8F4B-44C7E3F2245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1" name="Rond diagonale hoek rechthoek 17">
            <a:extLst>
              <a:ext uri="{FF2B5EF4-FFF2-40B4-BE49-F238E27FC236}">
                <a16:creationId xmlns:a16="http://schemas.microsoft.com/office/drawing/2014/main" id="{AE8121D1-F2BB-47D9-A3F0-54B68B8FA0E2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73939D8A-FD5C-4BF9-AF83-E6DFFF63C124}"/>
              </a:ext>
            </a:extLst>
          </p:cNvPr>
          <p:cNvSpPr txBox="1"/>
          <p:nvPr/>
        </p:nvSpPr>
        <p:spPr>
          <a:xfrm>
            <a:off x="2854800" y="1995941"/>
            <a:ext cx="1944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6739A446-DA63-4463-A6F0-C79200FCAA91}"/>
              </a:ext>
            </a:extLst>
          </p:cNvPr>
          <p:cNvSpPr txBox="1"/>
          <p:nvPr/>
        </p:nvSpPr>
        <p:spPr>
          <a:xfrm>
            <a:off x="4590000" y="1995300"/>
            <a:ext cx="252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DCA5807D-F2F0-4C28-9EFF-37D4A97A579D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74A2EF23-DCC1-49DE-998B-3C3C5C23313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76FBCE08-6ADA-4E17-9835-C12BB381AD0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37" name="Tekstvak 36">
            <a:extLst>
              <a:ext uri="{FF2B5EF4-FFF2-40B4-BE49-F238E27FC236}">
                <a16:creationId xmlns:a16="http://schemas.microsoft.com/office/drawing/2014/main" id="{1C8F5BBC-2D3B-47D4-94FC-CFB7C9471C8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316444563"/>
      </p:ext>
    </p:extLst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75CC3D5A-F493-46E5-A923-95263C7FE1FF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9323CF96-15CE-47A7-BCA1-E77173A3A40F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426BA9F7-CF51-4937-AB51-F68EDC78A08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0D7F3B8D-AF2A-4916-9452-9C0B0583805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1C5A6546-05B6-4656-A5EC-20DA154DD9F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C3FF1154-A967-4FF5-BFBC-F34451DC4890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3603949-5B14-4749-A78D-49AA5D966847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F519AEB7-6AAE-4E4D-873E-08EB0B5B246A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5C1A0B3-E3E0-46A0-9388-8FAAB6BBB6E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D2E2CD7B-A506-4761-836E-DCEA95CE2F96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F420700B-67E6-4A6A-B5CA-741C6FA09A9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C861186A-45A3-45F4-B714-11C3A6054679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0C73A363-6DE4-40AA-96B7-DCA94B830569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0" action="ppaction://hlinksldjump"/>
            <a:extLst>
              <a:ext uri="{FF2B5EF4-FFF2-40B4-BE49-F238E27FC236}">
                <a16:creationId xmlns:a16="http://schemas.microsoft.com/office/drawing/2014/main" id="{4CE9A43D-0199-40D3-9288-F5A8E1A07F6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BB122AC-D1F1-4427-B92A-921F85B1C3E7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B0E36505-78A8-4DD9-8B4A-C5DDF121A54D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182CE0D7-3C1C-4ABC-853A-67BD21727180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6F1A1E84-245C-474D-9608-94F5882BE9C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EC3D7BB5-3D9E-4EB5-8002-B657144EAE51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43DA23F7-E4D7-416E-B06C-9A240A174E20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E25E66D3-BF0D-48CB-988E-3D87C216328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E8A6A2B8-8AC8-4D90-A81A-68D5FD477CF6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EAD8CA18-EC5D-4A95-BE71-A89CF05053DC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502836AB-4F24-4ADD-B92E-926147B4973D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337B1CEE-78B7-49D5-8F04-FCB6ABEEECB1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7B782869-C210-47DC-ABA7-C1A4A99A7D5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95C9769A-D6CF-41C1-ABA2-09483BBD14CF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BCEBB034-A3FE-4905-99E8-D6A4CBB2054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123317C9-E742-4A37-879A-4475113888B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6D7B39CD-89BA-44BF-B1BA-9C1D405DECF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9947ADB2-8130-4222-A99D-F674163529A2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D815C779-D176-43D7-9B43-FB774F099E9C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50F8CFE-5FC6-40F9-9D5D-22E2FD69686E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96F4CB9F-2487-473B-8A1E-081BC35765E4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B4600CAA-EDAE-441E-B0F3-0A2FB766A624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BE6811C1-8742-4E57-B1B1-FD169B20A0BC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28245322-2DFB-4F8D-9A0A-D9099E48802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C5446AB0-16FC-41C4-B05F-F388B4414FC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8BCF008E-8365-4114-9548-83C4207629D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36E32472-AA94-4E40-A4DB-441B0F07A52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107E3D77-8C72-42D8-B4BB-7B990C3B667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A4001F6-E04F-43AE-831C-E281E20A532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D92FCFB1-1FF5-470D-B687-797BF6CB9A9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4EC27844-18C6-41F3-A808-2439BB800B0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FCA8D47E-DBAB-4603-BA71-069F5219D1E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7DDDD9CA-C862-4267-9BB6-1D034FF9E54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B99F4D3F-8324-4C73-9AD9-D2840E6BDF0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9C2E8E51-FF92-42B2-8713-F97CF7D0498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F83CD615-0CD0-43A7-B5C3-A4340E14094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419AC09B-CBEC-4595-9373-7EEEC80AF11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09BE8B15-F31B-4A61-8ED2-4CA724D2F2D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A4A3EF3-70AC-4B76-B4C0-57258727D26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07139968-D4FE-43BD-AD72-7895EE4B3EE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0715AEDC-4053-40F0-876A-E28384E6585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019D545F-33B3-46FF-8159-3092CD99A53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2907F5EE-EA2F-48EA-9271-AC09E77B705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376B690-E662-4AB2-AB2A-E1494B537C9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FAD4039E-0682-4C5E-B8B6-99B19ED49B7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F217174-AB2C-4660-B66F-D6F4895AFC0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EC9C77D1-EAB6-4CD3-BCB0-4127E513FCC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86053EA-21A6-4696-B45F-B69969F0019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EA70AEAE-DA84-45AD-B906-03B0DB044F6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8E44FF3D-5393-4E61-9F77-912775BE5AD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E8E5C115-DC10-49CB-A539-33B5C04E946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64ADE0F-32BD-4E66-9962-5DBD986797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A05D315D-3737-4128-8653-FBDB2E7AD75A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1CC6472-C967-400D-ADF9-040C9C71CBAD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79C69E6C-2100-4DEC-885B-38C9D8C61D6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DB880BFA-A7B8-4F54-940F-9944C582416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6D9F67EA-A0EA-4D86-91F8-234AF634658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E77FA9CB-98A0-439C-8308-1CE738E413C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6" name="Tabel 165">
            <a:extLst>
              <a:ext uri="{FF2B5EF4-FFF2-40B4-BE49-F238E27FC236}">
                <a16:creationId xmlns:a16="http://schemas.microsoft.com/office/drawing/2014/main" id="{5D4C7E58-CEBF-4BFA-A6D2-ED4A19AA81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19874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7" name="Rechthoek 166">
            <a:extLst>
              <a:ext uri="{FF2B5EF4-FFF2-40B4-BE49-F238E27FC236}">
                <a16:creationId xmlns:a16="http://schemas.microsoft.com/office/drawing/2014/main" id="{76193356-71CF-4D00-BCA2-D87D48FC438F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18 Punten </a:t>
            </a:r>
          </a:p>
        </p:txBody>
      </p:sp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9C893D1F-1CD0-42BA-B540-1204FA838CC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9B82E54F-B234-457A-AE23-5FB69057F1E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9FE51176-0883-4C58-84EE-492989E84C2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41CA4C3B-79C4-43BF-92AA-7F5E42F9D74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77" name="Rond diagonale hoek rechthoek 17">
            <a:extLst>
              <a:ext uri="{FF2B5EF4-FFF2-40B4-BE49-F238E27FC236}">
                <a16:creationId xmlns:a16="http://schemas.microsoft.com/office/drawing/2014/main" id="{2B13C012-9B5E-4F61-887C-A736E347C2BF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8" name="Tekstvak 177">
            <a:extLst>
              <a:ext uri="{FF2B5EF4-FFF2-40B4-BE49-F238E27FC236}">
                <a16:creationId xmlns:a16="http://schemas.microsoft.com/office/drawing/2014/main" id="{B9DF66F0-FE3F-4810-8394-63C8152B3288}"/>
              </a:ext>
            </a:extLst>
          </p:cNvPr>
          <p:cNvSpPr txBox="1"/>
          <p:nvPr/>
        </p:nvSpPr>
        <p:spPr>
          <a:xfrm>
            <a:off x="2854800" y="1995941"/>
            <a:ext cx="1944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79" name="Tekstvak 178">
            <a:extLst>
              <a:ext uri="{FF2B5EF4-FFF2-40B4-BE49-F238E27FC236}">
                <a16:creationId xmlns:a16="http://schemas.microsoft.com/office/drawing/2014/main" id="{1A648499-33B9-4453-A31A-13D716A7C8C6}"/>
              </a:ext>
            </a:extLst>
          </p:cNvPr>
          <p:cNvSpPr txBox="1"/>
          <p:nvPr/>
        </p:nvSpPr>
        <p:spPr>
          <a:xfrm>
            <a:off x="4590000" y="1995300"/>
            <a:ext cx="252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180" name="Tekstvak 179">
            <a:extLst>
              <a:ext uri="{FF2B5EF4-FFF2-40B4-BE49-F238E27FC236}">
                <a16:creationId xmlns:a16="http://schemas.microsoft.com/office/drawing/2014/main" id="{F265A52A-4D6E-4E01-9E3F-5890779027DD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181" name="Afbeelding 180">
            <a:extLst>
              <a:ext uri="{FF2B5EF4-FFF2-40B4-BE49-F238E27FC236}">
                <a16:creationId xmlns:a16="http://schemas.microsoft.com/office/drawing/2014/main" id="{1A9135B5-83DD-4D87-909A-514376367A7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182" name="Afbeelding 181">
            <a:extLst>
              <a:ext uri="{FF2B5EF4-FFF2-40B4-BE49-F238E27FC236}">
                <a16:creationId xmlns:a16="http://schemas.microsoft.com/office/drawing/2014/main" id="{34D404FF-C0D1-4A39-BA7F-C0DDD268AAA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90" name="Tekstvak 89">
            <a:extLst>
              <a:ext uri="{FF2B5EF4-FFF2-40B4-BE49-F238E27FC236}">
                <a16:creationId xmlns:a16="http://schemas.microsoft.com/office/drawing/2014/main" id="{758D690C-6589-4E3D-8C26-E5A77B8CF15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419578416"/>
      </p:ext>
    </p:extLst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8D7C893C-EC10-4522-87F2-29860CC1BCC4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8E3F85A2-80F2-4DBC-A395-690FF8E6E82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DD266D3-68D5-4296-89CF-CA49CA618EA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E690850-42C8-4E48-A118-41803FBCD9D7}"/>
              </a:ext>
            </a:extLst>
          </p:cNvPr>
          <p:cNvSpPr txBox="1"/>
          <p:nvPr/>
        </p:nvSpPr>
        <p:spPr>
          <a:xfrm>
            <a:off x="3077285" y="3124800"/>
            <a:ext cx="566526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Ook met deze hand kunt u de schoppen van uw partner niet steunen. Hij biedt een 4-kaart schoppen.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Een andere kleur kunt u met uw 3343 verdeling ook niet bieden en 1 Sans Atout belooft 12 t/m 14 punten.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Geen 15 punten. Dan had u met 1 Sans Atout geopend.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38BF138B-14E6-4744-82F3-A2C7960A22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53006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117FF22C-1ECC-44EF-8A8D-6F402255531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18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71730717-4615-46C2-B8DA-64CB98074DB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DABE268C-98C7-4ECE-A3FD-AA7252A3B75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1E7F31D8-6432-4F40-8C9A-60D65ECB612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122E0DB1-9CDB-404C-8ADB-F5B030314B9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1" name="Rond diagonale hoek rechthoek 17">
            <a:extLst>
              <a:ext uri="{FF2B5EF4-FFF2-40B4-BE49-F238E27FC236}">
                <a16:creationId xmlns:a16="http://schemas.microsoft.com/office/drawing/2014/main" id="{C94CED13-5925-400F-ADEA-D9831B7C4A32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8118BCDC-6122-43D9-95D8-0A7B30F0A60B}"/>
              </a:ext>
            </a:extLst>
          </p:cNvPr>
          <p:cNvSpPr txBox="1"/>
          <p:nvPr/>
        </p:nvSpPr>
        <p:spPr>
          <a:xfrm>
            <a:off x="2854800" y="1995941"/>
            <a:ext cx="1944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7F6938E0-F0A1-4E74-9DDB-BCB4B679683E}"/>
              </a:ext>
            </a:extLst>
          </p:cNvPr>
          <p:cNvSpPr txBox="1"/>
          <p:nvPr/>
        </p:nvSpPr>
        <p:spPr>
          <a:xfrm>
            <a:off x="4590000" y="1995300"/>
            <a:ext cx="252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0B3D13E2-16AB-4237-9A42-BE69C56E1548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7F548601-197C-456F-AE8D-F22ADAD6A95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A03A65FB-BC42-412E-9ECD-BD27A2A40D1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23" name="Tekstvak 22">
            <a:extLst>
              <a:ext uri="{FF2B5EF4-FFF2-40B4-BE49-F238E27FC236}">
                <a16:creationId xmlns:a16="http://schemas.microsoft.com/office/drawing/2014/main" id="{21706402-0ED9-4F3A-9AB0-4B4F537BE6D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374158950"/>
      </p:ext>
    </p:extLst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335A3DC8-FC0F-432A-9E3F-9C95DCD133FF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DA1E5F7-F000-478C-A96C-A4D43C4E3C16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BEC9F887-952A-41A3-82D7-9A78E941667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BA1790F1-988B-4A09-955F-50495A27B93D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Even onderzoeken of er een manche in zit.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Wij horen zo dadelijk wel of dat zo is.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Trouwens uw 2 Sans Atout belooft 18 of 19 punten.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A6756A79-9FB7-4806-9CCD-09EEC99B3095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SA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6B580E25-7F5F-4B48-8738-44FFDADF65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53006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E4E0542A-98C7-471A-AF16-53B543E22E1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18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EC8FFB90-D779-48BF-8663-25E758E11A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12DB2427-9FAE-46A6-8532-E8614415681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99830711-5D89-4D83-B040-0687AE6F57B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9B17DB17-389E-40A8-A91B-9DEFD0138B7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1" name="Tekstvak 30">
            <a:extLst>
              <a:ext uri="{FF2B5EF4-FFF2-40B4-BE49-F238E27FC236}">
                <a16:creationId xmlns:a16="http://schemas.microsoft.com/office/drawing/2014/main" id="{2EF1B179-B7C6-44E2-A834-087B26AD1B65}"/>
              </a:ext>
            </a:extLst>
          </p:cNvPr>
          <p:cNvSpPr txBox="1"/>
          <p:nvPr/>
        </p:nvSpPr>
        <p:spPr>
          <a:xfrm>
            <a:off x="3024000" y="4951770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weet dat uw partner minimaal 6 punten heeft.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Biedt met 18 punten 2 Sans Atout. (Samen 24 punten)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Biedt met 19 punten 3 Sans Atout. (Samen 25 punten)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006FC35C-5BFF-44EF-9F3B-F8190585D909}"/>
              </a:ext>
            </a:extLst>
          </p:cNvPr>
          <p:cNvSpPr txBox="1"/>
          <p:nvPr/>
        </p:nvSpPr>
        <p:spPr>
          <a:xfrm>
            <a:off x="3024000" y="4592490"/>
            <a:ext cx="536021" cy="338554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nl-NL" sz="1600" b="1" dirty="0"/>
              <a:t>Tip:</a:t>
            </a:r>
          </a:p>
        </p:txBody>
      </p:sp>
      <p:sp>
        <p:nvSpPr>
          <p:cNvPr id="33" name="Rond diagonale hoek rechthoek 17">
            <a:extLst>
              <a:ext uri="{FF2B5EF4-FFF2-40B4-BE49-F238E27FC236}">
                <a16:creationId xmlns:a16="http://schemas.microsoft.com/office/drawing/2014/main" id="{E5FF3E73-5F55-4923-A0B7-8161289F0BE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669B4005-C7A5-4368-9183-60D7BA4DBB4F}"/>
              </a:ext>
            </a:extLst>
          </p:cNvPr>
          <p:cNvSpPr txBox="1"/>
          <p:nvPr/>
        </p:nvSpPr>
        <p:spPr>
          <a:xfrm>
            <a:off x="2854800" y="1995941"/>
            <a:ext cx="1944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1FF9CA40-FA89-4E6A-B2B0-ECA4E1B576FC}"/>
              </a:ext>
            </a:extLst>
          </p:cNvPr>
          <p:cNvSpPr txBox="1"/>
          <p:nvPr/>
        </p:nvSpPr>
        <p:spPr>
          <a:xfrm>
            <a:off x="4590000" y="1995300"/>
            <a:ext cx="252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BC1B2A69-4205-4E01-AF04-DA7A3ABA874A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7" name="Afbeelding 36">
            <a:extLst>
              <a:ext uri="{FF2B5EF4-FFF2-40B4-BE49-F238E27FC236}">
                <a16:creationId xmlns:a16="http://schemas.microsoft.com/office/drawing/2014/main" id="{709AC5C7-A698-41B3-BD04-F759FC41BEB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38" name="Afbeelding 37">
            <a:extLst>
              <a:ext uri="{FF2B5EF4-FFF2-40B4-BE49-F238E27FC236}">
                <a16:creationId xmlns:a16="http://schemas.microsoft.com/office/drawing/2014/main" id="{B2744658-4CC9-42D7-9951-A40B283D863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26" name="Tekstvak 25">
            <a:extLst>
              <a:ext uri="{FF2B5EF4-FFF2-40B4-BE49-F238E27FC236}">
                <a16:creationId xmlns:a16="http://schemas.microsoft.com/office/drawing/2014/main" id="{223BEE7A-4B2D-4C40-A83B-413A971BBD2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625659161"/>
      </p:ext>
    </p:extLst>
  </p:cSld>
  <p:clrMapOvr>
    <a:masterClrMapping/>
  </p:clrMapOvr>
  <p:transition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62D2FAB2-8EF1-48EB-BFC7-1CAD2D3E211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2B07896-516A-4528-9CD2-9473F27E46C2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D0E63696-5375-439F-B757-21B90C504260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C0D46EE2-B6F4-459E-8C29-8701171B39CE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14155B25-74F3-407A-B56B-FD0658354790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D239BD77-F4D6-43D3-BBEF-78B1E32F5B19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89DD3A4-E4A9-42E8-99C1-7F05F26E591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AB61727E-F369-4A25-9E5D-75031BE3EA7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6D3C9836-0BC9-4B82-9F1A-FE3DF0BF1F75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EAB34A63-507B-4A84-83C7-0BDC83E4EE61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0" action="ppaction://hlinksldjump"/>
            <a:extLst>
              <a:ext uri="{FF2B5EF4-FFF2-40B4-BE49-F238E27FC236}">
                <a16:creationId xmlns:a16="http://schemas.microsoft.com/office/drawing/2014/main" id="{1DF5538B-0457-4890-9290-EC44933AD58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0DB40D62-B15E-4310-A228-D3815AD55CB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E89A516D-4E47-4E9E-91BC-E433E104234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5A8683BF-D2A4-49BC-9EAA-9B7668BD2E0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8E0F09F-E60E-4875-A8EE-07D2DE76DAB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B1F5D9D1-F64E-45D4-BC28-69BAB836B77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C0408601-09C7-48CB-905C-2F67DC677B7D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15427BFB-35DC-4E4C-8F64-66A3BFDDC1C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607D86B9-9B75-4D58-A7BE-83F2801E77FE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A7EE21DA-D0CE-4CB3-B4BD-D97A3F8F5207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AF0B6AEF-3881-4669-8205-66D8329AFE4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34F9611A-7988-4E89-9E63-0282EA3B9742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B4092F37-5B94-4AA6-823B-8F490A0F9E2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3A55E480-1997-4C97-BCFF-C37CA9D196D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06ED188E-8A24-4029-ADCA-6649B334B006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C8BD42CB-3EDC-4F2E-AAC7-3A53957839A8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B4896675-1773-4437-89DA-A7DC2586BF45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9AA8F7C-63B1-4E47-89FD-69661EA9FA8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0366F9C0-95A2-4FEB-B55E-CC64B1A3851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05595077-9C9B-4D89-9B89-7C82D9E4A4DF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87DB26B4-4D49-408E-9069-39E3CB2A14A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6E0203D6-97B9-4E1B-9481-9D0B17FFB6A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EAF116AC-B9BF-4458-AABB-C6EBD4A62E69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65DD2642-8C56-472C-AE64-995CF8E6A97E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FEFCCCAC-A600-4D0C-8CE1-DF2C13476A0C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ACA2CFA0-B818-4476-A46E-F284ED16AB3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76C8E087-2C38-4D38-BF05-6323EBBCC630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E5CD000C-E506-4467-9A59-082239169F8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0" action="ppaction://hlinksldjump"/>
            <a:extLst>
              <a:ext uri="{FF2B5EF4-FFF2-40B4-BE49-F238E27FC236}">
                <a16:creationId xmlns:a16="http://schemas.microsoft.com/office/drawing/2014/main" id="{C5791837-DAFE-484F-8789-592E6E8F0A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C8E0C7E7-A229-4D87-8E65-B994DD7BB19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1BDDB4EB-7ED6-42EA-A522-8F736680898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EFF21B1-B82E-4A87-8AE0-A45484CC856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6383C085-889F-4C25-BF39-8BE926C776F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5C4F94FB-6008-484E-973A-102EF4EF9E8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21E47C74-8CDC-4D98-8624-76F0120AC4B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E3702FE8-039D-43E6-8593-217AD8F83E8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3EFDD36A-BED7-4CF9-8613-8AE3E0E6ECB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041C5E8B-9643-4DBC-80C5-1BFC885505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30B6F97F-5D4D-4942-9D6D-75967C1E3F5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615533DB-1305-4D03-94A2-466B7DA53BA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91A6CAB2-F39B-4330-AC7F-1EA56DC3631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644FE208-15D4-45D3-9EEB-B85E5B0057C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858FB3CD-80E1-40D7-BF9B-9D0528F0845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F27ED1E1-FBEE-439D-91B5-2D5BAFDA16E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2FD5D076-6098-4CA1-A6A9-76019EFE1F7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497E3409-9C9E-426A-989F-F089012CD4B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AB473D6A-6110-4968-AAC2-8D239C9FC50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FDC8E96-576F-4149-A7B8-165BD7FE236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A7C7DDA0-B1A4-4F14-9262-026F307B9B5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9ECECF7-B129-4E2D-BB48-DA1BC1EAEED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07F760EE-772C-4002-B9A8-947F180BCDA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497034F9-6FE8-482E-B2D2-55057B62629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947FDFA-6F8C-4A80-8289-54960B6DBDD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416C6701-5C3D-4B0C-9BFC-7F0B6E7C5937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40B6C564-FCF0-4BDB-8FF9-916D5069F3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D83D6F0A-1C87-4A95-A30E-53982074ADA2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EE036822-9513-4513-96CA-88D3CE380530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C1776C4A-2269-4733-BA21-C354CD9FF1A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37563ED4-2581-4F1F-9E39-CEAC24705AD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A3417CCA-0353-4AED-863E-705336AB9BC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479CE603-40C9-40A6-A509-6B2FC97A67F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6" name="Tabel 165">
            <a:extLst>
              <a:ext uri="{FF2B5EF4-FFF2-40B4-BE49-F238E27FC236}">
                <a16:creationId xmlns:a16="http://schemas.microsoft.com/office/drawing/2014/main" id="{9568B7EC-32F6-476F-BEDC-2458CC670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94089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7" name="Rechthoek 166">
            <a:extLst>
              <a:ext uri="{FF2B5EF4-FFF2-40B4-BE49-F238E27FC236}">
                <a16:creationId xmlns:a16="http://schemas.microsoft.com/office/drawing/2014/main" id="{CB45CC44-4E04-422B-A845-EF00426FD84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17339174-4040-4729-9D88-C025AFCED0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9AD74DFD-5D8C-4636-91E8-64F9B28A110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64CE28E7-7E55-4BA7-AA0E-2602B253C9D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8B8692ED-9B70-473A-BC96-93D1F1769D4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72" name="Rond diagonale hoek rechthoek 17">
            <a:extLst>
              <a:ext uri="{FF2B5EF4-FFF2-40B4-BE49-F238E27FC236}">
                <a16:creationId xmlns:a16="http://schemas.microsoft.com/office/drawing/2014/main" id="{E13CB90A-6747-4844-BD43-F732D60A1C49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3" name="Tekstvak 172">
            <a:extLst>
              <a:ext uri="{FF2B5EF4-FFF2-40B4-BE49-F238E27FC236}">
                <a16:creationId xmlns:a16="http://schemas.microsoft.com/office/drawing/2014/main" id="{7E81B672-5464-4FB1-86B9-C2B79714B77D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75" name="Tekstvak 174">
            <a:extLst>
              <a:ext uri="{FF2B5EF4-FFF2-40B4-BE49-F238E27FC236}">
                <a16:creationId xmlns:a16="http://schemas.microsoft.com/office/drawing/2014/main" id="{93B210BC-187A-46B9-9556-35E3FF77017D}"/>
              </a:ext>
            </a:extLst>
          </p:cNvPr>
          <p:cNvSpPr txBox="1"/>
          <p:nvPr/>
        </p:nvSpPr>
        <p:spPr>
          <a:xfrm>
            <a:off x="4590000" y="1995300"/>
            <a:ext cx="252086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SA.</a:t>
            </a:r>
          </a:p>
        </p:txBody>
      </p:sp>
      <p:sp>
        <p:nvSpPr>
          <p:cNvPr id="177" name="Tekstvak 176">
            <a:extLst>
              <a:ext uri="{FF2B5EF4-FFF2-40B4-BE49-F238E27FC236}">
                <a16:creationId xmlns:a16="http://schemas.microsoft.com/office/drawing/2014/main" id="{7389D481-8C05-483D-B199-B38F327F98B6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4B9B535A-7CBC-4666-B363-2B93C870D82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8069F421-1A47-4F2E-9F47-18F19601296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1416684055"/>
      </p:ext>
    </p:extLst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22668E36-B5BF-42B7-9D48-6CACFCDFAD9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9C71379E-492F-4305-96AD-23B872D506B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710E14DD-4C4F-4284-BB90-D7239F8AC8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A0A915AC-7589-4F95-BCD6-112F4DF49F16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De schoppen herhalen kan niet.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Daar heeft u een 6-kaart voor nodig.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Zou u met de ruiten die u heeft, Sans Atout willen spelen?  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AD958D1F-C47C-4909-9F06-E3051D0E0A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93582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5895198E-967F-4981-A94E-314BB5C28B9B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3CA1A644-84F5-44BD-B867-590C847557F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9C2047A6-796C-48F7-93AB-27E2E433500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D2F7BD5D-4EF3-4653-8AEF-D98D4EB48C1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B33231D8-36D6-4BB8-B9FD-3236B048A8E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0" name="Rond diagonale hoek rechthoek 17">
            <a:extLst>
              <a:ext uri="{FF2B5EF4-FFF2-40B4-BE49-F238E27FC236}">
                <a16:creationId xmlns:a16="http://schemas.microsoft.com/office/drawing/2014/main" id="{9D15DD33-B4EF-4099-BA3D-214E3BA1C21E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37D56BD0-1600-48E3-881B-2147ECE7C604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82E6DB99-327F-4864-8851-311438AD3FFC}"/>
              </a:ext>
            </a:extLst>
          </p:cNvPr>
          <p:cNvSpPr txBox="1"/>
          <p:nvPr/>
        </p:nvSpPr>
        <p:spPr>
          <a:xfrm>
            <a:off x="4590000" y="1995300"/>
            <a:ext cx="252086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SA.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22DAC15A-EA86-4EE7-A0D5-469F2C522336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4" name="Afbeelding 33">
            <a:extLst>
              <a:ext uri="{FF2B5EF4-FFF2-40B4-BE49-F238E27FC236}">
                <a16:creationId xmlns:a16="http://schemas.microsoft.com/office/drawing/2014/main" id="{6D753388-792C-499E-B29F-6DE6866D780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58640" y="2077200"/>
            <a:ext cx="213378" cy="213378"/>
          </a:xfrm>
          <a:prstGeom prst="rect">
            <a:avLst/>
          </a:prstGeom>
        </p:spPr>
      </p:pic>
      <p:sp>
        <p:nvSpPr>
          <p:cNvPr id="23" name="Tekstvak 22">
            <a:extLst>
              <a:ext uri="{FF2B5EF4-FFF2-40B4-BE49-F238E27FC236}">
                <a16:creationId xmlns:a16="http://schemas.microsoft.com/office/drawing/2014/main" id="{EE38B88C-4AF2-4086-8075-39D02164EF0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390186516"/>
      </p:ext>
    </p:extLst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F2F6EC96-FE80-422E-AF88-0A09D8AE093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177E2390-80ED-4A7C-8F2D-4B2697D5A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D2120CD5-C024-48F1-AF3C-7DED3E3ECBB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8894112E-E725-4D96-9540-7F58BBC546BD}"/>
              </a:ext>
            </a:extLst>
          </p:cNvPr>
          <p:cNvSpPr txBox="1"/>
          <p:nvPr/>
        </p:nvSpPr>
        <p:spPr>
          <a:xfrm>
            <a:off x="3023420" y="3578832"/>
            <a:ext cx="570600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Indien uw partner geen klaveren heeft, dan zal hij vermoedelijk ruiten hebben.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Want hij heeft maximaal een 2-kaart schoppen.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Mocht het zijn dat uw partner ook niks in de ruiten heeft, dan mag hij met een 2-kaart schoppen, 2 schoppen bieden.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28789731-B907-485A-B40C-095C2464AC6E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8F84937E-D85B-4AFD-8A1D-FB666E819E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93582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5B85C9BF-857C-4B77-96DC-3EFFE7093B1F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D72E16FC-EC26-4A36-AFAB-80691EA1854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465C80CD-9D60-45A0-BAC5-0163625619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C4DD27FE-4C5E-4BE3-A013-D80E8A67D79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9C5B7015-7DD5-4927-AF1D-1225697E2F5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D708A24B-3E9A-49A5-893A-A1ED7B95D5E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07200" y="3204000"/>
            <a:ext cx="213378" cy="213378"/>
          </a:xfrm>
          <a:prstGeom prst="rect">
            <a:avLst/>
          </a:prstGeom>
        </p:spPr>
      </p:pic>
      <p:sp>
        <p:nvSpPr>
          <p:cNvPr id="31" name="Rond diagonale hoek rechthoek 17">
            <a:extLst>
              <a:ext uri="{FF2B5EF4-FFF2-40B4-BE49-F238E27FC236}">
                <a16:creationId xmlns:a16="http://schemas.microsoft.com/office/drawing/2014/main" id="{E548E20B-8623-409A-B1A0-8EA6CBC5152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61EC64DF-29AB-4C1E-95BA-6D1B845A2910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DC8AFE27-E54D-407A-A5C0-D77AB0FEE2D3}"/>
              </a:ext>
            </a:extLst>
          </p:cNvPr>
          <p:cNvSpPr txBox="1"/>
          <p:nvPr/>
        </p:nvSpPr>
        <p:spPr>
          <a:xfrm>
            <a:off x="4590000" y="1995300"/>
            <a:ext cx="252086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SA.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809D8019-C42B-4E0D-BD15-34718AF0FDB5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EC507E9C-98D8-4816-B109-5A515A542FC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58640" y="2077200"/>
            <a:ext cx="213378" cy="213378"/>
          </a:xfrm>
          <a:prstGeom prst="rect">
            <a:avLst/>
          </a:prstGeom>
        </p:spPr>
      </p:pic>
      <p:sp>
        <p:nvSpPr>
          <p:cNvPr id="24" name="Tekstvak 23">
            <a:extLst>
              <a:ext uri="{FF2B5EF4-FFF2-40B4-BE49-F238E27FC236}">
                <a16:creationId xmlns:a16="http://schemas.microsoft.com/office/drawing/2014/main" id="{C2E611E6-3D18-4C1E-9DCD-5459F7CE5B7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497620187"/>
      </p:ext>
    </p:extLst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nd diagonale hoek rechthoek 2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1" name="Rond diagonale hoek rechthoek 3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26" name="Rechthoek 125">
            <a:hlinkClick r:id="rId7" action="ppaction://hlinksldjump"/>
            <a:extLst>
              <a:ext uri="{FF2B5EF4-FFF2-40B4-BE49-F238E27FC236}">
                <a16:creationId xmlns:a16="http://schemas.microsoft.com/office/drawing/2014/main" id="{3B873FBE-F973-4893-90CF-E32C24063572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132" name="Rechthoek 131">
            <a:hlinkClick r:id="rId7" action="ppaction://hlinksldjump"/>
            <a:extLst>
              <a:ext uri="{FF2B5EF4-FFF2-40B4-BE49-F238E27FC236}">
                <a16:creationId xmlns:a16="http://schemas.microsoft.com/office/drawing/2014/main" id="{2B725EFB-201D-4DFE-9123-94A3C585712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7" action="ppaction://hlinksldjump"/>
            <a:extLst>
              <a:ext uri="{FF2B5EF4-FFF2-40B4-BE49-F238E27FC236}">
                <a16:creationId xmlns:a16="http://schemas.microsoft.com/office/drawing/2014/main" id="{8E236E95-B76C-4A99-8E6E-FCC5319F1870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8" name="Rechthoek 137">
            <a:hlinkClick r:id="rId7" action="ppaction://hlinksldjump"/>
            <a:extLst>
              <a:ext uri="{FF2B5EF4-FFF2-40B4-BE49-F238E27FC236}">
                <a16:creationId xmlns:a16="http://schemas.microsoft.com/office/drawing/2014/main" id="{38C499BD-AAD1-4681-A82D-46AC041BF85D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9" name="Rechthoek 138">
            <a:hlinkClick r:id="rId7" action="ppaction://hlinksldjump"/>
            <a:extLst>
              <a:ext uri="{FF2B5EF4-FFF2-40B4-BE49-F238E27FC236}">
                <a16:creationId xmlns:a16="http://schemas.microsoft.com/office/drawing/2014/main" id="{48FF7A1D-FA19-47F7-AD57-CC7F410502AF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0" name="Rechthoek 139">
            <a:hlinkClick r:id="rId7" action="ppaction://hlinksldjump"/>
            <a:extLst>
              <a:ext uri="{FF2B5EF4-FFF2-40B4-BE49-F238E27FC236}">
                <a16:creationId xmlns:a16="http://schemas.microsoft.com/office/drawing/2014/main" id="{EDCCCEC4-C6F0-4CFB-A631-493D86541DA0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1" name="Rechthoek 14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BDB49F5-88FF-4C7D-B200-111910A6A15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2" name="Rechthoek 141">
            <a:hlinkClick r:id="rId7" action="ppaction://hlinksldjump"/>
            <a:extLst>
              <a:ext uri="{FF2B5EF4-FFF2-40B4-BE49-F238E27FC236}">
                <a16:creationId xmlns:a16="http://schemas.microsoft.com/office/drawing/2014/main" id="{02589381-8DA8-4633-9085-B5DF1D6FAC07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4" name="Rechthoek 143">
            <a:hlinkClick r:id="rId7" action="ppaction://hlinksldjump"/>
            <a:extLst>
              <a:ext uri="{FF2B5EF4-FFF2-40B4-BE49-F238E27FC236}">
                <a16:creationId xmlns:a16="http://schemas.microsoft.com/office/drawing/2014/main" id="{F9D811AA-2CAD-4055-9D1D-9D1F3A71969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45" name="Rechthoek 144">
            <a:hlinkClick r:id="rId7" action="ppaction://hlinksldjump"/>
            <a:extLst>
              <a:ext uri="{FF2B5EF4-FFF2-40B4-BE49-F238E27FC236}">
                <a16:creationId xmlns:a16="http://schemas.microsoft.com/office/drawing/2014/main" id="{89C4E870-CD0E-4275-9A3E-BB49CE59505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6" name="Rechthoek 145">
            <a:hlinkClick r:id="rId7" action="ppaction://hlinksldjump"/>
            <a:extLst>
              <a:ext uri="{FF2B5EF4-FFF2-40B4-BE49-F238E27FC236}">
                <a16:creationId xmlns:a16="http://schemas.microsoft.com/office/drawing/2014/main" id="{DE3F0A2D-FBFB-4223-A841-5F8A398CA8A3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49" name="Rechthoek 148">
            <a:hlinkClick r:id="rId7" action="ppaction://hlinksldjump"/>
            <a:extLst>
              <a:ext uri="{FF2B5EF4-FFF2-40B4-BE49-F238E27FC236}">
                <a16:creationId xmlns:a16="http://schemas.microsoft.com/office/drawing/2014/main" id="{B2E9AACC-0246-4515-BBA0-D071864C5AA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1" name="Rechthoek 150">
            <a:hlinkClick r:id="rId7" action="ppaction://hlinksldjump"/>
            <a:extLst>
              <a:ext uri="{FF2B5EF4-FFF2-40B4-BE49-F238E27FC236}">
                <a16:creationId xmlns:a16="http://schemas.microsoft.com/office/drawing/2014/main" id="{766FAF74-4E27-443D-A325-0B7FA78694A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52" name="Rechthoek 151">
            <a:hlinkClick r:id="rId7" action="ppaction://hlinksldjump"/>
            <a:extLst>
              <a:ext uri="{FF2B5EF4-FFF2-40B4-BE49-F238E27FC236}">
                <a16:creationId xmlns:a16="http://schemas.microsoft.com/office/drawing/2014/main" id="{A5D93847-46D5-43CF-8692-11E1867D033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53" name="Rechthoek 152">
            <a:hlinkClick r:id="rId7" action="ppaction://hlinksldjump"/>
            <a:extLst>
              <a:ext uri="{FF2B5EF4-FFF2-40B4-BE49-F238E27FC236}">
                <a16:creationId xmlns:a16="http://schemas.microsoft.com/office/drawing/2014/main" id="{10045AA4-BD9A-4727-8B3C-7BBE1AB0A647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4" name="Rechthoek 153">
            <a:hlinkClick r:id="rId7" action="ppaction://hlinksldjump"/>
            <a:extLst>
              <a:ext uri="{FF2B5EF4-FFF2-40B4-BE49-F238E27FC236}">
                <a16:creationId xmlns:a16="http://schemas.microsoft.com/office/drawing/2014/main" id="{536C8ECD-A04B-4E22-AB39-A1B8ED684264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5" name="Rechthoek 154">
            <a:hlinkClick r:id="rId7" action="ppaction://hlinksldjump"/>
            <a:extLst>
              <a:ext uri="{FF2B5EF4-FFF2-40B4-BE49-F238E27FC236}">
                <a16:creationId xmlns:a16="http://schemas.microsoft.com/office/drawing/2014/main" id="{9DE9B0A2-DE0A-4FAD-BA94-647BA1034852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6" name="Rechthoek 155">
            <a:hlinkClick r:id="rId8" action="ppaction://hlinksldjump"/>
            <a:extLst>
              <a:ext uri="{FF2B5EF4-FFF2-40B4-BE49-F238E27FC236}">
                <a16:creationId xmlns:a16="http://schemas.microsoft.com/office/drawing/2014/main" id="{8305699C-420E-4871-9859-F58A9C30B335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57" name="Rechthoek 156">
            <a:hlinkClick r:id="rId7" action="ppaction://hlinksldjump"/>
            <a:extLst>
              <a:ext uri="{FF2B5EF4-FFF2-40B4-BE49-F238E27FC236}">
                <a16:creationId xmlns:a16="http://schemas.microsoft.com/office/drawing/2014/main" id="{5AA59E52-0E7F-49D2-B850-AF3097346AC1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58" name="Rechthoek 157">
            <a:hlinkClick r:id="rId7" action="ppaction://hlinksldjump"/>
            <a:extLst>
              <a:ext uri="{FF2B5EF4-FFF2-40B4-BE49-F238E27FC236}">
                <a16:creationId xmlns:a16="http://schemas.microsoft.com/office/drawing/2014/main" id="{C2366456-8614-4537-9E94-C474395E9CEC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9" name="Rechthoek 158">
            <a:hlinkClick r:id="rId7" action="ppaction://hlinksldjump"/>
            <a:extLst>
              <a:ext uri="{FF2B5EF4-FFF2-40B4-BE49-F238E27FC236}">
                <a16:creationId xmlns:a16="http://schemas.microsoft.com/office/drawing/2014/main" id="{CA5F8738-8BFE-4C26-983A-7DE76970ED18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60" name="Rechthoek 159">
            <a:hlinkClick r:id="rId9" action="ppaction://hlinksldjump"/>
            <a:extLst>
              <a:ext uri="{FF2B5EF4-FFF2-40B4-BE49-F238E27FC236}">
                <a16:creationId xmlns:a16="http://schemas.microsoft.com/office/drawing/2014/main" id="{76393CD1-88A2-41A8-9D8C-2D6BB908D83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61" name="Rechthoek 160">
            <a:hlinkClick r:id="rId7" action="ppaction://hlinksldjump"/>
            <a:extLst>
              <a:ext uri="{FF2B5EF4-FFF2-40B4-BE49-F238E27FC236}">
                <a16:creationId xmlns:a16="http://schemas.microsoft.com/office/drawing/2014/main" id="{BC24B30C-295E-460B-A5D9-11FCBE82D560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1" name="Rechthoek 190">
            <a:hlinkClick r:id="rId7" action="ppaction://hlinksldjump"/>
            <a:extLst>
              <a:ext uri="{FF2B5EF4-FFF2-40B4-BE49-F238E27FC236}">
                <a16:creationId xmlns:a16="http://schemas.microsoft.com/office/drawing/2014/main" id="{8114AC7A-EDC4-41A4-BFB8-BAD7BCE9454C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2" name="Rechthoek 191">
            <a:hlinkClick r:id="rId7" action="ppaction://hlinksldjump"/>
            <a:extLst>
              <a:ext uri="{FF2B5EF4-FFF2-40B4-BE49-F238E27FC236}">
                <a16:creationId xmlns:a16="http://schemas.microsoft.com/office/drawing/2014/main" id="{A547A038-567D-4810-9AC2-731F1DA658CA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3" name="Rechthoek 192">
            <a:hlinkClick r:id="rId7" action="ppaction://hlinksldjump"/>
            <a:extLst>
              <a:ext uri="{FF2B5EF4-FFF2-40B4-BE49-F238E27FC236}">
                <a16:creationId xmlns:a16="http://schemas.microsoft.com/office/drawing/2014/main" id="{DF443FAF-093E-4A37-98E5-B1E935EAF8B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4" name="Rechthoek 193">
            <a:hlinkClick r:id="rId7" action="ppaction://hlinksldjump"/>
            <a:extLst>
              <a:ext uri="{FF2B5EF4-FFF2-40B4-BE49-F238E27FC236}">
                <a16:creationId xmlns:a16="http://schemas.microsoft.com/office/drawing/2014/main" id="{E0DB4C6B-6A6E-4EC5-90F5-6D47B37D4DC7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95" name="Rechthoek 194">
            <a:hlinkClick r:id="rId7" action="ppaction://hlinksldjump"/>
            <a:extLst>
              <a:ext uri="{FF2B5EF4-FFF2-40B4-BE49-F238E27FC236}">
                <a16:creationId xmlns:a16="http://schemas.microsoft.com/office/drawing/2014/main" id="{5347321E-68EA-412B-B9CF-63545B73404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6" name="Rechthoek 195">
            <a:hlinkClick r:id="rId7" action="ppaction://hlinksldjump"/>
            <a:extLst>
              <a:ext uri="{FF2B5EF4-FFF2-40B4-BE49-F238E27FC236}">
                <a16:creationId xmlns:a16="http://schemas.microsoft.com/office/drawing/2014/main" id="{E453F264-6660-4464-801F-B2619B171BF3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7" name="Rechthoek 196">
            <a:hlinkClick r:id="rId7" action="ppaction://hlinksldjump"/>
            <a:extLst>
              <a:ext uri="{FF2B5EF4-FFF2-40B4-BE49-F238E27FC236}">
                <a16:creationId xmlns:a16="http://schemas.microsoft.com/office/drawing/2014/main" id="{2562E1FF-ACE0-42E9-BC88-820C83E0FEDF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8" name="Rechthoek 197">
            <a:hlinkClick r:id="rId7" action="ppaction://hlinksldjump"/>
            <a:extLst>
              <a:ext uri="{FF2B5EF4-FFF2-40B4-BE49-F238E27FC236}">
                <a16:creationId xmlns:a16="http://schemas.microsoft.com/office/drawing/2014/main" id="{A27C9AB3-D8EF-4E81-AAFD-D466B06FFF4A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99" name="Rechthoek 198">
            <a:hlinkClick r:id="rId7" action="ppaction://hlinksldjump"/>
            <a:extLst>
              <a:ext uri="{FF2B5EF4-FFF2-40B4-BE49-F238E27FC236}">
                <a16:creationId xmlns:a16="http://schemas.microsoft.com/office/drawing/2014/main" id="{25D6CB27-C43E-4AFF-A4C4-4C93B235035B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200" name="Rechthoek 199">
            <a:hlinkClick r:id="rId7" action="ppaction://hlinksldjump"/>
            <a:extLst>
              <a:ext uri="{FF2B5EF4-FFF2-40B4-BE49-F238E27FC236}">
                <a16:creationId xmlns:a16="http://schemas.microsoft.com/office/drawing/2014/main" id="{A1299411-26A2-49F2-A288-CA5EB656A41A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01" name="Rechthoek 200">
            <a:hlinkClick r:id="rId7" action="ppaction://hlinksldjump"/>
            <a:extLst>
              <a:ext uri="{FF2B5EF4-FFF2-40B4-BE49-F238E27FC236}">
                <a16:creationId xmlns:a16="http://schemas.microsoft.com/office/drawing/2014/main" id="{DB66BC44-2550-4BBB-BA10-D1493170E127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202" name="Rechthoek 201">
            <a:hlinkClick r:id="rId8" action="ppaction://hlinksldjump"/>
            <a:extLst>
              <a:ext uri="{FF2B5EF4-FFF2-40B4-BE49-F238E27FC236}">
                <a16:creationId xmlns:a16="http://schemas.microsoft.com/office/drawing/2014/main" id="{8A510173-6946-44B9-95BF-9CEEB89BE9F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203" name="Rechthoek 202">
            <a:hlinkClick r:id="rId7" action="ppaction://hlinksldjump"/>
            <a:extLst>
              <a:ext uri="{FF2B5EF4-FFF2-40B4-BE49-F238E27FC236}">
                <a16:creationId xmlns:a16="http://schemas.microsoft.com/office/drawing/2014/main" id="{D4A3EF58-DA2D-41A3-A3F8-F2EB49A6BCB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04" name="Rechthoek 203">
            <a:hlinkClick r:id="rId7" action="ppaction://hlinksldjump"/>
            <a:extLst>
              <a:ext uri="{FF2B5EF4-FFF2-40B4-BE49-F238E27FC236}">
                <a16:creationId xmlns:a16="http://schemas.microsoft.com/office/drawing/2014/main" id="{CDC1B10D-528F-4E3A-BDBA-991711BBF173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05" name="Afbeelding 204">
            <a:hlinkClick r:id="rId9" action="ppaction://hlinksldjump"/>
            <a:extLst>
              <a:ext uri="{FF2B5EF4-FFF2-40B4-BE49-F238E27FC236}">
                <a16:creationId xmlns:a16="http://schemas.microsoft.com/office/drawing/2014/main" id="{CC92A425-167A-4EFD-9207-4C2F96B5B5E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206" name="Afbeelding 205">
            <a:hlinkClick r:id="rId7" action="ppaction://hlinksldjump"/>
            <a:extLst>
              <a:ext uri="{FF2B5EF4-FFF2-40B4-BE49-F238E27FC236}">
                <a16:creationId xmlns:a16="http://schemas.microsoft.com/office/drawing/2014/main" id="{E115B535-4652-499E-B4E1-550A159245B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207" name="Afbeelding 206">
            <a:hlinkClick r:id="rId7" action="ppaction://hlinksldjump"/>
            <a:extLst>
              <a:ext uri="{FF2B5EF4-FFF2-40B4-BE49-F238E27FC236}">
                <a16:creationId xmlns:a16="http://schemas.microsoft.com/office/drawing/2014/main" id="{33C6C3C2-0940-4EC7-9FE1-BED9FB5708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208" name="Afbeelding 207">
            <a:hlinkClick r:id="rId7" action="ppaction://hlinksldjump"/>
            <a:extLst>
              <a:ext uri="{FF2B5EF4-FFF2-40B4-BE49-F238E27FC236}">
                <a16:creationId xmlns:a16="http://schemas.microsoft.com/office/drawing/2014/main" id="{4D0DB6CE-5CBE-4A86-B02D-7B968479F5F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209" name="Afbeelding 208">
            <a:hlinkClick r:id="rId7" action="ppaction://hlinksldjump"/>
            <a:extLst>
              <a:ext uri="{FF2B5EF4-FFF2-40B4-BE49-F238E27FC236}">
                <a16:creationId xmlns:a16="http://schemas.microsoft.com/office/drawing/2014/main" id="{CB9D3576-541F-4519-8316-16112AE244E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210" name="Afbeelding 209">
            <a:hlinkClick r:id="rId7" action="ppaction://hlinksldjump"/>
            <a:extLst>
              <a:ext uri="{FF2B5EF4-FFF2-40B4-BE49-F238E27FC236}">
                <a16:creationId xmlns:a16="http://schemas.microsoft.com/office/drawing/2014/main" id="{E793F213-0DA8-4FA4-B252-F5E3194B918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211" name="Afbeelding 210">
            <a:hlinkClick r:id="rId7" action="ppaction://hlinksldjump"/>
            <a:extLst>
              <a:ext uri="{FF2B5EF4-FFF2-40B4-BE49-F238E27FC236}">
                <a16:creationId xmlns:a16="http://schemas.microsoft.com/office/drawing/2014/main" id="{E6E01D6C-CF79-4F99-BE39-9C6AEBBC970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212" name="Afbeelding 211">
            <a:hlinkClick r:id="rId7" action="ppaction://hlinksldjump"/>
            <a:extLst>
              <a:ext uri="{FF2B5EF4-FFF2-40B4-BE49-F238E27FC236}">
                <a16:creationId xmlns:a16="http://schemas.microsoft.com/office/drawing/2014/main" id="{82CF29BB-A3CF-4DF4-BEC2-21050711D97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213" name="Afbeelding 212">
            <a:hlinkClick r:id="rId7" action="ppaction://hlinksldjump"/>
            <a:extLst>
              <a:ext uri="{FF2B5EF4-FFF2-40B4-BE49-F238E27FC236}">
                <a16:creationId xmlns:a16="http://schemas.microsoft.com/office/drawing/2014/main" id="{467E7F1E-723B-4925-BEA6-A876FD63146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214" name="Afbeelding 213">
            <a:hlinkClick r:id="rId7" action="ppaction://hlinksldjump"/>
            <a:extLst>
              <a:ext uri="{FF2B5EF4-FFF2-40B4-BE49-F238E27FC236}">
                <a16:creationId xmlns:a16="http://schemas.microsoft.com/office/drawing/2014/main" id="{7F97EA5D-9866-420B-A215-643A2891E87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215" name="Afbeelding 214">
            <a:hlinkClick r:id="rId8" action="ppaction://hlinksldjump"/>
            <a:extLst>
              <a:ext uri="{FF2B5EF4-FFF2-40B4-BE49-F238E27FC236}">
                <a16:creationId xmlns:a16="http://schemas.microsoft.com/office/drawing/2014/main" id="{091F97D5-FE1D-415A-A2CE-36F102CD932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216" name="Afbeelding 215">
            <a:hlinkClick r:id="rId7" action="ppaction://hlinksldjump"/>
            <a:extLst>
              <a:ext uri="{FF2B5EF4-FFF2-40B4-BE49-F238E27FC236}">
                <a16:creationId xmlns:a16="http://schemas.microsoft.com/office/drawing/2014/main" id="{A5516001-5D65-42B4-98DB-3B34973BD0F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217" name="Afbeelding 216">
            <a:hlinkClick r:id="rId8" action="ppaction://hlinksldjump"/>
            <a:extLst>
              <a:ext uri="{FF2B5EF4-FFF2-40B4-BE49-F238E27FC236}">
                <a16:creationId xmlns:a16="http://schemas.microsoft.com/office/drawing/2014/main" id="{B13093D8-1D93-4BE8-9C36-C0C5466477B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218" name="Afbeelding 217">
            <a:hlinkClick r:id="rId7" action="ppaction://hlinksldjump"/>
            <a:extLst>
              <a:ext uri="{FF2B5EF4-FFF2-40B4-BE49-F238E27FC236}">
                <a16:creationId xmlns:a16="http://schemas.microsoft.com/office/drawing/2014/main" id="{29119B27-7D05-4BAF-A1D1-6EFE407A9C6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219" name="Afbeelding 218">
            <a:hlinkClick r:id="rId7" action="ppaction://hlinksldjump"/>
            <a:extLst>
              <a:ext uri="{FF2B5EF4-FFF2-40B4-BE49-F238E27FC236}">
                <a16:creationId xmlns:a16="http://schemas.microsoft.com/office/drawing/2014/main" id="{E6ACC375-3F67-46D4-B87C-305F92BC5DF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220" name="Afbeelding 219">
            <a:hlinkClick r:id="rId7" action="ppaction://hlinksldjump"/>
            <a:extLst>
              <a:ext uri="{FF2B5EF4-FFF2-40B4-BE49-F238E27FC236}">
                <a16:creationId xmlns:a16="http://schemas.microsoft.com/office/drawing/2014/main" id="{07ED6566-17E3-4315-A671-24F7C4985D3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221" name="Afbeelding 220">
            <a:hlinkClick r:id="rId7" action="ppaction://hlinksldjump"/>
            <a:extLst>
              <a:ext uri="{FF2B5EF4-FFF2-40B4-BE49-F238E27FC236}">
                <a16:creationId xmlns:a16="http://schemas.microsoft.com/office/drawing/2014/main" id="{B3075B68-508E-48A9-9A4C-08540F7287B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222" name="Afbeelding 221">
            <a:hlinkClick r:id="rId7" action="ppaction://hlinksldjump"/>
            <a:extLst>
              <a:ext uri="{FF2B5EF4-FFF2-40B4-BE49-F238E27FC236}">
                <a16:creationId xmlns:a16="http://schemas.microsoft.com/office/drawing/2014/main" id="{0FA4D86E-FD4D-444E-AA40-1DE34CE9C90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223" name="Afbeelding 222">
            <a:hlinkClick r:id="rId7" action="ppaction://hlinksldjump"/>
            <a:extLst>
              <a:ext uri="{FF2B5EF4-FFF2-40B4-BE49-F238E27FC236}">
                <a16:creationId xmlns:a16="http://schemas.microsoft.com/office/drawing/2014/main" id="{EDC474B3-07C1-43F4-9FA0-ADA015DE1F7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224" name="Afbeelding 223">
            <a:hlinkClick r:id="rId7" action="ppaction://hlinksldjump"/>
            <a:extLst>
              <a:ext uri="{FF2B5EF4-FFF2-40B4-BE49-F238E27FC236}">
                <a16:creationId xmlns:a16="http://schemas.microsoft.com/office/drawing/2014/main" id="{1B765E1C-6075-41D1-8602-0FBD2A2F625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225" name="Afbeelding 224">
            <a:hlinkClick r:id="rId7" action="ppaction://hlinksldjump"/>
            <a:extLst>
              <a:ext uri="{FF2B5EF4-FFF2-40B4-BE49-F238E27FC236}">
                <a16:creationId xmlns:a16="http://schemas.microsoft.com/office/drawing/2014/main" id="{00ACEC0B-1D7B-40E4-BBEA-52D0070B807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226" name="Afbeelding 225">
            <a:hlinkClick r:id="rId7" action="ppaction://hlinksldjump"/>
            <a:extLst>
              <a:ext uri="{FF2B5EF4-FFF2-40B4-BE49-F238E27FC236}">
                <a16:creationId xmlns:a16="http://schemas.microsoft.com/office/drawing/2014/main" id="{3123DA92-F150-4E80-9D28-1B0FFB3785B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227" name="Afbeelding 226">
            <a:hlinkClick r:id="rId7" action="ppaction://hlinksldjump"/>
            <a:extLst>
              <a:ext uri="{FF2B5EF4-FFF2-40B4-BE49-F238E27FC236}">
                <a16:creationId xmlns:a16="http://schemas.microsoft.com/office/drawing/2014/main" id="{A9AE5B3B-8448-4F99-978C-1F969CDB989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228" name="Afbeelding 227">
            <a:hlinkClick r:id="rId7" action="ppaction://hlinksldjump"/>
            <a:extLst>
              <a:ext uri="{FF2B5EF4-FFF2-40B4-BE49-F238E27FC236}">
                <a16:creationId xmlns:a16="http://schemas.microsoft.com/office/drawing/2014/main" id="{C508C467-0DF7-4CE4-A705-51EB6393EBB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229" name="Afbeelding 228">
            <a:hlinkClick r:id="rId7" action="ppaction://hlinksldjump"/>
            <a:extLst>
              <a:ext uri="{FF2B5EF4-FFF2-40B4-BE49-F238E27FC236}">
                <a16:creationId xmlns:a16="http://schemas.microsoft.com/office/drawing/2014/main" id="{74E23210-E403-412D-8F4E-7A868E4ED72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230" name="Afbeelding 229">
            <a:hlinkClick r:id="rId7" action="ppaction://hlinksldjump"/>
            <a:extLst>
              <a:ext uri="{FF2B5EF4-FFF2-40B4-BE49-F238E27FC236}">
                <a16:creationId xmlns:a16="http://schemas.microsoft.com/office/drawing/2014/main" id="{BE059B9E-37C7-48DE-904F-F0E81EDF6E7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31" name="Rechthoek 230">
            <a:hlinkClick r:id="rId7" action="ppaction://hlinksldjump"/>
            <a:extLst>
              <a:ext uri="{FF2B5EF4-FFF2-40B4-BE49-F238E27FC236}">
                <a16:creationId xmlns:a16="http://schemas.microsoft.com/office/drawing/2014/main" id="{C529A60A-A407-4EC2-B424-409906E964B9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32" name="Afbeelding 231">
            <a:hlinkClick r:id="rId7" action="ppaction://hlinksldjump"/>
            <a:extLst>
              <a:ext uri="{FF2B5EF4-FFF2-40B4-BE49-F238E27FC236}">
                <a16:creationId xmlns:a16="http://schemas.microsoft.com/office/drawing/2014/main" id="{1D7D1B05-58BB-4704-81B3-A7EB17FAD0B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3" name="Rechthoek 232">
            <a:hlinkClick r:id="rId7" action="ppaction://hlinksldjump"/>
            <a:extLst>
              <a:ext uri="{FF2B5EF4-FFF2-40B4-BE49-F238E27FC236}">
                <a16:creationId xmlns:a16="http://schemas.microsoft.com/office/drawing/2014/main" id="{56AEFD50-7D1C-497F-BA55-52F405A99E68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4" name="Rechthoek 233">
            <a:hlinkClick r:id="rId7" action="ppaction://hlinksldjump"/>
            <a:extLst>
              <a:ext uri="{FF2B5EF4-FFF2-40B4-BE49-F238E27FC236}">
                <a16:creationId xmlns:a16="http://schemas.microsoft.com/office/drawing/2014/main" id="{0E2048A8-1D2D-4E6E-905E-EC069C03A69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5" name="Rechthoek 234">
            <a:hlinkClick r:id="rId7" action="ppaction://hlinksldjump"/>
            <a:extLst>
              <a:ext uri="{FF2B5EF4-FFF2-40B4-BE49-F238E27FC236}">
                <a16:creationId xmlns:a16="http://schemas.microsoft.com/office/drawing/2014/main" id="{8A005D1F-94E6-4AA6-A48F-7E4633461E83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6" name="Rond diagonale hoek rechthoek 28">
            <a:extLst>
              <a:ext uri="{FF2B5EF4-FFF2-40B4-BE49-F238E27FC236}">
                <a16:creationId xmlns:a16="http://schemas.microsoft.com/office/drawing/2014/main" id="{0D11445B-E1C4-45FD-B87F-9F31A3E3FB5D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pic>
        <p:nvPicPr>
          <p:cNvPr id="237" name="Afbeelding 236">
            <a:hlinkClick r:id="rId7" action="ppaction://hlinksldjump"/>
            <a:extLst>
              <a:ext uri="{FF2B5EF4-FFF2-40B4-BE49-F238E27FC236}">
                <a16:creationId xmlns:a16="http://schemas.microsoft.com/office/drawing/2014/main" id="{0C5EB966-6528-4FCE-B3B4-7BA26BC735F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87" name="Tekstvak 86">
            <a:extLst>
              <a:ext uri="{FF2B5EF4-FFF2-40B4-BE49-F238E27FC236}">
                <a16:creationId xmlns:a16="http://schemas.microsoft.com/office/drawing/2014/main" id="{B6F324D3-E62F-446F-9051-A707A5F20F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99" name="Tabel 98">
            <a:extLst>
              <a:ext uri="{FF2B5EF4-FFF2-40B4-BE49-F238E27FC236}">
                <a16:creationId xmlns:a16="http://schemas.microsoft.com/office/drawing/2014/main" id="{2613DAC3-238D-479D-B0B8-6CD1D7ECA7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74402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HB9864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00" name="Rechthoek 99">
            <a:extLst>
              <a:ext uri="{FF2B5EF4-FFF2-40B4-BE49-F238E27FC236}">
                <a16:creationId xmlns:a16="http://schemas.microsoft.com/office/drawing/2014/main" id="{8ECE7708-660D-41B9-A690-86DC3BDDAF68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01" name="Afbeelding 100">
            <a:extLst>
              <a:ext uri="{FF2B5EF4-FFF2-40B4-BE49-F238E27FC236}">
                <a16:creationId xmlns:a16="http://schemas.microsoft.com/office/drawing/2014/main" id="{398BF092-18B9-473F-B115-D6ED81AB4A3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02" name="Afbeelding 101">
            <a:extLst>
              <a:ext uri="{FF2B5EF4-FFF2-40B4-BE49-F238E27FC236}">
                <a16:creationId xmlns:a16="http://schemas.microsoft.com/office/drawing/2014/main" id="{843D6B1E-04CC-40DD-9F00-74B141CA4C8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03" name="Afbeelding 102">
            <a:extLst>
              <a:ext uri="{FF2B5EF4-FFF2-40B4-BE49-F238E27FC236}">
                <a16:creationId xmlns:a16="http://schemas.microsoft.com/office/drawing/2014/main" id="{C7316C47-5F6E-4CB8-908F-F038049EB1B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04" name="Afbeelding 103">
            <a:extLst>
              <a:ext uri="{FF2B5EF4-FFF2-40B4-BE49-F238E27FC236}">
                <a16:creationId xmlns:a16="http://schemas.microsoft.com/office/drawing/2014/main" id="{F957EA2C-0919-4DE5-98BC-A01B01D0083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3" name="Rond diagonale hoek rechthoek 17">
            <a:extLst>
              <a:ext uri="{FF2B5EF4-FFF2-40B4-BE49-F238E27FC236}">
                <a16:creationId xmlns:a16="http://schemas.microsoft.com/office/drawing/2014/main" id="{4D9241F2-D7AB-46FE-8939-20BB3914CE8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5" name="Tekstvak 124">
            <a:extLst>
              <a:ext uri="{FF2B5EF4-FFF2-40B4-BE49-F238E27FC236}">
                <a16:creationId xmlns:a16="http://schemas.microsoft.com/office/drawing/2014/main" id="{B49FD52D-2177-4A4C-871C-4FBB96863F27}"/>
              </a:ext>
            </a:extLst>
          </p:cNvPr>
          <p:cNvSpPr txBox="1"/>
          <p:nvPr/>
        </p:nvSpPr>
        <p:spPr>
          <a:xfrm>
            <a:off x="2854800" y="1995941"/>
            <a:ext cx="1944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3381884F-7D86-4752-AE23-D9A110A47213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2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3D49CF1C-9A88-4A4A-BC40-3F9B007586D0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89" name="Afbeelding 88">
            <a:extLst>
              <a:ext uri="{FF2B5EF4-FFF2-40B4-BE49-F238E27FC236}">
                <a16:creationId xmlns:a16="http://schemas.microsoft.com/office/drawing/2014/main" id="{6619FFC4-B1AA-440F-868D-BC365F756C9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248000" y="2077738"/>
            <a:ext cx="213378" cy="213378"/>
          </a:xfrm>
          <a:prstGeom prst="rect">
            <a:avLst/>
          </a:prstGeom>
        </p:spPr>
      </p:pic>
      <p:pic>
        <p:nvPicPr>
          <p:cNvPr id="90" name="Afbeelding 89">
            <a:extLst>
              <a:ext uri="{FF2B5EF4-FFF2-40B4-BE49-F238E27FC236}">
                <a16:creationId xmlns:a16="http://schemas.microsoft.com/office/drawing/2014/main" id="{3C1E8AF4-3B21-49E5-8BAF-B769D45A17D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91" name="Tekstvak 90">
            <a:extLst>
              <a:ext uri="{FF2B5EF4-FFF2-40B4-BE49-F238E27FC236}">
                <a16:creationId xmlns:a16="http://schemas.microsoft.com/office/drawing/2014/main" id="{B83D93E8-D5FE-443F-9250-B8E3CA0E1E5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44DC75BD-D401-4B77-BA57-258BD7AFC20C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D0AD398C-3740-41BE-A3DF-B827B02BB297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A9F3757B-F70A-4BDF-AA8A-9DF68AFB3EB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E93F7346-1145-4BBD-98E9-3D9C5E3E76A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F9366275-F0AE-4D55-9F71-96B853A1372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C1D9127-C702-4B66-A36F-A2041FE5DB5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4690F00-53DC-4EBD-ABB1-39D048C1080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155C8AE7-7800-42CA-B7D4-A71E9D4CFB39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67D1B2A3-4E2F-464E-B7CB-4A0CD80DB0A1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52B4F458-D3D2-4215-AEE9-B01E42FDAA6B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CB55030E-3A4D-4BCB-A256-E257AB20A85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0" action="ppaction://hlinksldjump"/>
            <a:extLst>
              <a:ext uri="{FF2B5EF4-FFF2-40B4-BE49-F238E27FC236}">
                <a16:creationId xmlns:a16="http://schemas.microsoft.com/office/drawing/2014/main" id="{15C32682-BA52-418A-A760-FDDC34F8102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FD03B4CB-8DAC-454F-AC64-69D2DB274CC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AE94EFA6-18A3-46BE-A71C-E84B67D3200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90F54DA6-A4A0-4448-A3BB-2FB18DF7FAE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F8903F2A-BD3B-4AC0-BA86-E68E672AB4A9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95CE9C03-2CCD-42A0-867E-9490520518E0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42161B47-E075-4150-8B98-A90787223448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F86E82C0-9AB0-4087-AD0C-1E27FD8EDDBF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EBD97BAF-2DB6-4342-AA2D-6D47E4E5051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9AB2258-E1E8-4C39-AC46-58679BFE763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BE0DF693-A3EB-4F6C-AF6B-C4BD9E3BB373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E4B93CD0-9707-4B23-AE9D-613CE984E6B0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D7E356FF-E4F4-4FCE-9996-E12AEB0D16D3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9FB46596-4965-453A-9BC3-21FD2C892132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5A63CF52-2469-4E7F-ACE3-D4EEC19F62F3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12B81DBA-1FDA-43EE-BC65-5DF970675001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9D4B4FE-2195-4217-BF4D-3DF4A18CB0C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842C6EE6-1ACF-469C-B64B-BD63413C6BA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B1569FA6-08CB-4D3D-9C33-451066016F9E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2B411670-E7EB-4A23-A26F-2B0DB4CCDD0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5511133C-8F46-40DD-8090-73A43831177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9845A6E9-023E-42CA-B8DC-5CB6E3440F65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CA1F42A8-258F-4DB1-9B54-0A1F8F130893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C2753C7E-5EB3-429D-99D4-B474C2D99398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77128D20-AFB4-4938-BED4-1C0B6D7DFC8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2D604D40-7D27-49AA-AD3F-978B04D98F18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D230FB45-2C2C-44E4-A677-2A8DD8C500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7886B153-7F56-4AB2-B727-A6CB24ADC55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1B90363A-4300-47FA-BA14-7645270AB35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9144242B-7A4A-484C-9A5A-3CE0AACCF50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EDAD52C1-3DA3-480D-9478-A4D190F8409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F7182C01-3AB7-4D73-B391-68BA860C64A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46A3D7E2-6648-4EE1-943D-0976D5F20BB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0" action="ppaction://hlinksldjump"/>
            <a:extLst>
              <a:ext uri="{FF2B5EF4-FFF2-40B4-BE49-F238E27FC236}">
                <a16:creationId xmlns:a16="http://schemas.microsoft.com/office/drawing/2014/main" id="{BA0AD908-2F82-4994-AB1E-CEE6DB3C34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E7474698-F679-445F-BD64-8A6D97D81AA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280985F1-0C72-4F61-8133-3678EBA4130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98B9F82F-7E2D-467E-98A7-125442FC29D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57158AF4-6F42-4126-B078-1543C86FF97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C118AB31-3F5D-45FD-B049-1A9DF6D5199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38B56F47-EF19-4B4F-A03C-F8924F72801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2C61CD5A-D8FB-4347-9321-310ECD6045B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7A5D0816-4FA5-4977-A67E-6FF5FCCEEAE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CFE5531-98CC-46F5-A158-9FF3A6C1645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F30FE416-7187-4CFC-9DB2-061C5E3DF97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FA177816-45FB-4A02-9869-CD07A779C16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2FC5C5D7-88E4-45C6-8802-AC28331B4B4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1B87380-B00C-44C1-9735-D68D1D5792E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BE5ADE62-0A90-4587-BCBF-4CBFAE99B78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F0C4967A-09D6-4580-A7C1-4AC63B48EB6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58A10826-062C-451F-9474-D728A51DE22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00241EBA-7947-4451-AA89-BA728307EE2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AECEFD37-E9B7-4A29-8FF0-9D6892BCC55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F3E04AF7-A33C-4074-AF1A-578C2FA42A11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AC8FD11A-6759-4D40-97A6-662B6455D64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55B88235-FE3A-41A7-A541-9C3D81BC7CD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4B60E055-8BDB-4E80-8DC5-14DF5994FE1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59807C65-4289-4359-B20E-5DA3CEF40727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240C6E2F-3B27-465A-97AD-595B5C63F6E3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C8F3DBF8-CD44-492D-B9A0-076424AB806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041E83D-AFE4-4341-9EE8-F0056F116C0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BF8A6D6F-BD41-45AD-B357-5877A5E17D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36447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639BC372-4CA8-4B16-8B50-048E62BA574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311EC2A2-5674-439F-8DFD-A73F0FC2D46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C2C1872D-4460-4BA7-A291-DD1DE3D6498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1D12CE62-AAA2-45B6-B81F-EB4DCF06E2F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3270D7C3-68DF-4DBE-B3A7-329E4E62FBC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71" name="Rond diagonale hoek rechthoek 17">
            <a:extLst>
              <a:ext uri="{FF2B5EF4-FFF2-40B4-BE49-F238E27FC236}">
                <a16:creationId xmlns:a16="http://schemas.microsoft.com/office/drawing/2014/main" id="{ABABCC65-E651-4D63-AF5E-D07E2687BC1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2" name="Tekstvak 171">
            <a:extLst>
              <a:ext uri="{FF2B5EF4-FFF2-40B4-BE49-F238E27FC236}">
                <a16:creationId xmlns:a16="http://schemas.microsoft.com/office/drawing/2014/main" id="{536439AD-DBD4-4D4C-8CE0-55FEDB1B351C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74" name="Tekstvak 173">
            <a:extLst>
              <a:ext uri="{FF2B5EF4-FFF2-40B4-BE49-F238E27FC236}">
                <a16:creationId xmlns:a16="http://schemas.microsoft.com/office/drawing/2014/main" id="{01AEC212-0BC7-4FB6-80E3-0400B67C288C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2     .</a:t>
            </a:r>
          </a:p>
        </p:txBody>
      </p:sp>
      <p:sp>
        <p:nvSpPr>
          <p:cNvPr id="176" name="Tekstvak 175">
            <a:extLst>
              <a:ext uri="{FF2B5EF4-FFF2-40B4-BE49-F238E27FC236}">
                <a16:creationId xmlns:a16="http://schemas.microsoft.com/office/drawing/2014/main" id="{A0068ADF-07C4-417F-9473-4B7AE7C52AAE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F6306496-4F6C-44A1-8822-FD9DD6CA43B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89" name="Afbeelding 88">
            <a:extLst>
              <a:ext uri="{FF2B5EF4-FFF2-40B4-BE49-F238E27FC236}">
                <a16:creationId xmlns:a16="http://schemas.microsoft.com/office/drawing/2014/main" id="{00C3FC42-64EE-4614-8E70-A27CD7BAAEC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90" name="Tekstvak 89">
            <a:extLst>
              <a:ext uri="{FF2B5EF4-FFF2-40B4-BE49-F238E27FC236}">
                <a16:creationId xmlns:a16="http://schemas.microsoft.com/office/drawing/2014/main" id="{184C5297-7EE2-455E-9DAF-D5E684EA0A8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737448956"/>
      </p:ext>
    </p:extLst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7BFA4D01-CEFA-404B-B206-8C50C96E5CE2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A031FA02-73F8-4BED-9CE8-B22BB75B482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BC00501-B65C-4DC5-AE35-B11160AC379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BC5CD049-63F6-4C46-90AA-92F8AF83D8EA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belooft met 2 klaveren minimaal 10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Het kunnen er ook meer zijn, dus ik moet mijn hand zo goed mogelijk omschrijven.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Een kleine tip. Van twee 4-kaarten bieden wij altijd 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CD67289C-FC65-4E64-803D-3CF114C766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71063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697B1280-F3EB-415A-97A8-BBA7D208E5D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D4485A86-F3FB-40E8-AEAB-90ACC1D046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79F52F26-9971-4B2F-AC8F-AF1C02B3AB4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5B6F22E7-61F0-4BE2-8AE8-9CD7BA29707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AD822ADE-6D23-4F60-A206-D40D99F274F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1" name="Rond diagonale hoek rechthoek 17">
            <a:extLst>
              <a:ext uri="{FF2B5EF4-FFF2-40B4-BE49-F238E27FC236}">
                <a16:creationId xmlns:a16="http://schemas.microsoft.com/office/drawing/2014/main" id="{AC751F9F-C2E8-4EA0-ABAE-CCC5900D96EF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49641868-D6DB-485F-B405-F2AC9637BD95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6DCB8117-AF9B-411D-BF41-27E20CBBDFC6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2 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57121E0F-060B-4899-A65A-BB4E60C9FF3D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D4E605E3-4FB0-406D-8994-F99830541DF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A8129188-F1BB-489B-9D53-2EC710FF285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23" name="Tekstvak 22">
            <a:extLst>
              <a:ext uri="{FF2B5EF4-FFF2-40B4-BE49-F238E27FC236}">
                <a16:creationId xmlns:a16="http://schemas.microsoft.com/office/drawing/2014/main" id="{784A6937-8B09-4B4D-B479-CF862C9414F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083345519"/>
      </p:ext>
    </p:extLst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084AFBEC-7AAF-42AB-A804-781779D7E86E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CE66EBD4-2D53-4990-9D58-996462A3C64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3C02361-056E-4673-B997-81F2DBA9F9D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5CBF63B-ECFF-41CE-AD98-BDBF31297CCD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Van een of twee 4-kaarten en een 5-kaart, dan openen wij met de langste en gaan dan verder met de laagste 4-kaart. 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6A5064D-6666-49EC-A565-FDF198D0A914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76FEAB0E-026E-4A8B-B437-BC63B70414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71063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4D0D95A8-B531-451B-857E-075685711A2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735617DF-61AF-40B4-A349-A71B86D8C68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C0D0460F-D5CF-48FB-8B89-2C31865EAFF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A7FC8941-B958-4A08-A9BF-0E74A477C03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7AC12F29-CEB7-4A3B-BCF1-E8458120269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80F9478F-00A5-4D56-9596-EE6460DF8C0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07200" y="3204000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DB476343-2A40-4886-874D-34BD12CE8AD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C6EB8AE6-3B76-4E31-859F-5BCAEBB2A78D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2FC1F529-05D9-47D6-B6E9-C3F2205ABB5F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2     .</a:t>
            </a: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D58CAADC-C3F0-4C0D-B516-70B8FDA602F0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6" name="Afbeelding 35">
            <a:extLst>
              <a:ext uri="{FF2B5EF4-FFF2-40B4-BE49-F238E27FC236}">
                <a16:creationId xmlns:a16="http://schemas.microsoft.com/office/drawing/2014/main" id="{6B996DD9-0A57-4A30-9D66-1A7F91F516E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F6FAAF72-0009-449A-9A18-2C63C0C2BE0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25" name="Tekstvak 24">
            <a:extLst>
              <a:ext uri="{FF2B5EF4-FFF2-40B4-BE49-F238E27FC236}">
                <a16:creationId xmlns:a16="http://schemas.microsoft.com/office/drawing/2014/main" id="{1E74F8C2-F87B-4E38-B748-B33BD0C0AB4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889271774"/>
      </p:ext>
    </p:extLst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C00F0FDD-8E50-458C-8109-9EDED24181F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1CC00D5A-B73B-4AAA-8629-17761883D96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2F881F73-402F-486A-8599-F922CC76B9C6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F4F8A9CA-6BB9-45E5-B4BA-822B37BC41F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C2EC9AB0-A308-48ED-A982-C981838F0D7F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1A45BBE5-101A-4033-ABE9-5A9AE6151DD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9665167-EF21-4B59-9991-0242B3E9C1A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7BFCE152-534E-42B5-9F17-336E3417052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ED965DBF-C519-4D4D-AA2F-94F6C7CB3AB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CC547973-602C-4C36-BEC1-778204794EBB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15024B36-B248-4309-ACB0-D9A59A0E324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D942BD1C-75AC-4E73-942A-066B546EF8F6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5947A934-551A-4A13-A066-4E37FD8B50F2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0F43530A-31AA-4EF7-9845-3178DAF2FDE5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238D23E8-26FB-4004-B5A7-AB9EE976342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FE329D5B-C2CF-43D6-BD7B-87D54760F701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9DA0237C-442F-476D-BAF7-D035E29606FF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04AB1572-B97D-443D-9447-C4DDDC032BB6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8D2EE7F9-993F-4F8C-AB7F-BBC051C2087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D75A0779-0565-4EBA-8300-7D55C250B9BB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9E33DA47-918B-4C45-806E-DB4BD0AD5CBD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FED6E7B9-09E4-4763-A470-BD54939AC565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90D60E43-C80E-4A22-AAC1-5EA354B6D68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12CC3286-4E29-48F9-BA42-8BA308E7D445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614F89F0-DE1A-479C-9E32-0B86A2D6912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3F21DDC9-BE4E-486C-B653-A003DD7053D0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A1B98C18-6933-4F7E-A977-A409ADF7391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9C10F1F2-B3E9-4EE2-A12B-59E542847B60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A40B7888-25AD-44FF-B490-3D522519BB50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7C5E8F38-BF42-4199-9DD2-239AE0380EED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2A53FB0B-3D12-4388-892A-DAA2D7A13E3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1D2F3F3A-B8B2-4341-95C5-68E44555D1B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7DB9F0C7-ADD6-4D72-A21E-68508A0415F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0" action="ppaction://hlinksldjump"/>
            <a:extLst>
              <a:ext uri="{FF2B5EF4-FFF2-40B4-BE49-F238E27FC236}">
                <a16:creationId xmlns:a16="http://schemas.microsoft.com/office/drawing/2014/main" id="{DA69FC6C-18A0-414E-A1B8-9FBE09A375E0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5C4BEB3E-6DC8-4AD3-B036-4502733E53A2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77A50E4C-7439-4851-A67F-185D517BEBD4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7ECAE75C-B03B-4806-9A91-581E293CF39E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1DCEF248-EAD9-4850-AFC8-075EE605700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0446CF25-0A2D-4D45-9777-BA1A7674FB8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9D0361FB-9E8E-4D1D-9EC7-BBC1D660721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D5F33903-A43B-4EE1-BF93-E12A7813316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47200440-0C65-4023-8E77-63B502CBDA1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A65B4EA8-8A0A-4932-AB89-A83573CE8B0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0FC59BE7-595B-4FCE-BEFC-0B09B77824A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1A025398-4624-4011-8B15-5EFCACACDC1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D22F173C-EDBC-46F3-A42E-5A3062DBEE0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E8674FE-DE94-45B7-934A-DDE1DD459A4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30E7E088-1FCE-4CCB-B4A4-2D42FFEC99F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1350EE04-7E7A-49E5-814B-CBE928DAA45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0C6B4E16-B9D3-4125-8080-4580666675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504C3D3C-C340-499E-8BFB-795A76A7B36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06E201DE-3AD2-4C66-9425-D064D193C37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B8727095-023F-4456-8128-8521340F82A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6E1120B2-FAF4-484A-B783-7501E1ECC1D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78312721-C611-433B-BC3F-A5A901E691C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4D733531-95BE-4055-87A4-E9880C874C0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61558D5C-C7B6-4E96-8C97-9153AB6B1EE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B22AC652-0AAA-484B-825E-E2D5829206F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7E54FE9E-9973-4645-BDB8-3849CD9209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46834C6C-FCFA-488C-BEDE-791B0CE0961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2C30A3A-2D5D-431A-AAE1-7BA56A71599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ABA2903D-4D82-46CA-82C5-2EAF2AA910F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1C39906A-FDAA-49B7-B93B-51226D47250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D69F7865-FA37-425E-A763-95B797EE3F4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FD5538D0-F964-43AE-91E9-AD926B6CF0E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AD70DE1F-6AD8-4835-9C3A-570DA4E85916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898968EF-AE85-473D-B982-452DC2402273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22AACC89-0C0C-40D8-94C2-3F03E1AE7AA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32F36580-25AD-43C9-9311-B6720F67F7C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89764456-FF79-4C10-A306-5C0F61625A2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9AF2A0B4-B624-4898-924B-992C1C8D6A6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416A0CF0-992D-4704-AD9E-4FD04C4658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90569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27994728-5CED-47BE-A83F-7CC5E7CBF91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9FC16407-D602-4E8A-A700-2EC2E1A9318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06335476-41E7-41AC-AD31-814C37C0217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8DB8A479-6C81-4216-B1C0-E4EEDB007A4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2F5981D2-3AF9-4C06-9D87-6DBCE6A6BBC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8" name="Rond diagonale hoek rechthoek 17">
            <a:extLst>
              <a:ext uri="{FF2B5EF4-FFF2-40B4-BE49-F238E27FC236}">
                <a16:creationId xmlns:a16="http://schemas.microsoft.com/office/drawing/2014/main" id="{32F8573F-985F-471D-B650-2D2E4DD3D532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1BF3F447-5DF4-40A9-B373-64659E0B2E33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90" name="Tekstvak 89">
            <a:extLst>
              <a:ext uri="{FF2B5EF4-FFF2-40B4-BE49-F238E27FC236}">
                <a16:creationId xmlns:a16="http://schemas.microsoft.com/office/drawing/2014/main" id="{F60E5977-7564-4A54-9E5C-5671D95B3F68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127" name="Tekstvak 126">
            <a:extLst>
              <a:ext uri="{FF2B5EF4-FFF2-40B4-BE49-F238E27FC236}">
                <a16:creationId xmlns:a16="http://schemas.microsoft.com/office/drawing/2014/main" id="{628CFAFC-A1D1-4EAD-9876-D239760FB7A2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128" name="Afbeelding 127">
            <a:extLst>
              <a:ext uri="{FF2B5EF4-FFF2-40B4-BE49-F238E27FC236}">
                <a16:creationId xmlns:a16="http://schemas.microsoft.com/office/drawing/2014/main" id="{67F6DCB1-5DD2-4CCC-9150-4DF079E1231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129" name="Afbeelding 128">
            <a:extLst>
              <a:ext uri="{FF2B5EF4-FFF2-40B4-BE49-F238E27FC236}">
                <a16:creationId xmlns:a16="http://schemas.microsoft.com/office/drawing/2014/main" id="{EF5D6D72-AC4A-4FF6-9F15-117EA66B0C0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130" name="Tekstvak 129">
            <a:extLst>
              <a:ext uri="{FF2B5EF4-FFF2-40B4-BE49-F238E27FC236}">
                <a16:creationId xmlns:a16="http://schemas.microsoft.com/office/drawing/2014/main" id="{332CA28C-683A-42A2-AE04-C660D1B401A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034986143"/>
      </p:ext>
    </p:extLst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DDCAFECE-19BA-4ACB-8369-6ECCF8CD40D7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6EF6D273-A48A-49B9-B1E2-FC13ECFDCA1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A459E5A-0A84-4B23-B71A-2068E66C6E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A015577-F7E9-41A0-9676-447E2A2F75B5}"/>
              </a:ext>
            </a:extLst>
          </p:cNvPr>
          <p:cNvSpPr txBox="1"/>
          <p:nvPr/>
        </p:nvSpPr>
        <p:spPr>
          <a:xfrm>
            <a:off x="3077285" y="3124800"/>
            <a:ext cx="5665260" cy="20313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Heeft u 2 ruiten geboden, dan is dat niet echt fout, maar ook niet echt goed.  Uw 5-kaart ruiten is in Sans Atout net zo goed als in 2 ruiten.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Heeft u 2 harten geboden, dan moet u nog even uw documentatie nakijken. De harten die u biedt, zijn hoger dan de openingskleur ruiten en daarom biedt u reverse en belooft daarmee 16+ punten.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4AF04FF6-A0C9-4EE9-932A-646F91B76B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67081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B2D63FE9-61B2-49DD-967C-402C9A834E0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B8BD5A5E-A04B-4B84-968F-24385CCEC4F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6C838600-DBE8-423D-A7D2-03B89029193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0545CF6C-81C3-4176-BFF6-3F949AB7658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991344F6-AB2B-4F81-B018-26038325F82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1" name="Rond diagonale hoek rechthoek 17">
            <a:extLst>
              <a:ext uri="{FF2B5EF4-FFF2-40B4-BE49-F238E27FC236}">
                <a16:creationId xmlns:a16="http://schemas.microsoft.com/office/drawing/2014/main" id="{EF5EC748-4306-4CB9-89FD-5B11316E8C21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DB8C902B-82CB-4B5F-AB5A-D42733FF7B84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58B24E99-B3DD-40E3-ACFD-0EE0CC209B54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2A88E469-1906-46F9-9791-7A9542C67543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A48322DF-94BF-4BE3-A6D6-9110D1A3A88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8E6F6A73-B182-4BA9-98ED-07EA928C259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23" name="Tekstvak 22">
            <a:extLst>
              <a:ext uri="{FF2B5EF4-FFF2-40B4-BE49-F238E27FC236}">
                <a16:creationId xmlns:a16="http://schemas.microsoft.com/office/drawing/2014/main" id="{51B9CEC4-3872-4C32-8A23-8B1E3C936AE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533571399"/>
      </p:ext>
    </p:extLst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8" name="Rond diagonale hoek rechthoek 28">
            <a:extLst>
              <a:ext uri="{FF2B5EF4-FFF2-40B4-BE49-F238E27FC236}">
                <a16:creationId xmlns:a16="http://schemas.microsoft.com/office/drawing/2014/main" id="{C51E9E1E-A7B0-44CD-A3EE-B82DB730D7A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sp>
        <p:nvSpPr>
          <p:cNvPr id="29" name="Rond diagonale hoek rechthoek 28">
            <a:extLst>
              <a:ext uri="{FF2B5EF4-FFF2-40B4-BE49-F238E27FC236}">
                <a16:creationId xmlns:a16="http://schemas.microsoft.com/office/drawing/2014/main" id="{088B0C93-CB7E-42FB-9EB1-1AA2080CFA0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74C2049E-D6D5-49A9-AD29-50C3F61A058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CAC6DBA-E97E-43B1-8CA1-1FB11220B7AC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Uw mooie ruiten zijn in Sans Atout ook goed.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u omschrijft uw hand prima. U heeft met 13 punten een zwakke opening.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36FB39F-09AA-45AF-B951-A097942DAF25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SA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8735B8B1-AE28-403C-9164-691688A4A7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67081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A62AA9DF-153D-4FC1-9864-BCDE77BDE35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7" name="Afbeelding 16">
            <a:extLst>
              <a:ext uri="{FF2B5EF4-FFF2-40B4-BE49-F238E27FC236}">
                <a16:creationId xmlns:a16="http://schemas.microsoft.com/office/drawing/2014/main" id="{99A4F4E1-492B-47CF-B4CF-0F9CB902C83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8" name="Afbeelding 17">
            <a:extLst>
              <a:ext uri="{FF2B5EF4-FFF2-40B4-BE49-F238E27FC236}">
                <a16:creationId xmlns:a16="http://schemas.microsoft.com/office/drawing/2014/main" id="{1C3D2128-31B1-48B7-BA26-32EA11DDE34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A7215A5B-C110-471B-8B91-5C084CEED21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9FD488B3-46DE-4CBC-A352-E97C2DB7117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7" name="Rond diagonale hoek rechthoek 17">
            <a:extLst>
              <a:ext uri="{FF2B5EF4-FFF2-40B4-BE49-F238E27FC236}">
                <a16:creationId xmlns:a16="http://schemas.microsoft.com/office/drawing/2014/main" id="{B373CB79-44AD-4348-A893-F2C980FDE62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3902A87C-C517-4B66-A69F-9F1CC2B1D2ED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198F701F-60E0-4F9A-BF0F-CF4781C765D1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45698499-760F-42F9-85B9-B174B2378EA9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3" name="Afbeelding 32">
            <a:extLst>
              <a:ext uri="{FF2B5EF4-FFF2-40B4-BE49-F238E27FC236}">
                <a16:creationId xmlns:a16="http://schemas.microsoft.com/office/drawing/2014/main" id="{8D59095E-4C65-4140-9C0B-8986F0369DB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0F955AA8-C48C-48F4-BDAC-44C99D741E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24" name="Tekstvak 23">
            <a:extLst>
              <a:ext uri="{FF2B5EF4-FFF2-40B4-BE49-F238E27FC236}">
                <a16:creationId xmlns:a16="http://schemas.microsoft.com/office/drawing/2014/main" id="{76B9E57F-5DDB-480F-8075-CA2C1F36FFB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1064521827"/>
      </p:ext>
    </p:extLst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04A03EF2-EEDF-45AF-9AFA-9E355E43494C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80591C1B-8171-4E48-9BBF-0CEF205F6ED8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EED23C16-CADB-4310-85B6-01551A57621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55A5594F-5277-447B-8C8C-9597D3AC551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84321D99-887A-4471-980B-B0D21B152CE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C7FCA380-0940-4A93-A020-A692F01B30BB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FADD760-182C-4F03-9B46-5A363ECC6771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08E83F5C-FE8F-4EBC-9FCC-9487B3D8864F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35375D6-05B8-4CCE-B559-7044729F3FAA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57781CFD-BFE6-4132-A1E1-040A279B434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745DF9F5-392B-47C1-A72E-9A28EE1DAF0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BB45E98E-FC35-4243-B065-08EC290A3F0F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61619A45-E9F0-42C8-A2F5-A856AD4FD631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98B54BDB-B48F-43A1-A688-1527C66C7B86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F841D373-7251-4BC4-9EBC-EA91E356FD6C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E31484B5-2115-4020-8B99-1697D6757FC7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FC52FACD-CF6F-402C-813E-570B69F97A05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07C00B0B-32C4-4554-A1BA-A0DF94A96F1C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BBFBB3FA-B323-4A53-8088-56B5E11944A5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4B957350-626E-4027-B4A8-5C4AB542E3D5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28F1F54F-D292-4960-A2D3-7415CA5EA23D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34D3CD49-9667-4EF3-8168-760B2436FACC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F26B1081-29A9-4BCB-914A-B3230C6A25C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9ADB138F-0CF9-4FE8-AD2B-E48B3FC7DCAF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4490E656-F2A8-45B6-A30F-9488722BA7C3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B58FB517-EE60-4FA8-A068-FA219EBEEB55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375FEF37-2F6F-4978-BD62-1A65EBD8A9D4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2546EA94-FD7D-4BE8-9045-03426D577B0E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BBEE953-3005-4F83-B561-4B242B5B1A2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AC0C066D-FFC2-40FA-9D02-8859033FE81E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1E8A8E0E-B3D7-4085-A809-D6DF520ED90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E264C184-0E44-4620-BD0B-D2F7F3FA7623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BD28B73-2321-4A8D-9E5F-2E0029999A65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536A878E-3207-4DFD-A47D-9F351531EE9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0" action="ppaction://hlinksldjump"/>
            <a:extLst>
              <a:ext uri="{FF2B5EF4-FFF2-40B4-BE49-F238E27FC236}">
                <a16:creationId xmlns:a16="http://schemas.microsoft.com/office/drawing/2014/main" id="{BEE6A130-E7A6-4349-85EB-39280C5211D1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C119F222-9A72-4259-ABC2-88DCCFB35F4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1039E437-6A9F-4D14-8272-692D83F6AB4B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78342855-776D-402F-8135-A006B1EA771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E17AE78C-0929-479D-AD23-A1D812AB306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3BAC0A1A-465D-41B3-98EA-28F22DA8CED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CA0020F2-DBD8-4F61-B605-AC7E21BC312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987A1086-E5F0-4012-B782-59DB6C4FFB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475F6264-3650-401F-B230-2AA7E77BA74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06B2E02D-451B-47BE-AD12-95A38162F1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02D4A477-6586-4236-9F24-47A793124FA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52B49514-5C0D-425B-8533-B077EF4FA08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638ACF50-2FB8-4DF1-8DB8-DEE5B8D18F7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0" action="ppaction://hlinksldjump"/>
            <a:extLst>
              <a:ext uri="{FF2B5EF4-FFF2-40B4-BE49-F238E27FC236}">
                <a16:creationId xmlns:a16="http://schemas.microsoft.com/office/drawing/2014/main" id="{7AA755A9-5DB1-4CE4-A957-BD7D57F383B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12C699F6-CFEE-4836-A88C-3BB416FBD16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070F03D6-5690-4171-A155-6F32248B290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181F6FC2-62AF-4376-A28E-C3319BD95ED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E25275FB-369F-4D08-94DE-5E55ABE16E0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3747F9AC-2160-45CE-BED9-9DCC06EFD2B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2CFF93A-7C7D-4BA1-8448-3473C13EDE8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BCD267F6-6F7A-4D42-A6DC-C0F13FD1B54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27664755-974D-4CD1-9538-1B6B47D96A2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E97B9E1-1F1C-470C-8073-E1B84156D4B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CEF56BD-1DAD-4F8B-A515-8052E104640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C606C8F6-B20F-4268-86E5-E31AD58D82B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C437D0D4-0AC3-43C1-BCFE-111F1D76C6C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FAC1CDD4-0AA6-4034-9276-ACFD220D0FD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67C5DF89-26C0-44BC-9E6B-D19F9094C72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C2D9585D-9E65-4E5F-86A8-B464A1EC225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43F2F0FF-41CF-4502-8383-7CC1E87106E4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A0276F19-BAF8-450E-9DDB-15D240575B6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BBEDB5E8-427F-45F6-8555-B5E22BECA64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0F813A66-8911-460C-A355-A2128DD6E828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EA09B78D-0FCC-42C9-81AF-515893C3158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1A45A7D0-4A3C-4599-95CB-7C5F8A101C5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8884929B-7A20-4252-83A2-890E122A18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618BA15-D63E-4A4E-9994-637539BA572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8520F419-3B16-4272-BD39-F4D3176CBA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414574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04C7781B-4515-45C7-9585-C2BE9DE24CD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4F980DDC-9C50-4D27-8AAF-173EEE9027E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D79FB6D3-AC3E-4A49-9E33-1BEB4AFFB0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976C4ECA-55FA-4F56-9F80-E1C3CE8C631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1FC03A7E-8934-4998-99C5-D3E760A2996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71" name="Rond diagonale hoek rechthoek 17">
            <a:extLst>
              <a:ext uri="{FF2B5EF4-FFF2-40B4-BE49-F238E27FC236}">
                <a16:creationId xmlns:a16="http://schemas.microsoft.com/office/drawing/2014/main" id="{27B4A1BB-1AD0-4141-A632-C258154519DD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2" name="Tekstvak 171">
            <a:extLst>
              <a:ext uri="{FF2B5EF4-FFF2-40B4-BE49-F238E27FC236}">
                <a16:creationId xmlns:a16="http://schemas.microsoft.com/office/drawing/2014/main" id="{E4755CD6-9AFB-47B4-BB0F-80D38BC7FAF4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74" name="Tekstvak 173">
            <a:extLst>
              <a:ext uri="{FF2B5EF4-FFF2-40B4-BE49-F238E27FC236}">
                <a16:creationId xmlns:a16="http://schemas.microsoft.com/office/drawing/2014/main" id="{865A2B0D-DB43-4553-BE0C-87D25CA5A45C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176" name="Tekstvak 175">
            <a:extLst>
              <a:ext uri="{FF2B5EF4-FFF2-40B4-BE49-F238E27FC236}">
                <a16:creationId xmlns:a16="http://schemas.microsoft.com/office/drawing/2014/main" id="{2EFF7829-5672-420F-B07C-31E81A5E1A6A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23CE1A2C-1557-4692-AC2A-455606BF915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89" name="Afbeelding 88">
            <a:extLst>
              <a:ext uri="{FF2B5EF4-FFF2-40B4-BE49-F238E27FC236}">
                <a16:creationId xmlns:a16="http://schemas.microsoft.com/office/drawing/2014/main" id="{07D135F4-CC55-4890-BE05-35D5ECF92EC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584400" y="2088000"/>
            <a:ext cx="213378" cy="190517"/>
          </a:xfrm>
          <a:prstGeom prst="rect">
            <a:avLst/>
          </a:prstGeom>
        </p:spPr>
      </p:pic>
      <p:sp>
        <p:nvSpPr>
          <p:cNvPr id="90" name="Tekstvak 89">
            <a:extLst>
              <a:ext uri="{FF2B5EF4-FFF2-40B4-BE49-F238E27FC236}">
                <a16:creationId xmlns:a16="http://schemas.microsoft.com/office/drawing/2014/main" id="{3E3B03C6-BD19-4817-9E73-63F048B7059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1080033839"/>
      </p:ext>
    </p:extLst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B5E07E0A-A525-4EE8-945C-712B0E6CF4B1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E1E0DFA6-4B2E-46AB-AA83-97E30DE191C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75F776BF-B6DA-4C9F-9B3E-D9C10A3EEC2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6B5CCF61-5FD4-4386-9409-4B9EF60B0161}"/>
              </a:ext>
            </a:extLst>
          </p:cNvPr>
          <p:cNvSpPr txBox="1"/>
          <p:nvPr/>
        </p:nvSpPr>
        <p:spPr>
          <a:xfrm>
            <a:off x="3077285" y="3124800"/>
            <a:ext cx="566526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Heeft u de klaveren nog een keer geboden, dan mist u misschien de schoppen fit. Uw partner kan een 4-kaart harten en een 4-kaart schoppen hebben. Heeft u 1 Sans Atout heeft geboden, dan is het bovenstaande ook van toepassing.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CC0D1B0B-5921-4A5A-97D6-C7784D1353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28256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81CA043A-2A52-477D-981B-FB46D231399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92976024-EE20-48F7-86AD-963F35B7104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8129D947-22B9-4BDA-9496-4CA2A0B6FEA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37FF4FBB-5C67-4B04-B880-D222CF909D2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FEE44A62-E253-42C8-8D70-A587BDFCCE4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1" name="Rond diagonale hoek rechthoek 17">
            <a:extLst>
              <a:ext uri="{FF2B5EF4-FFF2-40B4-BE49-F238E27FC236}">
                <a16:creationId xmlns:a16="http://schemas.microsoft.com/office/drawing/2014/main" id="{7F966CF4-4B90-4BE6-9DF2-D88BC543F3C6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5C97CD28-5DF7-498B-A374-8F23DE43A127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536CAA7F-A211-47B0-A214-DBE4EAC49448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2DF6E1F9-D45F-4471-A40C-8F2C2F851D71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6FC9996C-A0E4-40B0-9DCD-CD3DC0B38BB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E7EF197E-88B1-4588-A4DE-46C733C3AD2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84400" y="2088000"/>
            <a:ext cx="213378" cy="190517"/>
          </a:xfrm>
          <a:prstGeom prst="rect">
            <a:avLst/>
          </a:prstGeom>
        </p:spPr>
      </p:pic>
      <p:sp>
        <p:nvSpPr>
          <p:cNvPr id="23" name="Tekstvak 22">
            <a:extLst>
              <a:ext uri="{FF2B5EF4-FFF2-40B4-BE49-F238E27FC236}">
                <a16:creationId xmlns:a16="http://schemas.microsoft.com/office/drawing/2014/main" id="{0298D400-A661-4A41-AFF6-37ACFEB61C4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1071235692"/>
      </p:ext>
    </p:extLst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F158E6D8-2838-42C9-8E9D-17EE196EC56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107FA2BC-EB27-45A2-86D9-E38066A30CDD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821EEFC-2B7F-4278-A04A-510080CB836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05551046-A3E2-42E1-B6BD-BB676A0F3972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Laat u andere 4-kaart horen.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Probeer altijd uw hand zo goed mogelijk te omschrijven.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wanneer u op 1 niveau blijft, is het geen reverse.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A10B901D-14B9-420D-9E1F-7874C686D4A3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00C720F2-97BF-4ADE-9502-F5193D9DC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28256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0A8F2A0D-18FA-443B-BDC9-B72668381228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97B9D551-E8F2-4203-A0E6-432463FFED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6078223D-F882-4BE0-8849-6031B2EA125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44DBBB8E-164D-4908-866A-A58F37ECA83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F8A65616-266A-4286-8CD6-A2D550A2F1F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BF801C75-DB80-429E-A2B7-DD1BEA5EE38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07200" y="3204000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840FEBE8-3013-4C0F-9E86-51C9A59553F2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A39836E4-AC8E-4EF3-B964-E282DDE6FC68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261846E6-EBE8-4994-882C-911D3145E75E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305F6EDD-DAF2-407C-9BEC-FA69F6A78651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6" name="Afbeelding 35">
            <a:extLst>
              <a:ext uri="{FF2B5EF4-FFF2-40B4-BE49-F238E27FC236}">
                <a16:creationId xmlns:a16="http://schemas.microsoft.com/office/drawing/2014/main" id="{5CE57CE5-1B6F-4C6C-A75E-27486DBB189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F06242B2-FE85-42A9-A061-79575801B9D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84400" y="2088000"/>
            <a:ext cx="213378" cy="190517"/>
          </a:xfrm>
          <a:prstGeom prst="rect">
            <a:avLst/>
          </a:prstGeom>
        </p:spPr>
      </p:pic>
      <p:sp>
        <p:nvSpPr>
          <p:cNvPr id="25" name="Tekstvak 24">
            <a:extLst>
              <a:ext uri="{FF2B5EF4-FFF2-40B4-BE49-F238E27FC236}">
                <a16:creationId xmlns:a16="http://schemas.microsoft.com/office/drawing/2014/main" id="{B02A21B3-1360-44F2-A55E-D6F7B01EFA6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1744210984"/>
      </p:ext>
    </p:extLst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18A9AB0E-EB1A-4B2A-B2F0-1EA872EA06C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8D95D272-C0CD-4736-A520-6EC2E7D72AF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5A1DB0D6-8CD1-49BB-A82F-A55E645A2C7D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7FE66673-6A09-407E-9C72-78317AFC682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4F9E2F06-13DF-4D01-B235-7BE5F5FCCA2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D16BA85A-CD97-46C6-B8CB-3B0A552C9932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8E6DA97-5CE8-49FF-A1B9-20E0DDE2ABC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6D1BB8F9-DC91-4614-9664-85B2E05E8FC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0" action="ppaction://hlinksldjump"/>
            <a:extLst>
              <a:ext uri="{FF2B5EF4-FFF2-40B4-BE49-F238E27FC236}">
                <a16:creationId xmlns:a16="http://schemas.microsoft.com/office/drawing/2014/main" id="{75321359-9A78-48C2-8459-17BC7D337826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E8D147DC-C9F9-497F-9E58-B810E5939BB8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C9A2BC83-41C2-4BF4-A75F-45B4843394C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D11690F8-253B-4EA0-B8E5-9E485A66FEA8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0F459098-025D-4CD1-9514-26044098A2B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DA166F24-A81F-4B87-844A-7447F01EA5AB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7E856BC9-2D5A-4B4A-94E4-32A8F3C673AE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841D2F4C-C934-41D8-9B73-1E2205A731B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A85F4DDB-1F5F-4C1E-AF16-BFAD1C8BACBE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29F83F40-495A-49FC-B0BB-76DED0AD9F2C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51A93EED-D362-41D8-B501-65F8719B1153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FA54BEFC-408A-4621-9F06-CC670F30AC4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8D107135-2A56-4E12-B6F7-CCDAAAF9313C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8FDEB3B9-22E2-41A6-90E8-2601C03E0F0D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9C63A1A5-8E50-42E0-A5A6-92859D76880D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0AD2ACB5-D558-4B2C-BA16-6D77EC6078F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AF6A4B80-0D01-4596-A24F-000A39EF580D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4E95A6C5-0525-488B-969C-878B5BAF24A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4AE94B03-426A-474A-BAA3-C8F3EF4F63A3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E284017-454E-4B79-ABE1-1E0C97CC031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76B86EE6-2498-4ADC-8F89-23B57512A9E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354B6210-85F0-495C-880A-CFCA4526B710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596BC215-FCA3-495E-850E-5E2C515E4243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1C1C4F14-6757-42A7-826C-3226FFA7C60A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4EEC6B57-538B-4845-913B-5277869FA881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D9882445-D704-458D-89FC-9CB456EA29E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556DFD3B-685A-4947-91E8-B44953D717E1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BCC352B1-F03F-44ED-ACAB-A7FF1A619EEF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26002264-D46E-41D8-BA31-F6779D7FA2DB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8BD5E60A-B39F-4F17-8B1C-2E33253092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76AE465B-E7AA-4238-894A-84646442648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88948296-9B24-4CD6-B78C-182AEA3FDF6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CE1B7F89-9DC0-416A-B6BA-2079E526950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2C8AE76F-29E2-4085-9EB4-884144B4D88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3185601E-F40C-4FE7-8F3C-90ADC847EA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D11AE892-E895-424D-95CD-00994E79CB4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BEA4F3B5-5A38-4F5B-AE87-6419ABAA45A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4DB05BBA-070B-4FE5-A581-18453341213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410933C3-A4CF-45D1-BEE6-D1E3C8F3E8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7418F9D6-6C39-4B9E-A1D8-CF235BE9145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B76F91F9-B6FB-476D-A298-85C5679D70E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D2FEDEAA-D118-4DAC-ACCA-C7CB178263E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EA0853C8-DD7F-4993-913C-F8202CD23AB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95D2D53D-75DA-4F74-A567-DED31FC8F5E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F0C384CD-CCA6-423F-B5A6-2E65113A43A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5AE30C20-1A37-449F-977B-44EB53D96C7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42524B68-FFD0-45AF-AA6D-6A77D745B92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3653B5E-96C9-4A9B-AB72-71C0F8A6DB8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7D4FF803-8254-4BCA-9DD9-1BFC5F968B1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CABACF2-C3BF-4BE1-AA0C-4079F411BF1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D1022EEC-D0A2-472E-8DF4-0ADF635855D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C8E9E24-3471-4DDB-A693-A842AC5C8A2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46750E26-5926-47E6-A30D-9A911C4EE2F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491DBB6E-47F9-4CF1-AEC9-7A708AB87E2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0" action="ppaction://hlinksldjump"/>
            <a:extLst>
              <a:ext uri="{FF2B5EF4-FFF2-40B4-BE49-F238E27FC236}">
                <a16:creationId xmlns:a16="http://schemas.microsoft.com/office/drawing/2014/main" id="{CD550A73-11BE-45EC-90EA-2B783161366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363E61D1-94C0-4747-B03A-08D00CBBEE13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725EEC2-5F63-4227-B652-703F1CE148D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8045105B-A7BF-417C-AE13-B4EE54501C3B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408B216-109E-4EE8-A49B-0C0848CAF197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AFBFB3FB-CBED-4A12-A96C-811545B1358A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ED243975-F1E9-4153-A019-9BAEC0E0CDC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6E340E53-60C7-4B72-8303-25C4F9B55F9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D3970F00-8CDF-465C-BAEC-F65F46D893D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29E4ED7D-7055-4D59-A53A-0035D32C0D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10302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3646D7C4-9518-43BE-B5B1-23B858EB21B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906CE862-22AB-4012-87D7-C15096338B3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44A323A7-5275-43FE-9927-0A2B611683D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121A39B9-2295-4750-8C96-09F7C41DA17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C66C2609-CC70-457A-A17F-82063A62C78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675247FC-D70E-4D61-9E94-3653AB00FEA3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2516A197-CD2A-4232-BB38-2895FACDF534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2E057ACC-0C45-41CA-9BA7-E49481588394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164" name="Tekstvak 163">
            <a:extLst>
              <a:ext uri="{FF2B5EF4-FFF2-40B4-BE49-F238E27FC236}">
                <a16:creationId xmlns:a16="http://schemas.microsoft.com/office/drawing/2014/main" id="{20ECDA22-222A-498A-A0AF-030B66A5273A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175" name="Afbeelding 174">
            <a:extLst>
              <a:ext uri="{FF2B5EF4-FFF2-40B4-BE49-F238E27FC236}">
                <a16:creationId xmlns:a16="http://schemas.microsoft.com/office/drawing/2014/main" id="{524177B5-0C3D-41D3-BFB3-08B838866B6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584400" y="2088000"/>
            <a:ext cx="213378" cy="190517"/>
          </a:xfrm>
          <a:prstGeom prst="rect">
            <a:avLst/>
          </a:prstGeom>
        </p:spPr>
      </p:pic>
      <p:pic>
        <p:nvPicPr>
          <p:cNvPr id="177" name="Afbeelding 176">
            <a:extLst>
              <a:ext uri="{FF2B5EF4-FFF2-40B4-BE49-F238E27FC236}">
                <a16:creationId xmlns:a16="http://schemas.microsoft.com/office/drawing/2014/main" id="{EF007D0D-6313-412D-824C-2F4C6475A1E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sp>
        <p:nvSpPr>
          <p:cNvPr id="90" name="Tekstvak 89">
            <a:extLst>
              <a:ext uri="{FF2B5EF4-FFF2-40B4-BE49-F238E27FC236}">
                <a16:creationId xmlns:a16="http://schemas.microsoft.com/office/drawing/2014/main" id="{F66DDAD9-D601-466E-A524-35BBD9F4AA7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619440023"/>
      </p:ext>
    </p:extLst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21" name="Tekstvak 20"/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Wanneer u alleen de echte punten rekent, dan past u. U hebt er 13 en uw partner maximaal 9. Kijk eens hoever u komt, wanneer u uw distributie punten telt.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A8DA52C0-04B0-492E-911E-C87FA3486CB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8" name="Rond diagonale hoek rechthoek 28">
            <a:extLst>
              <a:ext uri="{FF2B5EF4-FFF2-40B4-BE49-F238E27FC236}">
                <a16:creationId xmlns:a16="http://schemas.microsoft.com/office/drawing/2014/main" id="{51D9E9C0-D217-4C74-BEB3-9208E9489041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graphicFrame>
        <p:nvGraphicFramePr>
          <p:cNvPr id="24" name="Tabel 23">
            <a:extLst>
              <a:ext uri="{FF2B5EF4-FFF2-40B4-BE49-F238E27FC236}">
                <a16:creationId xmlns:a16="http://schemas.microsoft.com/office/drawing/2014/main" id="{33253DA7-F842-4E1E-837C-4A874C2B14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14375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HB9864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echthoek 24">
            <a:extLst>
              <a:ext uri="{FF2B5EF4-FFF2-40B4-BE49-F238E27FC236}">
                <a16:creationId xmlns:a16="http://schemas.microsoft.com/office/drawing/2014/main" id="{89887263-B380-4277-94E7-0ABC8B15F8F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CD0BF7B4-1EA5-4162-8A45-7897BB91BF0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59E7D13A-02E3-40B8-94DD-494834927C9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614BC4B4-3FF4-47F9-8ACE-1015BBFEFB4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0ED7E694-1E20-47CC-87D8-77CE7FCC433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0" name="Rond diagonale hoek rechthoek 17">
            <a:extLst>
              <a:ext uri="{FF2B5EF4-FFF2-40B4-BE49-F238E27FC236}">
                <a16:creationId xmlns:a16="http://schemas.microsoft.com/office/drawing/2014/main" id="{9A2AF08D-D04D-494F-986B-26452C22CBE4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16B77512-53F0-43E0-BB85-CD207BA4ED97}"/>
              </a:ext>
            </a:extLst>
          </p:cNvPr>
          <p:cNvSpPr txBox="1"/>
          <p:nvPr/>
        </p:nvSpPr>
        <p:spPr>
          <a:xfrm>
            <a:off x="2854800" y="1995941"/>
            <a:ext cx="1944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7772EF2B-C823-4088-A6BE-50CD82F1B73A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2     .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22D34121-DEC8-4BA2-8081-FB73EB623D18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4" name="Afbeelding 33">
            <a:extLst>
              <a:ext uri="{FF2B5EF4-FFF2-40B4-BE49-F238E27FC236}">
                <a16:creationId xmlns:a16="http://schemas.microsoft.com/office/drawing/2014/main" id="{ED7D0269-AB9A-4E7F-B69B-E6F638E2246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48000" y="2077738"/>
            <a:ext cx="213378" cy="213378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DDD958C2-9719-41E1-97D4-88E53B5BA02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23" name="Tekstvak 22">
            <a:extLst>
              <a:ext uri="{FF2B5EF4-FFF2-40B4-BE49-F238E27FC236}">
                <a16:creationId xmlns:a16="http://schemas.microsoft.com/office/drawing/2014/main" id="{3C6254D7-5EF1-4606-9734-7C605750356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117112-961F-4115-B728-8983512064A6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FB10154C-4C72-447F-96C1-924CEFD821B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495F01DA-1A66-40DF-BB06-3018AE9FCB2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F82C4EB5-221B-4251-945C-28EC09B03272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13 punten en distributie punt heeft u 14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Wanneer uw partner 6 punten heeft, dan een manche onbereikbaar.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1 Sans Atout is met een harten fit niet goed.</a:t>
            </a:r>
          </a:p>
        </p:txBody>
      </p:sp>
      <p:sp>
        <p:nvSpPr>
          <p:cNvPr id="28" name="Rond diagonale hoek rechthoek 17">
            <a:extLst>
              <a:ext uri="{FF2B5EF4-FFF2-40B4-BE49-F238E27FC236}">
                <a16:creationId xmlns:a16="http://schemas.microsoft.com/office/drawing/2014/main" id="{54BE8FB0-E305-4E71-881D-948085DC736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7F7F53FB-517C-44BE-AB86-F538052F5F5F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350D9B52-DB96-4C0A-A82B-786CA8CE28E5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80FF2056-E0AE-4567-8369-BB778725CEEC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2" name="Afbeelding 31">
            <a:extLst>
              <a:ext uri="{FF2B5EF4-FFF2-40B4-BE49-F238E27FC236}">
                <a16:creationId xmlns:a16="http://schemas.microsoft.com/office/drawing/2014/main" id="{C54D285C-47CD-458A-B715-B0AAA62E4C2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84400" y="2088000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52B1441C-5BAF-4776-8ACE-1A4CE98E3E4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graphicFrame>
        <p:nvGraphicFramePr>
          <p:cNvPr id="34" name="Tabel 33">
            <a:extLst>
              <a:ext uri="{FF2B5EF4-FFF2-40B4-BE49-F238E27FC236}">
                <a16:creationId xmlns:a16="http://schemas.microsoft.com/office/drawing/2014/main" id="{1DB04687-2F2D-4D56-BD02-46C4BD715B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66249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5" name="Rechthoek 34">
            <a:extLst>
              <a:ext uri="{FF2B5EF4-FFF2-40B4-BE49-F238E27FC236}">
                <a16:creationId xmlns:a16="http://schemas.microsoft.com/office/drawing/2014/main" id="{BC40FB8F-BF51-4E06-A1DC-AA0FD1410A3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36" name="Afbeelding 35">
            <a:extLst>
              <a:ext uri="{FF2B5EF4-FFF2-40B4-BE49-F238E27FC236}">
                <a16:creationId xmlns:a16="http://schemas.microsoft.com/office/drawing/2014/main" id="{06894401-7104-4FA6-AE09-A687FDDEB37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3DF6BCF7-68EC-49DC-845D-A1C88695837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38" name="Afbeelding 37">
            <a:extLst>
              <a:ext uri="{FF2B5EF4-FFF2-40B4-BE49-F238E27FC236}">
                <a16:creationId xmlns:a16="http://schemas.microsoft.com/office/drawing/2014/main" id="{589B2079-E755-4EC0-AF9D-D06ABB41A79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39" name="Afbeelding 38">
            <a:extLst>
              <a:ext uri="{FF2B5EF4-FFF2-40B4-BE49-F238E27FC236}">
                <a16:creationId xmlns:a16="http://schemas.microsoft.com/office/drawing/2014/main" id="{8C4FBAF2-5AD0-49E9-A24A-58395356FE5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Tekstvak 22">
            <a:extLst>
              <a:ext uri="{FF2B5EF4-FFF2-40B4-BE49-F238E27FC236}">
                <a16:creationId xmlns:a16="http://schemas.microsoft.com/office/drawing/2014/main" id="{BA04CF8E-FF2F-4F7A-B470-B6CABFF565C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662475391"/>
      </p:ext>
    </p:extLst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9448152-5404-4185-8F69-1916D4F1E58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09E376E-F851-4A9A-9E4A-A7ACCB794CF6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C644E33D-DCC4-4B30-A6F9-2A94B7266B7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317041D9-CBF8-4A93-8741-B22918256EE4}"/>
              </a:ext>
            </a:extLst>
          </p:cNvPr>
          <p:cNvSpPr txBox="1"/>
          <p:nvPr/>
        </p:nvSpPr>
        <p:spPr>
          <a:xfrm>
            <a:off x="3023420" y="3578832"/>
            <a:ext cx="570600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Niet te hard van stapel lopen.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Uw partner hoeft maar 6 punten te hebben.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hoort zo dadelijk wel, hoeveel punten uw partner daadwerkelijk heeft.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70C22F4-1542-42BD-9277-BEA20313B0C9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EDB2F286-B798-4D05-A915-AB679610647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07200" y="3214800"/>
            <a:ext cx="213378" cy="190517"/>
          </a:xfrm>
          <a:prstGeom prst="rect">
            <a:avLst/>
          </a:prstGeom>
        </p:spPr>
      </p:pic>
      <p:sp>
        <p:nvSpPr>
          <p:cNvPr id="27" name="Rond diagonale hoek rechthoek 17">
            <a:extLst>
              <a:ext uri="{FF2B5EF4-FFF2-40B4-BE49-F238E27FC236}">
                <a16:creationId xmlns:a16="http://schemas.microsoft.com/office/drawing/2014/main" id="{C9B09056-E9B4-4820-99BA-F921DB7A1D1E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EA270258-38EB-4EE4-8FE1-7E670524A1D1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1853EF1F-5D5B-4ED3-BE69-07B7188A90C0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7EFC5D6A-CA89-4E36-B51A-33DBC4607A81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3" name="Afbeelding 32">
            <a:extLst>
              <a:ext uri="{FF2B5EF4-FFF2-40B4-BE49-F238E27FC236}">
                <a16:creationId xmlns:a16="http://schemas.microsoft.com/office/drawing/2014/main" id="{81A3A28F-A8BE-4421-9A02-D5013B4C41C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84400" y="2088000"/>
            <a:ext cx="213378" cy="190517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A0F032C4-DB19-4B56-879D-AB485693757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graphicFrame>
        <p:nvGraphicFramePr>
          <p:cNvPr id="35" name="Tabel 34">
            <a:extLst>
              <a:ext uri="{FF2B5EF4-FFF2-40B4-BE49-F238E27FC236}">
                <a16:creationId xmlns:a16="http://schemas.microsoft.com/office/drawing/2014/main" id="{AFBE691D-9794-4451-B9A7-DC7DBECAAE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66249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6" name="Rechthoek 35">
            <a:extLst>
              <a:ext uri="{FF2B5EF4-FFF2-40B4-BE49-F238E27FC236}">
                <a16:creationId xmlns:a16="http://schemas.microsoft.com/office/drawing/2014/main" id="{DDB93996-7466-4DBF-B47B-C6309D1A2B5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37" name="Afbeelding 36">
            <a:extLst>
              <a:ext uri="{FF2B5EF4-FFF2-40B4-BE49-F238E27FC236}">
                <a16:creationId xmlns:a16="http://schemas.microsoft.com/office/drawing/2014/main" id="{6B725E0C-C755-44BD-B402-830544F481B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38" name="Afbeelding 37">
            <a:extLst>
              <a:ext uri="{FF2B5EF4-FFF2-40B4-BE49-F238E27FC236}">
                <a16:creationId xmlns:a16="http://schemas.microsoft.com/office/drawing/2014/main" id="{4B27DCCE-CEA7-49A3-8537-527EF7FE51A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39" name="Afbeelding 38">
            <a:extLst>
              <a:ext uri="{FF2B5EF4-FFF2-40B4-BE49-F238E27FC236}">
                <a16:creationId xmlns:a16="http://schemas.microsoft.com/office/drawing/2014/main" id="{C3B34B64-0C93-4BC1-9A3F-B2C06F68FA7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40" name="Afbeelding 39">
            <a:extLst>
              <a:ext uri="{FF2B5EF4-FFF2-40B4-BE49-F238E27FC236}">
                <a16:creationId xmlns:a16="http://schemas.microsoft.com/office/drawing/2014/main" id="{8A8A71C5-F290-4757-8AE4-D99AF444821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5" name="Tekstvak 24">
            <a:extLst>
              <a:ext uri="{FF2B5EF4-FFF2-40B4-BE49-F238E27FC236}">
                <a16:creationId xmlns:a16="http://schemas.microsoft.com/office/drawing/2014/main" id="{9F1EED92-F727-42B0-B2DB-ED74A02408C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866343014"/>
      </p:ext>
    </p:extLst>
  </p:cSld>
  <p:clrMapOvr>
    <a:masterClrMapping/>
  </p:clrMapOvr>
  <p:transition advClick="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C902525A-9701-42ED-B118-481039D7C548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A73DDD35-9FA5-417D-9D97-8D89D025BC6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425751FA-E9A8-4AC5-A915-A809ED59DBFA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EF01AD01-0FF0-47E3-8EC0-33E6FDE213E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BDE7D301-C1A0-472E-B078-B0F9A03A787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30D902A2-21A5-4B6A-A8B1-F79115FAA57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7E63277-B3A3-4BD8-A267-7977DE625716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EEDB6030-20B9-45F9-947B-B9AC1E4A51A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BA8314A9-82C1-46AC-9336-744E6594735D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3D415688-7F6A-471E-AD31-9EE46D8BB00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78DF47E2-D128-44E6-84FB-74B0FEAA8FF8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CA181B78-964B-4FE5-8F9D-F094F7BD809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35647CF2-08E3-4DE7-BC52-D6ED954D419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C85BE943-35BC-4824-BB69-C49766CECDE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36E13830-6F62-46E1-984B-9B10D8CDFCF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7B756D1E-31C9-46A7-9C77-091E6D5C55E2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D360031C-D814-416D-8241-2EDAF3B46D4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1EAAAB65-D4CB-4180-8114-BFCF03BAB27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035CA820-B0E8-4617-9652-B3AFE1538AAD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0D7F6C7C-069C-44CD-A1B8-B1F70ABCF79F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694C1B9A-069A-4543-8A2D-D598A24E4BF0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3E6FDAF2-1345-48A8-A934-6C147E59AAF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C55E0602-ADE4-4EA2-B57B-E3170C6B90D7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C3BEF230-210D-4736-9F3C-EF26E673C13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71E46769-ED1D-4CC8-A254-1CF041049DB5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6F37C856-75BA-4DD4-9E40-8242C0F7806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CA0509AE-80D6-4E29-9BFD-5CCE4E76D03A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82FB6783-9580-43EE-87F5-8D0B04B7F50E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CA31E89-7A65-4C73-815D-B24317D556A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F73B7E4E-D462-44AA-919C-A54A9F04EEF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90864E94-1194-4903-8027-78E93E9662C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E973BF3B-DECD-4073-8486-F2324CD6D21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3" name="Rechthoek 122">
            <a:hlinkClick r:id="rId10" action="ppaction://hlinksldjump"/>
            <a:extLst>
              <a:ext uri="{FF2B5EF4-FFF2-40B4-BE49-F238E27FC236}">
                <a16:creationId xmlns:a16="http://schemas.microsoft.com/office/drawing/2014/main" id="{D9B5B945-CC23-4B26-89FC-72331C8DDA8F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46725179-79FE-4618-8F35-9A8CDA478898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35D2EF94-73C6-4AFF-B01F-3774A1234101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36C1A329-D7A8-4553-9E61-0489D23AE4C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5B1ABBFE-64EB-41BE-9EF9-7D48EA8260EF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8" name="Afbeelding 127">
            <a:hlinkClick r:id="rId8" action="ppaction://hlinksldjump"/>
            <a:extLst>
              <a:ext uri="{FF2B5EF4-FFF2-40B4-BE49-F238E27FC236}">
                <a16:creationId xmlns:a16="http://schemas.microsoft.com/office/drawing/2014/main" id="{9D16034E-516F-42E0-9E25-76B53E139AF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29" name="Afbeelding 128">
            <a:hlinkClick r:id="rId8" action="ppaction://hlinksldjump"/>
            <a:extLst>
              <a:ext uri="{FF2B5EF4-FFF2-40B4-BE49-F238E27FC236}">
                <a16:creationId xmlns:a16="http://schemas.microsoft.com/office/drawing/2014/main" id="{FF2F64DE-5F07-401C-AC96-C23ADC9AFF2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0" name="Afbeelding 129">
            <a:hlinkClick r:id="rId8" action="ppaction://hlinksldjump"/>
            <a:extLst>
              <a:ext uri="{FF2B5EF4-FFF2-40B4-BE49-F238E27FC236}">
                <a16:creationId xmlns:a16="http://schemas.microsoft.com/office/drawing/2014/main" id="{E8D709C4-F9CA-463E-820D-00A2E9C4752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1" name="Afbeelding 130">
            <a:hlinkClick r:id="rId8" action="ppaction://hlinksldjump"/>
            <a:extLst>
              <a:ext uri="{FF2B5EF4-FFF2-40B4-BE49-F238E27FC236}">
                <a16:creationId xmlns:a16="http://schemas.microsoft.com/office/drawing/2014/main" id="{2687E0E7-8A3C-4F9A-B606-12E3B9491E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8" action="ppaction://hlinksldjump"/>
            <a:extLst>
              <a:ext uri="{FF2B5EF4-FFF2-40B4-BE49-F238E27FC236}">
                <a16:creationId xmlns:a16="http://schemas.microsoft.com/office/drawing/2014/main" id="{039D2CDF-F34A-4E8D-944D-A578BECA77B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8" action="ppaction://hlinksldjump"/>
            <a:extLst>
              <a:ext uri="{FF2B5EF4-FFF2-40B4-BE49-F238E27FC236}">
                <a16:creationId xmlns:a16="http://schemas.microsoft.com/office/drawing/2014/main" id="{F13E607F-0EE0-47C8-B484-F766033F7BA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4182DD10-7CCB-45C7-AF84-78D523974C8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49CE642C-5638-476A-85FC-A514B4FA1C8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550E6645-7CE1-4815-818E-7202EBF0A91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54BE7E45-91A8-4AAB-A697-7526E9CCE5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4EEF4912-0205-4F5A-9541-B62D7FA8948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E6FCDA9E-4382-4E32-A770-D283FFE86C5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10E9D391-7A99-4C21-9E51-1369FEA65AC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EBD1B693-12F8-433C-9069-DDA05460700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4F503F2D-E38B-41BF-A288-53BD967CD4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ECBDE3AC-7DF7-4303-8218-D5986599A5C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A3C58713-E78F-474A-B2E3-B59D7E56B80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C6D271EA-F07C-41DA-8A54-ED000E5E4EA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DA61022F-B3B7-42F0-AECC-AA63ECA229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98ACD72A-D1DA-4523-BAB8-E6B6B5FDCE7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F832B8C6-7019-402A-BE6C-0933E5968BC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ABC95DA5-4CAF-45F6-87DD-38ACFC8E5FF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71BC1CDE-E4DD-45E6-9C05-8CD88348160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05A616F7-A1EF-4DD5-AA73-56060327D0E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C8A675F-2BAD-4FD6-984A-A385F95C6E9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C15C7E4-177D-4E2D-90AF-C6F4C9A8651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4" name="Rechthoek 153">
            <a:hlinkClick r:id="rId8" action="ppaction://hlinksldjump"/>
            <a:extLst>
              <a:ext uri="{FF2B5EF4-FFF2-40B4-BE49-F238E27FC236}">
                <a16:creationId xmlns:a16="http://schemas.microsoft.com/office/drawing/2014/main" id="{9371D597-89D4-4745-B753-F9095788A7A1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93A3890-1802-429F-B8E1-52C486E4C98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56" name="Rechthoek 155">
            <a:hlinkClick r:id="rId8" action="ppaction://hlinksldjump"/>
            <a:extLst>
              <a:ext uri="{FF2B5EF4-FFF2-40B4-BE49-F238E27FC236}">
                <a16:creationId xmlns:a16="http://schemas.microsoft.com/office/drawing/2014/main" id="{AD5FE207-BDF8-4292-850A-92B9FDCEA702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57" name="Rechthoek 156">
            <a:hlinkClick r:id="rId8" action="ppaction://hlinksldjump"/>
            <a:extLst>
              <a:ext uri="{FF2B5EF4-FFF2-40B4-BE49-F238E27FC236}">
                <a16:creationId xmlns:a16="http://schemas.microsoft.com/office/drawing/2014/main" id="{422A1B25-FC82-4A9F-87D2-7D44C1BBBC07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58" name="Rechthoek 157">
            <a:hlinkClick r:id="rId8" action="ppaction://hlinksldjump"/>
            <a:extLst>
              <a:ext uri="{FF2B5EF4-FFF2-40B4-BE49-F238E27FC236}">
                <a16:creationId xmlns:a16="http://schemas.microsoft.com/office/drawing/2014/main" id="{8A3F2864-58E9-4751-BE1B-52236B25ECAA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59" name="Rond diagonale hoek rechthoek 28">
            <a:extLst>
              <a:ext uri="{FF2B5EF4-FFF2-40B4-BE49-F238E27FC236}">
                <a16:creationId xmlns:a16="http://schemas.microsoft.com/office/drawing/2014/main" id="{FEDE5E17-489E-4C7E-A514-699CF7DA87BD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D0E363B6-80E2-4D4B-A449-A834D050EA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61" name="Tekstvak 160">
            <a:extLst>
              <a:ext uri="{FF2B5EF4-FFF2-40B4-BE49-F238E27FC236}">
                <a16:creationId xmlns:a16="http://schemas.microsoft.com/office/drawing/2014/main" id="{2ABB2C7B-B4D6-45F7-ABA4-D096B1EE774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8" name="Tabel 167">
            <a:extLst>
              <a:ext uri="{FF2B5EF4-FFF2-40B4-BE49-F238E27FC236}">
                <a16:creationId xmlns:a16="http://schemas.microsoft.com/office/drawing/2014/main" id="{7DFF81EB-4D9F-4744-B050-79456A3EE8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86860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9" name="Rechthoek 168">
            <a:extLst>
              <a:ext uri="{FF2B5EF4-FFF2-40B4-BE49-F238E27FC236}">
                <a16:creationId xmlns:a16="http://schemas.microsoft.com/office/drawing/2014/main" id="{1C78D9FE-3675-4B0D-BA28-0CC2B8150CB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EE293634-CA10-4797-8625-F2082A6F569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CAA04115-24AF-4BFA-9598-15DF31ACC2E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2" name="Afbeelding 171">
            <a:extLst>
              <a:ext uri="{FF2B5EF4-FFF2-40B4-BE49-F238E27FC236}">
                <a16:creationId xmlns:a16="http://schemas.microsoft.com/office/drawing/2014/main" id="{3CF31E2C-5E98-44B6-B7E5-ABEF2A7C59B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3" name="Afbeelding 172">
            <a:extLst>
              <a:ext uri="{FF2B5EF4-FFF2-40B4-BE49-F238E27FC236}">
                <a16:creationId xmlns:a16="http://schemas.microsoft.com/office/drawing/2014/main" id="{E88660E9-8D4D-4538-8320-4AB62FF9BCC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9" name="Rond diagonale hoek rechthoek 17">
            <a:extLst>
              <a:ext uri="{FF2B5EF4-FFF2-40B4-BE49-F238E27FC236}">
                <a16:creationId xmlns:a16="http://schemas.microsoft.com/office/drawing/2014/main" id="{27661D1F-1D30-4DCF-ACE2-D3FDA615A919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0" name="Tekstvak 89">
            <a:extLst>
              <a:ext uri="{FF2B5EF4-FFF2-40B4-BE49-F238E27FC236}">
                <a16:creationId xmlns:a16="http://schemas.microsoft.com/office/drawing/2014/main" id="{C5E064BB-ED37-4C93-928F-57F10C9FDA06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63" name="Tekstvak 162">
            <a:extLst>
              <a:ext uri="{FF2B5EF4-FFF2-40B4-BE49-F238E27FC236}">
                <a16:creationId xmlns:a16="http://schemas.microsoft.com/office/drawing/2014/main" id="{F75ECD80-DE9C-4779-BC79-791251CD3A6C}"/>
              </a:ext>
            </a:extLst>
          </p:cNvPr>
          <p:cNvSpPr txBox="1"/>
          <p:nvPr/>
        </p:nvSpPr>
        <p:spPr>
          <a:xfrm>
            <a:off x="4590000" y="1995300"/>
            <a:ext cx="242664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SA.</a:t>
            </a:r>
          </a:p>
        </p:txBody>
      </p:sp>
      <p:sp>
        <p:nvSpPr>
          <p:cNvPr id="164" name="Tekstvak 163">
            <a:extLst>
              <a:ext uri="{FF2B5EF4-FFF2-40B4-BE49-F238E27FC236}">
                <a16:creationId xmlns:a16="http://schemas.microsoft.com/office/drawing/2014/main" id="{1C61FEF3-99D9-4BB0-8397-34FAEFC53285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166" name="Afbeelding 165">
            <a:extLst>
              <a:ext uri="{FF2B5EF4-FFF2-40B4-BE49-F238E27FC236}">
                <a16:creationId xmlns:a16="http://schemas.microsoft.com/office/drawing/2014/main" id="{9A677EFB-7EDF-4B0D-B88D-DEA91F4D17A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sp>
        <p:nvSpPr>
          <p:cNvPr id="165" name="Tekstvak 164">
            <a:extLst>
              <a:ext uri="{FF2B5EF4-FFF2-40B4-BE49-F238E27FC236}">
                <a16:creationId xmlns:a16="http://schemas.microsoft.com/office/drawing/2014/main" id="{88E63D50-46D2-40E2-8D4A-E0472ACAA92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546091735"/>
      </p:ext>
    </p:extLst>
  </p:cSld>
  <p:clrMapOvr>
    <a:masterClrMapping/>
  </p:clrMapOvr>
  <p:transition advClick="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7F15C40E-702A-4873-AB19-C0367707E0B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D21571F3-FBA6-4B51-9B09-5354F3AAA60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4669361-06CC-4F4E-9770-7D0AF6AF2E8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82CD801-A984-4688-82C5-FCAD91CF1840}"/>
              </a:ext>
            </a:extLst>
          </p:cNvPr>
          <p:cNvSpPr txBox="1"/>
          <p:nvPr/>
        </p:nvSpPr>
        <p:spPr>
          <a:xfrm>
            <a:off x="3077285" y="3124800"/>
            <a:ext cx="5665260" cy="20313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Uw partner belooft 6 t/m 9 punten en geen 4-kaart ruiten of hoger. Hij zal vermoedelijk minimaal een 4-kaart klaveren hebben.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Heeft u, met 9 punten maximaal bij uw partner, genoeg punten om de manche te maken?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Heeft u de schoppen geboden, dan biedt uw reverse.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belooft 16 of meer punten.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2DC75A67-C404-4B87-AC2F-4346899EA0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03430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3182AC5E-8022-4712-9472-5C4E31684E4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AA7310CE-7E7F-4EBD-AFCF-3F89A904C36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BCF68926-FBF2-40C3-95C0-CF4728E9FD2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A0CF2746-30D0-4649-9700-706E8459C8E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152DCBE6-BCB1-4EC4-86A0-65F4A478E70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0" name="Rond diagonale hoek rechthoek 17">
            <a:extLst>
              <a:ext uri="{FF2B5EF4-FFF2-40B4-BE49-F238E27FC236}">
                <a16:creationId xmlns:a16="http://schemas.microsoft.com/office/drawing/2014/main" id="{62C967B7-22DB-4A8A-911D-B8D345C3886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1626D8E2-8A7D-48CD-9750-D310AEB0DEF0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49DB669A-D2AB-429A-A0E5-B75039B426F0}"/>
              </a:ext>
            </a:extLst>
          </p:cNvPr>
          <p:cNvSpPr txBox="1"/>
          <p:nvPr/>
        </p:nvSpPr>
        <p:spPr>
          <a:xfrm>
            <a:off x="4590000" y="1995300"/>
            <a:ext cx="242664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SA.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730F85B2-3094-418B-BEB6-030E7FCF155D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4" name="Afbeelding 33">
            <a:extLst>
              <a:ext uri="{FF2B5EF4-FFF2-40B4-BE49-F238E27FC236}">
                <a16:creationId xmlns:a16="http://schemas.microsoft.com/office/drawing/2014/main" id="{DC70130E-B6A9-44FE-AB73-312F996A2DF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sp>
        <p:nvSpPr>
          <p:cNvPr id="23" name="Tekstvak 22">
            <a:extLst>
              <a:ext uri="{FF2B5EF4-FFF2-40B4-BE49-F238E27FC236}">
                <a16:creationId xmlns:a16="http://schemas.microsoft.com/office/drawing/2014/main" id="{4E8D695B-E231-42AC-A89F-D984FAE462C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04546942"/>
      </p:ext>
    </p:extLst>
  </p:cSld>
  <p:clrMapOvr>
    <a:masterClrMapping/>
  </p:clrMapOvr>
  <p:transition advClick="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CC58FD3-979F-4D85-95C3-CC00F5A09FD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E3CDDA27-7F44-46F7-BE6C-DE71B0F3D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A6EBCDD6-3CB5-4700-B991-BE1789290CF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9C8E7621-08EB-4FC6-A86D-D720C3151917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Een mooie pas. Samen met u partner heeft u maximaal 23 punten. Te weinig om een manche te spelen.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Dus zo snel als kan passen. En sneller dan nu kan niet.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34D1F902-E4FB-490E-B769-4A27CB8CF1AB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Pas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5BB21356-5836-429C-9439-E107D86EC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03430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EF633760-1966-45C9-A472-4026E899065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4E39B67A-D776-4DF2-9E97-4374B2B3FB7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E2907E25-762F-44AA-9E47-20411CEB0C0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8B3788D6-45C6-443C-B569-A9946FA24F9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7774F4E4-48B5-4B59-AA3A-4CAC994E369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0" name="Rond diagonale hoek rechthoek 17">
            <a:extLst>
              <a:ext uri="{FF2B5EF4-FFF2-40B4-BE49-F238E27FC236}">
                <a16:creationId xmlns:a16="http://schemas.microsoft.com/office/drawing/2014/main" id="{029D4F91-4AD7-4B00-9532-641B561835FF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FC52A59B-F864-4D12-9567-90750E091F3F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50E42B0A-E34E-4748-9D0B-06E405F190C4}"/>
              </a:ext>
            </a:extLst>
          </p:cNvPr>
          <p:cNvSpPr txBox="1"/>
          <p:nvPr/>
        </p:nvSpPr>
        <p:spPr>
          <a:xfrm>
            <a:off x="4590000" y="1995300"/>
            <a:ext cx="242664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SA.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FC4DF01C-747C-48D5-B25F-611A8376A8C8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4" name="Afbeelding 33">
            <a:extLst>
              <a:ext uri="{FF2B5EF4-FFF2-40B4-BE49-F238E27FC236}">
                <a16:creationId xmlns:a16="http://schemas.microsoft.com/office/drawing/2014/main" id="{1059B44D-562B-4213-BC36-0F4F8743E0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sp>
        <p:nvSpPr>
          <p:cNvPr id="23" name="Tekstvak 22">
            <a:extLst>
              <a:ext uri="{FF2B5EF4-FFF2-40B4-BE49-F238E27FC236}">
                <a16:creationId xmlns:a16="http://schemas.microsoft.com/office/drawing/2014/main" id="{591F1A2B-3752-4B17-986E-812FA2F0FFF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609108082"/>
      </p:ext>
    </p:extLst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47F75AEA-10C6-44EE-AC44-BC600F61B231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5EC15B5C-9A7E-48FB-AFF0-31549F9F2ED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7CA1777A-6DD5-496A-A226-71DC92D4BFA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B82CC9CB-150F-4E43-8F7B-6BFC0C86DD62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B2AA4B4E-9B93-45C0-9649-08B3F064F18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993C4D85-69CB-4742-B076-3633DC10309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F2FEB1A-8756-4CC3-9872-940C419512B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DE2F3677-6FD9-4F49-A4B7-F9ECFA3CD181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0" action="ppaction://hlinksldjump"/>
            <a:extLst>
              <a:ext uri="{FF2B5EF4-FFF2-40B4-BE49-F238E27FC236}">
                <a16:creationId xmlns:a16="http://schemas.microsoft.com/office/drawing/2014/main" id="{9B27EAD7-E2AD-4578-B279-A45577A342D6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336F7AB4-4AF7-44CB-AEF4-9F4F8B63B44C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481E1B2-F4E9-4F23-999D-266168F24A69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611A4306-949F-4C17-88C6-AC338BC152AE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87F7FDCB-E531-4CDD-BB70-AF23494825B1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0E4101EF-56E3-42AA-AF93-C70715E35A7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5BA32669-B82C-4483-A55D-E703EB9AA35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5B58494A-64C3-4918-A3D5-44EFAFFE1A57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BBEBFAB5-1C72-494A-A6DF-D8306CB05604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993FA4D5-1A6C-40B8-84E5-9CF14AEC9CAE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F27D2A05-F40F-4A46-80B5-461CA7CD3F7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DF654BF7-BA53-449B-88AF-90BBD6C00F39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CC05997F-ED19-4C61-AF60-82763A38C6C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A43B0652-4302-4667-8665-EF0F10CB2C1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B0360D16-66BE-4744-B543-B9AA463D95B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BC29923A-F9A7-4282-8496-BFE6C82496F5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481343C8-AE87-44CB-8D78-0268B8CC4A37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40E1FB2B-CE53-47DF-8CA2-B8D58904E954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278F3B19-E906-4AA7-92AE-219352F46868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40AE4B42-A296-41B2-8AEF-2D49F23869B3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E2B85BC-5F8B-4AE6-B334-5623553654F0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51610D18-1D2A-4F9F-83CB-90D1773B2456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9464D430-DAD8-47D9-9AB0-8DA6CD8549D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C4AAD3B6-74BA-4343-AD39-537BF4CD57CA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937020A-FA35-4290-8AB3-ACCC2517B326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A6669834-A94C-4A27-98D8-93FE25BA249E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04950693-FE66-4533-A5CF-39D6C5F6695C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3B17FF21-2640-4AD9-910C-2FE65764E4C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8349764D-1405-44F7-BDB5-6C51EF5C6B0A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44797A87-C129-4BBD-9482-255363589F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4B189517-0977-4D47-8AC0-1A11CB71E3A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9EA2AF58-4417-4D0A-96DF-4EE9BB6DFFC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E1FBAF5-822A-4FD5-A044-65B58346892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37BF4DB-1D6A-4983-9D89-1A091C41837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50D07766-05A7-4D27-A22E-18DA73FB9EA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AE9E4BF4-F935-4B6D-B5AD-2DE40F52DF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5A9EF45A-1380-41E6-88D1-5F8EB64BE27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D03555AC-F712-4E97-93BC-D590B61DC4B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23DF39B5-0029-4704-9568-6269BF7C2F9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FEBD7D94-8572-42EB-A6FA-CD99AD582F2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EF180818-B84A-4F2A-B1EB-8C23B2B073A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9DA63EAE-42F1-44E3-8986-28F8C5271E6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25945923-5386-43F0-8088-8F269E479E3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5AE118F3-50AD-47A4-B6D6-2D22FA33E97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066B754B-1DAE-4754-9A92-F79CCE4B30A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E4A6B98E-960A-405E-A406-ECE08C668E1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BCD3C2BE-E9AE-42DB-80D7-354CC18949D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6DF92F0D-F54F-41A5-A9DC-46C3330E178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0" action="ppaction://hlinksldjump"/>
            <a:extLst>
              <a:ext uri="{FF2B5EF4-FFF2-40B4-BE49-F238E27FC236}">
                <a16:creationId xmlns:a16="http://schemas.microsoft.com/office/drawing/2014/main" id="{F7D49F89-9368-4924-A025-28B3319D9E7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DD49366-F3E7-4207-B594-5B46C73984B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5AEA453-FFBF-4D80-B719-E582CA6135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750FA9D-5FB6-412A-8FF4-44D7DE719FB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DF604920-B75B-4AED-9C91-EE91A9DE0F5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DBE40F7C-CBB0-4CF0-B4C7-3A9AF206C1B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4E75BA6-4865-4B17-8DAA-34EC1E52E7A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CE05C9C0-D1F1-466F-90B6-820E0B02BB86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F14A859-538A-4CAD-8BE9-51DFACD82D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ABDBAF3C-61A7-4CEA-B67B-7FF2AAB4C99E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C9145F7-A42A-4122-9DEF-A6CB7A023293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45FC446C-6D96-4428-BC3A-D2CD0E21F1E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B3982E07-C071-4156-BFA2-5B8C18D1B62F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5C40A55B-7B1C-4BE7-B616-0B24F9F07E7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E7A0B5B5-86FD-4DDD-908F-0CB0690E6A51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3778A2EF-4751-4597-970C-7BD7010AF9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96686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4968FB67-AECD-43E1-87BE-C93AE2F83DA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FF9372A9-4256-42A1-9F7A-49394D9010A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D05104FB-4126-4C66-91E4-15C7EC8A386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4429FB67-6A05-449A-810C-65337A0C5CD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FFBCE539-C9B5-4F18-985F-1854E2F3B14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0" name="Rond diagonale hoek rechthoek 17">
            <a:extLst>
              <a:ext uri="{FF2B5EF4-FFF2-40B4-BE49-F238E27FC236}">
                <a16:creationId xmlns:a16="http://schemas.microsoft.com/office/drawing/2014/main" id="{B50936D2-5399-4A19-9964-B9A8EC520992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7" name="Tekstvak 126">
            <a:extLst>
              <a:ext uri="{FF2B5EF4-FFF2-40B4-BE49-F238E27FC236}">
                <a16:creationId xmlns:a16="http://schemas.microsoft.com/office/drawing/2014/main" id="{1F53FFBD-DCEE-45E3-954B-36F0AE2D48E9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4F0D8B09-86DF-49C0-A0FF-C58E4C8C058A}"/>
              </a:ext>
            </a:extLst>
          </p:cNvPr>
          <p:cNvSpPr txBox="1"/>
          <p:nvPr/>
        </p:nvSpPr>
        <p:spPr>
          <a:xfrm>
            <a:off x="4590000" y="1995300"/>
            <a:ext cx="242664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2    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377F68E7-4D8B-4683-8C29-C7EA2D12E2F5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164" name="Afbeelding 163">
            <a:extLst>
              <a:ext uri="{FF2B5EF4-FFF2-40B4-BE49-F238E27FC236}">
                <a16:creationId xmlns:a16="http://schemas.microsoft.com/office/drawing/2014/main" id="{C2AD9597-29C9-4896-9C9C-3D6DF33C691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584400" y="2088000"/>
            <a:ext cx="213378" cy="190517"/>
          </a:xfrm>
          <a:prstGeom prst="rect">
            <a:avLst/>
          </a:prstGeom>
        </p:spPr>
      </p:pic>
      <p:pic>
        <p:nvPicPr>
          <p:cNvPr id="173" name="Afbeelding 172">
            <a:extLst>
              <a:ext uri="{FF2B5EF4-FFF2-40B4-BE49-F238E27FC236}">
                <a16:creationId xmlns:a16="http://schemas.microsoft.com/office/drawing/2014/main" id="{DF6830C9-2DC8-4D28-9080-EBC56AA3B77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248000" y="2088000"/>
            <a:ext cx="213378" cy="190517"/>
          </a:xfrm>
          <a:prstGeom prst="rect">
            <a:avLst/>
          </a:prstGeom>
        </p:spPr>
      </p:pic>
      <p:sp>
        <p:nvSpPr>
          <p:cNvPr id="130" name="Tekstvak 129">
            <a:extLst>
              <a:ext uri="{FF2B5EF4-FFF2-40B4-BE49-F238E27FC236}">
                <a16:creationId xmlns:a16="http://schemas.microsoft.com/office/drawing/2014/main" id="{FE6D2B5C-F6E0-4526-9682-9A7A7CF1324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342736363"/>
      </p:ext>
    </p:extLst>
  </p:cSld>
  <p:clrMapOvr>
    <a:masterClrMapping/>
  </p:clrMapOvr>
  <p:transition advClick="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491085E-1997-4844-9A6D-726A910D585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4E6F2CE7-A550-41E8-B5A6-F89A22046D6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258C4D49-949E-48ED-AA94-16FD57B2D5D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2281F229-AFB0-4AA4-AD9D-B68DFF3CEBAB}"/>
              </a:ext>
            </a:extLst>
          </p:cNvPr>
          <p:cNvSpPr txBox="1"/>
          <p:nvPr/>
        </p:nvSpPr>
        <p:spPr>
          <a:xfrm>
            <a:off x="3077285" y="3124800"/>
            <a:ext cx="566526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Heeft u gepast? Wat als uw partner 9 punten heeft?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mag 1 puntje bijtellen voor uw dubbelton klaveren.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Heeft u 4 harten geboden, dan belooft u 19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Want uw partner hoeft maar 6 punten te hebben en u biedt meteen de manche.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196897A2-8CB4-4C09-B7D6-F4ED0BDAFA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27506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5C802FE4-2350-4198-9EF6-B001CC325D6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42CB4BFD-DCBD-4F85-A239-7EAE15CA32A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F306C8E5-A6A1-4712-B1FC-6E215D98AB1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34CDAC8A-F6AB-4442-962E-3AC5E969E55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27AD5FA4-B418-4061-B905-07A8D137127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1" name="Rond diagonale hoek rechthoek 17">
            <a:extLst>
              <a:ext uri="{FF2B5EF4-FFF2-40B4-BE49-F238E27FC236}">
                <a16:creationId xmlns:a16="http://schemas.microsoft.com/office/drawing/2014/main" id="{E6016DFF-6CBA-4F71-9D75-549B966E00F3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009F3104-1238-4E2D-BA09-ECA3F8CFE9B3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EB90291F-80C6-409B-B6EB-07B634641F02}"/>
              </a:ext>
            </a:extLst>
          </p:cNvPr>
          <p:cNvSpPr txBox="1"/>
          <p:nvPr/>
        </p:nvSpPr>
        <p:spPr>
          <a:xfrm>
            <a:off x="4590000" y="1995300"/>
            <a:ext cx="242664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2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9B5AE534-A1D3-46A2-8F52-560DF6F9084B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85BA0AE9-99F1-4908-9071-56350C61F27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84400" y="2088000"/>
            <a:ext cx="213378" cy="190517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DD87C95F-7DB9-4375-8820-327A70B0437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48000" y="2088000"/>
            <a:ext cx="213378" cy="190517"/>
          </a:xfrm>
          <a:prstGeom prst="rect">
            <a:avLst/>
          </a:prstGeom>
        </p:spPr>
      </p:pic>
      <p:sp>
        <p:nvSpPr>
          <p:cNvPr id="23" name="Tekstvak 22">
            <a:extLst>
              <a:ext uri="{FF2B5EF4-FFF2-40B4-BE49-F238E27FC236}">
                <a16:creationId xmlns:a16="http://schemas.microsoft.com/office/drawing/2014/main" id="{E3D6A046-7DC5-4802-9562-AABD2F25C57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93177394"/>
      </p:ext>
    </p:extLst>
  </p:cSld>
  <p:clrMapOvr>
    <a:masterClrMapping/>
  </p:clrMapOvr>
  <p:transition advClick="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EB1F859-72AA-42ED-B9B2-1C5E2C0F8D4F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27C6C33A-6B96-4B72-9F4F-A720644D5DAC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8B9159C4-8FED-4424-89D3-197546D6F87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8467BD93-7C5E-49AF-8051-0B7E5BB9F3DF}"/>
              </a:ext>
            </a:extLst>
          </p:cNvPr>
          <p:cNvSpPr txBox="1"/>
          <p:nvPr/>
        </p:nvSpPr>
        <p:spPr>
          <a:xfrm>
            <a:off x="3023420" y="3578832"/>
            <a:ext cx="570600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is even geduld hebben en wachten op uw partner of er een manche geboden wordt.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Met 8 of 9 punten, zal uw partner 4 harten bieden.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met 6 of 7 punten zal hij passen.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F789CAC2-0E70-4698-A45B-41F00168EE7A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50C739C4-50FB-425D-91BB-9BD340EA3E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27506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78545F3F-D4D3-4F4B-997F-32711B39B03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E0518CB5-DB5C-40D3-8B0C-936A860EC23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283A6E1F-6E7F-4F3D-BC79-47146D92E1F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E85A3E6E-DB9D-40A9-BB7D-1BD1C8F28FB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CA41320F-C45A-4D32-80A0-F489E203637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83E3CC69-BCB3-4DB8-9DC5-8A489C82D30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07200" y="3214800"/>
            <a:ext cx="213378" cy="190517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11500094-71BC-4C12-9797-542B436E7B3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D270E46F-1DE4-4141-B31A-C5BF2E579131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5B68E2E9-F9E6-4163-BB90-4369EAADD982}"/>
              </a:ext>
            </a:extLst>
          </p:cNvPr>
          <p:cNvSpPr txBox="1"/>
          <p:nvPr/>
        </p:nvSpPr>
        <p:spPr>
          <a:xfrm>
            <a:off x="4590000" y="1995300"/>
            <a:ext cx="242664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2    .</a:t>
            </a: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5BEBC353-4458-4999-8819-F50347E12B28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6" name="Afbeelding 35">
            <a:extLst>
              <a:ext uri="{FF2B5EF4-FFF2-40B4-BE49-F238E27FC236}">
                <a16:creationId xmlns:a16="http://schemas.microsoft.com/office/drawing/2014/main" id="{BAA76B2F-268B-4F3E-B814-757DFDAE9E7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84400" y="2088000"/>
            <a:ext cx="213378" cy="190517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612845D1-8023-42C1-8F13-55FD2698574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48000" y="2088000"/>
            <a:ext cx="213378" cy="190517"/>
          </a:xfrm>
          <a:prstGeom prst="rect">
            <a:avLst/>
          </a:prstGeom>
        </p:spPr>
      </p:pic>
      <p:sp>
        <p:nvSpPr>
          <p:cNvPr id="25" name="Tekstvak 24">
            <a:extLst>
              <a:ext uri="{FF2B5EF4-FFF2-40B4-BE49-F238E27FC236}">
                <a16:creationId xmlns:a16="http://schemas.microsoft.com/office/drawing/2014/main" id="{326C9FF4-D408-4DED-A466-F2E1671E750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799122575"/>
      </p:ext>
    </p:extLst>
  </p:cSld>
  <p:clrMapOvr>
    <a:masterClrMapping/>
  </p:clrMapOvr>
  <p:transition advClick="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050B27BF-A666-4023-A0FC-EFC2823EB76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12F94740-4E8D-4E71-BAC6-DD67F02ACF6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39449B4F-6B49-4A02-92F8-9EDD7C7A23CE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3AAFD020-4076-4691-A3C6-1BF6D8BFC71D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6BAA68BE-1CAB-45BF-A9EE-2FB11FF34AC9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72B33D8-5332-4E76-914C-93AE04F9C401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BCE90E1-5DA1-4097-850A-DC372180C42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66803617-0A89-415F-85DE-D906BFA1E495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F93F6F88-2A64-4C9F-B889-72E4B612616A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86901AB5-A0C9-4801-B946-6EE35DB4EBB3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71B35D11-23F8-4BE8-9AD0-47A6BCEE0D5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A1D877E4-339A-4535-AFC9-8A5EA7694B1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A9BE73C4-DEB9-4A95-BB16-E51F1B95A82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FBD386D4-3A44-4CE5-84B3-5C8090D08331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1F7C358A-F77B-47D9-9D64-2B0411F4D12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50ABAB5E-E177-4D56-88FD-3D3A89C617A0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EF9F9964-D50E-42AC-BE85-DB1FE26DBF81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EF720EED-EB7F-4F13-8F16-8E425F196096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00E28819-B477-451A-AB86-F2406E5FB8CC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AE243869-9D26-4782-A1D3-99C367AEB72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7ABB167D-F726-4B2D-ABF3-DD0963ADF4F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F7849AD3-A33E-413B-BCD3-BB60B7A6202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54C8C95C-E1B7-4B0C-A2A4-EB376EF17D86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B7DD6FEC-CE1D-4B85-B6D0-CB577403ED93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0C16942B-2EE5-4CA6-B69A-2481D5A98E4D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834AE002-BFA5-4BC4-9042-569C15D974C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D24C22F8-ABAE-4BDD-A979-1B0439FA4355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32BAB79-11F6-49D1-95A8-8A3283FB2652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FFEAA2B9-61F6-48E3-9214-A66C17B2AF3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9FEDAB94-1343-43FE-8CBB-308D29CE6518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F6116499-475F-40A6-884A-EB3E8DBB27FF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65E0EB65-884D-4EB9-B1F8-904DA3B6819E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8DC52831-EF08-4BEA-B54C-C1ED83773B81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0" action="ppaction://hlinksldjump"/>
            <a:extLst>
              <a:ext uri="{FF2B5EF4-FFF2-40B4-BE49-F238E27FC236}">
                <a16:creationId xmlns:a16="http://schemas.microsoft.com/office/drawing/2014/main" id="{1B7F2FEC-FCC2-4DE3-BB7B-C29E97D812E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345EC75C-75F9-4411-BAE3-2AB12D7794BB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3A68D3B3-92EC-45EF-B785-143DE7936410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4AE29F76-452E-4077-A74A-55E2C79F66E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8BA1B32E-51D6-469A-8C14-EA62242153C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F9811479-B3A6-4A67-ACF2-A841B84229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0C286B8B-096C-46FF-82C8-CE97796E05D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4C66AC7A-F56E-4487-AAF4-3D55FC952B3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7CB86DD1-1088-45E0-A472-BE589C75D21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758CB4B3-2ED9-4AF6-86A5-53689D6189A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D8D70D6B-F30C-482E-A12A-614D58431D9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780108EE-2228-4956-92B1-8C94C8DF080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4E00DC89-C965-4CFB-9BFA-83FC2F2E3D9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A99A120C-C89F-4048-839E-2CD8DF1FD69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7E60232-3D99-4131-87B3-94C5C94E294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17C252B3-2BFD-4B67-B300-57A25B26086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22D7980C-07B8-44A7-A76C-9B569DF7BF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8F813189-EF4B-41C9-A866-3182F403685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326A901-7075-41D8-BE9F-3F478FC06E6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255683A1-F1D9-4F43-849F-E99699FB507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76073D6-F01F-41EF-AADD-082DC30522C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C5EC7DD6-1E6E-45BD-987D-A07C5A8E129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147FB16D-8CE7-4A14-B635-A5E49BD8DF6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A920CE24-F6FF-4234-9E9D-CB950A6566D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8DC6B873-702F-4066-8D63-BCA1C225FE7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4071CD0-7359-4E77-A8C3-175D830292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8BCD3853-44B8-49BB-8179-B039D5B0F47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31D7B69D-D50F-4B49-A6FD-133CE53F345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001EA327-AB4C-46B9-95AE-A509FF83A70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91F8EAE-0F13-495F-8BA1-A7E60AC3957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DF20E181-6B19-4E8D-9A8B-EFB6181BD83B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3DC18DDD-5D3F-4311-8A8E-986DE7DE077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1E3AE84D-089B-4FD2-9EF9-5E571C5CE29F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E2E12E97-C663-4D02-9868-949EBC506E6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7AA9B2DB-96A3-41BE-BFB6-CC8E5315E0E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73209474-1965-46AF-AD83-B4B5BF174EBC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24D4F130-2AD5-4A42-85BE-C43ABC9ABE9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DDA2C2D2-956D-47EB-94F1-027CDACF55B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4E52870D-9B51-4BA0-8F7A-41971054CC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11390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A1DA266C-0B83-4650-88C9-519C9A9AE00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64D3AB6-DE85-4B88-9F7A-F98237F046A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EE98F26B-A3BA-4572-A297-4F1D9D413D6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FCFAF1B2-2B36-41BA-B124-3955B8BB4FC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85C401C1-4417-4F87-B89C-8BCB60218E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0" name="Rond diagonale hoek rechthoek 17">
            <a:extLst>
              <a:ext uri="{FF2B5EF4-FFF2-40B4-BE49-F238E27FC236}">
                <a16:creationId xmlns:a16="http://schemas.microsoft.com/office/drawing/2014/main" id="{9E93EEFD-8D41-43B7-8593-9748A6559FD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7" name="Tekstvak 126">
            <a:extLst>
              <a:ext uri="{FF2B5EF4-FFF2-40B4-BE49-F238E27FC236}">
                <a16:creationId xmlns:a16="http://schemas.microsoft.com/office/drawing/2014/main" id="{6F3EFEF8-249F-4E94-98AB-375C1724D843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6C53C121-BF98-4269-9CFC-70501EF07EB1}"/>
              </a:ext>
            </a:extLst>
          </p:cNvPr>
          <p:cNvSpPr txBox="1"/>
          <p:nvPr/>
        </p:nvSpPr>
        <p:spPr>
          <a:xfrm>
            <a:off x="4590000" y="1995300"/>
            <a:ext cx="242664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B28E584D-8E63-46A0-BB9D-3DF1ECA8EE89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130" name="Afbeelding 129">
            <a:extLst>
              <a:ext uri="{FF2B5EF4-FFF2-40B4-BE49-F238E27FC236}">
                <a16:creationId xmlns:a16="http://schemas.microsoft.com/office/drawing/2014/main" id="{D8E325B2-585A-4CCA-A6C3-5A5A39F0B6C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584400" y="2088000"/>
            <a:ext cx="213378" cy="190517"/>
          </a:xfrm>
          <a:prstGeom prst="rect">
            <a:avLst/>
          </a:prstGeom>
        </p:spPr>
      </p:pic>
      <p:pic>
        <p:nvPicPr>
          <p:cNvPr id="173" name="Afbeelding 172">
            <a:extLst>
              <a:ext uri="{FF2B5EF4-FFF2-40B4-BE49-F238E27FC236}">
                <a16:creationId xmlns:a16="http://schemas.microsoft.com/office/drawing/2014/main" id="{50026BB2-DB3D-4636-A728-B3835B8BC4A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sp>
        <p:nvSpPr>
          <p:cNvPr id="164" name="Tekstvak 163">
            <a:extLst>
              <a:ext uri="{FF2B5EF4-FFF2-40B4-BE49-F238E27FC236}">
                <a16:creationId xmlns:a16="http://schemas.microsoft.com/office/drawing/2014/main" id="{0F784E9F-9449-4745-BBB3-6830D2739C2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903247578"/>
      </p:ext>
    </p:extLst>
  </p:cSld>
  <p:clrMapOvr>
    <a:masterClrMapping/>
  </p:clrMapOvr>
  <p:transition advClick="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3FFD7A33-C2F5-40B5-95F2-354A96C79462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F8C2537A-E5FE-466B-8E3D-861D30DB3D1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1A2E7BDA-F8CF-4502-8389-9DE4D0A23C0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58201857-DCAB-4E32-8329-813C5167F70E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heeft geen kleur meer om te bieden.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Harten kunt u niet steunen, want uw partner hoeft maar een 4-kaart te hebben en de enige 4-kaart die u hebt is ruiten.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1401413F-34AC-4821-A522-FF28EAAE2B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55801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03DC8843-94BF-4DD5-B173-B15148C179D6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79445C6B-7DD3-4FD8-951E-454D15F2B08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4AF93E02-CF71-43CE-BA1F-BCD2C9DEA96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B65BD00D-6590-49B1-BAFF-035490FD542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8663A433-1BEA-467E-8217-DD65AFF13B6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1" name="Rond diagonale hoek rechthoek 17">
            <a:extLst>
              <a:ext uri="{FF2B5EF4-FFF2-40B4-BE49-F238E27FC236}">
                <a16:creationId xmlns:a16="http://schemas.microsoft.com/office/drawing/2014/main" id="{167970D1-B1E0-44F9-AB90-5200A722F70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972511EE-A948-4A2A-838E-176F962523AE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17A82FB0-652F-460C-8044-45FA1FE7CC2E}"/>
              </a:ext>
            </a:extLst>
          </p:cNvPr>
          <p:cNvSpPr txBox="1"/>
          <p:nvPr/>
        </p:nvSpPr>
        <p:spPr>
          <a:xfrm>
            <a:off x="4590000" y="1995300"/>
            <a:ext cx="242664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BCCCB9AB-B9BF-405E-B31E-EB205344EF3B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91150759-2605-4B4C-AB8A-A59E609F0F1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84400" y="2088000"/>
            <a:ext cx="213378" cy="190517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68A8BAE0-0ECB-4AB6-9444-2064AA5FDFC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sp>
        <p:nvSpPr>
          <p:cNvPr id="23" name="Tekstvak 22">
            <a:extLst>
              <a:ext uri="{FF2B5EF4-FFF2-40B4-BE49-F238E27FC236}">
                <a16:creationId xmlns:a16="http://schemas.microsoft.com/office/drawing/2014/main" id="{0FEC8DBC-8220-4DD3-AC9F-40A727370AC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679876719"/>
      </p:ext>
    </p:extLst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Rond diagonale hoek rechthoek 28">
            <a:extLst>
              <a:ext uri="{FF2B5EF4-FFF2-40B4-BE49-F238E27FC236}">
                <a16:creationId xmlns:a16="http://schemas.microsoft.com/office/drawing/2014/main" id="{FB2D56BB-7D57-4E29-BE02-D8FE127A6729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sp>
        <p:nvSpPr>
          <p:cNvPr id="23" name="Rond diagonale hoek rechthoek 28">
            <a:extLst>
              <a:ext uri="{FF2B5EF4-FFF2-40B4-BE49-F238E27FC236}">
                <a16:creationId xmlns:a16="http://schemas.microsoft.com/office/drawing/2014/main" id="{510493FC-F63B-49ED-8BE1-3A5DE8A6AEB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269E93AE-55D7-44C6-8CB0-B4BAD2BFD11A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De uitnodiging naar de manche. Prima. Met 6 schoppen en 2 dubbeltons bent u echt top. Heeft uw partner 8 of 9 punten, dan biedt hij de manche. 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BE7A5A14-3816-4AC1-B51E-B7C27943172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613FBB9-C9F1-4518-9121-8D04DAFA161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20" name="Tabel 19">
            <a:extLst>
              <a:ext uri="{FF2B5EF4-FFF2-40B4-BE49-F238E27FC236}">
                <a16:creationId xmlns:a16="http://schemas.microsoft.com/office/drawing/2014/main" id="{B80A1299-C4D6-4634-926B-CEBE70E42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14375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HB9864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1" name="Rechthoek 20">
            <a:extLst>
              <a:ext uri="{FF2B5EF4-FFF2-40B4-BE49-F238E27FC236}">
                <a16:creationId xmlns:a16="http://schemas.microsoft.com/office/drawing/2014/main" id="{391064C8-6365-4ED2-AADB-CDEB7C3D4301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5AF29081-C877-4493-BFFC-C1B1E22C8B7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B384516B-0EED-402C-9659-A9664D648FB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D619F8AB-CFBE-40FB-A886-90A9FFB8BC3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A0FE4E81-F09E-4FB2-9E89-0F57DF05393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531BEFF6-343E-4E2A-AEF5-3BBA95AB3FF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06680" y="3204274"/>
            <a:ext cx="213378" cy="213378"/>
          </a:xfrm>
          <a:prstGeom prst="rect">
            <a:avLst/>
          </a:prstGeom>
        </p:spPr>
      </p:pic>
      <p:sp>
        <p:nvSpPr>
          <p:cNvPr id="30" name="Rond diagonale hoek rechthoek 17">
            <a:extLst>
              <a:ext uri="{FF2B5EF4-FFF2-40B4-BE49-F238E27FC236}">
                <a16:creationId xmlns:a16="http://schemas.microsoft.com/office/drawing/2014/main" id="{E2F4A4EC-F9AE-4E40-9768-B06F3C1CB1F1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E1B5F730-99BB-447A-88F5-EEFE7D105C12}"/>
              </a:ext>
            </a:extLst>
          </p:cNvPr>
          <p:cNvSpPr txBox="1"/>
          <p:nvPr/>
        </p:nvSpPr>
        <p:spPr>
          <a:xfrm>
            <a:off x="2854800" y="1995941"/>
            <a:ext cx="1944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3993C4EF-3DF3-4CF7-8257-545B1D5D90D1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2     .</a:t>
            </a: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86B3B46D-9C83-4869-8F62-1C733DC8CB4F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6" name="Afbeelding 35">
            <a:extLst>
              <a:ext uri="{FF2B5EF4-FFF2-40B4-BE49-F238E27FC236}">
                <a16:creationId xmlns:a16="http://schemas.microsoft.com/office/drawing/2014/main" id="{7411EBDF-59CD-4E5B-A65E-1F203490A94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48000" y="2077738"/>
            <a:ext cx="213378" cy="213378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E39742E2-1286-42BB-8A69-3F5F93CBD5A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38" name="Tekstvak 37">
            <a:extLst>
              <a:ext uri="{FF2B5EF4-FFF2-40B4-BE49-F238E27FC236}">
                <a16:creationId xmlns:a16="http://schemas.microsoft.com/office/drawing/2014/main" id="{F6665AC0-0F0F-4A44-9EFB-63FDCD98083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5EE896B-D59C-4D20-9B08-4B1765E24AB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D1E4B01-33B7-43DB-9A6F-C87F93C64F15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77781BC-13A5-4DEB-ADAC-B0CB7C7811F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E1703FDE-E774-4326-8611-20EE88A23325}"/>
              </a:ext>
            </a:extLst>
          </p:cNvPr>
          <p:cNvSpPr txBox="1"/>
          <p:nvPr/>
        </p:nvSpPr>
        <p:spPr>
          <a:xfrm>
            <a:off x="3023420" y="3578832"/>
            <a:ext cx="57060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Geen ander bod voorhanden. 1 Sans Atout is prima.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1CC6420-0CDA-4767-A1EB-4674CD8B203B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SA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41979F24-3FF4-49F7-A812-E08590D6D6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55801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9C312F75-63EA-48C4-9160-757E747A435B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8C2DBB6E-7581-49C9-AA67-6B426BD6D3F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E0A673CD-8D4B-4B31-8AF1-73DBDEF4E7D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9AB97587-9BD1-4F48-A418-E450578B7AB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E82BF3CC-9D3E-48D0-B052-A732FFFA752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1" name="Rond diagonale hoek rechthoek 17">
            <a:extLst>
              <a:ext uri="{FF2B5EF4-FFF2-40B4-BE49-F238E27FC236}">
                <a16:creationId xmlns:a16="http://schemas.microsoft.com/office/drawing/2014/main" id="{2F87104A-1E5F-4543-9BAA-3DE501FD6B66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540B7915-F291-4B5D-AB3B-D0AB2FF00243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8CE6379F-08EC-4285-BB5D-72196EE0CF51}"/>
              </a:ext>
            </a:extLst>
          </p:cNvPr>
          <p:cNvSpPr txBox="1"/>
          <p:nvPr/>
        </p:nvSpPr>
        <p:spPr>
          <a:xfrm>
            <a:off x="4590000" y="1995300"/>
            <a:ext cx="242664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566CCDD9-4675-4212-975F-9BEAB9321F4D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7EB84393-AEB4-4AEB-ACCB-C5FC6031752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84400" y="2088000"/>
            <a:ext cx="213378" cy="190517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8CB91CEE-0E89-4584-9A57-58722AA4456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sp>
        <p:nvSpPr>
          <p:cNvPr id="24" name="Tekstvak 23">
            <a:extLst>
              <a:ext uri="{FF2B5EF4-FFF2-40B4-BE49-F238E27FC236}">
                <a16:creationId xmlns:a16="http://schemas.microsoft.com/office/drawing/2014/main" id="{08D8599B-F914-4A7A-A97F-6329C11FC55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1327001604"/>
      </p:ext>
    </p:extLst>
  </p:cSld>
  <p:clrMapOvr>
    <a:masterClrMapping/>
  </p:clrMapOvr>
  <p:transition advClick="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43" name="Rechthoek 242">
            <a:hlinkClick r:id="rId8" action="ppaction://hlinksldjump"/>
            <a:extLst>
              <a:ext uri="{FF2B5EF4-FFF2-40B4-BE49-F238E27FC236}">
                <a16:creationId xmlns:a16="http://schemas.microsoft.com/office/drawing/2014/main" id="{F2E7E6FD-30C1-44AC-86C9-E25400AE7F9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244" name="Rechthoek 243">
            <a:hlinkClick r:id="rId8" action="ppaction://hlinksldjump"/>
            <a:extLst>
              <a:ext uri="{FF2B5EF4-FFF2-40B4-BE49-F238E27FC236}">
                <a16:creationId xmlns:a16="http://schemas.microsoft.com/office/drawing/2014/main" id="{A3DC2750-2B74-4603-AB71-20269821BD9E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45" name="Rechthoek 244">
            <a:hlinkClick r:id="rId8" action="ppaction://hlinksldjump"/>
            <a:extLst>
              <a:ext uri="{FF2B5EF4-FFF2-40B4-BE49-F238E27FC236}">
                <a16:creationId xmlns:a16="http://schemas.microsoft.com/office/drawing/2014/main" id="{6E6C20B5-7849-48DE-8004-476EC58F33D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46" name="Rechthoek 245">
            <a:hlinkClick r:id="rId9" action="ppaction://hlinksldjump"/>
            <a:extLst>
              <a:ext uri="{FF2B5EF4-FFF2-40B4-BE49-F238E27FC236}">
                <a16:creationId xmlns:a16="http://schemas.microsoft.com/office/drawing/2014/main" id="{6BDA9E87-E2CF-4856-B811-76D48A34C2F3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7" name="Rechthoek 246">
            <a:hlinkClick r:id="rId9" action="ppaction://hlinksldjump"/>
            <a:extLst>
              <a:ext uri="{FF2B5EF4-FFF2-40B4-BE49-F238E27FC236}">
                <a16:creationId xmlns:a16="http://schemas.microsoft.com/office/drawing/2014/main" id="{901E0B77-9E19-4D54-9043-CCD32C123D5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8" name="Rechthoek 247">
            <a:hlinkClick r:id="rId8" action="ppaction://hlinksldjump"/>
            <a:extLst>
              <a:ext uri="{FF2B5EF4-FFF2-40B4-BE49-F238E27FC236}">
                <a16:creationId xmlns:a16="http://schemas.microsoft.com/office/drawing/2014/main" id="{C1044FF0-89C4-40F3-BDA5-A89C9104945F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9" name="Rechthoek 24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225AF1F-108C-4023-8F08-4E4FC7AB099A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50" name="Rechthoek 249">
            <a:hlinkClick r:id="rId8" action="ppaction://hlinksldjump"/>
            <a:extLst>
              <a:ext uri="{FF2B5EF4-FFF2-40B4-BE49-F238E27FC236}">
                <a16:creationId xmlns:a16="http://schemas.microsoft.com/office/drawing/2014/main" id="{E4021DCA-4A16-4A0B-A99C-51F7CB01C30A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51" name="Rechthoek 250">
            <a:hlinkClick r:id="rId8" action="ppaction://hlinksldjump"/>
            <a:extLst>
              <a:ext uri="{FF2B5EF4-FFF2-40B4-BE49-F238E27FC236}">
                <a16:creationId xmlns:a16="http://schemas.microsoft.com/office/drawing/2014/main" id="{4CBA7023-57C6-4F2C-939F-BC44E4A2B7BC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52" name="Rechthoek 251">
            <a:hlinkClick r:id="rId8" action="ppaction://hlinksldjump"/>
            <a:extLst>
              <a:ext uri="{FF2B5EF4-FFF2-40B4-BE49-F238E27FC236}">
                <a16:creationId xmlns:a16="http://schemas.microsoft.com/office/drawing/2014/main" id="{901FC642-602B-4F1B-ADFD-39D2E127761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53" name="Rechthoek 252">
            <a:hlinkClick r:id="rId8" action="ppaction://hlinksldjump"/>
            <a:extLst>
              <a:ext uri="{FF2B5EF4-FFF2-40B4-BE49-F238E27FC236}">
                <a16:creationId xmlns:a16="http://schemas.microsoft.com/office/drawing/2014/main" id="{6D7D6C1A-56B1-4EF1-A5BB-F38E49E9C0EE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54" name="Rechthoek 253">
            <a:hlinkClick r:id="rId8" action="ppaction://hlinksldjump"/>
            <a:extLst>
              <a:ext uri="{FF2B5EF4-FFF2-40B4-BE49-F238E27FC236}">
                <a16:creationId xmlns:a16="http://schemas.microsoft.com/office/drawing/2014/main" id="{A19B2E86-185F-462C-AA8E-AB2B5397FCBF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55" name="Rechthoek 254">
            <a:hlinkClick r:id="rId8" action="ppaction://hlinksldjump"/>
            <a:extLst>
              <a:ext uri="{FF2B5EF4-FFF2-40B4-BE49-F238E27FC236}">
                <a16:creationId xmlns:a16="http://schemas.microsoft.com/office/drawing/2014/main" id="{60F3A090-5F72-44F0-B5E6-99590EC56B89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256" name="Rechthoek 255">
            <a:hlinkClick r:id="rId8" action="ppaction://hlinksldjump"/>
            <a:extLst>
              <a:ext uri="{FF2B5EF4-FFF2-40B4-BE49-F238E27FC236}">
                <a16:creationId xmlns:a16="http://schemas.microsoft.com/office/drawing/2014/main" id="{974B867F-79FB-4337-A115-D7F40CF0CCAD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257" name="Rechthoek 256">
            <a:hlinkClick r:id="rId8" action="ppaction://hlinksldjump"/>
            <a:extLst>
              <a:ext uri="{FF2B5EF4-FFF2-40B4-BE49-F238E27FC236}">
                <a16:creationId xmlns:a16="http://schemas.microsoft.com/office/drawing/2014/main" id="{01EFD187-74D1-41DF-AEE0-55C9BCB80D22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58" name="Rechthoek 257">
            <a:hlinkClick r:id="rId8" action="ppaction://hlinksldjump"/>
            <a:extLst>
              <a:ext uri="{FF2B5EF4-FFF2-40B4-BE49-F238E27FC236}">
                <a16:creationId xmlns:a16="http://schemas.microsoft.com/office/drawing/2014/main" id="{57AD2015-D261-4A1E-B839-7909223F3BFE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59" name="Rechthoek 258">
            <a:hlinkClick r:id="rId10" action="ppaction://hlinksldjump"/>
            <a:extLst>
              <a:ext uri="{FF2B5EF4-FFF2-40B4-BE49-F238E27FC236}">
                <a16:creationId xmlns:a16="http://schemas.microsoft.com/office/drawing/2014/main" id="{AA3F1F86-234F-4D89-B477-B88E65B17D0A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0" name="Rechthoek 259">
            <a:hlinkClick r:id="rId8" action="ppaction://hlinksldjump"/>
            <a:extLst>
              <a:ext uri="{FF2B5EF4-FFF2-40B4-BE49-F238E27FC236}">
                <a16:creationId xmlns:a16="http://schemas.microsoft.com/office/drawing/2014/main" id="{0114BFD8-902A-469E-817D-5AFF4BE880B0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261" name="Rechthoek 260">
            <a:hlinkClick r:id="rId8" action="ppaction://hlinksldjump"/>
            <a:extLst>
              <a:ext uri="{FF2B5EF4-FFF2-40B4-BE49-F238E27FC236}">
                <a16:creationId xmlns:a16="http://schemas.microsoft.com/office/drawing/2014/main" id="{B25DC380-64AD-4E19-BA0B-A6190D4D3BEA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262" name="Rechthoek 261">
            <a:hlinkClick r:id="rId8" action="ppaction://hlinksldjump"/>
            <a:extLst>
              <a:ext uri="{FF2B5EF4-FFF2-40B4-BE49-F238E27FC236}">
                <a16:creationId xmlns:a16="http://schemas.microsoft.com/office/drawing/2014/main" id="{F8D5B9FC-798F-4698-ABA7-8220A41CFB2A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3" name="Rechthoek 262">
            <a:hlinkClick r:id="rId8" action="ppaction://hlinksldjump"/>
            <a:extLst>
              <a:ext uri="{FF2B5EF4-FFF2-40B4-BE49-F238E27FC236}">
                <a16:creationId xmlns:a16="http://schemas.microsoft.com/office/drawing/2014/main" id="{B11001D7-8C57-4935-B275-584150BA937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264" name="Rechthoek 263">
            <a:hlinkClick r:id="rId8" action="ppaction://hlinksldjump"/>
            <a:extLst>
              <a:ext uri="{FF2B5EF4-FFF2-40B4-BE49-F238E27FC236}">
                <a16:creationId xmlns:a16="http://schemas.microsoft.com/office/drawing/2014/main" id="{5EEC35AA-7BAB-4977-9D4F-2CC0B1244E2A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265" name="Rechthoek 264">
            <a:hlinkClick r:id="rId8" action="ppaction://hlinksldjump"/>
            <a:extLst>
              <a:ext uri="{FF2B5EF4-FFF2-40B4-BE49-F238E27FC236}">
                <a16:creationId xmlns:a16="http://schemas.microsoft.com/office/drawing/2014/main" id="{B755BF71-0BF0-4D9E-92A1-04A7453D7D3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66" name="Rechthoek 265">
            <a:hlinkClick r:id="rId8" action="ppaction://hlinksldjump"/>
            <a:extLst>
              <a:ext uri="{FF2B5EF4-FFF2-40B4-BE49-F238E27FC236}">
                <a16:creationId xmlns:a16="http://schemas.microsoft.com/office/drawing/2014/main" id="{5F710D80-94DE-454D-B976-BF713A7ABF2D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67" name="Rechthoek 266">
            <a:hlinkClick r:id="rId8" action="ppaction://hlinksldjump"/>
            <a:extLst>
              <a:ext uri="{FF2B5EF4-FFF2-40B4-BE49-F238E27FC236}">
                <a16:creationId xmlns:a16="http://schemas.microsoft.com/office/drawing/2014/main" id="{9822F61B-55ED-4C14-BD83-D6221B7605C5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8" name="Rechthoek 267">
            <a:hlinkClick r:id="rId8" action="ppaction://hlinksldjump"/>
            <a:extLst>
              <a:ext uri="{FF2B5EF4-FFF2-40B4-BE49-F238E27FC236}">
                <a16:creationId xmlns:a16="http://schemas.microsoft.com/office/drawing/2014/main" id="{743EEBB4-889C-4DFB-B7B7-E660EAFA425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9" name="Rechthoek 268">
            <a:hlinkClick r:id="rId8" action="ppaction://hlinksldjump"/>
            <a:extLst>
              <a:ext uri="{FF2B5EF4-FFF2-40B4-BE49-F238E27FC236}">
                <a16:creationId xmlns:a16="http://schemas.microsoft.com/office/drawing/2014/main" id="{EC17F674-CB3A-4613-8989-BE8DAB43EB0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270" name="Rechthoek 269">
            <a:hlinkClick r:id="rId8" action="ppaction://hlinksldjump"/>
            <a:extLst>
              <a:ext uri="{FF2B5EF4-FFF2-40B4-BE49-F238E27FC236}">
                <a16:creationId xmlns:a16="http://schemas.microsoft.com/office/drawing/2014/main" id="{7DE00D57-E96F-45E5-9B22-C1265AC018A6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71" name="Rechthoek 270">
            <a:hlinkClick r:id="rId8" action="ppaction://hlinksldjump"/>
            <a:extLst>
              <a:ext uri="{FF2B5EF4-FFF2-40B4-BE49-F238E27FC236}">
                <a16:creationId xmlns:a16="http://schemas.microsoft.com/office/drawing/2014/main" id="{0E3536AD-09FC-437B-8BD2-D79E18BB857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2" name="Rechthoek 271">
            <a:hlinkClick r:id="rId8" action="ppaction://hlinksldjump"/>
            <a:extLst>
              <a:ext uri="{FF2B5EF4-FFF2-40B4-BE49-F238E27FC236}">
                <a16:creationId xmlns:a16="http://schemas.microsoft.com/office/drawing/2014/main" id="{82CA45DC-69B4-4875-B6D8-3A442F1D6F33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3" name="Rechthoek 272">
            <a:hlinkClick r:id="rId8" action="ppaction://hlinksldjump"/>
            <a:extLst>
              <a:ext uri="{FF2B5EF4-FFF2-40B4-BE49-F238E27FC236}">
                <a16:creationId xmlns:a16="http://schemas.microsoft.com/office/drawing/2014/main" id="{F8624FEB-40A6-4EEF-9341-DAE41B04BAD2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274" name="Rechthoek 273">
            <a:hlinkClick r:id="rId8" action="ppaction://hlinksldjump"/>
            <a:extLst>
              <a:ext uri="{FF2B5EF4-FFF2-40B4-BE49-F238E27FC236}">
                <a16:creationId xmlns:a16="http://schemas.microsoft.com/office/drawing/2014/main" id="{9692D752-9255-4381-BF4C-C1F7A85FAC2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275" name="Rechthoek 274">
            <a:hlinkClick r:id="rId8" action="ppaction://hlinksldjump"/>
            <a:extLst>
              <a:ext uri="{FF2B5EF4-FFF2-40B4-BE49-F238E27FC236}">
                <a16:creationId xmlns:a16="http://schemas.microsoft.com/office/drawing/2014/main" id="{CB8587EA-7F0F-4088-9ED7-A9511E726114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76" name="Rechthoek 275">
            <a:hlinkClick r:id="rId8" action="ppaction://hlinksldjump"/>
            <a:extLst>
              <a:ext uri="{FF2B5EF4-FFF2-40B4-BE49-F238E27FC236}">
                <a16:creationId xmlns:a16="http://schemas.microsoft.com/office/drawing/2014/main" id="{BC620E50-63A4-4A39-826C-F3ACB53AEA6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277" name="Rechthoek 276">
            <a:hlinkClick r:id="rId8" action="ppaction://hlinksldjump"/>
            <a:extLst>
              <a:ext uri="{FF2B5EF4-FFF2-40B4-BE49-F238E27FC236}">
                <a16:creationId xmlns:a16="http://schemas.microsoft.com/office/drawing/2014/main" id="{3BEB83E9-6B73-49ED-8000-BA7EBABEA636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278" name="Rechthoek 277">
            <a:hlinkClick r:id="rId8" action="ppaction://hlinksldjump"/>
            <a:extLst>
              <a:ext uri="{FF2B5EF4-FFF2-40B4-BE49-F238E27FC236}">
                <a16:creationId xmlns:a16="http://schemas.microsoft.com/office/drawing/2014/main" id="{3581EC4D-923F-4F4B-A800-3FC6B09CB1A4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9" name="Rechthoek 278">
            <a:hlinkClick r:id="rId8" action="ppaction://hlinksldjump"/>
            <a:extLst>
              <a:ext uri="{FF2B5EF4-FFF2-40B4-BE49-F238E27FC236}">
                <a16:creationId xmlns:a16="http://schemas.microsoft.com/office/drawing/2014/main" id="{9D142D3C-85E2-4715-A343-CB95B93D5D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80" name="Afbeelding 279">
            <a:hlinkClick r:id="rId8" action="ppaction://hlinksldjump"/>
            <a:extLst>
              <a:ext uri="{FF2B5EF4-FFF2-40B4-BE49-F238E27FC236}">
                <a16:creationId xmlns:a16="http://schemas.microsoft.com/office/drawing/2014/main" id="{56558E05-E188-40A4-B6E3-DA660183512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281" name="Afbeelding 280">
            <a:hlinkClick r:id="rId8" action="ppaction://hlinksldjump"/>
            <a:extLst>
              <a:ext uri="{FF2B5EF4-FFF2-40B4-BE49-F238E27FC236}">
                <a16:creationId xmlns:a16="http://schemas.microsoft.com/office/drawing/2014/main" id="{12EAD12F-433A-4A63-98DA-DBED6BDE1FD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282" name="Afbeelding 281">
            <a:hlinkClick r:id="rId8" action="ppaction://hlinksldjump"/>
            <a:extLst>
              <a:ext uri="{FF2B5EF4-FFF2-40B4-BE49-F238E27FC236}">
                <a16:creationId xmlns:a16="http://schemas.microsoft.com/office/drawing/2014/main" id="{56758D32-5474-442B-ACAB-390128107FA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283" name="Afbeelding 282">
            <a:hlinkClick r:id="rId8" action="ppaction://hlinksldjump"/>
            <a:extLst>
              <a:ext uri="{FF2B5EF4-FFF2-40B4-BE49-F238E27FC236}">
                <a16:creationId xmlns:a16="http://schemas.microsoft.com/office/drawing/2014/main" id="{3287D2E9-B5EC-40D2-9223-2190FD8517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284" name="Afbeelding 283">
            <a:hlinkClick r:id="rId8" action="ppaction://hlinksldjump"/>
            <a:extLst>
              <a:ext uri="{FF2B5EF4-FFF2-40B4-BE49-F238E27FC236}">
                <a16:creationId xmlns:a16="http://schemas.microsoft.com/office/drawing/2014/main" id="{21A0C70E-B61B-4F99-9963-288FD1B2D1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285" name="Afbeelding 284">
            <a:hlinkClick r:id="rId8" action="ppaction://hlinksldjump"/>
            <a:extLst>
              <a:ext uri="{FF2B5EF4-FFF2-40B4-BE49-F238E27FC236}">
                <a16:creationId xmlns:a16="http://schemas.microsoft.com/office/drawing/2014/main" id="{F9ECD856-B40F-4539-B028-340FCD5ECFE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286" name="Afbeelding 285">
            <a:hlinkClick r:id="rId8" action="ppaction://hlinksldjump"/>
            <a:extLst>
              <a:ext uri="{FF2B5EF4-FFF2-40B4-BE49-F238E27FC236}">
                <a16:creationId xmlns:a16="http://schemas.microsoft.com/office/drawing/2014/main" id="{B5632A6D-22E3-4EB8-BA24-0EDC70138D0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287" name="Afbeelding 286">
            <a:hlinkClick r:id="rId8" action="ppaction://hlinksldjump"/>
            <a:extLst>
              <a:ext uri="{FF2B5EF4-FFF2-40B4-BE49-F238E27FC236}">
                <a16:creationId xmlns:a16="http://schemas.microsoft.com/office/drawing/2014/main" id="{9D5803E5-0A11-4E1D-913C-ED972E8CFFF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288" name="Afbeelding 287">
            <a:hlinkClick r:id="rId8" action="ppaction://hlinksldjump"/>
            <a:extLst>
              <a:ext uri="{FF2B5EF4-FFF2-40B4-BE49-F238E27FC236}">
                <a16:creationId xmlns:a16="http://schemas.microsoft.com/office/drawing/2014/main" id="{F13879FD-E70F-4F7F-8C43-FA94EBADB1D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289" name="Afbeelding 288">
            <a:hlinkClick r:id="rId8" action="ppaction://hlinksldjump"/>
            <a:extLst>
              <a:ext uri="{FF2B5EF4-FFF2-40B4-BE49-F238E27FC236}">
                <a16:creationId xmlns:a16="http://schemas.microsoft.com/office/drawing/2014/main" id="{0890B21E-8888-4D76-BA78-9C9C38C2328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290" name="Afbeelding 289">
            <a:hlinkClick r:id="rId8" action="ppaction://hlinksldjump"/>
            <a:extLst>
              <a:ext uri="{FF2B5EF4-FFF2-40B4-BE49-F238E27FC236}">
                <a16:creationId xmlns:a16="http://schemas.microsoft.com/office/drawing/2014/main" id="{E1D5D9D7-631E-49F7-835C-16ED4164B6D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291" name="Afbeelding 290">
            <a:hlinkClick r:id="rId8" action="ppaction://hlinksldjump"/>
            <a:extLst>
              <a:ext uri="{FF2B5EF4-FFF2-40B4-BE49-F238E27FC236}">
                <a16:creationId xmlns:a16="http://schemas.microsoft.com/office/drawing/2014/main" id="{33899909-4C86-4034-9A94-1E74B27A5BC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292" name="Afbeelding 291">
            <a:hlinkClick r:id="rId8" action="ppaction://hlinksldjump"/>
            <a:extLst>
              <a:ext uri="{FF2B5EF4-FFF2-40B4-BE49-F238E27FC236}">
                <a16:creationId xmlns:a16="http://schemas.microsoft.com/office/drawing/2014/main" id="{70E2443A-46F5-4592-B05A-449A490FACA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293" name="Afbeelding 292">
            <a:hlinkClick r:id="rId8" action="ppaction://hlinksldjump"/>
            <a:extLst>
              <a:ext uri="{FF2B5EF4-FFF2-40B4-BE49-F238E27FC236}">
                <a16:creationId xmlns:a16="http://schemas.microsoft.com/office/drawing/2014/main" id="{54776AD6-FDA1-49FC-ADE9-65712D72B02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294" name="Afbeelding 293">
            <a:hlinkClick r:id="rId8" action="ppaction://hlinksldjump"/>
            <a:extLst>
              <a:ext uri="{FF2B5EF4-FFF2-40B4-BE49-F238E27FC236}">
                <a16:creationId xmlns:a16="http://schemas.microsoft.com/office/drawing/2014/main" id="{B3DC9087-1566-4F4D-B93E-77D9EDA22E4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295" name="Afbeelding 294">
            <a:hlinkClick r:id="rId8" action="ppaction://hlinksldjump"/>
            <a:extLst>
              <a:ext uri="{FF2B5EF4-FFF2-40B4-BE49-F238E27FC236}">
                <a16:creationId xmlns:a16="http://schemas.microsoft.com/office/drawing/2014/main" id="{BF78EE13-11F3-4DA7-9501-D9315A7A140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296" name="Afbeelding 295">
            <a:hlinkClick r:id="rId8" action="ppaction://hlinksldjump"/>
            <a:extLst>
              <a:ext uri="{FF2B5EF4-FFF2-40B4-BE49-F238E27FC236}">
                <a16:creationId xmlns:a16="http://schemas.microsoft.com/office/drawing/2014/main" id="{E6EEC0B9-5FFD-4FFF-A534-CB4CBF7E53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297" name="Afbeelding 296">
            <a:hlinkClick r:id="rId8" action="ppaction://hlinksldjump"/>
            <a:extLst>
              <a:ext uri="{FF2B5EF4-FFF2-40B4-BE49-F238E27FC236}">
                <a16:creationId xmlns:a16="http://schemas.microsoft.com/office/drawing/2014/main" id="{EDDD03B4-AAD9-42C0-8BC7-43987F9ABEA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298" name="Afbeelding 297">
            <a:hlinkClick r:id="rId8" action="ppaction://hlinksldjump"/>
            <a:extLst>
              <a:ext uri="{FF2B5EF4-FFF2-40B4-BE49-F238E27FC236}">
                <a16:creationId xmlns:a16="http://schemas.microsoft.com/office/drawing/2014/main" id="{4794ECDC-EC66-45EE-8680-E1E7FABE113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299" name="Afbeelding 298">
            <a:hlinkClick r:id="rId10" action="ppaction://hlinksldjump"/>
            <a:extLst>
              <a:ext uri="{FF2B5EF4-FFF2-40B4-BE49-F238E27FC236}">
                <a16:creationId xmlns:a16="http://schemas.microsoft.com/office/drawing/2014/main" id="{5A64ABE4-9EAB-42C6-893A-72B9D5D4A94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300" name="Afbeelding 299">
            <a:hlinkClick r:id="rId8" action="ppaction://hlinksldjump"/>
            <a:extLst>
              <a:ext uri="{FF2B5EF4-FFF2-40B4-BE49-F238E27FC236}">
                <a16:creationId xmlns:a16="http://schemas.microsoft.com/office/drawing/2014/main" id="{86B5BB74-5CE1-411F-AC23-41DFBD27CF4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301" name="Afbeelding 300">
            <a:hlinkClick r:id="rId8" action="ppaction://hlinksldjump"/>
            <a:extLst>
              <a:ext uri="{FF2B5EF4-FFF2-40B4-BE49-F238E27FC236}">
                <a16:creationId xmlns:a16="http://schemas.microsoft.com/office/drawing/2014/main" id="{00319F02-863D-4C4F-801C-DA364BFD449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302" name="Afbeelding 301">
            <a:hlinkClick r:id="rId8" action="ppaction://hlinksldjump"/>
            <a:extLst>
              <a:ext uri="{FF2B5EF4-FFF2-40B4-BE49-F238E27FC236}">
                <a16:creationId xmlns:a16="http://schemas.microsoft.com/office/drawing/2014/main" id="{45395C48-92B9-4BF5-9A1D-BDB6FEB56D3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303" name="Afbeelding 302">
            <a:hlinkClick r:id="rId8" action="ppaction://hlinksldjump"/>
            <a:extLst>
              <a:ext uri="{FF2B5EF4-FFF2-40B4-BE49-F238E27FC236}">
                <a16:creationId xmlns:a16="http://schemas.microsoft.com/office/drawing/2014/main" id="{E1A772AB-0ED7-4225-B68F-717B090B805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304" name="Afbeelding 303">
            <a:hlinkClick r:id="rId8" action="ppaction://hlinksldjump"/>
            <a:extLst>
              <a:ext uri="{FF2B5EF4-FFF2-40B4-BE49-F238E27FC236}">
                <a16:creationId xmlns:a16="http://schemas.microsoft.com/office/drawing/2014/main" id="{94078F32-4842-4DBB-912D-D1D11668DE5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305" name="Afbeelding 304">
            <a:hlinkClick r:id="rId8" action="ppaction://hlinksldjump"/>
            <a:extLst>
              <a:ext uri="{FF2B5EF4-FFF2-40B4-BE49-F238E27FC236}">
                <a16:creationId xmlns:a16="http://schemas.microsoft.com/office/drawing/2014/main" id="{06B6E652-22B0-4438-B19C-135274F1020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306" name="Rechthoek 305">
            <a:hlinkClick r:id="rId8" action="ppaction://hlinksldjump"/>
            <a:extLst>
              <a:ext uri="{FF2B5EF4-FFF2-40B4-BE49-F238E27FC236}">
                <a16:creationId xmlns:a16="http://schemas.microsoft.com/office/drawing/2014/main" id="{485D029A-4B34-4F3A-B4D5-21EB41E04652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307" name="Afbeelding 306">
            <a:hlinkClick r:id="rId8" action="ppaction://hlinksldjump"/>
            <a:extLst>
              <a:ext uri="{FF2B5EF4-FFF2-40B4-BE49-F238E27FC236}">
                <a16:creationId xmlns:a16="http://schemas.microsoft.com/office/drawing/2014/main" id="{40C7B1E7-C6A3-4BCD-8F2D-152DBC19E95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308" name="Rechthoek 307">
            <a:hlinkClick r:id="rId8" action="ppaction://hlinksldjump"/>
            <a:extLst>
              <a:ext uri="{FF2B5EF4-FFF2-40B4-BE49-F238E27FC236}">
                <a16:creationId xmlns:a16="http://schemas.microsoft.com/office/drawing/2014/main" id="{2A22D5E9-D078-454C-8154-E304298CFE3B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309" name="Rechthoek 308">
            <a:hlinkClick r:id="rId8" action="ppaction://hlinksldjump"/>
            <a:extLst>
              <a:ext uri="{FF2B5EF4-FFF2-40B4-BE49-F238E27FC236}">
                <a16:creationId xmlns:a16="http://schemas.microsoft.com/office/drawing/2014/main" id="{080D5BAE-BCC5-4713-B04E-855ACEEF386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310" name="Rechthoek 309">
            <a:hlinkClick r:id="rId8" action="ppaction://hlinksldjump"/>
            <a:extLst>
              <a:ext uri="{FF2B5EF4-FFF2-40B4-BE49-F238E27FC236}">
                <a16:creationId xmlns:a16="http://schemas.microsoft.com/office/drawing/2014/main" id="{91D9E8FA-E1D4-4A5D-8756-4E485301153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311" name="Rond diagonale hoek rechthoek 28">
            <a:extLst>
              <a:ext uri="{FF2B5EF4-FFF2-40B4-BE49-F238E27FC236}">
                <a16:creationId xmlns:a16="http://schemas.microsoft.com/office/drawing/2014/main" id="{999CFAED-4F9E-4919-8A76-40723F85BB8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pic>
        <p:nvPicPr>
          <p:cNvPr id="312" name="Afbeelding 311">
            <a:hlinkClick r:id="rId8" action="ppaction://hlinksldjump"/>
            <a:extLst>
              <a:ext uri="{FF2B5EF4-FFF2-40B4-BE49-F238E27FC236}">
                <a16:creationId xmlns:a16="http://schemas.microsoft.com/office/drawing/2014/main" id="{4420C95F-D1A2-4B49-9D81-4A2B2C29316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86" name="Tekstvak 85">
            <a:extLst>
              <a:ext uri="{FF2B5EF4-FFF2-40B4-BE49-F238E27FC236}">
                <a16:creationId xmlns:a16="http://schemas.microsoft.com/office/drawing/2014/main" id="{EF833C1F-BBDB-47AE-8AF7-84F0F58671C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94" name="Tabel 93">
            <a:extLst>
              <a:ext uri="{FF2B5EF4-FFF2-40B4-BE49-F238E27FC236}">
                <a16:creationId xmlns:a16="http://schemas.microsoft.com/office/drawing/2014/main" id="{28AF2A3C-0F88-4DCD-9B0D-58B342E5BD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37239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95" name="Rechthoek 94">
            <a:extLst>
              <a:ext uri="{FF2B5EF4-FFF2-40B4-BE49-F238E27FC236}">
                <a16:creationId xmlns:a16="http://schemas.microsoft.com/office/drawing/2014/main" id="{E9B7F9C5-ED3A-44DC-82B1-0B076001562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96" name="Afbeelding 95">
            <a:extLst>
              <a:ext uri="{FF2B5EF4-FFF2-40B4-BE49-F238E27FC236}">
                <a16:creationId xmlns:a16="http://schemas.microsoft.com/office/drawing/2014/main" id="{BFB40F0D-56D3-4827-8E43-86982D5747A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97" name="Afbeelding 96">
            <a:extLst>
              <a:ext uri="{FF2B5EF4-FFF2-40B4-BE49-F238E27FC236}">
                <a16:creationId xmlns:a16="http://schemas.microsoft.com/office/drawing/2014/main" id="{60E4E224-B034-4A24-9C29-B6FF9AA82DE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98" name="Afbeelding 97">
            <a:extLst>
              <a:ext uri="{FF2B5EF4-FFF2-40B4-BE49-F238E27FC236}">
                <a16:creationId xmlns:a16="http://schemas.microsoft.com/office/drawing/2014/main" id="{D798CECC-D651-4848-AFB8-E03F1131300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99" name="Afbeelding 98">
            <a:extLst>
              <a:ext uri="{FF2B5EF4-FFF2-40B4-BE49-F238E27FC236}">
                <a16:creationId xmlns:a16="http://schemas.microsoft.com/office/drawing/2014/main" id="{8FFB6B9A-0239-4381-B6FB-F2CE352EA7F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06" name="Rond diagonale hoek rechthoek 17">
            <a:extLst>
              <a:ext uri="{FF2B5EF4-FFF2-40B4-BE49-F238E27FC236}">
                <a16:creationId xmlns:a16="http://schemas.microsoft.com/office/drawing/2014/main" id="{6B18469D-CBC2-4BB8-97C8-F9CAE0D459E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07" name="Tekstvak 106">
            <a:extLst>
              <a:ext uri="{FF2B5EF4-FFF2-40B4-BE49-F238E27FC236}">
                <a16:creationId xmlns:a16="http://schemas.microsoft.com/office/drawing/2014/main" id="{A6DFCE66-6DDA-412C-BD8C-9031F169667A}"/>
              </a:ext>
            </a:extLst>
          </p:cNvPr>
          <p:cNvSpPr txBox="1"/>
          <p:nvPr/>
        </p:nvSpPr>
        <p:spPr>
          <a:xfrm>
            <a:off x="2629943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08" name="Tekstvak 107">
            <a:extLst>
              <a:ext uri="{FF2B5EF4-FFF2-40B4-BE49-F238E27FC236}">
                <a16:creationId xmlns:a16="http://schemas.microsoft.com/office/drawing/2014/main" id="{48CB45A0-6C47-4931-BD16-5775AF5BB35E}"/>
              </a:ext>
            </a:extLst>
          </p:cNvPr>
          <p:cNvSpPr txBox="1"/>
          <p:nvPr/>
        </p:nvSpPr>
        <p:spPr>
          <a:xfrm>
            <a:off x="4715435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3     .</a:t>
            </a:r>
          </a:p>
        </p:txBody>
      </p:sp>
      <p:sp>
        <p:nvSpPr>
          <p:cNvPr id="109" name="Tekstvak 108">
            <a:extLst>
              <a:ext uri="{FF2B5EF4-FFF2-40B4-BE49-F238E27FC236}">
                <a16:creationId xmlns:a16="http://schemas.microsoft.com/office/drawing/2014/main" id="{99D4F2D5-15F8-4BAD-8C08-FF00F4C769E1}"/>
              </a:ext>
            </a:extLst>
          </p:cNvPr>
          <p:cNvSpPr txBox="1"/>
          <p:nvPr/>
        </p:nvSpPr>
        <p:spPr>
          <a:xfrm>
            <a:off x="3431691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110" name="Afbeelding 109">
            <a:extLst>
              <a:ext uri="{FF2B5EF4-FFF2-40B4-BE49-F238E27FC236}">
                <a16:creationId xmlns:a16="http://schemas.microsoft.com/office/drawing/2014/main" id="{B41ED37E-70A1-4850-9641-8E80825827B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453200" y="2088000"/>
            <a:ext cx="213378" cy="190517"/>
          </a:xfrm>
          <a:prstGeom prst="rect">
            <a:avLst/>
          </a:prstGeom>
        </p:spPr>
      </p:pic>
      <p:pic>
        <p:nvPicPr>
          <p:cNvPr id="111" name="Afbeelding 110">
            <a:extLst>
              <a:ext uri="{FF2B5EF4-FFF2-40B4-BE49-F238E27FC236}">
                <a16:creationId xmlns:a16="http://schemas.microsoft.com/office/drawing/2014/main" id="{BF504612-BF60-44B5-80C7-4E9D0B50C20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710400" y="2088000"/>
            <a:ext cx="213378" cy="190517"/>
          </a:xfrm>
          <a:prstGeom prst="rect">
            <a:avLst/>
          </a:prstGeom>
        </p:spPr>
      </p:pic>
      <p:sp>
        <p:nvSpPr>
          <p:cNvPr id="112" name="Rond diagonale hoek rechthoek 17">
            <a:extLst>
              <a:ext uri="{FF2B5EF4-FFF2-40B4-BE49-F238E27FC236}">
                <a16:creationId xmlns:a16="http://schemas.microsoft.com/office/drawing/2014/main" id="{708E6FD8-68A8-4180-B380-5D3BE8AC2312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13" name="Tekstvak 112">
            <a:extLst>
              <a:ext uri="{FF2B5EF4-FFF2-40B4-BE49-F238E27FC236}">
                <a16:creationId xmlns:a16="http://schemas.microsoft.com/office/drawing/2014/main" id="{7625BE0A-AA94-41E3-91F2-89E1652AAA6A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1SA.</a:t>
            </a:r>
          </a:p>
        </p:txBody>
      </p:sp>
      <p:sp>
        <p:nvSpPr>
          <p:cNvPr id="114" name="Tekstvak 113">
            <a:extLst>
              <a:ext uri="{FF2B5EF4-FFF2-40B4-BE49-F238E27FC236}">
                <a16:creationId xmlns:a16="http://schemas.microsoft.com/office/drawing/2014/main" id="{53073ADA-90DC-4C8B-9AB5-8E7C7A8848EC}"/>
              </a:ext>
            </a:extLst>
          </p:cNvPr>
          <p:cNvSpPr txBox="1"/>
          <p:nvPr/>
        </p:nvSpPr>
        <p:spPr>
          <a:xfrm>
            <a:off x="4590000" y="1995300"/>
            <a:ext cx="242664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2    .</a:t>
            </a:r>
          </a:p>
        </p:txBody>
      </p:sp>
      <p:sp>
        <p:nvSpPr>
          <p:cNvPr id="115" name="Tekstvak 114">
            <a:extLst>
              <a:ext uri="{FF2B5EF4-FFF2-40B4-BE49-F238E27FC236}">
                <a16:creationId xmlns:a16="http://schemas.microsoft.com/office/drawing/2014/main" id="{BDE1C323-46BF-4D2E-AA5A-7EDAFBB998B2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116" name="Afbeelding 115">
            <a:extLst>
              <a:ext uri="{FF2B5EF4-FFF2-40B4-BE49-F238E27FC236}">
                <a16:creationId xmlns:a16="http://schemas.microsoft.com/office/drawing/2014/main" id="{DDCF86B6-4203-47C4-A124-8AC06CABAAB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100" name="Tekstvak 99">
            <a:extLst>
              <a:ext uri="{FF2B5EF4-FFF2-40B4-BE49-F238E27FC236}">
                <a16:creationId xmlns:a16="http://schemas.microsoft.com/office/drawing/2014/main" id="{F2CBBEFD-D5EF-4666-9650-3464D44B9AC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4287442513"/>
      </p:ext>
    </p:extLst>
  </p:cSld>
  <p:clrMapOvr>
    <a:masterClrMapping/>
  </p:clrMapOvr>
  <p:transition advClick="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52D77DD4-0B14-4C6E-8B28-86F58F659B0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2D451DC8-0F01-4185-B734-A6F68BE5D5D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D4D647EB-156F-4A71-BC68-9595E31333F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D06A0F8-1066-4353-B16A-407C82EEFD21}"/>
              </a:ext>
            </a:extLst>
          </p:cNvPr>
          <p:cNvSpPr txBox="1"/>
          <p:nvPr/>
        </p:nvSpPr>
        <p:spPr>
          <a:xfrm>
            <a:off x="3077285" y="3124800"/>
            <a:ext cx="5665260" cy="230832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heeft vermoedelijk 2 harten geboden.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Eigenlijk niks mis mee, maar het kan beter.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Stel uw partner heeft 8 punten en u biedt zoals nu, 2 harten. Ik ben er zeker van dat hij past.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Jammer. De manche gemist.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Probeer ook die manche te bereiken.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Biedt u het juiste antwoord, dan wordt u daar,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het hoe en waarom, uitgelegd.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58ADF5C7-25B8-4AA0-BC0F-70C463A014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79928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5A311E03-CE3B-46BD-8FDC-FA3A75E5B72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0DDE317D-E273-4F9A-9066-F566D3D68CC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99679DB7-EBB0-4A22-83C1-621BA95B324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AA9ED676-2761-40AE-8F57-E52A2544733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8FC365E2-585E-483A-B058-FB963EE252D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5" name="Rond diagonale hoek rechthoek 17">
            <a:extLst>
              <a:ext uri="{FF2B5EF4-FFF2-40B4-BE49-F238E27FC236}">
                <a16:creationId xmlns:a16="http://schemas.microsoft.com/office/drawing/2014/main" id="{BA115E62-9BF3-47F5-92F9-BA1B41653AD3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ADF75425-CCE3-4618-B91C-EDEB494A417D}"/>
              </a:ext>
            </a:extLst>
          </p:cNvPr>
          <p:cNvSpPr txBox="1"/>
          <p:nvPr/>
        </p:nvSpPr>
        <p:spPr>
          <a:xfrm>
            <a:off x="2629943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32AA49A8-281F-457F-8C81-31A7AB898D01}"/>
              </a:ext>
            </a:extLst>
          </p:cNvPr>
          <p:cNvSpPr txBox="1"/>
          <p:nvPr/>
        </p:nvSpPr>
        <p:spPr>
          <a:xfrm>
            <a:off x="4715435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3     .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46EBF93C-A4FC-4A14-90EB-E931D272AFA2}"/>
              </a:ext>
            </a:extLst>
          </p:cNvPr>
          <p:cNvSpPr txBox="1"/>
          <p:nvPr/>
        </p:nvSpPr>
        <p:spPr>
          <a:xfrm>
            <a:off x="3431691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9" name="Afbeelding 38">
            <a:extLst>
              <a:ext uri="{FF2B5EF4-FFF2-40B4-BE49-F238E27FC236}">
                <a16:creationId xmlns:a16="http://schemas.microsoft.com/office/drawing/2014/main" id="{8B1AD435-41DB-4DEE-BE91-FE6228B453E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53200" y="2088000"/>
            <a:ext cx="213378" cy="190517"/>
          </a:xfrm>
          <a:prstGeom prst="rect">
            <a:avLst/>
          </a:prstGeom>
        </p:spPr>
      </p:pic>
      <p:pic>
        <p:nvPicPr>
          <p:cNvPr id="40" name="Afbeelding 39">
            <a:extLst>
              <a:ext uri="{FF2B5EF4-FFF2-40B4-BE49-F238E27FC236}">
                <a16:creationId xmlns:a16="http://schemas.microsoft.com/office/drawing/2014/main" id="{2F34D869-F10F-496B-9E62-C578DCCAA1A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10400" y="2088000"/>
            <a:ext cx="213378" cy="190517"/>
          </a:xfrm>
          <a:prstGeom prst="rect">
            <a:avLst/>
          </a:prstGeom>
        </p:spPr>
      </p:pic>
      <p:sp>
        <p:nvSpPr>
          <p:cNvPr id="41" name="Rond diagonale hoek rechthoek 17">
            <a:extLst>
              <a:ext uri="{FF2B5EF4-FFF2-40B4-BE49-F238E27FC236}">
                <a16:creationId xmlns:a16="http://schemas.microsoft.com/office/drawing/2014/main" id="{6E368116-0CF7-45EF-8210-55BC0DC68314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2F8279C0-7375-4BCD-86E9-A2060A9E301F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1SA.</a:t>
            </a:r>
          </a:p>
        </p:txBody>
      </p:sp>
      <p:sp>
        <p:nvSpPr>
          <p:cNvPr id="43" name="Tekstvak 42">
            <a:extLst>
              <a:ext uri="{FF2B5EF4-FFF2-40B4-BE49-F238E27FC236}">
                <a16:creationId xmlns:a16="http://schemas.microsoft.com/office/drawing/2014/main" id="{3873541B-D1E3-466B-A23C-AE7F42F055F9}"/>
              </a:ext>
            </a:extLst>
          </p:cNvPr>
          <p:cNvSpPr txBox="1"/>
          <p:nvPr/>
        </p:nvSpPr>
        <p:spPr>
          <a:xfrm>
            <a:off x="4590000" y="1995300"/>
            <a:ext cx="242664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2    .</a:t>
            </a:r>
          </a:p>
        </p:txBody>
      </p:sp>
      <p:sp>
        <p:nvSpPr>
          <p:cNvPr id="44" name="Tekstvak 43">
            <a:extLst>
              <a:ext uri="{FF2B5EF4-FFF2-40B4-BE49-F238E27FC236}">
                <a16:creationId xmlns:a16="http://schemas.microsoft.com/office/drawing/2014/main" id="{3780BEE0-2E5D-4CE8-931F-B14F7970878B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45" name="Afbeelding 44">
            <a:extLst>
              <a:ext uri="{FF2B5EF4-FFF2-40B4-BE49-F238E27FC236}">
                <a16:creationId xmlns:a16="http://schemas.microsoft.com/office/drawing/2014/main" id="{33C46FA1-5B04-4B40-88B0-77BB65A69E9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15D9CA82-9207-421E-8C59-2666951B0E5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4180233603"/>
      </p:ext>
    </p:extLst>
  </p:cSld>
  <p:clrMapOvr>
    <a:masterClrMapping/>
  </p:clrMapOvr>
  <p:transition advClick="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CB44793-8F2F-4240-A3CC-16B783091CC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1C88D61-70D4-46C3-B6F7-42745670BEC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07E09226-3A13-4594-B9AB-7A0C0FB0B66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3D2B396-42B2-4431-9E3B-1D0520444D29}"/>
              </a:ext>
            </a:extLst>
          </p:cNvPr>
          <p:cNvSpPr txBox="1"/>
          <p:nvPr/>
        </p:nvSpPr>
        <p:spPr>
          <a:xfrm>
            <a:off x="3023420" y="3578832"/>
            <a:ext cx="570600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Wij weten, dat Jacoby 0 punten kan zijn.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Wanneer dat nu het geval is, dan gaan we lekker down.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Maar stel dat uw partner 8 punten heeft.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Zou u 2 harten bieden dan past hij. De manche gemist.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5149384-CC9F-41A0-8A51-AADE47C50A66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CF6EF613-9150-4BF1-B0AD-A3C64630C7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79928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B9DD4BB4-B0D4-492F-B725-9C9DA648035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9B44B9EF-1B0B-4D2A-A103-23CB72CA9F5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BDC19A3E-B35B-46F8-892F-B9F7AFB0B7C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5818ECC5-7F9E-4CCD-92A5-85585FDA5B1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9E9ED115-90FD-4E3A-882E-8D6FF3B7649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C4067C09-826E-4559-B127-0ACE6368D84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07200" y="3214800"/>
            <a:ext cx="213378" cy="190517"/>
          </a:xfrm>
          <a:prstGeom prst="rect">
            <a:avLst/>
          </a:prstGeom>
        </p:spPr>
      </p:pic>
      <p:sp>
        <p:nvSpPr>
          <p:cNvPr id="31" name="Tekstvak 30">
            <a:extLst>
              <a:ext uri="{FF2B5EF4-FFF2-40B4-BE49-F238E27FC236}">
                <a16:creationId xmlns:a16="http://schemas.microsoft.com/office/drawing/2014/main" id="{E43E3D67-4B81-4DD4-B817-1A1A530B0BB3}"/>
              </a:ext>
            </a:extLst>
          </p:cNvPr>
          <p:cNvSpPr txBox="1"/>
          <p:nvPr/>
        </p:nvSpPr>
        <p:spPr>
          <a:xfrm>
            <a:off x="3024000" y="4881934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Bied 2 Harten met 15/16 punten en een 3-kaart harten.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Bied 3 Harten met 16 punten en een 4-kaart harten.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Bied 3 Harten met 17 punten en een 3- of 4-kaart harten.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83F045C9-B732-4661-B860-6BE2EA2AD8E8}"/>
              </a:ext>
            </a:extLst>
          </p:cNvPr>
          <p:cNvSpPr txBox="1"/>
          <p:nvPr/>
        </p:nvSpPr>
        <p:spPr>
          <a:xfrm>
            <a:off x="2479220" y="5208837"/>
            <a:ext cx="536021" cy="307776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nl-NL" sz="1600" b="1" dirty="0"/>
              <a:t>Tip:</a:t>
            </a:r>
          </a:p>
        </p:txBody>
      </p:sp>
      <p:sp>
        <p:nvSpPr>
          <p:cNvPr id="38" name="Rond diagonale hoek rechthoek 17">
            <a:extLst>
              <a:ext uri="{FF2B5EF4-FFF2-40B4-BE49-F238E27FC236}">
                <a16:creationId xmlns:a16="http://schemas.microsoft.com/office/drawing/2014/main" id="{97367872-842A-4DFA-B1AB-4E1E14FE856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8CA897A4-7366-457D-87DE-7BE840C13BFB}"/>
              </a:ext>
            </a:extLst>
          </p:cNvPr>
          <p:cNvSpPr txBox="1"/>
          <p:nvPr/>
        </p:nvSpPr>
        <p:spPr>
          <a:xfrm>
            <a:off x="2629943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BE98C5CC-79EA-40E8-9DA7-62D838892220}"/>
              </a:ext>
            </a:extLst>
          </p:cNvPr>
          <p:cNvSpPr txBox="1"/>
          <p:nvPr/>
        </p:nvSpPr>
        <p:spPr>
          <a:xfrm>
            <a:off x="4715435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3     .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57203D64-F387-440D-9A8B-B9936AE13279}"/>
              </a:ext>
            </a:extLst>
          </p:cNvPr>
          <p:cNvSpPr txBox="1"/>
          <p:nvPr/>
        </p:nvSpPr>
        <p:spPr>
          <a:xfrm>
            <a:off x="3431691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42" name="Afbeelding 41">
            <a:extLst>
              <a:ext uri="{FF2B5EF4-FFF2-40B4-BE49-F238E27FC236}">
                <a16:creationId xmlns:a16="http://schemas.microsoft.com/office/drawing/2014/main" id="{45CBD127-793D-426E-A871-D1DDB16FF61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53200" y="2088000"/>
            <a:ext cx="213378" cy="190517"/>
          </a:xfrm>
          <a:prstGeom prst="rect">
            <a:avLst/>
          </a:prstGeom>
        </p:spPr>
      </p:pic>
      <p:pic>
        <p:nvPicPr>
          <p:cNvPr id="43" name="Afbeelding 42">
            <a:extLst>
              <a:ext uri="{FF2B5EF4-FFF2-40B4-BE49-F238E27FC236}">
                <a16:creationId xmlns:a16="http://schemas.microsoft.com/office/drawing/2014/main" id="{44CE94DF-AEFA-4226-BFC8-53D3824174D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10400" y="2088000"/>
            <a:ext cx="213378" cy="190517"/>
          </a:xfrm>
          <a:prstGeom prst="rect">
            <a:avLst/>
          </a:prstGeom>
        </p:spPr>
      </p:pic>
      <p:sp>
        <p:nvSpPr>
          <p:cNvPr id="44" name="Rond diagonale hoek rechthoek 17">
            <a:extLst>
              <a:ext uri="{FF2B5EF4-FFF2-40B4-BE49-F238E27FC236}">
                <a16:creationId xmlns:a16="http://schemas.microsoft.com/office/drawing/2014/main" id="{E93BE2DE-7D18-49BE-9268-0B392494BA7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5" name="Tekstvak 44">
            <a:extLst>
              <a:ext uri="{FF2B5EF4-FFF2-40B4-BE49-F238E27FC236}">
                <a16:creationId xmlns:a16="http://schemas.microsoft.com/office/drawing/2014/main" id="{A62A722F-D21C-45E5-AB33-4B6C6B8F4A89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1SA.</a:t>
            </a:r>
          </a:p>
        </p:txBody>
      </p:sp>
      <p:sp>
        <p:nvSpPr>
          <p:cNvPr id="46" name="Tekstvak 45">
            <a:extLst>
              <a:ext uri="{FF2B5EF4-FFF2-40B4-BE49-F238E27FC236}">
                <a16:creationId xmlns:a16="http://schemas.microsoft.com/office/drawing/2014/main" id="{858A9EAB-16AF-4467-8FCE-D2F3F51D18D3}"/>
              </a:ext>
            </a:extLst>
          </p:cNvPr>
          <p:cNvSpPr txBox="1"/>
          <p:nvPr/>
        </p:nvSpPr>
        <p:spPr>
          <a:xfrm>
            <a:off x="4590000" y="1995300"/>
            <a:ext cx="242664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2    .</a:t>
            </a:r>
          </a:p>
        </p:txBody>
      </p:sp>
      <p:sp>
        <p:nvSpPr>
          <p:cNvPr id="47" name="Tekstvak 46">
            <a:extLst>
              <a:ext uri="{FF2B5EF4-FFF2-40B4-BE49-F238E27FC236}">
                <a16:creationId xmlns:a16="http://schemas.microsoft.com/office/drawing/2014/main" id="{E5C4DD9E-7E6E-49FD-B54C-B081192F62EA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49" name="Afbeelding 48">
            <a:extLst>
              <a:ext uri="{FF2B5EF4-FFF2-40B4-BE49-F238E27FC236}">
                <a16:creationId xmlns:a16="http://schemas.microsoft.com/office/drawing/2014/main" id="{7FABFEDB-0451-42B8-BF88-0C1B292E8E9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33" name="Tekstvak 32">
            <a:extLst>
              <a:ext uri="{FF2B5EF4-FFF2-40B4-BE49-F238E27FC236}">
                <a16:creationId xmlns:a16="http://schemas.microsoft.com/office/drawing/2014/main" id="{E34F6DF8-800B-47FF-932B-E48E8C250BE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056059867"/>
      </p:ext>
    </p:extLst>
  </p:cSld>
  <p:clrMapOvr>
    <a:masterClrMapping/>
  </p:clrMapOvr>
  <p:transition advClick="0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B03933E7-7EFC-407C-8FB8-7EE3C980578E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4BF215F-1C87-489B-A827-844BB31215B7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6744A286-4E42-4341-A56F-F5409F89863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F612FBD3-4C1A-4175-9130-811A085F527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A394B363-04AA-4C39-A1B6-8DF4FC0FCEF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BBA016A6-5BF8-4AB0-BAA1-6D5FDE7884CD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6802A44-2722-40EC-992F-F91671B4CA8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45E90233-2065-41D3-9C0C-B4222B6230C8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1A56D6E5-1D69-47CC-B070-07C0CA8D0A21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4B31AFBC-B320-49E3-9891-1D3A16BEF26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2E7D901C-933A-4B4B-86E2-225F87C7168A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6018D9C7-60A9-4AC3-9A34-A889125A2404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CDD205D8-040B-4A29-A32F-820C0AA6114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147F3A19-2601-4977-B6A0-31084B465191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9F75E7F6-F6CD-4B38-90EF-BA5A19E0DF9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0F42BF12-20DE-4D0C-8784-A22DBC42C5F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6E0D8D2F-2FEF-4D15-9B45-881DA1496565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E42EF77D-02E5-4E29-9113-FA51A7C6FD3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A461C1E5-ED6F-49A3-AF33-B4AD1F692C8E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E7FC35E7-514F-417B-9FDB-1705A70450B4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B29E465-B924-4FC1-BDED-F0DC85D1F76E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B5687B56-579D-4702-B51E-64B060DBFD9D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3366EE69-F579-4738-AE7D-D7173845B2E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8DA9363F-73EE-45DA-B6F9-633A5B56A0B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D6FB2C64-1D4B-48DF-92C7-579CE427A482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E3DEE99F-76CB-495E-8752-6116A22CBDFB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F12D298C-696D-4BCB-971A-75D60397B1B7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E1B2CC7-91CD-4A3D-B794-5D3E2E2829D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587C1C76-5530-4DEC-BF9C-F5AF72A6BA0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AE4DFC12-DA4F-42A3-87EC-860D62272966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A8E9F770-E163-4BCE-89C8-A8B9417A41DC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21474016-4A5E-4899-B53F-254FD0C37299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0" action="ppaction://hlinksldjump"/>
            <a:extLst>
              <a:ext uri="{FF2B5EF4-FFF2-40B4-BE49-F238E27FC236}">
                <a16:creationId xmlns:a16="http://schemas.microsoft.com/office/drawing/2014/main" id="{655EF608-6863-4FEA-B380-A0E4FE47EEBF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75D9E792-7E51-483C-8A09-BEA52CF6F6D7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A5C1B337-595D-4A86-840C-6666CFA69F0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08B0BD51-0783-433C-BEAE-6045A8B68F5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58B5BCC7-24DA-4548-8E00-A0158464EB5A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9080FD7F-9E7B-4359-B751-062AB2D66E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A0831B44-F4C0-4080-806A-134EFD63F1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82D0D73E-C999-4420-BE3B-91748ED2E6F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FF8F20FB-B44E-4D59-860A-74E00327F30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2E933712-6471-45FC-8F15-6F8CB9CFC84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17FE23B6-207B-4C7F-9AD4-4F133AB1243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E425D9E2-6BFD-41AE-83A5-118F183F89C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45D91DC1-2C66-45BD-9D6F-4E4542967D2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91914121-DBAF-4B8F-8502-6B51F50CF88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914C4EC1-8D5F-4CC4-A709-FC36ADFDFCB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6723F418-789F-41E4-9660-A6E6531E8A8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524C5FA9-C888-44EB-8C78-C9A0DB98F3A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B761712B-ACEF-45C5-ACF5-8819239E718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A32B3D6F-7D1C-4330-9804-59584782C4B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3C9B22D3-2B27-4520-A2DF-D9F4436F4E4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F3E1D2A3-6BDF-4BFC-9BE2-3783E986F81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F3A739E6-8377-4B15-85F3-84D9D87F1C9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9DC046F2-67C5-4B9E-895A-AC364E48E53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F414436E-831B-470C-9F8C-B50A8B6A9B6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B939680D-31D9-46E7-B375-EFE2C72312B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48A87F1F-9665-4C44-9C88-9D1055BDB07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7F12E09-3039-476B-8E79-C9A25B4F1F0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D99C9ABB-F22F-4530-9189-3A78531F361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D27BECF6-7DA9-4293-AF3E-9460B1374A4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D516C39B-130F-4FFC-9D28-CBB01D66936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368355F3-A5F5-4F47-92A5-1F31EC18C0A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186E49E7-83C3-4FE7-809C-8F11EA4DADF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117D5B4B-4C38-4F63-B15B-9537F9E5FB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078650E7-E009-4CE5-94C1-A93CBD264C18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733BA0DA-C9FF-411F-8C5B-0A6A833FCD6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666000AF-A44C-4F80-BEE1-38E6F854E390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7" name="Rond diagonale hoek rechthoek 28">
            <a:extLst>
              <a:ext uri="{FF2B5EF4-FFF2-40B4-BE49-F238E27FC236}">
                <a16:creationId xmlns:a16="http://schemas.microsoft.com/office/drawing/2014/main" id="{56924420-9C44-4BC7-826E-9F0F3D5D2A15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pic>
        <p:nvPicPr>
          <p:cNvPr id="168" name="Afbeelding 167">
            <a:hlinkClick r:id="rId8" action="ppaction://hlinksldjump"/>
            <a:extLst>
              <a:ext uri="{FF2B5EF4-FFF2-40B4-BE49-F238E27FC236}">
                <a16:creationId xmlns:a16="http://schemas.microsoft.com/office/drawing/2014/main" id="{777CD9BF-A4CF-4FC0-91DA-685141E1F6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F2A5A266-DBDA-48E8-BE06-6CDF9374D90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6" name="Tabel 165">
            <a:extLst>
              <a:ext uri="{FF2B5EF4-FFF2-40B4-BE49-F238E27FC236}">
                <a16:creationId xmlns:a16="http://schemas.microsoft.com/office/drawing/2014/main" id="{96B3755B-FC12-441F-9CD0-EE923C0FD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47275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9" name="Rechthoek 168">
            <a:extLst>
              <a:ext uri="{FF2B5EF4-FFF2-40B4-BE49-F238E27FC236}">
                <a16:creationId xmlns:a16="http://schemas.microsoft.com/office/drawing/2014/main" id="{5C2F20A4-AF57-4889-96AE-09448C4DFEE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AE2E1E01-0AD9-4BBC-8AE1-AC60E2B7D97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BD572B32-E832-457A-90B1-77C3D938413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2" name="Afbeelding 171">
            <a:extLst>
              <a:ext uri="{FF2B5EF4-FFF2-40B4-BE49-F238E27FC236}">
                <a16:creationId xmlns:a16="http://schemas.microsoft.com/office/drawing/2014/main" id="{4468AAE1-D79A-4304-9E51-C014495D5C2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3" name="Afbeelding 172">
            <a:extLst>
              <a:ext uri="{FF2B5EF4-FFF2-40B4-BE49-F238E27FC236}">
                <a16:creationId xmlns:a16="http://schemas.microsoft.com/office/drawing/2014/main" id="{823DBCFA-1C30-408B-B517-FF6431B472F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74" name="Rond diagonale hoek rechthoek 17">
            <a:extLst>
              <a:ext uri="{FF2B5EF4-FFF2-40B4-BE49-F238E27FC236}">
                <a16:creationId xmlns:a16="http://schemas.microsoft.com/office/drawing/2014/main" id="{10EE57BF-A8CA-48B6-8D5E-4D3FC443A23E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5" name="Tekstvak 174">
            <a:extLst>
              <a:ext uri="{FF2B5EF4-FFF2-40B4-BE49-F238E27FC236}">
                <a16:creationId xmlns:a16="http://schemas.microsoft.com/office/drawing/2014/main" id="{E5D74617-1276-4C29-80F8-A19BCABFCD5D}"/>
              </a:ext>
            </a:extLst>
          </p:cNvPr>
          <p:cNvSpPr txBox="1"/>
          <p:nvPr/>
        </p:nvSpPr>
        <p:spPr>
          <a:xfrm>
            <a:off x="2629943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77" name="Tekstvak 176">
            <a:extLst>
              <a:ext uri="{FF2B5EF4-FFF2-40B4-BE49-F238E27FC236}">
                <a16:creationId xmlns:a16="http://schemas.microsoft.com/office/drawing/2014/main" id="{36A0681B-F011-4444-9F94-D478C00BE33D}"/>
              </a:ext>
            </a:extLst>
          </p:cNvPr>
          <p:cNvSpPr txBox="1"/>
          <p:nvPr/>
        </p:nvSpPr>
        <p:spPr>
          <a:xfrm>
            <a:off x="4715435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3     .</a:t>
            </a:r>
          </a:p>
        </p:txBody>
      </p:sp>
      <p:sp>
        <p:nvSpPr>
          <p:cNvPr id="179" name="Tekstvak 178">
            <a:extLst>
              <a:ext uri="{FF2B5EF4-FFF2-40B4-BE49-F238E27FC236}">
                <a16:creationId xmlns:a16="http://schemas.microsoft.com/office/drawing/2014/main" id="{5F1EDE10-C58B-46AA-BA06-3AA82DA826F6}"/>
              </a:ext>
            </a:extLst>
          </p:cNvPr>
          <p:cNvSpPr txBox="1"/>
          <p:nvPr/>
        </p:nvSpPr>
        <p:spPr>
          <a:xfrm>
            <a:off x="3431691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2E6E6212-B82E-4D12-B17F-E5471A8121D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453200" y="2088000"/>
            <a:ext cx="213378" cy="190517"/>
          </a:xfrm>
          <a:prstGeom prst="rect">
            <a:avLst/>
          </a:prstGeom>
        </p:spPr>
      </p:pic>
      <p:pic>
        <p:nvPicPr>
          <p:cNvPr id="89" name="Afbeelding 88">
            <a:extLst>
              <a:ext uri="{FF2B5EF4-FFF2-40B4-BE49-F238E27FC236}">
                <a16:creationId xmlns:a16="http://schemas.microsoft.com/office/drawing/2014/main" id="{E83943B7-70C0-4529-8561-3CB13D929E5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710400" y="2088000"/>
            <a:ext cx="213378" cy="190517"/>
          </a:xfrm>
          <a:prstGeom prst="rect">
            <a:avLst/>
          </a:prstGeom>
        </p:spPr>
      </p:pic>
      <p:sp>
        <p:nvSpPr>
          <p:cNvPr id="90" name="Rond diagonale hoek rechthoek 17">
            <a:extLst>
              <a:ext uri="{FF2B5EF4-FFF2-40B4-BE49-F238E27FC236}">
                <a16:creationId xmlns:a16="http://schemas.microsoft.com/office/drawing/2014/main" id="{3BB4AC2A-CF11-40B9-B373-6B37D7A6AD6E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7A30B239-C015-4191-8FB5-48173DFCAD3A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244EF5D6-C771-4B38-95DB-31A94E0F6BA4}"/>
              </a:ext>
            </a:extLst>
          </p:cNvPr>
          <p:cNvSpPr txBox="1"/>
          <p:nvPr/>
        </p:nvSpPr>
        <p:spPr>
          <a:xfrm>
            <a:off x="4590000" y="1995300"/>
            <a:ext cx="242664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3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304CD3AE-64C2-43A2-93F1-177948239CC1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131" name="Afbeelding 130">
            <a:extLst>
              <a:ext uri="{FF2B5EF4-FFF2-40B4-BE49-F238E27FC236}">
                <a16:creationId xmlns:a16="http://schemas.microsoft.com/office/drawing/2014/main" id="{5564D7B9-5C48-48B5-ACE1-40CC0A95864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584400" y="2088000"/>
            <a:ext cx="213378" cy="190517"/>
          </a:xfrm>
          <a:prstGeom prst="rect">
            <a:avLst/>
          </a:prstGeom>
        </p:spPr>
      </p:pic>
      <p:pic>
        <p:nvPicPr>
          <p:cNvPr id="176" name="Afbeelding 175">
            <a:extLst>
              <a:ext uri="{FF2B5EF4-FFF2-40B4-BE49-F238E27FC236}">
                <a16:creationId xmlns:a16="http://schemas.microsoft.com/office/drawing/2014/main" id="{B6DCB546-B716-43FA-8FA7-F1BADBA4341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248000" y="2088000"/>
            <a:ext cx="213378" cy="190517"/>
          </a:xfrm>
          <a:prstGeom prst="rect">
            <a:avLst/>
          </a:prstGeom>
        </p:spPr>
      </p:pic>
      <p:sp>
        <p:nvSpPr>
          <p:cNvPr id="165" name="Tekstvak 164">
            <a:extLst>
              <a:ext uri="{FF2B5EF4-FFF2-40B4-BE49-F238E27FC236}">
                <a16:creationId xmlns:a16="http://schemas.microsoft.com/office/drawing/2014/main" id="{B1EA71DE-5625-4B98-803E-B06E197443B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689352710"/>
      </p:ext>
    </p:extLst>
  </p:cSld>
  <p:clrMapOvr>
    <a:masterClrMapping/>
  </p:clrMapOvr>
  <p:transition advClick="0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E2C896-D383-4447-9EBF-BA06C62A83D0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DDB8AF47-560A-4813-B821-4A658BE34FCC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12D23444-DEDE-4C9A-A823-CCE96E795D9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57C03FDD-A272-4A96-8A7A-A6535FC70B6D}"/>
              </a:ext>
            </a:extLst>
          </p:cNvPr>
          <p:cNvSpPr txBox="1"/>
          <p:nvPr/>
        </p:nvSpPr>
        <p:spPr>
          <a:xfrm>
            <a:off x="3077285" y="3124800"/>
            <a:ext cx="5665260" cy="20313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hebt vermoedelijk 4 harten geboden. Niet echt fout. Met u dubbelton ruiten heeft u 14 punten en uw partner kan 11 punten hebben. Maar heeft hij 10 punten, dan zou het zo maar kunnen dat 4 harten net teveel is.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Toch is daar en oplossing voor.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Kies het juiste bod en u krijgt uitleg, hoe dit probleem op te lossen.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1E7E4714-7EC9-4999-B033-DBCECEDB12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52816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EDFCA2AA-2D69-424D-B3D5-BF6684B5E35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0EA4A23D-BFD4-44AE-98BC-E71F81597F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DE5C1345-9429-47DE-B44E-48943FEC077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CF3EDA5D-4EEF-4F9F-B202-3520C9F59CA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CBDB67A2-CC9A-4B42-9447-17ECFD8C90B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FCCCEF82-53E7-4B2F-8E8B-7A28775169CF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5F65BA7E-922D-415D-A634-89E89477520A}"/>
              </a:ext>
            </a:extLst>
          </p:cNvPr>
          <p:cNvSpPr txBox="1"/>
          <p:nvPr/>
        </p:nvSpPr>
        <p:spPr>
          <a:xfrm>
            <a:off x="2629943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73D8F520-41A5-4A50-9635-0FC0B070A830}"/>
              </a:ext>
            </a:extLst>
          </p:cNvPr>
          <p:cNvSpPr txBox="1"/>
          <p:nvPr/>
        </p:nvSpPr>
        <p:spPr>
          <a:xfrm>
            <a:off x="4715435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3     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2EBFB23F-CA69-49EC-A6EF-E488162AFC00}"/>
              </a:ext>
            </a:extLst>
          </p:cNvPr>
          <p:cNvSpPr txBox="1"/>
          <p:nvPr/>
        </p:nvSpPr>
        <p:spPr>
          <a:xfrm>
            <a:off x="3431691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A85CEDEF-A883-41F7-96D9-990CD134672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53200" y="2088000"/>
            <a:ext cx="213378" cy="190517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1271A735-BF2B-43A1-80C0-3494B50F95F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10400" y="2088000"/>
            <a:ext cx="213378" cy="190517"/>
          </a:xfrm>
          <a:prstGeom prst="rect">
            <a:avLst/>
          </a:prstGeom>
        </p:spPr>
      </p:pic>
      <p:sp>
        <p:nvSpPr>
          <p:cNvPr id="31" name="Rond diagonale hoek rechthoek 17">
            <a:extLst>
              <a:ext uri="{FF2B5EF4-FFF2-40B4-BE49-F238E27FC236}">
                <a16:creationId xmlns:a16="http://schemas.microsoft.com/office/drawing/2014/main" id="{B0F6830A-EE44-4787-9B6B-541BDCC525A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CD632481-7334-4F87-BCFE-E122B0ABA739}"/>
              </a:ext>
            </a:extLst>
          </p:cNvPr>
          <p:cNvSpPr txBox="1"/>
          <p:nvPr/>
        </p:nvSpPr>
        <p:spPr>
          <a:xfrm>
            <a:off x="2629943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D1B8687B-0448-48DD-B6F1-54AD6F831E5F}"/>
              </a:ext>
            </a:extLst>
          </p:cNvPr>
          <p:cNvSpPr txBox="1"/>
          <p:nvPr/>
        </p:nvSpPr>
        <p:spPr>
          <a:xfrm>
            <a:off x="4715435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3 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9E18CCCC-BB8E-4E89-BA77-F4579D6A506D}"/>
              </a:ext>
            </a:extLst>
          </p:cNvPr>
          <p:cNvSpPr txBox="1"/>
          <p:nvPr/>
        </p:nvSpPr>
        <p:spPr>
          <a:xfrm>
            <a:off x="3431691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A34CB9C8-7528-4096-88DC-47223E3096D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53200" y="2088000"/>
            <a:ext cx="213378" cy="190517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562CCCC8-D868-4384-A2D0-BA104DC6DEA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10400" y="2088000"/>
            <a:ext cx="213378" cy="190517"/>
          </a:xfrm>
          <a:prstGeom prst="rect">
            <a:avLst/>
          </a:prstGeom>
        </p:spPr>
      </p:pic>
      <p:sp>
        <p:nvSpPr>
          <p:cNvPr id="37" name="Rond diagonale hoek rechthoek 17">
            <a:extLst>
              <a:ext uri="{FF2B5EF4-FFF2-40B4-BE49-F238E27FC236}">
                <a16:creationId xmlns:a16="http://schemas.microsoft.com/office/drawing/2014/main" id="{4969C81A-1878-47DF-A320-F0A40CDE2E24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F23324B1-0B40-4FD4-80B5-BF13139BAE2D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4C17F4BD-4355-4884-82DE-4AEB97F2FEE4}"/>
              </a:ext>
            </a:extLst>
          </p:cNvPr>
          <p:cNvSpPr txBox="1"/>
          <p:nvPr/>
        </p:nvSpPr>
        <p:spPr>
          <a:xfrm>
            <a:off x="4590000" y="1995300"/>
            <a:ext cx="242664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3    .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4855B7CF-7BBD-4BD2-B0D7-BC5973979651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41" name="Afbeelding 40">
            <a:extLst>
              <a:ext uri="{FF2B5EF4-FFF2-40B4-BE49-F238E27FC236}">
                <a16:creationId xmlns:a16="http://schemas.microsoft.com/office/drawing/2014/main" id="{38502F58-ABE6-45A7-BF32-959BE99A35F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84400" y="2088000"/>
            <a:ext cx="213378" cy="190517"/>
          </a:xfrm>
          <a:prstGeom prst="rect">
            <a:avLst/>
          </a:prstGeom>
        </p:spPr>
      </p:pic>
      <p:pic>
        <p:nvPicPr>
          <p:cNvPr id="42" name="Afbeelding 41">
            <a:extLst>
              <a:ext uri="{FF2B5EF4-FFF2-40B4-BE49-F238E27FC236}">
                <a16:creationId xmlns:a16="http://schemas.microsoft.com/office/drawing/2014/main" id="{02DA016C-50E1-476A-ADC7-5267316517F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48000" y="2088000"/>
            <a:ext cx="213378" cy="190517"/>
          </a:xfrm>
          <a:prstGeom prst="rect">
            <a:avLst/>
          </a:prstGeom>
        </p:spPr>
      </p:pic>
      <p:sp>
        <p:nvSpPr>
          <p:cNvPr id="43" name="Tekstvak 42">
            <a:extLst>
              <a:ext uri="{FF2B5EF4-FFF2-40B4-BE49-F238E27FC236}">
                <a16:creationId xmlns:a16="http://schemas.microsoft.com/office/drawing/2014/main" id="{2E21CE4B-40FF-420A-A7D7-1445E9244DE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4245610527"/>
      </p:ext>
    </p:extLst>
  </p:cSld>
  <p:clrMapOvr>
    <a:masterClrMapping/>
  </p:clrMapOvr>
  <p:transition advClick="0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7044FF1-874A-4728-A44D-EE9216861B9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6D8BA1F-6677-4BB1-9CD4-3FD564AC105B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B3E8EECE-741B-4718-B829-09CD7C7D94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B10905B6-6814-4301-BCF8-1D61D3A627D5}"/>
              </a:ext>
            </a:extLst>
          </p:cNvPr>
          <p:cNvSpPr txBox="1"/>
          <p:nvPr/>
        </p:nvSpPr>
        <p:spPr>
          <a:xfrm>
            <a:off x="3023420" y="3578832"/>
            <a:ext cx="570600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in uw biedsysteem. Uw partner biedt 10 of 11 punten met 3 harten. En gaat er nu om, heeft hij er 11, dan moet het 4 harten zijn. Zo niet dan moet u passen.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met een 5-kaart harten kunt u zelfs 15 punten hebben.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9F9DFCA9-64CA-4F98-9662-B16CDB53E01E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Pas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408EA1CB-F4E8-4661-91D6-4A0CBDAAC5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52816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F468B2CC-23B8-4BAF-831D-6EF9B870D77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9F48B7A8-9D50-4823-AF40-2EC28F2BD6A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DA988521-942E-4FDA-B294-3BF2A6AEAF1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C67BAB03-C44E-44F6-A364-A96EFC62341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5F7F5599-835D-4784-ACCA-7F89C892BD3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1" name="Tekstvak 30">
            <a:extLst>
              <a:ext uri="{FF2B5EF4-FFF2-40B4-BE49-F238E27FC236}">
                <a16:creationId xmlns:a16="http://schemas.microsoft.com/office/drawing/2014/main" id="{85EB9A17-44BC-487F-A9D5-804DBE153381}"/>
              </a:ext>
            </a:extLst>
          </p:cNvPr>
          <p:cNvSpPr txBox="1"/>
          <p:nvPr/>
        </p:nvSpPr>
        <p:spPr>
          <a:xfrm>
            <a:off x="3024000" y="5203909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Biedt 2 Sans Atout met 11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Biedt 3 Harten met 10 punten.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147CC7E3-F93C-4259-9AEF-B04CCA09305C}"/>
              </a:ext>
            </a:extLst>
          </p:cNvPr>
          <p:cNvSpPr txBox="1"/>
          <p:nvPr/>
        </p:nvSpPr>
        <p:spPr>
          <a:xfrm>
            <a:off x="3024000" y="4867152"/>
            <a:ext cx="536021" cy="307776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nl-NL" sz="1600" b="1" dirty="0"/>
              <a:t>Tip:</a:t>
            </a:r>
          </a:p>
        </p:txBody>
      </p:sp>
      <p:sp>
        <p:nvSpPr>
          <p:cNvPr id="33" name="Rond diagonale hoek rechthoek 17">
            <a:extLst>
              <a:ext uri="{FF2B5EF4-FFF2-40B4-BE49-F238E27FC236}">
                <a16:creationId xmlns:a16="http://schemas.microsoft.com/office/drawing/2014/main" id="{BBCDDCB3-137E-464C-9385-3867790988BD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B8513E99-E397-46F6-9795-C7EE962EEBFF}"/>
              </a:ext>
            </a:extLst>
          </p:cNvPr>
          <p:cNvSpPr txBox="1"/>
          <p:nvPr/>
        </p:nvSpPr>
        <p:spPr>
          <a:xfrm>
            <a:off x="2629943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B09114A3-0594-4C96-B00E-8795930FF4E7}"/>
              </a:ext>
            </a:extLst>
          </p:cNvPr>
          <p:cNvSpPr txBox="1"/>
          <p:nvPr/>
        </p:nvSpPr>
        <p:spPr>
          <a:xfrm>
            <a:off x="4715435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3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A3FA6889-B0DA-4E85-A7CA-91F1404F22EC}"/>
              </a:ext>
            </a:extLst>
          </p:cNvPr>
          <p:cNvSpPr txBox="1"/>
          <p:nvPr/>
        </p:nvSpPr>
        <p:spPr>
          <a:xfrm>
            <a:off x="3431691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7" name="Afbeelding 36">
            <a:extLst>
              <a:ext uri="{FF2B5EF4-FFF2-40B4-BE49-F238E27FC236}">
                <a16:creationId xmlns:a16="http://schemas.microsoft.com/office/drawing/2014/main" id="{475E6F21-54A3-4028-BA6F-964F18A2ABF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53200" y="2088000"/>
            <a:ext cx="213378" cy="190517"/>
          </a:xfrm>
          <a:prstGeom prst="rect">
            <a:avLst/>
          </a:prstGeom>
        </p:spPr>
      </p:pic>
      <p:pic>
        <p:nvPicPr>
          <p:cNvPr id="38" name="Afbeelding 37">
            <a:extLst>
              <a:ext uri="{FF2B5EF4-FFF2-40B4-BE49-F238E27FC236}">
                <a16:creationId xmlns:a16="http://schemas.microsoft.com/office/drawing/2014/main" id="{30263E17-D194-45EC-A5B4-E9215DF51C6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10400" y="2088000"/>
            <a:ext cx="213378" cy="190517"/>
          </a:xfrm>
          <a:prstGeom prst="rect">
            <a:avLst/>
          </a:prstGeom>
        </p:spPr>
      </p:pic>
      <p:sp>
        <p:nvSpPr>
          <p:cNvPr id="39" name="Rond diagonale hoek rechthoek 17">
            <a:extLst>
              <a:ext uri="{FF2B5EF4-FFF2-40B4-BE49-F238E27FC236}">
                <a16:creationId xmlns:a16="http://schemas.microsoft.com/office/drawing/2014/main" id="{D3282335-1E7A-4826-8338-D993745FA601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B7A85FED-3353-41FF-9A5F-0C4152543A00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67FD7A34-1552-4C5E-ABCA-98A194296E6E}"/>
              </a:ext>
            </a:extLst>
          </p:cNvPr>
          <p:cNvSpPr txBox="1"/>
          <p:nvPr/>
        </p:nvSpPr>
        <p:spPr>
          <a:xfrm>
            <a:off x="4590000" y="1995300"/>
            <a:ext cx="242664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3    .</a:t>
            </a: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E4EB9A92-FD2A-40E6-909E-CED7EB66F036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43" name="Afbeelding 42">
            <a:extLst>
              <a:ext uri="{FF2B5EF4-FFF2-40B4-BE49-F238E27FC236}">
                <a16:creationId xmlns:a16="http://schemas.microsoft.com/office/drawing/2014/main" id="{3DCD480E-588E-45EB-9E86-4C46F090D9B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84400" y="2088000"/>
            <a:ext cx="213378" cy="190517"/>
          </a:xfrm>
          <a:prstGeom prst="rect">
            <a:avLst/>
          </a:prstGeom>
        </p:spPr>
      </p:pic>
      <p:pic>
        <p:nvPicPr>
          <p:cNvPr id="44" name="Afbeelding 43">
            <a:extLst>
              <a:ext uri="{FF2B5EF4-FFF2-40B4-BE49-F238E27FC236}">
                <a16:creationId xmlns:a16="http://schemas.microsoft.com/office/drawing/2014/main" id="{132787DD-E510-4EE7-9C2A-1A406BA7F46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48000" y="2088000"/>
            <a:ext cx="213378" cy="190517"/>
          </a:xfrm>
          <a:prstGeom prst="rect">
            <a:avLst/>
          </a:prstGeom>
        </p:spPr>
      </p:pic>
      <p:sp>
        <p:nvSpPr>
          <p:cNvPr id="45" name="Tekstvak 44">
            <a:extLst>
              <a:ext uri="{FF2B5EF4-FFF2-40B4-BE49-F238E27FC236}">
                <a16:creationId xmlns:a16="http://schemas.microsoft.com/office/drawing/2014/main" id="{D96113C2-5855-495F-8F07-678F5293EE9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959203362"/>
      </p:ext>
    </p:extLst>
  </p:cSld>
  <p:clrMapOvr>
    <a:masterClrMapping/>
  </p:clrMapOvr>
  <p:transition advClick="0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F829F2F6-C5BE-4534-988D-515A750BC937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CF0F37E6-006B-4321-8DBA-05ABFBC26ED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2D1753FE-0CEC-4447-97E2-BC279420A28B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CC3201E0-68BA-426B-8EC6-FCD9FF55F091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754E9772-DDEE-48C9-AD19-AFFEDFD44781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9EDFB09-B983-4F4B-89D1-922B577356B6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10A833B-4390-435D-AB4C-847868AA333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D4B87DF6-6915-4B16-963D-EAACC838647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BC80289F-5795-41D1-8F56-328B6C286492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F2E2AF9F-B482-4F2A-A40C-DE2C88ADF205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C2ECB967-A95D-4E9C-83D2-AA6F2654C9F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81EB8C92-9597-46FD-B223-796CFED003F2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408274C5-A788-4E95-A974-1EADE7393240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5786DFE3-318D-47C4-8319-C87FD9779B95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7" name="Rechthoek 106">
            <a:hlinkClick r:id="rId10" action="ppaction://hlinksldjump"/>
            <a:extLst>
              <a:ext uri="{FF2B5EF4-FFF2-40B4-BE49-F238E27FC236}">
                <a16:creationId xmlns:a16="http://schemas.microsoft.com/office/drawing/2014/main" id="{C895BCF9-00BB-4BBF-9024-BA3D09894F6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5A4958FA-8A9C-4388-A41B-76BD40D92269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367A1B6E-01D5-4EA9-9187-29D5F69C25A6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ED7E0288-98AA-4CEE-A24F-85C232414228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262B256E-E32F-45D3-A19A-AF0257853FD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F815A3D1-B46C-41DF-910F-B7BEB8114C99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1D2C9E7B-C0DE-452A-8BFF-5E07F7FDDCD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882DE913-199A-4E2E-9D67-D2F20B7E259C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CDABAD01-352A-451A-A2B4-7FAE48C0AB4E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AFEB278D-3900-4811-8511-E35A3B31F012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D7536922-AFFA-4F6F-887F-6F270FFF1394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62CA548-4EE7-468F-AAF0-5FDD9431F671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789C6FC0-A6EA-44EE-99F5-95B055335E8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D2E219EA-AE30-4596-AC67-F85FF1A0CF1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6AB6A753-F36C-4F9B-A48F-901115B00B9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85A3B0F7-2222-48A7-A120-A2A7EAE2F63B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4FB16DE4-5DEE-4103-9751-C94867D2D5A7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9E09E3B9-0A83-4780-BD81-1E4E26DC25B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30A11FC7-E8E4-4EC5-8E1E-C60606058B7A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7AA28DF3-8C15-4CC9-9808-2926A40ECCAA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F82DE2B7-BF94-4135-B3CB-7879BE444C37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0374E338-22C1-4E04-8BD1-1181530D07FB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E94C4909-BB6B-4A9E-BED7-C728DA5D3DA7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C599D06A-3F4E-464E-9CF7-F056C965FB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E21B6408-7F82-484D-84AD-A4432A032D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0" action="ppaction://hlinksldjump"/>
            <a:extLst>
              <a:ext uri="{FF2B5EF4-FFF2-40B4-BE49-F238E27FC236}">
                <a16:creationId xmlns:a16="http://schemas.microsoft.com/office/drawing/2014/main" id="{0CD6E5D3-344F-41F4-8D21-9C1A8506C9D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62239B6F-D0E4-4057-8DCD-70296CC0C7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38C5C6A9-11EB-41F5-B6E4-081BC61BADB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50FD685C-FDD2-47CD-A969-BE011FEB1E3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67C72B11-2E6A-4A8B-8819-483AE533ECD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D32F8A42-963A-4736-9CC9-8467A587DFD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8F28967E-6722-466A-B98B-AD7AFACE4EC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840DA9C-0B63-4AEF-88C4-709DE42232B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8F3AB02B-4D37-495D-8739-E03EB9D1085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3AF7081B-400C-423D-9260-5D4A943BDC0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71704E24-D1DD-4437-912F-CDDFE3A4D20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1365C0A6-A02B-42D6-8A93-9755D865B4E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80615788-C8F5-45F8-8090-08453C39F99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5281B081-215A-420E-A314-11C4D99E715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8656A704-ABDB-482C-BE73-F42DFD0AAEA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F8E91B50-B2B1-441C-90DF-B99F27118AE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7AF0935-DE6C-43B4-A596-F790929F836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CFA406A1-603F-4C2B-B8F8-6F62254FFC7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F2394E22-098B-4EA4-A8FA-9079C7D7FF8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771E5FA-EAD6-4468-AEBF-9099A4D832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426D4F9-4FEF-4BA4-8F68-1DE1401768E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4948ED24-0E13-4C23-AA97-963D279BF86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A6821F88-86CC-4785-8AF5-72CB3E09BC1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F6F8EF5C-53FC-488A-98DF-A89358FA4DC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DDB9A8A1-F5D0-4DC8-B972-83B9038189EF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C70E5E91-ED90-41FA-AD71-5DD20656FE5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FA7AEDF9-A89A-4E06-9F5C-6DDFA2EAF44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6BA7662-4436-4C9A-AB19-2D8DB77664F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2CDBA061-A66D-4751-AA49-A1CBAA35E34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94D6F2A5-F097-4F4B-8A05-75C6D35FB0C4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4F110911-BE9D-4D9D-ACE4-8823CEFFE1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00" name="Tekstvak 99">
            <a:extLst>
              <a:ext uri="{FF2B5EF4-FFF2-40B4-BE49-F238E27FC236}">
                <a16:creationId xmlns:a16="http://schemas.microsoft.com/office/drawing/2014/main" id="{5B0796BD-EFDB-4E8F-AEAB-1E663BAA345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543E98AE-7922-4D51-83FB-2D042D769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47784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HV542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4879B57B-B717-494B-92EA-EC318EB9068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91FAEF7-CC2C-4C7B-A9F0-EA75046E4EC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BECDE44A-DF2F-4F96-9495-0D43DA37AE8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FF1D0214-EA5B-430E-B644-CB87B86398A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83A3B8A6-AA92-4CD4-98EF-2C6BE87693C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0" name="Rond diagonale hoek rechthoek 17">
            <a:extLst>
              <a:ext uri="{FF2B5EF4-FFF2-40B4-BE49-F238E27FC236}">
                <a16:creationId xmlns:a16="http://schemas.microsoft.com/office/drawing/2014/main" id="{8972180D-D0A6-4705-8282-DE2476CE06C6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7" name="Tekstvak 126">
            <a:extLst>
              <a:ext uri="{FF2B5EF4-FFF2-40B4-BE49-F238E27FC236}">
                <a16:creationId xmlns:a16="http://schemas.microsoft.com/office/drawing/2014/main" id="{F6F8B01D-6FBC-4AF2-9053-202DA2652DD0}"/>
              </a:ext>
            </a:extLst>
          </p:cNvPr>
          <p:cNvSpPr txBox="1"/>
          <p:nvPr/>
        </p:nvSpPr>
        <p:spPr>
          <a:xfrm>
            <a:off x="2629943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A4410CF2-D063-4AC0-AE5D-89F6556DDA68}"/>
              </a:ext>
            </a:extLst>
          </p:cNvPr>
          <p:cNvSpPr txBox="1"/>
          <p:nvPr/>
        </p:nvSpPr>
        <p:spPr>
          <a:xfrm>
            <a:off x="4715435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3     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D735D5DE-94DC-4990-931F-AAD1B8B9F6BB}"/>
              </a:ext>
            </a:extLst>
          </p:cNvPr>
          <p:cNvSpPr txBox="1"/>
          <p:nvPr/>
        </p:nvSpPr>
        <p:spPr>
          <a:xfrm>
            <a:off x="3431691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130" name="Afbeelding 129">
            <a:extLst>
              <a:ext uri="{FF2B5EF4-FFF2-40B4-BE49-F238E27FC236}">
                <a16:creationId xmlns:a16="http://schemas.microsoft.com/office/drawing/2014/main" id="{746FF8B8-8D43-4E62-AD9A-D6A0FE944E2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453200" y="2088000"/>
            <a:ext cx="213378" cy="190517"/>
          </a:xfrm>
          <a:prstGeom prst="rect">
            <a:avLst/>
          </a:prstGeom>
        </p:spPr>
      </p:pic>
      <p:pic>
        <p:nvPicPr>
          <p:cNvPr id="164" name="Afbeelding 163">
            <a:extLst>
              <a:ext uri="{FF2B5EF4-FFF2-40B4-BE49-F238E27FC236}">
                <a16:creationId xmlns:a16="http://schemas.microsoft.com/office/drawing/2014/main" id="{07A5B1AF-BFEB-471F-93C5-3832115F7F7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710400" y="2088000"/>
            <a:ext cx="213378" cy="190517"/>
          </a:xfrm>
          <a:prstGeom prst="rect">
            <a:avLst/>
          </a:prstGeom>
        </p:spPr>
      </p:pic>
      <p:sp>
        <p:nvSpPr>
          <p:cNvPr id="173" name="Rond diagonale hoek rechthoek 17">
            <a:extLst>
              <a:ext uri="{FF2B5EF4-FFF2-40B4-BE49-F238E27FC236}">
                <a16:creationId xmlns:a16="http://schemas.microsoft.com/office/drawing/2014/main" id="{D6F16674-2A91-4D88-9FB6-71EAA936FFA1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5" name="Tekstvak 174">
            <a:extLst>
              <a:ext uri="{FF2B5EF4-FFF2-40B4-BE49-F238E27FC236}">
                <a16:creationId xmlns:a16="http://schemas.microsoft.com/office/drawing/2014/main" id="{FF7C2CD0-B4D1-4740-A24A-63DC0A9AB4EE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77" name="Tekstvak 176">
            <a:extLst>
              <a:ext uri="{FF2B5EF4-FFF2-40B4-BE49-F238E27FC236}">
                <a16:creationId xmlns:a16="http://schemas.microsoft.com/office/drawing/2014/main" id="{3E23E6E4-A225-4DF3-BA46-1C2A04B571EE}"/>
              </a:ext>
            </a:extLst>
          </p:cNvPr>
          <p:cNvSpPr txBox="1"/>
          <p:nvPr/>
        </p:nvSpPr>
        <p:spPr>
          <a:xfrm>
            <a:off x="4590000" y="1995300"/>
            <a:ext cx="242664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.</a:t>
            </a:r>
          </a:p>
        </p:txBody>
      </p:sp>
      <p:sp>
        <p:nvSpPr>
          <p:cNvPr id="178" name="Tekstvak 177">
            <a:extLst>
              <a:ext uri="{FF2B5EF4-FFF2-40B4-BE49-F238E27FC236}">
                <a16:creationId xmlns:a16="http://schemas.microsoft.com/office/drawing/2014/main" id="{563025F5-B945-4DD0-A73B-E0737C676828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180" name="Afbeelding 179">
            <a:extLst>
              <a:ext uri="{FF2B5EF4-FFF2-40B4-BE49-F238E27FC236}">
                <a16:creationId xmlns:a16="http://schemas.microsoft.com/office/drawing/2014/main" id="{A723AF45-B984-4DBB-821F-9F3371F13F2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248000" y="2088000"/>
            <a:ext cx="213378" cy="190517"/>
          </a:xfrm>
          <a:prstGeom prst="rect">
            <a:avLst/>
          </a:prstGeom>
        </p:spPr>
      </p:pic>
      <p:pic>
        <p:nvPicPr>
          <p:cNvPr id="181" name="Afbeelding 180">
            <a:extLst>
              <a:ext uri="{FF2B5EF4-FFF2-40B4-BE49-F238E27FC236}">
                <a16:creationId xmlns:a16="http://schemas.microsoft.com/office/drawing/2014/main" id="{17258DDA-A07A-4EBD-A9CF-EF9A103E236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171" name="Tekstvak 170">
            <a:extLst>
              <a:ext uri="{FF2B5EF4-FFF2-40B4-BE49-F238E27FC236}">
                <a16:creationId xmlns:a16="http://schemas.microsoft.com/office/drawing/2014/main" id="{DBB26C22-0AF0-4A79-B622-F23CA072C5D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348680854"/>
      </p:ext>
    </p:extLst>
  </p:cSld>
  <p:clrMapOvr>
    <a:masterClrMapping/>
  </p:clrMapOvr>
  <p:transition advClick="0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5F7E9EEC-E4A5-4B9C-BF46-F2F129EB0F2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2A64C801-374C-4B04-9D43-EA1CDBECBBC0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DCA9DD5C-F065-4A37-83DF-2B5F436B2E4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AC648C2E-9B3D-4BDB-B6CF-5C148191DC65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Heeft u 2 klaveren geboden, dan belooft u 12 t/m 15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De schoppen kunt u niet steunen, daar uw partner een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4-kaart schoppen kan hebben.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881BE7E5-B402-4B60-9BE7-812699A290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29572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HV542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4B581E70-8B38-4890-8E7C-8320709585F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6EAB2EEE-180F-44D9-B3FD-042476695D4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46DB023C-CCC1-41F2-B5C8-984BD1B2F51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0B4A6B0B-7CAE-42DD-A257-40EEFDA498F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2A05A187-44A8-4DC1-8B30-F7D9893C57B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43" name="Rond diagonale hoek rechthoek 17">
            <a:extLst>
              <a:ext uri="{FF2B5EF4-FFF2-40B4-BE49-F238E27FC236}">
                <a16:creationId xmlns:a16="http://schemas.microsoft.com/office/drawing/2014/main" id="{187947D2-8500-40DA-BE4E-E014C2A74FC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4" name="Tekstvak 43">
            <a:extLst>
              <a:ext uri="{FF2B5EF4-FFF2-40B4-BE49-F238E27FC236}">
                <a16:creationId xmlns:a16="http://schemas.microsoft.com/office/drawing/2014/main" id="{ACD7D043-8F18-45D1-8CD9-01423D8A0C8C}"/>
              </a:ext>
            </a:extLst>
          </p:cNvPr>
          <p:cNvSpPr txBox="1"/>
          <p:nvPr/>
        </p:nvSpPr>
        <p:spPr>
          <a:xfrm>
            <a:off x="2629943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45" name="Tekstvak 44">
            <a:extLst>
              <a:ext uri="{FF2B5EF4-FFF2-40B4-BE49-F238E27FC236}">
                <a16:creationId xmlns:a16="http://schemas.microsoft.com/office/drawing/2014/main" id="{9CFEBE46-FF1C-47B9-9149-987A1C41FE58}"/>
              </a:ext>
            </a:extLst>
          </p:cNvPr>
          <p:cNvSpPr txBox="1"/>
          <p:nvPr/>
        </p:nvSpPr>
        <p:spPr>
          <a:xfrm>
            <a:off x="4715435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3     .</a:t>
            </a:r>
          </a:p>
        </p:txBody>
      </p:sp>
      <p:sp>
        <p:nvSpPr>
          <p:cNvPr id="46" name="Tekstvak 45">
            <a:extLst>
              <a:ext uri="{FF2B5EF4-FFF2-40B4-BE49-F238E27FC236}">
                <a16:creationId xmlns:a16="http://schemas.microsoft.com/office/drawing/2014/main" id="{7C815548-8DC0-4FF8-BD35-E2CB3BA91F88}"/>
              </a:ext>
            </a:extLst>
          </p:cNvPr>
          <p:cNvSpPr txBox="1"/>
          <p:nvPr/>
        </p:nvSpPr>
        <p:spPr>
          <a:xfrm>
            <a:off x="3431691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47" name="Afbeelding 46">
            <a:extLst>
              <a:ext uri="{FF2B5EF4-FFF2-40B4-BE49-F238E27FC236}">
                <a16:creationId xmlns:a16="http://schemas.microsoft.com/office/drawing/2014/main" id="{1C6AA2A5-891B-4EFB-B4FA-A44AF0A967F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53200" y="2088000"/>
            <a:ext cx="213378" cy="190517"/>
          </a:xfrm>
          <a:prstGeom prst="rect">
            <a:avLst/>
          </a:prstGeom>
        </p:spPr>
      </p:pic>
      <p:pic>
        <p:nvPicPr>
          <p:cNvPr id="48" name="Afbeelding 47">
            <a:extLst>
              <a:ext uri="{FF2B5EF4-FFF2-40B4-BE49-F238E27FC236}">
                <a16:creationId xmlns:a16="http://schemas.microsoft.com/office/drawing/2014/main" id="{EBD885C2-3A0B-4379-A458-C7930D50D94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10400" y="2088000"/>
            <a:ext cx="213378" cy="190517"/>
          </a:xfrm>
          <a:prstGeom prst="rect">
            <a:avLst/>
          </a:prstGeom>
        </p:spPr>
      </p:pic>
      <p:sp>
        <p:nvSpPr>
          <p:cNvPr id="49" name="Rond diagonale hoek rechthoek 17">
            <a:extLst>
              <a:ext uri="{FF2B5EF4-FFF2-40B4-BE49-F238E27FC236}">
                <a16:creationId xmlns:a16="http://schemas.microsoft.com/office/drawing/2014/main" id="{224BC2FD-7C1D-4F4F-8FFF-78B2EE9C1C2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50" name="Tekstvak 49">
            <a:extLst>
              <a:ext uri="{FF2B5EF4-FFF2-40B4-BE49-F238E27FC236}">
                <a16:creationId xmlns:a16="http://schemas.microsoft.com/office/drawing/2014/main" id="{41CC2C30-0BB1-42FA-9091-4E4E780506BD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51" name="Tekstvak 50">
            <a:extLst>
              <a:ext uri="{FF2B5EF4-FFF2-40B4-BE49-F238E27FC236}">
                <a16:creationId xmlns:a16="http://schemas.microsoft.com/office/drawing/2014/main" id="{B6EA8DFF-4F28-4ACF-B65C-89EF3CDFBA05}"/>
              </a:ext>
            </a:extLst>
          </p:cNvPr>
          <p:cNvSpPr txBox="1"/>
          <p:nvPr/>
        </p:nvSpPr>
        <p:spPr>
          <a:xfrm>
            <a:off x="4590000" y="1995300"/>
            <a:ext cx="242664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.</a:t>
            </a:r>
          </a:p>
        </p:txBody>
      </p:sp>
      <p:sp>
        <p:nvSpPr>
          <p:cNvPr id="52" name="Tekstvak 51">
            <a:extLst>
              <a:ext uri="{FF2B5EF4-FFF2-40B4-BE49-F238E27FC236}">
                <a16:creationId xmlns:a16="http://schemas.microsoft.com/office/drawing/2014/main" id="{0E32E3A4-AA47-43FF-8DCA-B6F3E60C7534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53" name="Afbeelding 52">
            <a:extLst>
              <a:ext uri="{FF2B5EF4-FFF2-40B4-BE49-F238E27FC236}">
                <a16:creationId xmlns:a16="http://schemas.microsoft.com/office/drawing/2014/main" id="{16649263-F99B-4409-A4F2-37F5A4F485F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48000" y="2088000"/>
            <a:ext cx="213378" cy="190517"/>
          </a:xfrm>
          <a:prstGeom prst="rect">
            <a:avLst/>
          </a:prstGeom>
        </p:spPr>
      </p:pic>
      <p:pic>
        <p:nvPicPr>
          <p:cNvPr id="54" name="Afbeelding 53">
            <a:extLst>
              <a:ext uri="{FF2B5EF4-FFF2-40B4-BE49-F238E27FC236}">
                <a16:creationId xmlns:a16="http://schemas.microsoft.com/office/drawing/2014/main" id="{189E7907-1297-4894-9DCA-F7ABF840AEB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731EEA32-DEF5-416E-9398-7C9A3A87C64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74073055"/>
      </p:ext>
    </p:extLst>
  </p:cSld>
  <p:clrMapOvr>
    <a:masterClrMapping/>
  </p:clrMapOvr>
  <p:transition advClick="0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50B567B1-34F3-431C-A1B5-3401F69492F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6EA54BA3-7F51-4F30-A81C-1D1AC776D311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B7989DC-FD09-4124-AA57-C3C6E4860B2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3CEBE1F8-B5B8-479B-9B35-EBED2CECA16B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Laat horen dat u sterk bent. En dat kan met deze hand alleen met een sprong. Mooi geboden.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8D328742-6FDD-47DD-981F-3A49E39C51D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BC9C5E68-EBD3-4A0D-9369-975C5886E3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29572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HV542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8B83D831-747C-4A75-AB5A-8168FA53C43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47CCFECD-4733-4212-8630-0236244F790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5C7851A4-8A5D-4791-AA9D-D4BB41E3C1F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CB74DF5F-9BDE-4410-B137-D99D2AA7FC7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3625E4BF-6B6D-4D87-8C9D-B18A74F2630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624D1129-4113-45B7-8C47-46854CE5E17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07200" y="3204000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A33A19DB-74E4-4A94-A607-82F5AE1EFB41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65A5025D-A1D4-401C-8432-2B791F09E660}"/>
              </a:ext>
            </a:extLst>
          </p:cNvPr>
          <p:cNvSpPr txBox="1"/>
          <p:nvPr/>
        </p:nvSpPr>
        <p:spPr>
          <a:xfrm>
            <a:off x="2629943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18E726DF-9D6E-4B99-884F-B86E0FB40A50}"/>
              </a:ext>
            </a:extLst>
          </p:cNvPr>
          <p:cNvSpPr txBox="1"/>
          <p:nvPr/>
        </p:nvSpPr>
        <p:spPr>
          <a:xfrm>
            <a:off x="4715435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3     .</a:t>
            </a: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CD0A161F-6A7B-44F0-88AC-204AB5B330BA}"/>
              </a:ext>
            </a:extLst>
          </p:cNvPr>
          <p:cNvSpPr txBox="1"/>
          <p:nvPr/>
        </p:nvSpPr>
        <p:spPr>
          <a:xfrm>
            <a:off x="3431691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6" name="Afbeelding 35">
            <a:extLst>
              <a:ext uri="{FF2B5EF4-FFF2-40B4-BE49-F238E27FC236}">
                <a16:creationId xmlns:a16="http://schemas.microsoft.com/office/drawing/2014/main" id="{8B8E9DB7-54E0-425D-9F72-FA7C7B830C4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53200" y="2088000"/>
            <a:ext cx="213378" cy="190517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BAC5C9E7-D2BB-45E0-BD71-3FECFF1431F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10400" y="2088000"/>
            <a:ext cx="213378" cy="190517"/>
          </a:xfrm>
          <a:prstGeom prst="rect">
            <a:avLst/>
          </a:prstGeom>
        </p:spPr>
      </p:pic>
      <p:sp>
        <p:nvSpPr>
          <p:cNvPr id="38" name="Rond diagonale hoek rechthoek 17">
            <a:extLst>
              <a:ext uri="{FF2B5EF4-FFF2-40B4-BE49-F238E27FC236}">
                <a16:creationId xmlns:a16="http://schemas.microsoft.com/office/drawing/2014/main" id="{ABF3EB85-3E92-4931-A5B5-7349E929AD1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B21C1C35-61F3-4122-A7AF-41C1DB5AEEF1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79B0CA37-2967-4AFD-80DD-2B149A413D07}"/>
              </a:ext>
            </a:extLst>
          </p:cNvPr>
          <p:cNvSpPr txBox="1"/>
          <p:nvPr/>
        </p:nvSpPr>
        <p:spPr>
          <a:xfrm>
            <a:off x="4590000" y="1995300"/>
            <a:ext cx="242664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.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042D0657-E61E-41BE-BA0B-E2DAA2751551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42" name="Afbeelding 41">
            <a:extLst>
              <a:ext uri="{FF2B5EF4-FFF2-40B4-BE49-F238E27FC236}">
                <a16:creationId xmlns:a16="http://schemas.microsoft.com/office/drawing/2014/main" id="{1026A907-0544-4BCA-AA03-77D15447488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48000" y="2088000"/>
            <a:ext cx="213378" cy="190517"/>
          </a:xfrm>
          <a:prstGeom prst="rect">
            <a:avLst/>
          </a:prstGeom>
        </p:spPr>
      </p:pic>
      <p:pic>
        <p:nvPicPr>
          <p:cNvPr id="43" name="Afbeelding 42">
            <a:extLst>
              <a:ext uri="{FF2B5EF4-FFF2-40B4-BE49-F238E27FC236}">
                <a16:creationId xmlns:a16="http://schemas.microsoft.com/office/drawing/2014/main" id="{CD4636CE-E6EC-4DDD-A007-06F00A2240C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44" name="Tekstvak 43">
            <a:extLst>
              <a:ext uri="{FF2B5EF4-FFF2-40B4-BE49-F238E27FC236}">
                <a16:creationId xmlns:a16="http://schemas.microsoft.com/office/drawing/2014/main" id="{2FA5B7F6-B7A6-4C3D-AC10-1E9D2BE9F09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422139031"/>
      </p:ext>
    </p:extLst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DFAF6E35-D99D-4042-ACAC-C7FE78189CF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490CE8FD-F902-4353-97D5-360ED3ABBAE5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83FAB3A2-742E-431F-A2B2-C8DBD1790FD8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61A076BE-B657-4E83-B160-F8A5A38A683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9" action="ppaction://hlinksldjump"/>
            <a:extLst>
              <a:ext uri="{FF2B5EF4-FFF2-40B4-BE49-F238E27FC236}">
                <a16:creationId xmlns:a16="http://schemas.microsoft.com/office/drawing/2014/main" id="{68F6A7E2-5022-4C6E-BB9A-00C8131625ED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rId8" action="ppaction://hlinksldjump"/>
            <a:extLst>
              <a:ext uri="{FF2B5EF4-FFF2-40B4-BE49-F238E27FC236}">
                <a16:creationId xmlns:a16="http://schemas.microsoft.com/office/drawing/2014/main" id="{CB664F07-E239-4E4E-A853-76D8B96CF6B3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BC1A8F1-C36B-47C4-B824-E78585BAF5E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0222832C-0B7C-4545-9415-ECBBB8B498E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rId10" action="ppaction://hlinksldjump"/>
            <a:extLst>
              <a:ext uri="{FF2B5EF4-FFF2-40B4-BE49-F238E27FC236}">
                <a16:creationId xmlns:a16="http://schemas.microsoft.com/office/drawing/2014/main" id="{C8095A7D-DAAA-4ED4-947F-699C277F165B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1" name="Rechthoek 100">
            <a:hlinkClick r:id="rId10" action="ppaction://hlinksldjump"/>
            <a:extLst>
              <a:ext uri="{FF2B5EF4-FFF2-40B4-BE49-F238E27FC236}">
                <a16:creationId xmlns:a16="http://schemas.microsoft.com/office/drawing/2014/main" id="{B50B51F1-1572-4291-B9AF-19AE3BA05DDA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5034FD0F-6344-4B8B-89EC-6339DE4AD30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2673A289-A1BB-45FE-BED5-362858FF1D7C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EEA90F88-9B55-4A3F-9418-F29EADBD492E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7F2C1828-7E48-4A45-AB9D-3D54361EC3DA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DE81CC8C-400B-4678-86D3-551FF8178C94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05811209-1D0A-4978-9907-D2FFC029571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6CF19268-3F43-43F0-BCFD-398E6BD94D1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3E7C1521-6DE7-4C41-851E-7ECA8E6762B2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30076197-5BDB-4B02-BCD9-9FB6BCD1A693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875D70B-15F5-4F28-947A-1B4F93C40867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AD9BCE2F-8301-4231-8EF8-3A494D201FFC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D6B0E324-2AEA-43BC-B138-898A39DDEF37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BD58E714-08C3-4569-84CE-721DEB5F6D0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015CBB98-B1DB-478A-83E0-D6DEB3EAEDFC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D343C8C6-43CB-4335-9519-05207644439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F5008FF5-435F-4746-8CD4-E41C9707D438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472892B9-F577-460B-95F9-A5DFAAAADE6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98BEEC9E-F1B7-4BBE-A695-C9722A30A973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D120B3F9-7410-4AE2-8508-155F87FA03F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AFEEA659-B694-4A60-AF11-80EDB04836FA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B1C56EA0-B0BF-47FA-9CAF-50049B5AB4B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FCC7727A-3BE8-4E19-AE23-2022E973CA7C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3A087C70-E3D3-4C27-A3DC-6E9216E9E502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1D793AEB-263C-4086-B5D8-CD069B1054F6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03B7A643-6CE4-436E-9529-DCD78DF10810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5386329E-E56E-40DA-8C77-F303B742972A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8" name="Rechthoek 127">
            <a:hlinkClick r:id="rId8" action="ppaction://hlinksldjump"/>
            <a:extLst>
              <a:ext uri="{FF2B5EF4-FFF2-40B4-BE49-F238E27FC236}">
                <a16:creationId xmlns:a16="http://schemas.microsoft.com/office/drawing/2014/main" id="{4FDF1859-BE5B-4EBF-A060-608164758034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9" name="Afbeelding 128">
            <a:hlinkClick r:id="rId8" action="ppaction://hlinksldjump"/>
            <a:extLst>
              <a:ext uri="{FF2B5EF4-FFF2-40B4-BE49-F238E27FC236}">
                <a16:creationId xmlns:a16="http://schemas.microsoft.com/office/drawing/2014/main" id="{475A2A8B-5DB0-4BD2-A65F-6B51B165DFB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8" action="ppaction://hlinksldjump"/>
            <a:extLst>
              <a:ext uri="{FF2B5EF4-FFF2-40B4-BE49-F238E27FC236}">
                <a16:creationId xmlns:a16="http://schemas.microsoft.com/office/drawing/2014/main" id="{8F73E96C-98C9-4FC7-85E5-C027CE6B672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8" action="ppaction://hlinksldjump"/>
            <a:extLst>
              <a:ext uri="{FF2B5EF4-FFF2-40B4-BE49-F238E27FC236}">
                <a16:creationId xmlns:a16="http://schemas.microsoft.com/office/drawing/2014/main" id="{B910D985-502B-4706-9928-1304B1A26CA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D5DFD3F8-92C5-48E2-A5B3-0FE76C8849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CC8EC8EB-F527-41E3-AD2C-201C4ED8D75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F8FF2AB-D972-4CEF-9DD9-9A0EBBB6111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DB0D2856-4E3E-4AF9-9DA2-4271464C558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C4BF88B4-0483-47D8-B930-030E3365F61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0" action="ppaction://hlinksldjump"/>
            <a:extLst>
              <a:ext uri="{FF2B5EF4-FFF2-40B4-BE49-F238E27FC236}">
                <a16:creationId xmlns:a16="http://schemas.microsoft.com/office/drawing/2014/main" id="{B17B57D2-5239-4EAF-B09A-ED7377635BE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501FA24A-093F-4323-A16F-1DF19BBE800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0BF15AE2-D365-4B68-9F03-66C009CD0CC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426B197A-D77B-4008-B1EE-4CFCC39F629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DDC09C92-2053-454F-8ED2-98097435A3D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A75DA09D-436A-4D1E-94E0-321E22BD08D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48C42761-701B-4EED-8230-8FA6BA46BFA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CC8ADFA2-3A77-4A4E-A659-455D369BC9E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C20854D1-D703-41B1-A58A-325DD9E9020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4E3A75F8-715E-4AE7-BE9B-43B5D17450C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66B64846-E759-48F6-9A78-8DFC3047C4A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1DF5F04C-AD20-435F-9374-49E20A112D4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FBE438A1-5402-462A-BAD2-4E170E1F1B2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17EAA59D-AFA8-474B-AC57-C95E1A82CA3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1E758E14-A7F1-4B3A-8EC4-F1AC11ABEA0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C5AFB566-FDA1-49F8-B9F7-5D4FBB5510C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E800DF78-62EE-4229-AC6A-56884D5B53D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0" action="ppaction://hlinksldjump"/>
            <a:extLst>
              <a:ext uri="{FF2B5EF4-FFF2-40B4-BE49-F238E27FC236}">
                <a16:creationId xmlns:a16="http://schemas.microsoft.com/office/drawing/2014/main" id="{B42E6466-62C9-4F8E-B4D7-5E773AC1AEA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8" name="Rechthoek 157">
            <a:hlinkClick r:id="rId8" action="ppaction://hlinksldjump"/>
            <a:extLst>
              <a:ext uri="{FF2B5EF4-FFF2-40B4-BE49-F238E27FC236}">
                <a16:creationId xmlns:a16="http://schemas.microsoft.com/office/drawing/2014/main" id="{392CC9CC-890A-4C58-B79D-993FFD9E37E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D8216AC0-3A2E-4D40-9058-7BD2333256D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9F0657B5-63F7-4B37-AA1F-246A8F014CFC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FF5F8DE2-EAC0-4D94-9DF7-D9E6B9114B0E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5" name="Rechthoek 164">
            <a:hlinkClick r:id="rId8" action="ppaction://hlinksldjump"/>
            <a:extLst>
              <a:ext uri="{FF2B5EF4-FFF2-40B4-BE49-F238E27FC236}">
                <a16:creationId xmlns:a16="http://schemas.microsoft.com/office/drawing/2014/main" id="{F745A863-9F23-4E75-A1EF-A336B6A23395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6" name="Rond diagonale hoek rechthoek 28">
            <a:extLst>
              <a:ext uri="{FF2B5EF4-FFF2-40B4-BE49-F238E27FC236}">
                <a16:creationId xmlns:a16="http://schemas.microsoft.com/office/drawing/2014/main" id="{54FFE05F-AB22-4930-AAA0-E20700B431A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pic>
        <p:nvPicPr>
          <p:cNvPr id="167" name="Afbeelding 166">
            <a:hlinkClick r:id="rId8" action="ppaction://hlinksldjump"/>
            <a:extLst>
              <a:ext uri="{FF2B5EF4-FFF2-40B4-BE49-F238E27FC236}">
                <a16:creationId xmlns:a16="http://schemas.microsoft.com/office/drawing/2014/main" id="{26B29FEC-AA0D-4CAA-B404-C9796627895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31" name="Tekstvak 130">
            <a:extLst>
              <a:ext uri="{FF2B5EF4-FFF2-40B4-BE49-F238E27FC236}">
                <a16:creationId xmlns:a16="http://schemas.microsoft.com/office/drawing/2014/main" id="{E65F72C8-E0F4-42D0-8244-E316633C061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76" name="Tabel 175">
            <a:extLst>
              <a:ext uri="{FF2B5EF4-FFF2-40B4-BE49-F238E27FC236}">
                <a16:creationId xmlns:a16="http://schemas.microsoft.com/office/drawing/2014/main" id="{DB2B15A6-75B9-4A7E-938D-2DB8FC5E1A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41629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7" name="Rechthoek 176">
            <a:extLst>
              <a:ext uri="{FF2B5EF4-FFF2-40B4-BE49-F238E27FC236}">
                <a16:creationId xmlns:a16="http://schemas.microsoft.com/office/drawing/2014/main" id="{68ACB100-651C-4C52-99B3-0FA9742A343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78" name="Afbeelding 177">
            <a:extLst>
              <a:ext uri="{FF2B5EF4-FFF2-40B4-BE49-F238E27FC236}">
                <a16:creationId xmlns:a16="http://schemas.microsoft.com/office/drawing/2014/main" id="{DAC232A1-F21E-4340-A614-331AD1CF926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9" name="Afbeelding 178">
            <a:extLst>
              <a:ext uri="{FF2B5EF4-FFF2-40B4-BE49-F238E27FC236}">
                <a16:creationId xmlns:a16="http://schemas.microsoft.com/office/drawing/2014/main" id="{62F36766-9BB0-4295-85FA-4899636EFD8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80" name="Afbeelding 179">
            <a:extLst>
              <a:ext uri="{FF2B5EF4-FFF2-40B4-BE49-F238E27FC236}">
                <a16:creationId xmlns:a16="http://schemas.microsoft.com/office/drawing/2014/main" id="{C89E001A-792E-4AF7-995B-FB6EF039868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81" name="Afbeelding 180">
            <a:extLst>
              <a:ext uri="{FF2B5EF4-FFF2-40B4-BE49-F238E27FC236}">
                <a16:creationId xmlns:a16="http://schemas.microsoft.com/office/drawing/2014/main" id="{BBB249D5-3AFF-432E-A73D-63503D2A20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95" name="Rond diagonale hoek rechthoek 17">
            <a:extLst>
              <a:ext uri="{FF2B5EF4-FFF2-40B4-BE49-F238E27FC236}">
                <a16:creationId xmlns:a16="http://schemas.microsoft.com/office/drawing/2014/main" id="{0EC0880F-B74E-4C72-840C-6728533B3B5A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96" name="Tekstvak 195">
            <a:extLst>
              <a:ext uri="{FF2B5EF4-FFF2-40B4-BE49-F238E27FC236}">
                <a16:creationId xmlns:a16="http://schemas.microsoft.com/office/drawing/2014/main" id="{40E99087-D625-4ADC-A4E7-F9830286F4DA}"/>
              </a:ext>
            </a:extLst>
          </p:cNvPr>
          <p:cNvSpPr txBox="1"/>
          <p:nvPr/>
        </p:nvSpPr>
        <p:spPr>
          <a:xfrm>
            <a:off x="2854800" y="1995941"/>
            <a:ext cx="1944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98" name="Tekstvak 197">
            <a:extLst>
              <a:ext uri="{FF2B5EF4-FFF2-40B4-BE49-F238E27FC236}">
                <a16:creationId xmlns:a16="http://schemas.microsoft.com/office/drawing/2014/main" id="{5ED3D28C-56DB-4A4F-B652-D8284865E8C4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2     .</a:t>
            </a:r>
          </a:p>
        </p:txBody>
      </p:sp>
      <p:sp>
        <p:nvSpPr>
          <p:cNvPr id="200" name="Tekstvak 199">
            <a:extLst>
              <a:ext uri="{FF2B5EF4-FFF2-40B4-BE49-F238E27FC236}">
                <a16:creationId xmlns:a16="http://schemas.microsoft.com/office/drawing/2014/main" id="{FE32277C-F5AA-41D6-B10D-6AA1AEA3B07E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97B4B0C0-436A-44F8-A1E0-6538B3E4A81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91" name="Afbeelding 90">
            <a:extLst>
              <a:ext uri="{FF2B5EF4-FFF2-40B4-BE49-F238E27FC236}">
                <a16:creationId xmlns:a16="http://schemas.microsoft.com/office/drawing/2014/main" id="{807DFD05-3FC6-48E9-824C-60652D27363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90" name="Tekstvak 89">
            <a:extLst>
              <a:ext uri="{FF2B5EF4-FFF2-40B4-BE49-F238E27FC236}">
                <a16:creationId xmlns:a16="http://schemas.microsoft.com/office/drawing/2014/main" id="{F28AFB52-46F5-4167-A478-98E40F14B76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A1DF098A-DDC0-4E4F-AC70-BCCDE9FA10A5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8D187D1F-86A1-4FCE-B6EF-F9706A28792E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AFD95204-5EB7-43F4-A7DE-7AF73F5BC772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C650ADC8-5DA7-44E6-99E8-AAB52C409CA3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AC3731CF-ED2E-4C5F-A440-316391CB64B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F1A31D23-9767-4C76-9154-4DB14052AA9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22CB15-1463-47B5-8EA5-383DDC68100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9467CAE9-F8B2-45E1-94C7-4489A5F1BCF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CEF42E29-C256-4C4F-B11A-85E6943CC5F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E6B4FAD6-4FF1-4429-9DD5-01BDBA46FC37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E31C84CE-4AFB-4ACD-9816-9EA0E58960FA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F3432ACF-B6C4-40A9-861E-1B83EB66BAD3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AB1CF0AA-2D2C-411B-89DB-D1E7A7292A3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38B440F5-E217-494C-977E-39234F4D479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7DFB8F51-F17B-42C4-9686-4B035C4DE55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34CC3A18-A9C9-45F9-86C6-00F43BD3D854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2FAF20AF-D81D-4AEF-A794-DC1CBF89CA5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4513358C-CF9D-4BAC-9647-4B00F860BFE7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95ED0B23-0C8C-4EC8-B445-58A69DB4139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733365B9-DC5C-4DC6-8050-7D34E54D45A8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C9BFC2C4-4FCB-4B50-B9CA-0EC36A677CE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0" action="ppaction://hlinksldjump"/>
            <a:extLst>
              <a:ext uri="{FF2B5EF4-FFF2-40B4-BE49-F238E27FC236}">
                <a16:creationId xmlns:a16="http://schemas.microsoft.com/office/drawing/2014/main" id="{1B9CC27B-9D46-41FE-AF68-6DE4EAC915A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6578BC3C-8438-44B9-AC9A-A40D3C018C1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42523606-03D8-4205-A529-1E8500F2C6D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16CB426A-04A6-431A-8508-957A4661D9BA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2FBED4B0-33C2-4689-AD8B-97AA6E2B3CB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EFD7038B-611D-49C0-A7FA-418BB420DE0B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DB87D1A-E106-4D45-B703-56B8EDFB3D25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40B9A437-E2A4-462D-AAB3-D3CAAC60BE42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820493EB-9EC6-404C-B81F-A44E9E3F9F01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C011CB44-705F-4D27-8D7A-8358D3C6C25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3E92EE3D-F7AC-4A2E-B690-B24A0FA77A0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6E08678-362F-455F-AD30-5553B4E95246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5B357A5F-3418-4DA6-BC7E-5439A5648579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1BB72224-3A1A-4741-B790-AA6EA50BDAE5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55849B48-440D-425B-B499-49E9913FDE56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E3FC6A0D-4643-4E32-927E-E217BBCB4ADF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0C9CD362-4616-4B04-88A7-857C83F4AB1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44F2437E-8E33-4E9F-A1DD-B1EFEBEC5F1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84AA4DA3-A9E1-4CC3-BC47-68BDE5D9A0A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3D06D1C8-D3ED-4363-9AF9-A81F6AE2F8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9E1E90F3-E73A-4552-997A-033F79FF997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2C8387CC-EE39-47F3-A203-E904FAADEF4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CC5D5EDE-B3C2-4973-9529-7F26C0636A2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13291AB8-4A8B-47DA-991B-085E9D5E5F3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0D65598A-0C91-4E60-9751-AD9D7F22803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F01A89D1-1D59-4615-87EB-A67BC0A2831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8DA23489-6BE4-4E89-9830-2D66DED0BF5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8070CA3D-6057-4D15-854B-FB35F333B2A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FD25464F-DE22-4E4D-8DB0-41AB49AFE2B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0" action="ppaction://hlinksldjump"/>
            <a:extLst>
              <a:ext uri="{FF2B5EF4-FFF2-40B4-BE49-F238E27FC236}">
                <a16:creationId xmlns:a16="http://schemas.microsoft.com/office/drawing/2014/main" id="{AF2108C7-3D59-4A80-8E1B-3C5BB245B24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C002C44B-3378-4196-8926-A5B4748B818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D926CA38-5C53-4F80-8EA2-E0464B7A17C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BCA8F54-2A9C-465D-863B-FCF74D3BD94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ED528540-7A32-4A0B-9587-298088B68CA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E0456AFF-ED77-4654-A201-1C2456D46B2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E567FC3-D5F6-475F-9424-25A7A71050C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737AB058-B63F-4B72-A994-D4E92CD6881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B0C9A71C-4B33-4612-8B7E-E473692213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C5616355-FE3E-4A68-BC43-5231C0C6BCA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BECD3E1-D280-4E95-A078-18A0577901E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64FDD406-CECA-4640-8A96-56F901B5BF8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858CE35C-A26B-4CCB-9D02-55FB82DC5EB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14C67733-391D-4639-AF22-290BA5096C48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B1542AE-793E-46DC-B182-FEE2E6AF6D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ED1FCF49-D5EB-4EDF-B21D-57C8B571BF35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717B4F12-9A29-4B49-AFB8-6B744256D41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F84A3C08-E7E7-42F0-A3EF-DA07AC56D435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7348C27D-C6B3-4E07-BEEA-80A40511A3B1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CAE87DA5-3AC2-4696-A81D-AA0DA4ED213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6CCBA4A0-8A32-4124-99AF-3FA847B255D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E87DF431-70B9-40F6-A9E4-25627C2EBA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33500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CA73986B-E2D3-4DEC-B49B-D3A0D20CA36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18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89D2ED69-85B8-49E4-8A33-1573B2D120B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B244F169-A1EA-4F12-A3DF-52781640FED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6849C5E3-6AA8-40B2-8CB9-90010C32463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2F9ABD08-B8DB-40CC-8ED4-69626E7943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71" name="Rond diagonale hoek rechthoek 17">
            <a:extLst>
              <a:ext uri="{FF2B5EF4-FFF2-40B4-BE49-F238E27FC236}">
                <a16:creationId xmlns:a16="http://schemas.microsoft.com/office/drawing/2014/main" id="{7ED468A3-0661-4758-A56E-DFB98436ED13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2" name="Tekstvak 171">
            <a:extLst>
              <a:ext uri="{FF2B5EF4-FFF2-40B4-BE49-F238E27FC236}">
                <a16:creationId xmlns:a16="http://schemas.microsoft.com/office/drawing/2014/main" id="{EEE884A7-1F9F-4999-A736-244FBF04564D}"/>
              </a:ext>
            </a:extLst>
          </p:cNvPr>
          <p:cNvSpPr txBox="1"/>
          <p:nvPr/>
        </p:nvSpPr>
        <p:spPr>
          <a:xfrm>
            <a:off x="2853684" y="1995941"/>
            <a:ext cx="194205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74" name="Tekstvak 173">
            <a:extLst>
              <a:ext uri="{FF2B5EF4-FFF2-40B4-BE49-F238E27FC236}">
                <a16:creationId xmlns:a16="http://schemas.microsoft.com/office/drawing/2014/main" id="{D867A977-F045-48F8-84E7-C58B98208393}"/>
              </a:ext>
            </a:extLst>
          </p:cNvPr>
          <p:cNvSpPr txBox="1"/>
          <p:nvPr/>
        </p:nvSpPr>
        <p:spPr>
          <a:xfrm>
            <a:off x="4588971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176" name="Tekstvak 175">
            <a:extLst>
              <a:ext uri="{FF2B5EF4-FFF2-40B4-BE49-F238E27FC236}">
                <a16:creationId xmlns:a16="http://schemas.microsoft.com/office/drawing/2014/main" id="{9EA050D8-EA25-43FF-9BD4-8DDB19A40806}"/>
              </a:ext>
            </a:extLst>
          </p:cNvPr>
          <p:cNvSpPr txBox="1"/>
          <p:nvPr/>
        </p:nvSpPr>
        <p:spPr>
          <a:xfrm>
            <a:off x="3499787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98EA7B03-7556-40E0-B520-C5C63CAF6B2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248861" y="2086928"/>
            <a:ext cx="213378" cy="213378"/>
          </a:xfrm>
          <a:prstGeom prst="rect">
            <a:avLst/>
          </a:prstGeom>
        </p:spPr>
      </p:pic>
      <p:pic>
        <p:nvPicPr>
          <p:cNvPr id="89" name="Afbeelding 88">
            <a:extLst>
              <a:ext uri="{FF2B5EF4-FFF2-40B4-BE49-F238E27FC236}">
                <a16:creationId xmlns:a16="http://schemas.microsoft.com/office/drawing/2014/main" id="{9B7DF74C-E1CA-44BD-BE4C-12DA4087F78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583936" y="2077200"/>
            <a:ext cx="213378" cy="213378"/>
          </a:xfrm>
          <a:prstGeom prst="rect">
            <a:avLst/>
          </a:prstGeom>
        </p:spPr>
      </p:pic>
      <p:sp>
        <p:nvSpPr>
          <p:cNvPr id="90" name="Tekstvak 89">
            <a:extLst>
              <a:ext uri="{FF2B5EF4-FFF2-40B4-BE49-F238E27FC236}">
                <a16:creationId xmlns:a16="http://schemas.microsoft.com/office/drawing/2014/main" id="{A54AC601-A1AB-435D-A148-62342321CEF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80152520"/>
      </p:ext>
    </p:extLst>
  </p:cSld>
  <p:clrMapOvr>
    <a:masterClrMapping/>
  </p:clrMapOvr>
  <p:transition advClick="0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3683D23A-5AB3-4B99-B591-E522268C379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D13DB02-FA38-4E98-86F8-47AE2C9BFBD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3DF9776-D5A9-4278-A1C5-B619C86B4A1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C9E94F57-3C5E-4B4E-BEEC-3D7F240D40C8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heeft 18 echte punten en één distributie punt voor uw dubbelton ruiten. Hoeveel punten heeft uw partner minimaal en hoeveel schoppen heeft hij minimaal?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7890D123-F504-4B64-838D-53D862CBE7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73041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E3C2544C-DCD3-4E86-9560-71EB0B9A496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18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1B957901-1106-44E3-BBBD-8669DCCDDEF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FCC5AAB3-EBF3-4217-BCB6-210BB73A682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64C19157-AF27-4BBC-966F-E2C379DF6EB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DB0FA5BF-BDBF-4DD7-B444-FB550D56775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1" name="Rond diagonale hoek rechthoek 17">
            <a:extLst>
              <a:ext uri="{FF2B5EF4-FFF2-40B4-BE49-F238E27FC236}">
                <a16:creationId xmlns:a16="http://schemas.microsoft.com/office/drawing/2014/main" id="{F844CE31-7764-45C6-874D-B6A35A8EBEC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30199285-6212-46B3-A002-47BC5DC0A493}"/>
              </a:ext>
            </a:extLst>
          </p:cNvPr>
          <p:cNvSpPr txBox="1"/>
          <p:nvPr/>
        </p:nvSpPr>
        <p:spPr>
          <a:xfrm>
            <a:off x="2853684" y="1995941"/>
            <a:ext cx="194205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E4127F8B-F83C-4F1D-8A99-E3FBE8B52BF5}"/>
              </a:ext>
            </a:extLst>
          </p:cNvPr>
          <p:cNvSpPr txBox="1"/>
          <p:nvPr/>
        </p:nvSpPr>
        <p:spPr>
          <a:xfrm>
            <a:off x="4588971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576B5FF0-0B98-4777-959E-09D898BF712E}"/>
              </a:ext>
            </a:extLst>
          </p:cNvPr>
          <p:cNvSpPr txBox="1"/>
          <p:nvPr/>
        </p:nvSpPr>
        <p:spPr>
          <a:xfrm>
            <a:off x="3499787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812FF0CC-35A1-45F3-B388-B5AE75AE57C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48861" y="2086928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51114E96-1F5A-4C86-9E40-D86E1EC4D27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3936" y="2077200"/>
            <a:ext cx="213378" cy="213378"/>
          </a:xfrm>
          <a:prstGeom prst="rect">
            <a:avLst/>
          </a:prstGeom>
        </p:spPr>
      </p:pic>
      <p:sp>
        <p:nvSpPr>
          <p:cNvPr id="23" name="Tekstvak 22">
            <a:extLst>
              <a:ext uri="{FF2B5EF4-FFF2-40B4-BE49-F238E27FC236}">
                <a16:creationId xmlns:a16="http://schemas.microsoft.com/office/drawing/2014/main" id="{E30F32FB-587C-4CD4-B77C-C6543B4388A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4182188959"/>
      </p:ext>
    </p:extLst>
  </p:cSld>
  <p:clrMapOvr>
    <a:masterClrMapping/>
  </p:clrMapOvr>
  <p:transition advClick="0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6B468E5E-FB28-4E71-A7AA-48FFFF35382C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D2F1B89F-B649-455D-BFFE-B00E44F0DD9B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20E18812-0921-43F1-9339-75B6E4659C91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966DEA56-6451-4389-AE04-D881C4397E99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18 echte punten, 1 distributie punt en minimaal 6 punten bij uw partner, heeft u samen, minimaal 25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natuurlijk ook minimaal 8 schoppen samen.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3610D2B1-28B7-4E5D-95D2-3AF5F19059F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4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C8253367-9540-4CBC-82EF-5F9ABA857E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73041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5B988FA3-89DC-4C3A-99DC-0B655001572F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18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80F5D26B-C312-45A6-9A9B-201A00DD26E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3D3C04E4-2C41-470C-9EF2-75E0F9DA8AE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A568582D-58D2-4550-8AC8-E605E8F7A8E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E4B0375A-E638-4B2D-B2DE-093D0A509F8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2BD8E239-6DB6-416A-A65B-5E6F1EA555A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07200" y="3204000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26D039D2-57E2-4D50-B3A2-59108A45249F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4C39055B-13E1-422B-9635-B871436ADC63}"/>
              </a:ext>
            </a:extLst>
          </p:cNvPr>
          <p:cNvSpPr txBox="1"/>
          <p:nvPr/>
        </p:nvSpPr>
        <p:spPr>
          <a:xfrm>
            <a:off x="2853684" y="1995941"/>
            <a:ext cx="194205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EB3560EE-5A5E-4D52-973C-9A6D331F04D6}"/>
              </a:ext>
            </a:extLst>
          </p:cNvPr>
          <p:cNvSpPr txBox="1"/>
          <p:nvPr/>
        </p:nvSpPr>
        <p:spPr>
          <a:xfrm>
            <a:off x="4588971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018F0EA1-EAB0-413B-B6E5-65D634349CE7}"/>
              </a:ext>
            </a:extLst>
          </p:cNvPr>
          <p:cNvSpPr txBox="1"/>
          <p:nvPr/>
        </p:nvSpPr>
        <p:spPr>
          <a:xfrm>
            <a:off x="3499787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6" name="Afbeelding 35">
            <a:extLst>
              <a:ext uri="{FF2B5EF4-FFF2-40B4-BE49-F238E27FC236}">
                <a16:creationId xmlns:a16="http://schemas.microsoft.com/office/drawing/2014/main" id="{2F9EBA65-6F2D-418D-8C95-F58BDE5C6E5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48861" y="2086928"/>
            <a:ext cx="213378" cy="213378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77ECE0A4-85AF-4328-A107-E2251800E5D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3936" y="2077200"/>
            <a:ext cx="213378" cy="213378"/>
          </a:xfrm>
          <a:prstGeom prst="rect">
            <a:avLst/>
          </a:prstGeom>
        </p:spPr>
      </p:pic>
      <p:sp>
        <p:nvSpPr>
          <p:cNvPr id="25" name="Tekstvak 24">
            <a:extLst>
              <a:ext uri="{FF2B5EF4-FFF2-40B4-BE49-F238E27FC236}">
                <a16:creationId xmlns:a16="http://schemas.microsoft.com/office/drawing/2014/main" id="{8D98E5D5-0907-4217-A6F1-D913EFEA729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413406961"/>
      </p:ext>
    </p:extLst>
  </p:cSld>
  <p:clrMapOvr>
    <a:masterClrMapping/>
  </p:clrMapOvr>
  <p:transition advClick="0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D26F6170-D4E3-4B55-ABCA-B6EFDDE4CD6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B38ABFA8-904F-4D95-9260-92AC9BD7D39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D4F17533-1F81-4E45-B9F4-21D58AF74F35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17A62BC0-46F9-4D09-9221-FE88BF01C7FA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A570C6B7-1CAE-4A8F-A3EF-28A8287DE382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6C64867E-150C-4CA4-AEA8-1BA42199278A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1E44052-D6CB-47D1-B5BC-98272B4F70F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1C95F8EB-25B0-4D88-86C3-8DAB0C756A7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56011C90-8DD7-4001-A8D5-DBE2302AD08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307AEE68-D7EF-4305-97F8-374643B670C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9597D2D-5283-4D89-8C40-5AE8FCD9E396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0" action="ppaction://hlinksldjump"/>
            <a:extLst>
              <a:ext uri="{FF2B5EF4-FFF2-40B4-BE49-F238E27FC236}">
                <a16:creationId xmlns:a16="http://schemas.microsoft.com/office/drawing/2014/main" id="{E5BB77A1-E594-4D70-B94D-1784447C1E79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9EB90DCF-851D-4D55-BDB3-D321433C38F7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0B50C1B2-EDB6-4817-A5D9-9B4A4ADC7202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F734C3D7-A957-410C-B434-275426A9EFC5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FD22234A-EB26-464C-A97D-AC990849A826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8E44A905-08F0-400E-9BF8-C22B632634C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4761F547-F20F-445D-B8C3-305EE2EE8BB9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570250F0-F883-4F5F-B609-4AFF8E79BF8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693E467E-9184-40BB-BACC-42BCB6BF695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796EF2DB-4F7F-4932-B16A-50AB2213456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0762ED61-7DF1-442B-8097-327DFE8EB1C1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21B43EAF-0140-462B-A5E2-9F02D8EE50CC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5F796264-AD8D-4123-9BC9-46932D1827C6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81F5B0CE-4CCF-4BB3-88AD-E19D318156A8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04F9D81C-767F-4E5F-9994-7D0BF7C89E6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E832EDF5-1978-4FE3-92B1-CB72DABF6946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804AB2F9-952E-43C9-B131-10F53A123026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EEDB14E-F3CB-4E62-B3E4-E1D46B833E3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6C2002CA-98C7-4E38-93C9-E9550C44E614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314115F5-207A-46AA-ACBB-D5A9B30D40DE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47E8B4AA-5430-4F30-A82F-834A253F38FD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3357DA1-4764-44DE-865B-9240F918056E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949C2D41-0ABB-4C81-92DA-43157BABF0D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2F71FFD7-1E7A-4091-B1CD-326F2D128119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10D09DCD-C0E4-4436-9E07-D96FEA66872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E3045521-CC2F-44D0-9F2F-70F52A180D00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7F89F48D-7F9D-47FA-A8D1-F7054C5CE42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742DCB10-84C1-4649-9B6E-2F61EBC34BB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EF19DCAD-191F-476E-BE62-40EEACC6A7D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0FC2B778-550F-4B0D-A31C-665C6BE84CB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539EBFC6-D29B-475C-8ABE-00E60C81B28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FE680D12-4089-4F03-85FC-E6712D7C5E3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F7CC6888-C126-4B81-A7A7-23149BA6849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0" action="ppaction://hlinksldjump"/>
            <a:extLst>
              <a:ext uri="{FF2B5EF4-FFF2-40B4-BE49-F238E27FC236}">
                <a16:creationId xmlns:a16="http://schemas.microsoft.com/office/drawing/2014/main" id="{2274032D-F65E-489B-8247-0575DC7DCE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A7E78931-BA73-4784-8522-A2D2F3187A1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DDF95E32-CE7F-41A3-B4C0-8A6BCAEECB8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C7C6643-7612-4CFA-98EB-27E8F588139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F005AE89-A2C6-47CD-96F4-AAE4AE68C49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5D1196C3-363C-4A8D-9B19-5A78B20F310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5FC6C7B4-77DA-4432-B699-F959FF117ED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7F5D874B-59EE-46DB-8381-D8D8B8D7BE2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54996CB4-18C0-454E-8700-F2E3276111A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E4989674-509A-4E06-B34E-53F3DDA9B0C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0B7245EB-A287-4B74-87C6-E7CB93955B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80FE82F2-78C3-49C7-8DC0-930E52B408D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318F9484-A0A2-4473-B0E6-77A77AA9712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0F759375-D627-4075-9650-A27CC87E48D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0EE6D2E-EB52-4575-872D-AC02AD4F57D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E1D7F20B-834E-421A-BBF6-85186F9C148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D777DB7F-C432-40D5-B5EC-C5C0B960902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934BB563-8E54-4DA6-A5C5-6BAC85C3FFC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2A92A95-6D6D-4A63-9924-0222A249EC0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CF71C36F-F77E-42A6-86F6-2C9C071D94C6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C93FC4CE-9EDD-45F3-8336-985AD19835A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19A03435-E375-4071-B440-202AA26784FD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32E8B505-0E6A-41D6-9353-8FA0D06F518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1D1CCF45-6B75-4662-9191-D43B0FFC340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B99BDBEB-8DA7-408F-9587-19640041EE09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74598FF8-C4D9-4420-99F0-4FAF08568B6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A2A8DD20-65D6-43B0-B008-4EB48DD2E27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5FAC77E8-644A-4F92-8D46-76E500E44F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22991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A8432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BF77A353-473A-4D3F-9AB0-6AB76D08320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404BFE7-DA42-4362-86C9-A5531201B6A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954AF56C-9566-4D2A-B69E-F91395782CD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5A4E342C-2FCA-4065-B588-E74EEAE4F57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657C75ED-48AA-42D8-9B4E-334DC1A1BC6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8" name="Rond diagonale hoek rechthoek 17">
            <a:extLst>
              <a:ext uri="{FF2B5EF4-FFF2-40B4-BE49-F238E27FC236}">
                <a16:creationId xmlns:a16="http://schemas.microsoft.com/office/drawing/2014/main" id="{5B5EE42B-B629-469E-8301-0E3B596666D0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CCC139A8-95A7-42FC-926F-64C1D0DBDA4D}"/>
              </a:ext>
            </a:extLst>
          </p:cNvPr>
          <p:cNvSpPr txBox="1"/>
          <p:nvPr/>
        </p:nvSpPr>
        <p:spPr>
          <a:xfrm>
            <a:off x="2629943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90" name="Tekstvak 89">
            <a:extLst>
              <a:ext uri="{FF2B5EF4-FFF2-40B4-BE49-F238E27FC236}">
                <a16:creationId xmlns:a16="http://schemas.microsoft.com/office/drawing/2014/main" id="{BBC321AE-0287-4B83-AEFD-B61F14DBE101}"/>
              </a:ext>
            </a:extLst>
          </p:cNvPr>
          <p:cNvSpPr txBox="1"/>
          <p:nvPr/>
        </p:nvSpPr>
        <p:spPr>
          <a:xfrm>
            <a:off x="4715435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3     .</a:t>
            </a:r>
          </a:p>
        </p:txBody>
      </p:sp>
      <p:sp>
        <p:nvSpPr>
          <p:cNvPr id="127" name="Tekstvak 126">
            <a:extLst>
              <a:ext uri="{FF2B5EF4-FFF2-40B4-BE49-F238E27FC236}">
                <a16:creationId xmlns:a16="http://schemas.microsoft.com/office/drawing/2014/main" id="{6484D372-99F9-4090-B8A1-BADDE9E38289}"/>
              </a:ext>
            </a:extLst>
          </p:cNvPr>
          <p:cNvSpPr txBox="1"/>
          <p:nvPr/>
        </p:nvSpPr>
        <p:spPr>
          <a:xfrm>
            <a:off x="3431691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128" name="Afbeelding 127">
            <a:extLst>
              <a:ext uri="{FF2B5EF4-FFF2-40B4-BE49-F238E27FC236}">
                <a16:creationId xmlns:a16="http://schemas.microsoft.com/office/drawing/2014/main" id="{E2F6B58A-508C-4AAB-934F-0A0E5000078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453200" y="2088000"/>
            <a:ext cx="213378" cy="190517"/>
          </a:xfrm>
          <a:prstGeom prst="rect">
            <a:avLst/>
          </a:prstGeom>
        </p:spPr>
      </p:pic>
      <p:pic>
        <p:nvPicPr>
          <p:cNvPr id="129" name="Afbeelding 128">
            <a:extLst>
              <a:ext uri="{FF2B5EF4-FFF2-40B4-BE49-F238E27FC236}">
                <a16:creationId xmlns:a16="http://schemas.microsoft.com/office/drawing/2014/main" id="{0C8F4ED4-6495-4415-9F87-A20EA2F4CFE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710400" y="2088000"/>
            <a:ext cx="213378" cy="190517"/>
          </a:xfrm>
          <a:prstGeom prst="rect">
            <a:avLst/>
          </a:prstGeom>
        </p:spPr>
      </p:pic>
      <p:sp>
        <p:nvSpPr>
          <p:cNvPr id="130" name="Rond diagonale hoek rechthoek 17">
            <a:extLst>
              <a:ext uri="{FF2B5EF4-FFF2-40B4-BE49-F238E27FC236}">
                <a16:creationId xmlns:a16="http://schemas.microsoft.com/office/drawing/2014/main" id="{EACCC158-F57C-475C-8C48-E2F1337E653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64" name="Tekstvak 163">
            <a:extLst>
              <a:ext uri="{FF2B5EF4-FFF2-40B4-BE49-F238E27FC236}">
                <a16:creationId xmlns:a16="http://schemas.microsoft.com/office/drawing/2014/main" id="{DA9764BE-075D-4816-BAE7-2C5035FDB6F9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1SA.</a:t>
            </a:r>
          </a:p>
        </p:txBody>
      </p:sp>
      <p:sp>
        <p:nvSpPr>
          <p:cNvPr id="173" name="Tekstvak 172">
            <a:extLst>
              <a:ext uri="{FF2B5EF4-FFF2-40B4-BE49-F238E27FC236}">
                <a16:creationId xmlns:a16="http://schemas.microsoft.com/office/drawing/2014/main" id="{EDC52B4C-F440-447D-8571-01CAEF4F4BE3}"/>
              </a:ext>
            </a:extLst>
          </p:cNvPr>
          <p:cNvSpPr txBox="1"/>
          <p:nvPr/>
        </p:nvSpPr>
        <p:spPr>
          <a:xfrm>
            <a:off x="4590000" y="1995300"/>
            <a:ext cx="242664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2    .</a:t>
            </a:r>
          </a:p>
        </p:txBody>
      </p:sp>
      <p:sp>
        <p:nvSpPr>
          <p:cNvPr id="175" name="Tekstvak 174">
            <a:extLst>
              <a:ext uri="{FF2B5EF4-FFF2-40B4-BE49-F238E27FC236}">
                <a16:creationId xmlns:a16="http://schemas.microsoft.com/office/drawing/2014/main" id="{CD90C0AF-FE28-4B2C-BE5F-1C00676DE070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179" name="Afbeelding 178">
            <a:extLst>
              <a:ext uri="{FF2B5EF4-FFF2-40B4-BE49-F238E27FC236}">
                <a16:creationId xmlns:a16="http://schemas.microsoft.com/office/drawing/2014/main" id="{FA050CC7-7E67-4E4E-86E0-231C71786B2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171" name="Tekstvak 170">
            <a:extLst>
              <a:ext uri="{FF2B5EF4-FFF2-40B4-BE49-F238E27FC236}">
                <a16:creationId xmlns:a16="http://schemas.microsoft.com/office/drawing/2014/main" id="{0B58FA0A-E41E-47E5-96F7-25159A3D8E6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652708504"/>
      </p:ext>
    </p:extLst>
  </p:cSld>
  <p:clrMapOvr>
    <a:masterClrMapping/>
  </p:clrMapOvr>
  <p:transition advClick="0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D7DEA24B-74E8-4441-8E52-AFE2D05A8ACC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7EAD6170-BC9D-4140-8025-436BDCD1DDA0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4FEB241C-15CB-4017-A487-854D412A427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819A6F3-3647-4026-9FAD-734A6A488C8D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2 klaveren bod van mijn partner vraagt mij of ik misschien een 4-kaart in een van de hoge kleuren heb.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die heb ik niet. Daar hebben wij een afspraak over.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22F6F6AA-8671-46F8-94CC-046524790C0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7949B3A-D5A4-4916-9DBC-F637A6CD62CC}"/>
              </a:ext>
            </a:extLst>
          </p:cNvPr>
          <p:cNvSpPr txBox="1"/>
          <p:nvPr/>
        </p:nvSpPr>
        <p:spPr>
          <a:xfrm>
            <a:off x="2629943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7DF26571-0C37-4B89-BD6A-1894321EF2CB}"/>
              </a:ext>
            </a:extLst>
          </p:cNvPr>
          <p:cNvSpPr txBox="1"/>
          <p:nvPr/>
        </p:nvSpPr>
        <p:spPr>
          <a:xfrm>
            <a:off x="4715435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3     .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57316E2-EB96-481A-A04B-53764C55E826}"/>
              </a:ext>
            </a:extLst>
          </p:cNvPr>
          <p:cNvSpPr txBox="1"/>
          <p:nvPr/>
        </p:nvSpPr>
        <p:spPr>
          <a:xfrm>
            <a:off x="3431691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20" name="Afbeelding 19">
            <a:extLst>
              <a:ext uri="{FF2B5EF4-FFF2-40B4-BE49-F238E27FC236}">
                <a16:creationId xmlns:a16="http://schemas.microsoft.com/office/drawing/2014/main" id="{E9565BAC-9F5E-42B5-98FC-8CC8E9B6EF6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53200" y="2088000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FDB3A77B-C5A9-49DF-9889-D8997CE0A7D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10400" y="2088000"/>
            <a:ext cx="213378" cy="190517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5B6DA0DB-4C8D-45E7-9B8C-B7A8C51114D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35F4BD83-AAA4-424C-933C-FF3C943BA2C8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1SA.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C0D01C2-6D81-4905-A2DD-C77D581EE793}"/>
              </a:ext>
            </a:extLst>
          </p:cNvPr>
          <p:cNvSpPr txBox="1"/>
          <p:nvPr/>
        </p:nvSpPr>
        <p:spPr>
          <a:xfrm>
            <a:off x="4590000" y="1995300"/>
            <a:ext cx="242664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2    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6D00382-F518-449C-9D66-DBF54D69BDFB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914889B9-B59D-4717-AD56-2EBA2510BC5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graphicFrame>
        <p:nvGraphicFramePr>
          <p:cNvPr id="30" name="Tabel 29">
            <a:extLst>
              <a:ext uri="{FF2B5EF4-FFF2-40B4-BE49-F238E27FC236}">
                <a16:creationId xmlns:a16="http://schemas.microsoft.com/office/drawing/2014/main" id="{6118FF74-8DEE-4F07-9694-E3F9E7E8BE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11067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A8432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1" name="Rechthoek 30">
            <a:extLst>
              <a:ext uri="{FF2B5EF4-FFF2-40B4-BE49-F238E27FC236}">
                <a16:creationId xmlns:a16="http://schemas.microsoft.com/office/drawing/2014/main" id="{414BFF9A-E664-49A1-A71F-F56B136D490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32" name="Afbeelding 31">
            <a:extLst>
              <a:ext uri="{FF2B5EF4-FFF2-40B4-BE49-F238E27FC236}">
                <a16:creationId xmlns:a16="http://schemas.microsoft.com/office/drawing/2014/main" id="{FD9302DF-B5E7-4137-84AE-7D139711EEA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7F40D764-15C6-4F3A-A678-EAACEFE53BF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193BAF5B-DC54-4201-AD55-B31AE559126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B13AAEE0-91EC-456D-9C80-9D95DF176EA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6" name="Tekstvak 35">
            <a:extLst>
              <a:ext uri="{FF2B5EF4-FFF2-40B4-BE49-F238E27FC236}">
                <a16:creationId xmlns:a16="http://schemas.microsoft.com/office/drawing/2014/main" id="{634C9371-23BA-4B2B-968E-80651DB6DB1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1364129072"/>
      </p:ext>
    </p:extLst>
  </p:cSld>
  <p:clrMapOvr>
    <a:masterClrMapping/>
  </p:clrMapOvr>
  <p:transition advClick="0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3FB469C7-CBB9-4A85-B594-1CF37790EA5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07F2430-4027-44D5-A74A-DA601131368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25CEC748-B20F-43AA-A945-F136C896DA9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4851B93-25EB-41DA-8EE2-EAEEF2A8DAAB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2 ruiten vertel ik mijn partner dat ik geen 4-kaart hoog heb. Prima.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C8DEA056-EAC3-457C-ADEC-C96238E07648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55A2F418-2B65-4A81-B5B4-1782A9C62DCF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60A24A19-61C3-4E0A-A937-96DD33B09D48}"/>
              </a:ext>
            </a:extLst>
          </p:cNvPr>
          <p:cNvSpPr txBox="1"/>
          <p:nvPr/>
        </p:nvSpPr>
        <p:spPr>
          <a:xfrm>
            <a:off x="2629943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F436DBFD-28BA-432E-92B1-F9685380DEF7}"/>
              </a:ext>
            </a:extLst>
          </p:cNvPr>
          <p:cNvSpPr txBox="1"/>
          <p:nvPr/>
        </p:nvSpPr>
        <p:spPr>
          <a:xfrm>
            <a:off x="4715435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3     .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EC87C144-B434-40CF-9ED1-3F25978BA67E}"/>
              </a:ext>
            </a:extLst>
          </p:cNvPr>
          <p:cNvSpPr txBox="1"/>
          <p:nvPr/>
        </p:nvSpPr>
        <p:spPr>
          <a:xfrm>
            <a:off x="3431691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20" name="Afbeelding 19">
            <a:extLst>
              <a:ext uri="{FF2B5EF4-FFF2-40B4-BE49-F238E27FC236}">
                <a16:creationId xmlns:a16="http://schemas.microsoft.com/office/drawing/2014/main" id="{BDC81A0C-DD20-429C-99E1-E2759EE8C0E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53200" y="2088000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6EB30D8D-E981-4DA8-A5B1-197923AE192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10400" y="2088000"/>
            <a:ext cx="213378" cy="190517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C61A9314-598D-4E2B-978D-AC1C6FD644D3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08ABBC26-2C73-4D81-A62E-E75658A5AA28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1SA.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112634CB-576B-480F-946F-A5854AE2807F}"/>
              </a:ext>
            </a:extLst>
          </p:cNvPr>
          <p:cNvSpPr txBox="1"/>
          <p:nvPr/>
        </p:nvSpPr>
        <p:spPr>
          <a:xfrm>
            <a:off x="4590000" y="1995300"/>
            <a:ext cx="242664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2    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289EEEA-0080-4959-BB6E-9DC5D030A921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98BA875A-2E72-45DA-940F-24BA47FCD8D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graphicFrame>
        <p:nvGraphicFramePr>
          <p:cNvPr id="30" name="Tabel 29">
            <a:extLst>
              <a:ext uri="{FF2B5EF4-FFF2-40B4-BE49-F238E27FC236}">
                <a16:creationId xmlns:a16="http://schemas.microsoft.com/office/drawing/2014/main" id="{7B53DCF0-FF12-46E9-BDD9-E47253841F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11067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A8432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1" name="Rechthoek 30">
            <a:extLst>
              <a:ext uri="{FF2B5EF4-FFF2-40B4-BE49-F238E27FC236}">
                <a16:creationId xmlns:a16="http://schemas.microsoft.com/office/drawing/2014/main" id="{885CCE60-B8F4-4BC2-8E90-A459DD30186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32" name="Afbeelding 31">
            <a:extLst>
              <a:ext uri="{FF2B5EF4-FFF2-40B4-BE49-F238E27FC236}">
                <a16:creationId xmlns:a16="http://schemas.microsoft.com/office/drawing/2014/main" id="{142753A1-8AA7-42D6-89F8-B23E75AB177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CA0D4331-8C24-4DC3-9E45-A2B7DAD7551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B231F575-6839-47FC-9A95-ADCB37135C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050CF8E7-270D-438C-8983-49D8088BF91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2092F4ED-6D2B-4391-8CF9-E64D966F786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07200" y="3204000"/>
            <a:ext cx="213378" cy="213378"/>
          </a:xfrm>
          <a:prstGeom prst="rect">
            <a:avLst/>
          </a:prstGeom>
        </p:spPr>
      </p:pic>
      <p:sp>
        <p:nvSpPr>
          <p:cNvPr id="37" name="Tekstvak 36">
            <a:extLst>
              <a:ext uri="{FF2B5EF4-FFF2-40B4-BE49-F238E27FC236}">
                <a16:creationId xmlns:a16="http://schemas.microsoft.com/office/drawing/2014/main" id="{92A08B6E-B092-46B4-B788-C991656311E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1154440963"/>
      </p:ext>
    </p:extLst>
  </p:cSld>
  <p:clrMapOvr>
    <a:masterClrMapping/>
  </p:clrMapOvr>
  <p:transition advClick="0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8CF760F7-808E-4777-B8A2-A00B65F9A1F4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9C63F59-B0AC-4029-B13E-3EFDFFBCC02C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53721234-9C15-4906-9FBA-A4CF2F007BA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D18A1437-5D0B-4AE0-AAC1-95CA2B94FAE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6519B7A2-DC7B-46FC-8315-B7AD0CD62A5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1D620300-97AE-4ECD-93E5-A8A8B3048791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7EF169D-16E9-4B7E-8A33-EAAC6F5DED9D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608A2226-0923-4D24-9286-703476BE6EA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D5D4F647-B885-4B20-8ECB-9AD6B57C035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42E8E8CC-BAEA-41DF-B46D-CE13A53618B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1BDD62C-4835-4EB1-95FF-188C38AC43E1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B8CABEBF-A4F6-450A-ACB3-E4F4EF797B43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A1EC1DD9-E10C-40E5-85FC-8740D4B2D320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2AB495B1-8550-4B61-94BB-75DE75095EB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B62D74A-04DB-4C96-B618-2BD2B160D60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30B1F255-2CA3-413A-8295-2A51FE705DEC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3FDA1E50-3E4B-4604-90F2-3B6C584E9CAD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B3227532-16C6-45EA-97EB-9D30B96B6CB0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21482685-8502-4B00-908D-267ACDBC2ED6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2CDFAFD4-2AF0-4B06-8EDF-D6D6009749D4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8A4DDF1D-FBC5-4A5F-A18F-D2274B8A7BA0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0F7EB7DD-0013-4D9F-B4C7-1CB262A839D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B878FA0B-405F-4A7F-A045-FCC4CE145C45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176165F2-F1BF-4ACB-8169-870E7BCAC8FB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F99A5069-662C-44C0-A631-03250551A090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D513EBF6-E23A-43B4-B120-5D697858F8C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CDAA27BC-691C-41F8-8474-CF0BCFA6D04D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B348AE65-5BC3-47D4-90D6-C79D262D6CE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8C50CA27-5BDE-46BF-931A-AAD3A6B1B8A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A39B53F3-1C27-4C9B-936C-37291EBB35D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1799980-A4C9-4B65-B194-9B0A41791426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E5D154A5-BF90-4EFC-9C69-93A78BDFBDB0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398B0CC-42E8-469C-913A-DE253CB845F0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0" action="ppaction://hlinksldjump"/>
            <a:extLst>
              <a:ext uri="{FF2B5EF4-FFF2-40B4-BE49-F238E27FC236}">
                <a16:creationId xmlns:a16="http://schemas.microsoft.com/office/drawing/2014/main" id="{B90E8321-F9EF-47D8-9D00-6C6CBCD8196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A210E66F-576B-4A39-97A6-7EE4F85D2F23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957365DE-9C53-4904-873F-699A477459DE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3C7BA468-AA7D-4F64-AC51-6AFCE974389E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888DDC09-1CDD-4323-9BD7-0B488F25B9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826111DC-6915-407E-819F-D70961972F1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510CEF82-1E42-402E-A566-3B74C883C23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15C466AA-E7D2-440F-BF03-89C23E40241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9D218E00-267A-4042-9BFE-CD88603A8F0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3E4097AA-6894-41BC-B1B7-FD3D76C91DF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88E4B6BE-17FD-4749-81B5-B84707FA17F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7C0A1A40-7AED-4256-ABD2-C9C95AE8753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F0325ECE-2DA4-454B-9EB9-2DE7E8B62BF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9C614BAF-F627-4661-A9A3-B406FAFFFC8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2F216FBC-F453-4554-B4C4-5606A5990D8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42B86199-612B-42B0-8B8C-2E380BF3CEE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2F6158E5-4150-4C84-A25F-8C8AA372B8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2487F7E2-E054-4D34-B548-1F6C17A5B4A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B7F713AC-5AF6-4B1E-B030-6EF149ED4B8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6A4DD5A8-0CB0-4DF9-B36F-1607207395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C85596C0-FA06-41EE-B829-DBCB1FB9BF7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6E5F895A-9579-4726-946D-C0468F202BC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898A5F8D-F7FA-4CC2-8A50-456EB29AA94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8F7573D-28FE-459D-9B93-287CAA88DC0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3B993896-0A42-4297-A027-859B76E58AF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BF74D773-3A47-45E9-BE63-54A8C1D6CAD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DE388E3D-47A7-4743-9BE5-1D16C7FC64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1A9838C7-37DE-4F2C-9B06-9682B6030EB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145CD4C3-B30B-4050-B274-8B084B2B95C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2D283CCA-38E4-4AA4-9C43-ABF04CA8308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7EB53BD4-93E7-48D8-9A33-909CCA15578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6D796D2A-453B-4CBE-9EF5-BBFE1CC4FE4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5F33158D-BCC1-4527-95B1-727F16D98834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9857CC01-6E92-4AC5-9A9B-79861AE7F161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AC288995-42E6-47B3-BCBB-3990D52BF9CF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412EFA98-0980-4631-8E9B-4E066CCA807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D08414D5-77ED-4E73-9EE1-E813492B1C6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D5515E1-6A7B-44DA-8B02-C66ECBDC27D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2EA24A2D-0BE0-4D49-A365-CC77B08CE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85854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53EAF76B-EAF1-414E-B933-2AFF315B085B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3B2AE0F-E497-45F0-97B4-2DBB90FA355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7D3C8133-AC68-42F3-99AC-BD912F751C9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A18A510D-7024-4AA8-B213-B720546851C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05B6AC33-1D7C-4FE9-9A62-629AD3E9243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7" name="Rond diagonale hoek rechthoek 17">
            <a:extLst>
              <a:ext uri="{FF2B5EF4-FFF2-40B4-BE49-F238E27FC236}">
                <a16:creationId xmlns:a16="http://schemas.microsoft.com/office/drawing/2014/main" id="{87A63151-CE09-4FB0-9E02-F79B55A41843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00001AD6-657A-415D-A9C8-7A0DDA308924}"/>
              </a:ext>
            </a:extLst>
          </p:cNvPr>
          <p:cNvSpPr txBox="1"/>
          <p:nvPr/>
        </p:nvSpPr>
        <p:spPr>
          <a:xfrm>
            <a:off x="2853684" y="1995941"/>
            <a:ext cx="194205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A493D04A-320F-479E-BA35-B96EF48B4FA3}"/>
              </a:ext>
            </a:extLst>
          </p:cNvPr>
          <p:cNvSpPr txBox="1"/>
          <p:nvPr/>
        </p:nvSpPr>
        <p:spPr>
          <a:xfrm>
            <a:off x="4588971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C51E2A67-00AF-4270-9770-B0213FAA57D5}"/>
              </a:ext>
            </a:extLst>
          </p:cNvPr>
          <p:cNvSpPr txBox="1"/>
          <p:nvPr/>
        </p:nvSpPr>
        <p:spPr>
          <a:xfrm>
            <a:off x="3499787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175" name="Afbeelding 174">
            <a:extLst>
              <a:ext uri="{FF2B5EF4-FFF2-40B4-BE49-F238E27FC236}">
                <a16:creationId xmlns:a16="http://schemas.microsoft.com/office/drawing/2014/main" id="{3AD8DB51-AA84-4929-A379-8A804D8E1F5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pic>
        <p:nvPicPr>
          <p:cNvPr id="177" name="Afbeelding 176">
            <a:extLst>
              <a:ext uri="{FF2B5EF4-FFF2-40B4-BE49-F238E27FC236}">
                <a16:creationId xmlns:a16="http://schemas.microsoft.com/office/drawing/2014/main" id="{D0F7C410-85E3-4C8E-A052-051196CE589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sp>
        <p:nvSpPr>
          <p:cNvPr id="90" name="Tekstvak 89">
            <a:extLst>
              <a:ext uri="{FF2B5EF4-FFF2-40B4-BE49-F238E27FC236}">
                <a16:creationId xmlns:a16="http://schemas.microsoft.com/office/drawing/2014/main" id="{8446C258-9BEB-49C6-88D8-6FAC4DC40BB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1210794499"/>
      </p:ext>
    </p:extLst>
  </p:cSld>
  <p:clrMapOvr>
    <a:masterClrMapping/>
  </p:clrMapOvr>
  <p:transition advClick="0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64DA9EC4-FD38-4180-AE58-FE458B5EF3C5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96110FE1-BC2E-4D38-905A-EFE131AE1F3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A335449F-0DFB-48CE-B2BD-6A68580F3F8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5D351B6-160C-4225-841A-944F33E8416E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kunt de schoppen van uw partner niet steunen. Hij biedt minimaal een 4-kaart. Maar gaat u nu de harten bieden, dan beidt u reverse en belooft u 16+ punten.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AC83383C-2012-45BD-BE61-9BE93A6D5A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7935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4CFE7171-E7C2-448C-91D7-A705C8CD2A0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9EAC8C9B-67AA-4A00-B3C8-497B4540FCE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706991AE-08FF-49CE-AB1E-20BBFE6A722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AFF5693B-A9E5-4BB4-94FF-8D83DCF2DBB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5DC02B64-8F70-41D6-9D2F-6C4E693CFFB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BB74BA29-7560-4127-8895-BEE8163713ED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393F4C68-DE8E-4C0F-BC13-33D98408EDEA}"/>
              </a:ext>
            </a:extLst>
          </p:cNvPr>
          <p:cNvSpPr txBox="1"/>
          <p:nvPr/>
        </p:nvSpPr>
        <p:spPr>
          <a:xfrm>
            <a:off x="2853684" y="1995941"/>
            <a:ext cx="194205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24A913D3-F254-45A9-B005-FF202412CFE7}"/>
              </a:ext>
            </a:extLst>
          </p:cNvPr>
          <p:cNvSpPr txBox="1"/>
          <p:nvPr/>
        </p:nvSpPr>
        <p:spPr>
          <a:xfrm>
            <a:off x="4588971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222DCAEA-49BE-4192-9EC0-D59AD7611B2E}"/>
              </a:ext>
            </a:extLst>
          </p:cNvPr>
          <p:cNvSpPr txBox="1"/>
          <p:nvPr/>
        </p:nvSpPr>
        <p:spPr>
          <a:xfrm>
            <a:off x="3499787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9A826877-C1D4-4313-A81A-BBBF648F763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C766A1D8-7975-445C-9E3A-3C7427447F3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sp>
        <p:nvSpPr>
          <p:cNvPr id="31" name="Tekstvak 30">
            <a:extLst>
              <a:ext uri="{FF2B5EF4-FFF2-40B4-BE49-F238E27FC236}">
                <a16:creationId xmlns:a16="http://schemas.microsoft.com/office/drawing/2014/main" id="{026833CF-BC40-45A3-882B-92891593CCA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872737553"/>
      </p:ext>
    </p:extLst>
  </p:cSld>
  <p:clrMapOvr>
    <a:masterClrMapping/>
  </p:clrMapOvr>
  <p:transition advClick="0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DB5911F7-3E19-45FF-9490-2CAE8D00B2E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3423DEF-21C1-4F5E-9B24-D58B180694D9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AEE0815-246C-4DBD-A8F1-680487E48BC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92DFE3E0-D808-4C39-B44F-AB287F3EACAC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1 Sans Atout bod belooft 12 t/m 14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Met 15 punten en geen 5-kaart hoog, had u vermoedelijk met 1 Sans Atout geopend.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F225A861-96E9-4976-A174-34D59A716B12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SA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9E875E33-F549-4480-A138-6E5DD0E723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7935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0389A28F-6A83-49F9-8648-C626CC8D35A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F02C337A-C2F2-4DC6-819E-AEE92E9EBB6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B195B784-5161-4858-8885-B0E005D0DE4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45DFE3FE-0391-406C-8C6F-D08DF3911D3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CD9FA42B-1DF7-4AEF-BA7A-0936C2CA8FC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377C0B9D-F9B9-46D1-B87E-51A5BE3078C3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1C9B0788-0939-476E-B3C6-46CAB59A6D71}"/>
              </a:ext>
            </a:extLst>
          </p:cNvPr>
          <p:cNvSpPr txBox="1"/>
          <p:nvPr/>
        </p:nvSpPr>
        <p:spPr>
          <a:xfrm>
            <a:off x="2853684" y="1995941"/>
            <a:ext cx="194205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002FFC80-9546-41E2-927A-0CFE58E51906}"/>
              </a:ext>
            </a:extLst>
          </p:cNvPr>
          <p:cNvSpPr txBox="1"/>
          <p:nvPr/>
        </p:nvSpPr>
        <p:spPr>
          <a:xfrm>
            <a:off x="4588971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108C213-67D8-454C-A108-CB7B9558DF12}"/>
              </a:ext>
            </a:extLst>
          </p:cNvPr>
          <p:cNvSpPr txBox="1"/>
          <p:nvPr/>
        </p:nvSpPr>
        <p:spPr>
          <a:xfrm>
            <a:off x="3499787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DCC2B0BE-F186-4927-A552-C5FB6E13BD6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E72F82A4-E54E-450D-8664-5E97B673E08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sp>
        <p:nvSpPr>
          <p:cNvPr id="31" name="Tekstvak 30">
            <a:extLst>
              <a:ext uri="{FF2B5EF4-FFF2-40B4-BE49-F238E27FC236}">
                <a16:creationId xmlns:a16="http://schemas.microsoft.com/office/drawing/2014/main" id="{B9B48CE9-47E5-4C78-9373-A08B2F2EF80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281115770"/>
      </p:ext>
    </p:extLst>
  </p:cSld>
  <p:clrMapOvr>
    <a:masterClrMapping/>
  </p:clrMapOvr>
  <p:transition advClick="0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15FDA187-D9A0-4E1E-988A-AAD0CC9787C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ADF6D12B-B292-4B4C-9439-6E89132DD6A8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FC97BC75-6D53-4BDC-B530-3394089BA13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BC30B00E-185B-406D-A913-71061998920B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3C117AA1-E3C3-4B7C-A373-D12FA7AF4B98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F5131254-868C-4218-AEBF-D481F8F28D6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B43A5B9-25A8-44E4-B334-42DE14554EF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AE1D5167-3E02-4E66-AE8C-5C3C263F67A4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0F07E05-66AF-430D-BA11-A04A064EACE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1AE4D7A2-D04A-4D3D-AE9E-8C6BBD259C69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CA52EF18-60E1-4E50-85E7-AD5E488E7D2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7D1949DE-7713-404F-9197-E3908E93A1F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0" action="ppaction://hlinksldjump"/>
            <a:extLst>
              <a:ext uri="{FF2B5EF4-FFF2-40B4-BE49-F238E27FC236}">
                <a16:creationId xmlns:a16="http://schemas.microsoft.com/office/drawing/2014/main" id="{73254629-D715-437B-B4A3-362B24152CE2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4E05A852-E42D-4987-B0D7-7AD569306D6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161821E8-3D4B-4A16-A697-3D66405C81B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154973AC-CE7C-4B14-992D-3426B0AEF15D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CECECCA4-C868-452B-A2C2-C9E700626E5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8EDD278A-84F9-4493-85A1-3E0246EBF715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04817D27-AA38-4DCA-A36C-AA8E6643ABAF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C7EC15F2-7B01-4247-87FE-844414565EAA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ED65357B-3140-44F1-A2B0-A8BA6B6B50D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1830C007-8AE2-4E6F-B7B1-C9D0050C0F07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24B43547-54AA-444E-B320-AD8F7B68D9BE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7E14AE3F-4859-4F64-865F-1E5D518B6AF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A9D49BB6-CFB6-4751-A5BA-4F52224F861E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59BE362C-2A10-4528-8506-02A18A539EE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18CF0188-AB72-4B2F-87D0-8A246C695C52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BC8724C5-CD8D-4A22-996B-A2692330D4B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EBBC45DB-E803-4187-BFA8-3B9A8273D44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0A7278DD-9577-4A79-9D01-3DDCB8A179D9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9362CAB-1444-4BCB-A4F3-A1766984C964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E49477D8-FCE4-454F-8116-C8509F3B821D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A5D3B6AF-F19C-428B-A912-28BFD718E899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B6A2D617-4A3D-44CB-9163-2B03469DDFE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947B4557-765F-484C-BB0F-E2C02EDFFB8F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C1FD9EB1-04C7-4218-AC8E-46EE7C35B4A9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671994E1-D731-4E14-9B1D-F63D510C4678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B4575374-EABB-4365-A7F5-64710E2527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B096C8DD-0F41-4566-BB18-144D4972279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21DAF8A7-7F0C-4351-97D1-A481DCB868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43EB09D-DD17-4AFD-82CF-1ABBF88C380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A79D984E-9374-4D03-92AE-5FCFDA70239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08E9ABBC-ACA3-4408-AF08-1F290A8A612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3335E149-B249-436F-B7FC-60A53C32261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EC771D6D-C721-435B-A7B1-D133898DC27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0ACCF22E-F632-4A2B-92FE-841A0DBAB3C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BDDC4857-A1A0-479E-AF85-152D3CF833C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60CD9D0D-806B-49B4-B678-85E31DD45D4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0" action="ppaction://hlinksldjump"/>
            <a:extLst>
              <a:ext uri="{FF2B5EF4-FFF2-40B4-BE49-F238E27FC236}">
                <a16:creationId xmlns:a16="http://schemas.microsoft.com/office/drawing/2014/main" id="{6D6CFA20-67C8-4D2A-9710-B10A15C516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946F9411-80F6-4099-9A9C-C26B3A7B19D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AADA42EA-F363-470A-8FF4-158278A8BD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2F1C2339-27AD-4851-AC89-D17BBCD05E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5CFB7E13-0765-424A-AC4E-A945CEEC252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8895F9B3-CC63-43BE-BDDA-A17691CD1A9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D332BE7-6C66-417C-8189-ABE8D86FC3D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8CA80DF1-0DEE-4F9F-8989-CA56A0DF81B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F277E90C-BA1A-4F5D-BAE9-1F26205363E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44D907C-C044-4030-BFC6-F5E09A273F0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F414900B-4B80-4321-89B7-5DB4900C4C7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36B0EBC3-A610-4C29-B4C3-BAFCDC7BCE4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AAFD65E4-9CC3-4748-B799-2A7557DBC52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DDF5889A-0E00-4A5A-BF48-3A92B69579F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AE121CD2-16B2-4181-B1FC-4885BD5CA53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1" name="Rechthoek 160">
            <a:hlinkClick r:id="rId8" action="ppaction://hlinksldjump"/>
            <a:extLst>
              <a:ext uri="{FF2B5EF4-FFF2-40B4-BE49-F238E27FC236}">
                <a16:creationId xmlns:a16="http://schemas.microsoft.com/office/drawing/2014/main" id="{E97036E4-428A-485D-897D-B2267E55FD39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6E3581BD-D614-4797-BE96-A8FC4921593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3F73DB93-4A15-43FF-8266-EE319E98A9B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E598C946-7BFF-4B4F-957E-EB1729D2B781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3" name="Rechthoek 232">
            <a:hlinkClick r:id="rId8" action="ppaction://hlinksldjump"/>
            <a:extLst>
              <a:ext uri="{FF2B5EF4-FFF2-40B4-BE49-F238E27FC236}">
                <a16:creationId xmlns:a16="http://schemas.microsoft.com/office/drawing/2014/main" id="{DD4E9892-82C5-4E66-874D-E39E7583634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4" name="Rond diagonale hoek rechthoek 28">
            <a:extLst>
              <a:ext uri="{FF2B5EF4-FFF2-40B4-BE49-F238E27FC236}">
                <a16:creationId xmlns:a16="http://schemas.microsoft.com/office/drawing/2014/main" id="{8BD0B39D-F464-40F5-B31F-C3A30F42DE17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pic>
        <p:nvPicPr>
          <p:cNvPr id="235" name="Afbeelding 234">
            <a:hlinkClick r:id="rId8" action="ppaction://hlinksldjump"/>
            <a:extLst>
              <a:ext uri="{FF2B5EF4-FFF2-40B4-BE49-F238E27FC236}">
                <a16:creationId xmlns:a16="http://schemas.microsoft.com/office/drawing/2014/main" id="{5CC02C11-5E9C-4C72-AD97-241409D7F3E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13B6C919-36CB-490A-9614-F59BA88CDF7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4" name="Tabel 163">
            <a:extLst>
              <a:ext uri="{FF2B5EF4-FFF2-40B4-BE49-F238E27FC236}">
                <a16:creationId xmlns:a16="http://schemas.microsoft.com/office/drawing/2014/main" id="{ED83F1AA-E086-41FE-A1B3-0D7D2A6CB2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43726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5" name="Rechthoek 164">
            <a:extLst>
              <a:ext uri="{FF2B5EF4-FFF2-40B4-BE49-F238E27FC236}">
                <a16:creationId xmlns:a16="http://schemas.microsoft.com/office/drawing/2014/main" id="{F460AAAE-09E9-42D3-BBC0-78262B11E90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66" name="Afbeelding 165">
            <a:extLst>
              <a:ext uri="{FF2B5EF4-FFF2-40B4-BE49-F238E27FC236}">
                <a16:creationId xmlns:a16="http://schemas.microsoft.com/office/drawing/2014/main" id="{221A169F-48B6-49A8-893A-2003656267A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82ACDB13-4BD8-4785-8ED2-C7FCAB0AF85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4AB1BB34-C248-4BD6-A78C-B7EAD52859B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603179"/>
            <a:ext cx="213378" cy="190517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D3C55EC0-FD61-4125-9243-F327825F385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8" name="Rond diagonale hoek rechthoek 17">
            <a:extLst>
              <a:ext uri="{FF2B5EF4-FFF2-40B4-BE49-F238E27FC236}">
                <a16:creationId xmlns:a16="http://schemas.microsoft.com/office/drawing/2014/main" id="{D08124FB-0137-4B2D-92D8-70EC0025B96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84965A92-EA8E-4749-B2D5-5EDF2F8DBBD5}"/>
              </a:ext>
            </a:extLst>
          </p:cNvPr>
          <p:cNvSpPr txBox="1"/>
          <p:nvPr/>
        </p:nvSpPr>
        <p:spPr>
          <a:xfrm>
            <a:off x="2853684" y="1995941"/>
            <a:ext cx="194205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90" name="Tekstvak 89">
            <a:extLst>
              <a:ext uri="{FF2B5EF4-FFF2-40B4-BE49-F238E27FC236}">
                <a16:creationId xmlns:a16="http://schemas.microsoft.com/office/drawing/2014/main" id="{6F013A87-BFE5-49B3-8199-E03269714EB6}"/>
              </a:ext>
            </a:extLst>
          </p:cNvPr>
          <p:cNvSpPr txBox="1"/>
          <p:nvPr/>
        </p:nvSpPr>
        <p:spPr>
          <a:xfrm>
            <a:off x="4588971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2     .</a:t>
            </a:r>
          </a:p>
        </p:txBody>
      </p:sp>
      <p:sp>
        <p:nvSpPr>
          <p:cNvPr id="127" name="Tekstvak 126">
            <a:extLst>
              <a:ext uri="{FF2B5EF4-FFF2-40B4-BE49-F238E27FC236}">
                <a16:creationId xmlns:a16="http://schemas.microsoft.com/office/drawing/2014/main" id="{75B03596-1C65-44D2-9A75-3E323505F8EA}"/>
              </a:ext>
            </a:extLst>
          </p:cNvPr>
          <p:cNvSpPr txBox="1"/>
          <p:nvPr/>
        </p:nvSpPr>
        <p:spPr>
          <a:xfrm>
            <a:off x="3499787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128" name="Afbeelding 127">
            <a:extLst>
              <a:ext uri="{FF2B5EF4-FFF2-40B4-BE49-F238E27FC236}">
                <a16:creationId xmlns:a16="http://schemas.microsoft.com/office/drawing/2014/main" id="{81CD730D-82F7-46C6-BAF2-23705E03555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248000" y="2088000"/>
            <a:ext cx="213378" cy="190517"/>
          </a:xfrm>
          <a:prstGeom prst="rect">
            <a:avLst/>
          </a:prstGeom>
        </p:spPr>
      </p:pic>
      <p:pic>
        <p:nvPicPr>
          <p:cNvPr id="130" name="Afbeelding 129">
            <a:extLst>
              <a:ext uri="{FF2B5EF4-FFF2-40B4-BE49-F238E27FC236}">
                <a16:creationId xmlns:a16="http://schemas.microsoft.com/office/drawing/2014/main" id="{C9B2D225-FB98-41DE-BBBC-155069D5837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129" name="Tekstvak 128">
            <a:extLst>
              <a:ext uri="{FF2B5EF4-FFF2-40B4-BE49-F238E27FC236}">
                <a16:creationId xmlns:a16="http://schemas.microsoft.com/office/drawing/2014/main" id="{7F41AB7C-591D-49F1-8D4C-5355C1A1F00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739116640"/>
      </p:ext>
    </p:extLst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Rond diagonale hoek rechthoek 8">
            <a:extLst>
              <a:ext uri="{FF2B5EF4-FFF2-40B4-BE49-F238E27FC236}">
                <a16:creationId xmlns:a16="http://schemas.microsoft.com/office/drawing/2014/main" id="{47859DAA-5F50-434A-BA09-69E9AD94E6BA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3" name="Rond diagonale hoek rechthoek 13">
            <a:extLst>
              <a:ext uri="{FF2B5EF4-FFF2-40B4-BE49-F238E27FC236}">
                <a16:creationId xmlns:a16="http://schemas.microsoft.com/office/drawing/2014/main" id="{2E87041F-3F9F-44CB-B640-54DD4BEB5A47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74E6A2DD-DE7C-413A-A5BA-6253A2EC3AB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08CC2676-D675-4D4E-8303-2BFF55EECE7C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Misschien heeft u gedacht, laat ik maar Sans Atout op een zo laag mogelijk niveau bieden. Dat is niet goed. U heeft uw hand nog niet verteld aan uw partner.</a:t>
            </a:r>
          </a:p>
        </p:txBody>
      </p:sp>
      <p:graphicFrame>
        <p:nvGraphicFramePr>
          <p:cNvPr id="21" name="Tabel 20">
            <a:extLst>
              <a:ext uri="{FF2B5EF4-FFF2-40B4-BE49-F238E27FC236}">
                <a16:creationId xmlns:a16="http://schemas.microsoft.com/office/drawing/2014/main" id="{57E2DC8D-7FB1-4DF0-8295-281184170C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02736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2" name="Rechthoek 21">
            <a:extLst>
              <a:ext uri="{FF2B5EF4-FFF2-40B4-BE49-F238E27FC236}">
                <a16:creationId xmlns:a16="http://schemas.microsoft.com/office/drawing/2014/main" id="{BD4C3A22-062A-444C-B628-40F2D1F9ADA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24" name="Afbeelding 23">
            <a:extLst>
              <a:ext uri="{FF2B5EF4-FFF2-40B4-BE49-F238E27FC236}">
                <a16:creationId xmlns:a16="http://schemas.microsoft.com/office/drawing/2014/main" id="{84D8743E-50ED-4E9F-AA83-EEA4EDEE37A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D0B77F6A-154B-4FA6-BC3A-3C469BD22DE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7C7F82AE-0659-493F-AA00-843A4DA9863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4FA00143-CA59-42D4-AC84-5B492E80C2B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8" name="Rond diagonale hoek rechthoek 17">
            <a:extLst>
              <a:ext uri="{FF2B5EF4-FFF2-40B4-BE49-F238E27FC236}">
                <a16:creationId xmlns:a16="http://schemas.microsoft.com/office/drawing/2014/main" id="{80BCA5F4-AA87-4331-97D8-A2B98A10122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86B3458C-105C-4AAA-8944-FB9A232ECB5B}"/>
              </a:ext>
            </a:extLst>
          </p:cNvPr>
          <p:cNvSpPr txBox="1"/>
          <p:nvPr/>
        </p:nvSpPr>
        <p:spPr>
          <a:xfrm>
            <a:off x="2854800" y="1995941"/>
            <a:ext cx="1944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FE8F2EE4-9768-4D91-A518-C247DCADFE99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2     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B1AE7D7C-6DDA-44F3-B6DA-110A55EC438D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2" name="Afbeelding 31">
            <a:extLst>
              <a:ext uri="{FF2B5EF4-FFF2-40B4-BE49-F238E27FC236}">
                <a16:creationId xmlns:a16="http://schemas.microsoft.com/office/drawing/2014/main" id="{01DF5D32-4968-40C4-ABA9-8A579C5510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E651BBAD-71CB-41D2-A7E8-6CFA476AF43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36" name="Tekstvak 35">
            <a:extLst>
              <a:ext uri="{FF2B5EF4-FFF2-40B4-BE49-F238E27FC236}">
                <a16:creationId xmlns:a16="http://schemas.microsoft.com/office/drawing/2014/main" id="{678E7620-7906-40BB-8C4F-F64192418A8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424343A3-B967-44C6-A60B-7A04802BD01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63F4F04-87CE-4FFB-9AD2-6FFCC2B8E95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A82C2313-3E75-48F0-8C9B-7783BF0F717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280820FE-5397-4D56-BC02-868BCFA2C291}"/>
              </a:ext>
            </a:extLst>
          </p:cNvPr>
          <p:cNvSpPr txBox="1"/>
          <p:nvPr/>
        </p:nvSpPr>
        <p:spPr>
          <a:xfrm>
            <a:off x="3077285" y="3124800"/>
            <a:ext cx="566526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Nu heeft u 17 punten en daarom mag u reverse bieden.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297BC303-1346-43D2-AE02-8125D0F2A7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58698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733901BE-4CFE-47AF-960F-408F2787D16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934A38A9-EFA2-4483-8B20-0018DF03F40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201BA200-BC7F-49F4-B60A-BA02EF49185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4E05E3E1-8853-4603-9C57-915A059A789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603179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9D63263C-E562-43B2-9A31-6D6BC2CA279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31428952-AA30-4891-A8AC-D966008EEEEE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F42B180-8F02-4FA8-9287-8052BDFA2BD8}"/>
              </a:ext>
            </a:extLst>
          </p:cNvPr>
          <p:cNvSpPr txBox="1"/>
          <p:nvPr/>
        </p:nvSpPr>
        <p:spPr>
          <a:xfrm>
            <a:off x="2853684" y="1995941"/>
            <a:ext cx="194205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2039BFA8-3623-4F2A-8540-2699F99F266A}"/>
              </a:ext>
            </a:extLst>
          </p:cNvPr>
          <p:cNvSpPr txBox="1"/>
          <p:nvPr/>
        </p:nvSpPr>
        <p:spPr>
          <a:xfrm>
            <a:off x="4588971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2     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76FD12C0-9502-486D-BE21-6F9CC394BF50}"/>
              </a:ext>
            </a:extLst>
          </p:cNvPr>
          <p:cNvSpPr txBox="1"/>
          <p:nvPr/>
        </p:nvSpPr>
        <p:spPr>
          <a:xfrm>
            <a:off x="3499787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80D3D359-3A08-42A0-BEF6-9AF4BAA4F61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48000" y="2088000"/>
            <a:ext cx="213378" cy="190517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003A05B0-7E0E-4394-BF58-34AA4DB59D7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31" name="Tekstvak 30">
            <a:extLst>
              <a:ext uri="{FF2B5EF4-FFF2-40B4-BE49-F238E27FC236}">
                <a16:creationId xmlns:a16="http://schemas.microsoft.com/office/drawing/2014/main" id="{3F9A2766-C018-48D5-ADDD-33607741160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1371522996"/>
      </p:ext>
    </p:extLst>
  </p:cSld>
  <p:clrMapOvr>
    <a:masterClrMapping/>
  </p:clrMapOvr>
  <p:transition advClick="0"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DCE958C-021E-4764-BFAC-207EF9B7C51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EAFDA5F-EFAD-4B2F-8D1B-068CA373588C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5BB7216-BB59-42E5-B9E2-4960CAFD5A2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0E629F6-A2B1-44BD-B392-400FD671D85A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Er gaat een manche gespeeld worden. Alleen even gaan uit zoeken welke dat het gaat worden. En wie weet, misschien wel een slem.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357FF635-23FF-4947-B1E2-7AEAEB3184AC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DDBE9F30-3087-4E08-9BFB-F78B76E96F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58698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0D3A7DDC-81A1-4919-8FAC-595B87C4ED7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E45348C4-0C55-415D-9355-48F3662D8EC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AE600347-4640-4E69-9592-2B050829E1D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A39AE9FA-07A0-4D35-8D8C-95B69EA7FFF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603179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07F5CB71-0F0F-478B-BDC1-096BE7E7EE0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34913282-58A3-42FF-91EF-E4BF44FD4BC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2365831-71CB-41F6-AF2D-58061D091FB9}"/>
              </a:ext>
            </a:extLst>
          </p:cNvPr>
          <p:cNvSpPr txBox="1"/>
          <p:nvPr/>
        </p:nvSpPr>
        <p:spPr>
          <a:xfrm>
            <a:off x="2853684" y="1995941"/>
            <a:ext cx="194205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7E99B12F-1517-4A4F-B89B-8A9238AA0DE0}"/>
              </a:ext>
            </a:extLst>
          </p:cNvPr>
          <p:cNvSpPr txBox="1"/>
          <p:nvPr/>
        </p:nvSpPr>
        <p:spPr>
          <a:xfrm>
            <a:off x="4588971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2     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7435F837-413A-4CFC-BB43-CF5F91415A7A}"/>
              </a:ext>
            </a:extLst>
          </p:cNvPr>
          <p:cNvSpPr txBox="1"/>
          <p:nvPr/>
        </p:nvSpPr>
        <p:spPr>
          <a:xfrm>
            <a:off x="3499787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381FEDB7-F05A-4891-A74B-F3AEC8D2F73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48000" y="2088000"/>
            <a:ext cx="213378" cy="190517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3D3C9FF7-FE85-4BCF-B3D8-8A2DF4D3143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AF21430E-2D0D-4E3F-8739-B40447F0750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07200" y="3204000"/>
            <a:ext cx="213378" cy="213378"/>
          </a:xfrm>
          <a:prstGeom prst="rect">
            <a:avLst/>
          </a:prstGeom>
        </p:spPr>
      </p:pic>
      <p:sp>
        <p:nvSpPr>
          <p:cNvPr id="32" name="Tekstvak 31">
            <a:extLst>
              <a:ext uri="{FF2B5EF4-FFF2-40B4-BE49-F238E27FC236}">
                <a16:creationId xmlns:a16="http://schemas.microsoft.com/office/drawing/2014/main" id="{58A88F0B-0669-4506-8051-B93BD61D831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000022622"/>
      </p:ext>
    </p:extLst>
  </p:cSld>
  <p:clrMapOvr>
    <a:masterClrMapping/>
  </p:clrMapOvr>
  <p:transition advClick="0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83" name="Rond diagonale hoek rechthoek 28">
            <a:extLst>
              <a:ext uri="{FF2B5EF4-FFF2-40B4-BE49-F238E27FC236}">
                <a16:creationId xmlns:a16="http://schemas.microsoft.com/office/drawing/2014/main" id="{A74D516F-A0C9-4B86-9E9B-4871C1F12142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60561B0-7A46-465A-A948-937634DD8EE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B2D992A9-AAAD-4D39-A59A-B433016920AF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9205832A-DBF6-4089-9511-3AB2FCE9A7BA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0B8E0F7E-01D1-4963-99D7-8AB70FACE0CF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9" action="ppaction://hlinksldjump"/>
            <a:extLst>
              <a:ext uri="{FF2B5EF4-FFF2-40B4-BE49-F238E27FC236}">
                <a16:creationId xmlns:a16="http://schemas.microsoft.com/office/drawing/2014/main" id="{5D6EFD11-EB91-498E-A039-97A8023B8B40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rId8" action="ppaction://hlinksldjump"/>
            <a:extLst>
              <a:ext uri="{FF2B5EF4-FFF2-40B4-BE49-F238E27FC236}">
                <a16:creationId xmlns:a16="http://schemas.microsoft.com/office/drawing/2014/main" id="{FD1491C2-FA43-4F5C-AA50-02E102A12F4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2525891-ACB4-4455-8BD7-7AA323EE621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8A19814B-E8E7-4420-BEFA-A5B93804D994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rId10" action="ppaction://hlinksldjump"/>
            <a:extLst>
              <a:ext uri="{FF2B5EF4-FFF2-40B4-BE49-F238E27FC236}">
                <a16:creationId xmlns:a16="http://schemas.microsoft.com/office/drawing/2014/main" id="{2AD06D62-8579-4A9C-88C2-8F4CB4C3A817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6B68391A-1BCC-416E-82BD-376002C8C413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2" name="Rechthoek 101">
            <a:hlinkClick r:id="rId10" action="ppaction://hlinksldjump"/>
            <a:extLst>
              <a:ext uri="{FF2B5EF4-FFF2-40B4-BE49-F238E27FC236}">
                <a16:creationId xmlns:a16="http://schemas.microsoft.com/office/drawing/2014/main" id="{DD9310F3-2C52-433E-A550-EB3EF55DC198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7891A9F1-36A6-4137-B436-E16002FA3336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58D9A7B0-6357-481B-A65E-B3EC2FB7F1DA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9DC27408-6079-4812-85B8-8AF06BDD5D3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3A8CDA2F-3122-47F0-831A-416357D13A7D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77A5640D-A6BD-403B-A4FB-93F3A492DF5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9340655E-CB58-49A4-B685-3DF83F6F83DF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6BDC637C-E0FC-4E65-AA1C-BD0D587285DF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908B6FBB-7DF1-49A1-B190-6CC263A42868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48CB34A-1548-4D9B-B896-A90DDD96B931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BC36F069-8E6C-4100-B5C5-6BAF9ACD305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70AC2793-8258-4936-B9D1-97D1393813D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E78D717D-0B1F-4B2A-A261-82152F5CDCB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F1224A93-F8EC-4BE3-B7EC-844B328C7BE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74ABAEF0-9B63-43DC-8BDE-C9BD7F582A0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F164A9FF-521F-4BA5-8450-CB1C36B2128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C9D3255-9BC9-48F1-BD3E-2AE19C620BF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ABB2ACB8-B8F3-4004-8474-5457C84A4218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F149389F-3286-4801-A630-5E92054B032C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473A5E74-2B95-4189-8720-D4E35D65096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FB6983DC-4525-44ED-A899-744996204E0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76C2C068-F27A-415F-AEDF-86EA6F9DC221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0AB566B1-9DB8-4078-99D8-AEB9A8C8F920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57C0378C-679D-4D8A-BBF5-C8F96950538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6483FEFA-ED8A-4080-88AC-C898C392BF5E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89BEC570-BC4B-44EA-87C0-40BF23AC59E6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5B6F8DE9-BE7E-491D-9CA5-B09946BA5974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76625409-EEA0-43EE-9EF9-372111E25A1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0" action="ppaction://hlinksldjump"/>
            <a:extLst>
              <a:ext uri="{FF2B5EF4-FFF2-40B4-BE49-F238E27FC236}">
                <a16:creationId xmlns:a16="http://schemas.microsoft.com/office/drawing/2014/main" id="{7E5A24EE-E4CC-4A5F-9B17-9007FE51D1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ED49836-B3E9-4DF2-A564-D68779EFA49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C29923C-4DB7-46D7-82AB-106BF41BAC6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94E9EFA2-2665-4FAF-9358-C03076B9ECA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24C3BE47-D812-4450-8A98-7B92FBDA5B4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A1D2D04F-ECAE-46AF-8EDC-869B4494D72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B793C46E-B099-43D4-85FB-E0EDA8F065F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BA813D2A-AF9A-4D24-A77A-2A5F493838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F3B2EFB-6466-4733-92D8-A0886E695E5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39F6140E-CC15-4940-8294-54FD1FF8F82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FA5FD375-C50D-41A8-8166-5102F12D449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321B7A4F-2982-49D0-8F8D-CFD10BAE179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58055DE-3DD3-4024-B577-FB788CDD40A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CD921280-7BF5-4A52-8D98-4B02450A8EE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B17312A-7DC4-478D-8300-F4D89A8C399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AA4D29EF-DBFE-4CC4-9B8B-D9FBD4561D3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371B3EF4-6768-40A7-A9A3-8E94AEA24AB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824EB90F-317E-43D5-B474-82F17522BD3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5C7AE739-6829-47AB-8AC2-C45CCDF5217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BF5A8011-0918-4BA3-A604-6A943B92ABB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A85E2B01-A7A6-4237-9816-9B344C4F025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B0E4D3ED-A834-48AA-90C3-73D1D009D4D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747B872-F9E5-42E3-8542-39E5484EDCA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59A64946-43C3-47F6-AF1A-70297FB6FA0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10" action="ppaction://hlinksldjump"/>
            <a:extLst>
              <a:ext uri="{FF2B5EF4-FFF2-40B4-BE49-F238E27FC236}">
                <a16:creationId xmlns:a16="http://schemas.microsoft.com/office/drawing/2014/main" id="{56A51E5D-4D2F-4387-8C1C-F58EC08E78C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76176A1E-6413-4F97-97FC-1022FCB1DDAB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3" name="Afbeelding 162">
            <a:hlinkClick r:id="rId8" action="ppaction://hlinksldjump"/>
            <a:extLst>
              <a:ext uri="{FF2B5EF4-FFF2-40B4-BE49-F238E27FC236}">
                <a16:creationId xmlns:a16="http://schemas.microsoft.com/office/drawing/2014/main" id="{2A1B2DDA-2C41-4C3D-A5B7-EBF46D9E3D8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E8245637-0329-4E9F-B1AC-04EB5B8FDDF7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3" name="Rechthoek 232">
            <a:hlinkClick r:id="rId8" action="ppaction://hlinksldjump"/>
            <a:extLst>
              <a:ext uri="{FF2B5EF4-FFF2-40B4-BE49-F238E27FC236}">
                <a16:creationId xmlns:a16="http://schemas.microsoft.com/office/drawing/2014/main" id="{9FD3E1DD-9E93-4553-8C81-B100D4B165ED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4" name="Rechthoek 233">
            <a:hlinkClick r:id="rId8" action="ppaction://hlinksldjump"/>
            <a:extLst>
              <a:ext uri="{FF2B5EF4-FFF2-40B4-BE49-F238E27FC236}">
                <a16:creationId xmlns:a16="http://schemas.microsoft.com/office/drawing/2014/main" id="{190DF601-F157-49C0-8825-EEF293D609C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pic>
        <p:nvPicPr>
          <p:cNvPr id="235" name="Afbeelding 234">
            <a:hlinkClick r:id="rId8" action="ppaction://hlinksldjump"/>
            <a:extLst>
              <a:ext uri="{FF2B5EF4-FFF2-40B4-BE49-F238E27FC236}">
                <a16:creationId xmlns:a16="http://schemas.microsoft.com/office/drawing/2014/main" id="{F472DB0B-6B89-454B-B8D2-465EFD461A5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2E5CD35E-CF01-4B81-8429-2275BC92A03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4" name="Tabel 163">
            <a:extLst>
              <a:ext uri="{FF2B5EF4-FFF2-40B4-BE49-F238E27FC236}">
                <a16:creationId xmlns:a16="http://schemas.microsoft.com/office/drawing/2014/main" id="{FFAEC626-AE41-4EE3-9FA9-E0BC772736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37059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AV10943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5" name="Rechthoek 164">
            <a:extLst>
              <a:ext uri="{FF2B5EF4-FFF2-40B4-BE49-F238E27FC236}">
                <a16:creationId xmlns:a16="http://schemas.microsoft.com/office/drawing/2014/main" id="{FC4DC4BC-88E2-47B0-AC5D-1BF66CE993B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66" name="Afbeelding 165">
            <a:extLst>
              <a:ext uri="{FF2B5EF4-FFF2-40B4-BE49-F238E27FC236}">
                <a16:creationId xmlns:a16="http://schemas.microsoft.com/office/drawing/2014/main" id="{E0EE8389-4C75-4312-BA25-816FBAAFBF6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E1612BBB-B321-4EEE-8F60-B3DA264F940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878B3356-A1F6-459A-A439-377B878763D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79CF1C8A-6695-4DB8-9831-B5429E5FFE4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7" name="Rond diagonale hoek rechthoek 17">
            <a:extLst>
              <a:ext uri="{FF2B5EF4-FFF2-40B4-BE49-F238E27FC236}">
                <a16:creationId xmlns:a16="http://schemas.microsoft.com/office/drawing/2014/main" id="{7BD7B244-92AD-4EE3-B183-89F693B17D24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D56BC16D-133C-47C2-8CEA-7EC920E00CCB}"/>
              </a:ext>
            </a:extLst>
          </p:cNvPr>
          <p:cNvSpPr txBox="1"/>
          <p:nvPr/>
        </p:nvSpPr>
        <p:spPr>
          <a:xfrm>
            <a:off x="2853684" y="1995941"/>
            <a:ext cx="194205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747F655C-3512-4112-9F01-395DAABAB238}"/>
              </a:ext>
            </a:extLst>
          </p:cNvPr>
          <p:cNvSpPr txBox="1"/>
          <p:nvPr/>
        </p:nvSpPr>
        <p:spPr>
          <a:xfrm>
            <a:off x="4588971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64FC6B32-3A13-44C7-AB16-6FE43701408A}"/>
              </a:ext>
            </a:extLst>
          </p:cNvPr>
          <p:cNvSpPr txBox="1"/>
          <p:nvPr/>
        </p:nvSpPr>
        <p:spPr>
          <a:xfrm>
            <a:off x="3499787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152" name="Afbeelding 151">
            <a:extLst>
              <a:ext uri="{FF2B5EF4-FFF2-40B4-BE49-F238E27FC236}">
                <a16:creationId xmlns:a16="http://schemas.microsoft.com/office/drawing/2014/main" id="{EF05EF08-75D3-460A-ABB9-3CFECF89CAC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248000" y="2088000"/>
            <a:ext cx="213378" cy="190517"/>
          </a:xfrm>
          <a:prstGeom prst="rect">
            <a:avLst/>
          </a:prstGeom>
        </p:spPr>
      </p:pic>
      <p:pic>
        <p:nvPicPr>
          <p:cNvPr id="174" name="Afbeelding 173">
            <a:extLst>
              <a:ext uri="{FF2B5EF4-FFF2-40B4-BE49-F238E27FC236}">
                <a16:creationId xmlns:a16="http://schemas.microsoft.com/office/drawing/2014/main" id="{F9EE73B6-3C72-4C1C-98BC-49A12BED913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90" name="Tekstvak 89">
            <a:extLst>
              <a:ext uri="{FF2B5EF4-FFF2-40B4-BE49-F238E27FC236}">
                <a16:creationId xmlns:a16="http://schemas.microsoft.com/office/drawing/2014/main" id="{4E7A06BC-9ACA-4624-845E-99D7070F9AD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4002853785"/>
      </p:ext>
    </p:extLst>
  </p:cSld>
  <p:clrMapOvr>
    <a:masterClrMapping/>
  </p:clrMapOvr>
  <p:transition advClick="0"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1A4DA3A4-72B7-41B1-A0B6-151D3D841BD8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153293F3-0D24-4783-9A72-FCFFC7A2AEE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7DD5B28-CE2D-462E-93BA-25BB12B61DF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3AFC16C7-0A2D-474E-ADD3-03706E539200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heeft 2 juiste biedingen ter beschikking en toch kiest u een foute. Hoeveel harten heb ik, wanneer ik 1 harten open? En kan ik nog een tweede kleur bieden?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CCE72D84-49FD-4EE4-97F6-679BD3051F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4676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AV10943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DEA83C44-C2DB-4471-B731-25A1B0ACF1E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261AE7AD-D8F1-4402-8708-95935B1DD20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BE4147E4-8315-453C-831E-BD3E92F5BF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D3BCF0DC-AE93-4D7E-915F-8FCD26E5C18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A7C7DE6A-3E19-45AD-81DF-6DE673C68BC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7BF01678-2D71-4618-9BD8-45C5DF3DD6D3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5C7C5891-C45C-4A05-8877-C8706FE4B80B}"/>
              </a:ext>
            </a:extLst>
          </p:cNvPr>
          <p:cNvSpPr txBox="1"/>
          <p:nvPr/>
        </p:nvSpPr>
        <p:spPr>
          <a:xfrm>
            <a:off x="2853684" y="1995941"/>
            <a:ext cx="194205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EE5DB19F-4D48-479D-A08D-9E804075764B}"/>
              </a:ext>
            </a:extLst>
          </p:cNvPr>
          <p:cNvSpPr txBox="1"/>
          <p:nvPr/>
        </p:nvSpPr>
        <p:spPr>
          <a:xfrm>
            <a:off x="4588971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86885EA8-72B3-46D4-AFA3-DB5BE3AC0C8A}"/>
              </a:ext>
            </a:extLst>
          </p:cNvPr>
          <p:cNvSpPr txBox="1"/>
          <p:nvPr/>
        </p:nvSpPr>
        <p:spPr>
          <a:xfrm>
            <a:off x="3499787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0986B51E-5DC6-4B9C-84F6-ED4082AD1E8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48000" y="2088000"/>
            <a:ext cx="213378" cy="190517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D21AF637-DE79-4C44-A749-A124B02770A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31" name="Tekstvak 30">
            <a:extLst>
              <a:ext uri="{FF2B5EF4-FFF2-40B4-BE49-F238E27FC236}">
                <a16:creationId xmlns:a16="http://schemas.microsoft.com/office/drawing/2014/main" id="{066D297F-C767-4112-A67B-2AE48AE0EAF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597745020"/>
      </p:ext>
    </p:extLst>
  </p:cSld>
  <p:clrMapOvr>
    <a:masterClrMapping/>
  </p:clrMapOvr>
  <p:transition advClick="0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838258E-3AF6-4BC5-80BA-020C7286498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81D21E9-D468-4B44-9FC3-FA87A1324017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ACE55DF6-A9D1-42CA-A6D7-192B22CAAA3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0318B05-2F5F-4A11-A521-48834C4092F0}"/>
              </a:ext>
            </a:extLst>
          </p:cNvPr>
          <p:cNvSpPr txBox="1"/>
          <p:nvPr/>
        </p:nvSpPr>
        <p:spPr>
          <a:xfrm>
            <a:off x="3023420" y="3578832"/>
            <a:ext cx="5706000" cy="230832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Bij deze hand zijn er twee goede biedingen.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2 klaveren is goed, maar 2 harten is goed.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Wanneer u de afspraak hebt, dat er op een nieuw kleur niet gepast mag worden, dan heeft 2 klaveren mijn voorkeur.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Heeft u die afspraak niet, dan bied ik 2 harten met deze hand. Bedenk wel, dat door mijn harten opening,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ik 12 t/m 15 punten kan hebben.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15EC6129-889D-48A8-BDC9-B202183BC442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    / 2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3722987C-DA95-4060-998D-18530ADC66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4676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AV10943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ECDBF7EC-778B-46E9-8EB9-088D096C94D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C69B8D4D-8849-4D53-845E-A3E513FA69B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C3F4B426-5F41-4B3D-982E-617F255C3E5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F188DBE8-0496-4872-BC17-2B8DF6DD1C8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E71584B3-3671-43FB-9E5F-04C7DF59F6E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7BA2BB35-F59D-4BE7-8F61-2A66C0FAD63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CFFF8BA5-1BA5-4E74-9D28-803AB66E0156}"/>
              </a:ext>
            </a:extLst>
          </p:cNvPr>
          <p:cNvSpPr txBox="1"/>
          <p:nvPr/>
        </p:nvSpPr>
        <p:spPr>
          <a:xfrm>
            <a:off x="2853684" y="1995941"/>
            <a:ext cx="194205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2FE34DCA-9226-479F-895F-952C484F9D01}"/>
              </a:ext>
            </a:extLst>
          </p:cNvPr>
          <p:cNvSpPr txBox="1"/>
          <p:nvPr/>
        </p:nvSpPr>
        <p:spPr>
          <a:xfrm>
            <a:off x="4588971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F0902427-576C-41F6-8BD9-3A34A345060C}"/>
              </a:ext>
            </a:extLst>
          </p:cNvPr>
          <p:cNvSpPr txBox="1"/>
          <p:nvPr/>
        </p:nvSpPr>
        <p:spPr>
          <a:xfrm>
            <a:off x="3499787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9A26653B-3F14-4A3C-89AB-A2E0A4F102C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48000" y="2088000"/>
            <a:ext cx="213378" cy="190517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B6A94BCF-3E0B-4A93-B43A-CDDC5684914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F4BDC670-DB2A-4A4E-A93D-35BBDE15FBF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07200" y="3204000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A57080FA-5382-4B57-B205-A3B26F1A0A7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44832" y="3214800"/>
            <a:ext cx="213378" cy="190517"/>
          </a:xfrm>
          <a:prstGeom prst="rect">
            <a:avLst/>
          </a:prstGeom>
        </p:spPr>
      </p:pic>
      <p:sp>
        <p:nvSpPr>
          <p:cNvPr id="33" name="Tekstvak 32">
            <a:extLst>
              <a:ext uri="{FF2B5EF4-FFF2-40B4-BE49-F238E27FC236}">
                <a16:creationId xmlns:a16="http://schemas.microsoft.com/office/drawing/2014/main" id="{692168ED-ED5B-4AA2-A162-262C1A43A85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596292604"/>
      </p:ext>
    </p:extLst>
  </p:cSld>
  <p:clrMapOvr>
    <a:masterClrMapping/>
  </p:clrMapOvr>
  <p:transition advClick="0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Rond diagonale hoek rechthoek 28">
            <a:extLst>
              <a:ext uri="{FF2B5EF4-FFF2-40B4-BE49-F238E27FC236}">
                <a16:creationId xmlns:a16="http://schemas.microsoft.com/office/drawing/2014/main" id="{AF586AA1-35D1-4480-A809-56465CEBB53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sp>
        <p:nvSpPr>
          <p:cNvPr id="83" name="Rechthoek 82">
            <a:hlinkClick r:id="rId8" action="ppaction://hlinksldjump"/>
            <a:extLst>
              <a:ext uri="{FF2B5EF4-FFF2-40B4-BE49-F238E27FC236}">
                <a16:creationId xmlns:a16="http://schemas.microsoft.com/office/drawing/2014/main" id="{CFCE58BF-C0CC-4C9A-9A4C-5919715F9B1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84" name="Rechthoek 83">
            <a:hlinkClick r:id="rId8" action="ppaction://hlinksldjump"/>
            <a:extLst>
              <a:ext uri="{FF2B5EF4-FFF2-40B4-BE49-F238E27FC236}">
                <a16:creationId xmlns:a16="http://schemas.microsoft.com/office/drawing/2014/main" id="{9956FE9B-8EF3-4860-AB8A-D1BDCFB0B58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85" name="Rechthoek 84">
            <a:hlinkClick r:id="rId8" action="ppaction://hlinksldjump"/>
            <a:extLst>
              <a:ext uri="{FF2B5EF4-FFF2-40B4-BE49-F238E27FC236}">
                <a16:creationId xmlns:a16="http://schemas.microsoft.com/office/drawing/2014/main" id="{6BB64D26-F684-4C6A-ADF3-9CB73F4A3A0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86" name="Rechthoek 85">
            <a:hlinkClick r:id="rId9" action="ppaction://hlinksldjump"/>
            <a:extLst>
              <a:ext uri="{FF2B5EF4-FFF2-40B4-BE49-F238E27FC236}">
                <a16:creationId xmlns:a16="http://schemas.microsoft.com/office/drawing/2014/main" id="{86F5D356-9150-403D-BECF-A6A1398C0034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7" name="Rechthoek 86">
            <a:hlinkClick r:id="rId9" action="ppaction://hlinksldjump"/>
            <a:extLst>
              <a:ext uri="{FF2B5EF4-FFF2-40B4-BE49-F238E27FC236}">
                <a16:creationId xmlns:a16="http://schemas.microsoft.com/office/drawing/2014/main" id="{C6A748F0-CE04-4B7E-BF45-C8A20369DF5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8" name="Rechthoek 87">
            <a:hlinkClick r:id="rId8" action="ppaction://hlinksldjump"/>
            <a:extLst>
              <a:ext uri="{FF2B5EF4-FFF2-40B4-BE49-F238E27FC236}">
                <a16:creationId xmlns:a16="http://schemas.microsoft.com/office/drawing/2014/main" id="{C4337151-D884-4DA0-9FB5-8F13D7DC553E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9" name="Rechthoek 8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A542861-2CF1-4A4F-83B9-318DE339473C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0" name="Rechthoek 89">
            <a:hlinkClick r:id="rId8" action="ppaction://hlinksldjump"/>
            <a:extLst>
              <a:ext uri="{FF2B5EF4-FFF2-40B4-BE49-F238E27FC236}">
                <a16:creationId xmlns:a16="http://schemas.microsoft.com/office/drawing/2014/main" id="{E134ACE0-F879-4B23-8536-846918D98119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75549B26-46D1-41F9-9079-33F7248BBB6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2" name="Rechthoek 91">
            <a:hlinkClick r:id="rId10" action="ppaction://hlinksldjump"/>
            <a:extLst>
              <a:ext uri="{FF2B5EF4-FFF2-40B4-BE49-F238E27FC236}">
                <a16:creationId xmlns:a16="http://schemas.microsoft.com/office/drawing/2014/main" id="{CF60B123-87E4-4DB3-8D52-485081E87E9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252C07A1-B4B8-45F4-AA66-B7027DF57901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23E25888-720B-4981-B2E4-81BB5C68C118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8" action="ppaction://hlinksldjump"/>
            <a:extLst>
              <a:ext uri="{FF2B5EF4-FFF2-40B4-BE49-F238E27FC236}">
                <a16:creationId xmlns:a16="http://schemas.microsoft.com/office/drawing/2014/main" id="{7F015213-8E8D-45AE-A048-83142378475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31B9AD5E-CA41-4157-9099-DB99940AD052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97" name="Rechthoek 96">
            <a:hlinkClick r:id="rId8" action="ppaction://hlinksldjump"/>
            <a:extLst>
              <a:ext uri="{FF2B5EF4-FFF2-40B4-BE49-F238E27FC236}">
                <a16:creationId xmlns:a16="http://schemas.microsoft.com/office/drawing/2014/main" id="{8070E601-82FD-42D1-A585-F097974D687A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4765D9F1-C4F2-49B7-9B41-C686BA5BDED2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9D2718C2-C981-4FB7-97C2-C289FCE675A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6A56E0B1-EDF9-4574-8461-300A1634F7D3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88D4767-4B8C-474C-865A-C6C1787C4132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6E70C054-B8D1-46E3-9AD0-FE84CFFA34C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F0416565-2775-4363-81D3-A56AF5249B41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EBE262FF-5EB3-4B92-A889-1D6C3CD2CB33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9312F56D-F1CF-4587-9196-4933633239F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0" name="Rechthoek 149">
            <a:hlinkClick r:id="rId8" action="ppaction://hlinksldjump"/>
            <a:extLst>
              <a:ext uri="{FF2B5EF4-FFF2-40B4-BE49-F238E27FC236}">
                <a16:creationId xmlns:a16="http://schemas.microsoft.com/office/drawing/2014/main" id="{39B06B57-A7F4-4CAB-832A-057836F318F1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1" name="Rechthoek 150">
            <a:hlinkClick r:id="rId8" action="ppaction://hlinksldjump"/>
            <a:extLst>
              <a:ext uri="{FF2B5EF4-FFF2-40B4-BE49-F238E27FC236}">
                <a16:creationId xmlns:a16="http://schemas.microsoft.com/office/drawing/2014/main" id="{D4F4C856-0160-49F4-9279-B8A9DC74FEA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2" name="Rechthoek 151">
            <a:hlinkClick r:id="rId8" action="ppaction://hlinksldjump"/>
            <a:extLst>
              <a:ext uri="{FF2B5EF4-FFF2-40B4-BE49-F238E27FC236}">
                <a16:creationId xmlns:a16="http://schemas.microsoft.com/office/drawing/2014/main" id="{3B3BF6E0-D434-4304-B372-DAD6EA4EA60B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66" name="Rechthoek 165">
            <a:hlinkClick r:id="rId8" action="ppaction://hlinksldjump"/>
            <a:extLst>
              <a:ext uri="{FF2B5EF4-FFF2-40B4-BE49-F238E27FC236}">
                <a16:creationId xmlns:a16="http://schemas.microsoft.com/office/drawing/2014/main" id="{EA83754F-307C-443D-A248-3D733188C1A0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69" name="Rechthoek 168">
            <a:hlinkClick r:id="rId8" action="ppaction://hlinksldjump"/>
            <a:extLst>
              <a:ext uri="{FF2B5EF4-FFF2-40B4-BE49-F238E27FC236}">
                <a16:creationId xmlns:a16="http://schemas.microsoft.com/office/drawing/2014/main" id="{50EC64BF-8692-48CA-A0D5-C5FE46F6B3B7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70" name="Rechthoek 169">
            <a:hlinkClick r:id="rId8" action="ppaction://hlinksldjump"/>
            <a:extLst>
              <a:ext uri="{FF2B5EF4-FFF2-40B4-BE49-F238E27FC236}">
                <a16:creationId xmlns:a16="http://schemas.microsoft.com/office/drawing/2014/main" id="{E0167F0D-3B88-448B-8616-E860C26E97B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1" name="Rechthoek 170">
            <a:hlinkClick r:id="rId8" action="ppaction://hlinksldjump"/>
            <a:extLst>
              <a:ext uri="{FF2B5EF4-FFF2-40B4-BE49-F238E27FC236}">
                <a16:creationId xmlns:a16="http://schemas.microsoft.com/office/drawing/2014/main" id="{9A8B1FA1-4942-4366-95A1-FAC5814C3B5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2" name="Rechthoek 171">
            <a:hlinkClick r:id="rId8" action="ppaction://hlinksldjump"/>
            <a:extLst>
              <a:ext uri="{FF2B5EF4-FFF2-40B4-BE49-F238E27FC236}">
                <a16:creationId xmlns:a16="http://schemas.microsoft.com/office/drawing/2014/main" id="{3C101F42-FEBC-48D4-BFDA-3A60BAE09B23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73" name="Rechthoek 172">
            <a:hlinkClick r:id="rId8" action="ppaction://hlinksldjump"/>
            <a:extLst>
              <a:ext uri="{FF2B5EF4-FFF2-40B4-BE49-F238E27FC236}">
                <a16:creationId xmlns:a16="http://schemas.microsoft.com/office/drawing/2014/main" id="{F54BFAFD-EDF3-4CF9-B10A-58EA162F129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74" name="Rechthoek 173">
            <a:hlinkClick r:id="rId8" action="ppaction://hlinksldjump"/>
            <a:extLst>
              <a:ext uri="{FF2B5EF4-FFF2-40B4-BE49-F238E27FC236}">
                <a16:creationId xmlns:a16="http://schemas.microsoft.com/office/drawing/2014/main" id="{23493F02-C794-4B7D-B2F2-80F1DBFC903D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75" name="Rechthoek 174">
            <a:hlinkClick r:id="rId8" action="ppaction://hlinksldjump"/>
            <a:extLst>
              <a:ext uri="{FF2B5EF4-FFF2-40B4-BE49-F238E27FC236}">
                <a16:creationId xmlns:a16="http://schemas.microsoft.com/office/drawing/2014/main" id="{18BADC6F-F985-45C3-A467-E53D5D008C73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76" name="Rechthoek 175">
            <a:hlinkClick r:id="rId8" action="ppaction://hlinksldjump"/>
            <a:extLst>
              <a:ext uri="{FF2B5EF4-FFF2-40B4-BE49-F238E27FC236}">
                <a16:creationId xmlns:a16="http://schemas.microsoft.com/office/drawing/2014/main" id="{BA27F72C-9091-408E-9B53-C22CB88F928F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77" name="Rechthoek 176">
            <a:hlinkClick r:id="rId8" action="ppaction://hlinksldjump"/>
            <a:extLst>
              <a:ext uri="{FF2B5EF4-FFF2-40B4-BE49-F238E27FC236}">
                <a16:creationId xmlns:a16="http://schemas.microsoft.com/office/drawing/2014/main" id="{B6CC0A44-D060-4A3B-9F8C-6663905A555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8" name="Rechthoek 177">
            <a:hlinkClick r:id="rId8" action="ppaction://hlinksldjump"/>
            <a:extLst>
              <a:ext uri="{FF2B5EF4-FFF2-40B4-BE49-F238E27FC236}">
                <a16:creationId xmlns:a16="http://schemas.microsoft.com/office/drawing/2014/main" id="{45C607C8-2A37-430B-B1E2-D12BBD7559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79" name="Afbeelding 178">
            <a:hlinkClick r:id="rId8" action="ppaction://hlinksldjump"/>
            <a:extLst>
              <a:ext uri="{FF2B5EF4-FFF2-40B4-BE49-F238E27FC236}">
                <a16:creationId xmlns:a16="http://schemas.microsoft.com/office/drawing/2014/main" id="{879B8F6D-2F56-420D-B5A7-B97132EA960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80" name="Afbeelding 179">
            <a:hlinkClick r:id="rId8" action="ppaction://hlinksldjump"/>
            <a:extLst>
              <a:ext uri="{FF2B5EF4-FFF2-40B4-BE49-F238E27FC236}">
                <a16:creationId xmlns:a16="http://schemas.microsoft.com/office/drawing/2014/main" id="{E939679E-0F36-4770-BE38-EF97D3D7348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81" name="Afbeelding 180">
            <a:hlinkClick r:id="rId8" action="ppaction://hlinksldjump"/>
            <a:extLst>
              <a:ext uri="{FF2B5EF4-FFF2-40B4-BE49-F238E27FC236}">
                <a16:creationId xmlns:a16="http://schemas.microsoft.com/office/drawing/2014/main" id="{BC88797A-955B-4CD8-8213-95F219752D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82" name="Afbeelding 181">
            <a:hlinkClick r:id="rId8" action="ppaction://hlinksldjump"/>
            <a:extLst>
              <a:ext uri="{FF2B5EF4-FFF2-40B4-BE49-F238E27FC236}">
                <a16:creationId xmlns:a16="http://schemas.microsoft.com/office/drawing/2014/main" id="{D94AEF6F-A23C-475B-B4CB-657F41B4B5A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83" name="Afbeelding 182">
            <a:hlinkClick r:id="rId8" action="ppaction://hlinksldjump"/>
            <a:extLst>
              <a:ext uri="{FF2B5EF4-FFF2-40B4-BE49-F238E27FC236}">
                <a16:creationId xmlns:a16="http://schemas.microsoft.com/office/drawing/2014/main" id="{8AD041B2-D6C6-459D-916D-6F5BC694DFA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84" name="Afbeelding 183">
            <a:hlinkClick r:id="rId8" action="ppaction://hlinksldjump"/>
            <a:extLst>
              <a:ext uri="{FF2B5EF4-FFF2-40B4-BE49-F238E27FC236}">
                <a16:creationId xmlns:a16="http://schemas.microsoft.com/office/drawing/2014/main" id="{7CE99D3B-EA40-4FCF-89A7-750510DFCEA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85" name="Afbeelding 184">
            <a:hlinkClick r:id="rId8" action="ppaction://hlinksldjump"/>
            <a:extLst>
              <a:ext uri="{FF2B5EF4-FFF2-40B4-BE49-F238E27FC236}">
                <a16:creationId xmlns:a16="http://schemas.microsoft.com/office/drawing/2014/main" id="{78C1513D-DB86-43BF-BF7E-BD955DDCDC5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86" name="Afbeelding 185">
            <a:hlinkClick r:id="rId8" action="ppaction://hlinksldjump"/>
            <a:extLst>
              <a:ext uri="{FF2B5EF4-FFF2-40B4-BE49-F238E27FC236}">
                <a16:creationId xmlns:a16="http://schemas.microsoft.com/office/drawing/2014/main" id="{B393523C-5598-4917-AC44-BB1BEA627CA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87" name="Afbeelding 186">
            <a:hlinkClick r:id="rId10" action="ppaction://hlinksldjump"/>
            <a:extLst>
              <a:ext uri="{FF2B5EF4-FFF2-40B4-BE49-F238E27FC236}">
                <a16:creationId xmlns:a16="http://schemas.microsoft.com/office/drawing/2014/main" id="{93031DB4-5F61-483F-AE17-F88DF95F9CA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88" name="Afbeelding 187">
            <a:hlinkClick r:id="rId8" action="ppaction://hlinksldjump"/>
            <a:extLst>
              <a:ext uri="{FF2B5EF4-FFF2-40B4-BE49-F238E27FC236}">
                <a16:creationId xmlns:a16="http://schemas.microsoft.com/office/drawing/2014/main" id="{D201BA96-53A3-48EA-AEAF-7CA2C1D62EC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89" name="Afbeelding 188">
            <a:hlinkClick r:id="rId8" action="ppaction://hlinksldjump"/>
            <a:extLst>
              <a:ext uri="{FF2B5EF4-FFF2-40B4-BE49-F238E27FC236}">
                <a16:creationId xmlns:a16="http://schemas.microsoft.com/office/drawing/2014/main" id="{523A25E9-7C9C-4919-90EE-52FD56E2529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90" name="Afbeelding 189">
            <a:hlinkClick r:id="rId8" action="ppaction://hlinksldjump"/>
            <a:extLst>
              <a:ext uri="{FF2B5EF4-FFF2-40B4-BE49-F238E27FC236}">
                <a16:creationId xmlns:a16="http://schemas.microsoft.com/office/drawing/2014/main" id="{27EA6496-7874-4567-A9B8-A6BB149578A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91" name="Afbeelding 190">
            <a:hlinkClick r:id="rId8" action="ppaction://hlinksldjump"/>
            <a:extLst>
              <a:ext uri="{FF2B5EF4-FFF2-40B4-BE49-F238E27FC236}">
                <a16:creationId xmlns:a16="http://schemas.microsoft.com/office/drawing/2014/main" id="{8427F878-DD35-4DF7-90D5-91ACB9F75BF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92" name="Afbeelding 191">
            <a:hlinkClick r:id="rId8" action="ppaction://hlinksldjump"/>
            <a:extLst>
              <a:ext uri="{FF2B5EF4-FFF2-40B4-BE49-F238E27FC236}">
                <a16:creationId xmlns:a16="http://schemas.microsoft.com/office/drawing/2014/main" id="{4D1ACAAB-5B87-44EA-8B1B-927CC0202A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93" name="Afbeelding 192">
            <a:hlinkClick r:id="rId8" action="ppaction://hlinksldjump"/>
            <a:extLst>
              <a:ext uri="{FF2B5EF4-FFF2-40B4-BE49-F238E27FC236}">
                <a16:creationId xmlns:a16="http://schemas.microsoft.com/office/drawing/2014/main" id="{BB74094B-4386-4394-9E3A-0D0BF009907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94" name="Afbeelding 193">
            <a:hlinkClick r:id="rId8" action="ppaction://hlinksldjump"/>
            <a:extLst>
              <a:ext uri="{FF2B5EF4-FFF2-40B4-BE49-F238E27FC236}">
                <a16:creationId xmlns:a16="http://schemas.microsoft.com/office/drawing/2014/main" id="{6AB5DA6E-88B8-48F0-9FDC-62AC97B6259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95" name="Afbeelding 194">
            <a:hlinkClick r:id="rId8" action="ppaction://hlinksldjump"/>
            <a:extLst>
              <a:ext uri="{FF2B5EF4-FFF2-40B4-BE49-F238E27FC236}">
                <a16:creationId xmlns:a16="http://schemas.microsoft.com/office/drawing/2014/main" id="{BDC7A31E-77F3-4B30-A17C-DB9A5E1EB40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96" name="Afbeelding 195">
            <a:hlinkClick r:id="rId8" action="ppaction://hlinksldjump"/>
            <a:extLst>
              <a:ext uri="{FF2B5EF4-FFF2-40B4-BE49-F238E27FC236}">
                <a16:creationId xmlns:a16="http://schemas.microsoft.com/office/drawing/2014/main" id="{715E9658-8A64-41AE-A708-7CAEF223707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pic>
        <p:nvPicPr>
          <p:cNvPr id="197" name="Afbeelding 196">
            <a:hlinkClick r:id="rId8" action="ppaction://hlinksldjump"/>
            <a:extLst>
              <a:ext uri="{FF2B5EF4-FFF2-40B4-BE49-F238E27FC236}">
                <a16:creationId xmlns:a16="http://schemas.microsoft.com/office/drawing/2014/main" id="{CC894E2D-7867-460E-AD4D-977B13DD88F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98" name="Afbeelding 197">
            <a:hlinkClick r:id="rId8" action="ppaction://hlinksldjump"/>
            <a:extLst>
              <a:ext uri="{FF2B5EF4-FFF2-40B4-BE49-F238E27FC236}">
                <a16:creationId xmlns:a16="http://schemas.microsoft.com/office/drawing/2014/main" id="{D6910D3E-45A3-4258-A5A6-4D6EF9E82D3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99" name="Afbeelding 198">
            <a:hlinkClick r:id="rId8" action="ppaction://hlinksldjump"/>
            <a:extLst>
              <a:ext uri="{FF2B5EF4-FFF2-40B4-BE49-F238E27FC236}">
                <a16:creationId xmlns:a16="http://schemas.microsoft.com/office/drawing/2014/main" id="{6A867A95-3C6E-4394-BAA7-C84E434690C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200" name="Afbeelding 199">
            <a:hlinkClick r:id="rId8" action="ppaction://hlinksldjump"/>
            <a:extLst>
              <a:ext uri="{FF2B5EF4-FFF2-40B4-BE49-F238E27FC236}">
                <a16:creationId xmlns:a16="http://schemas.microsoft.com/office/drawing/2014/main" id="{548DC190-CDD0-4B23-8002-23B98A282A8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201" name="Afbeelding 200">
            <a:hlinkClick r:id="rId8" action="ppaction://hlinksldjump"/>
            <a:extLst>
              <a:ext uri="{FF2B5EF4-FFF2-40B4-BE49-F238E27FC236}">
                <a16:creationId xmlns:a16="http://schemas.microsoft.com/office/drawing/2014/main" id="{E2EFA543-91F1-4CE4-A6A1-BB1E4C957A1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202" name="Afbeelding 201">
            <a:hlinkClick r:id="rId8" action="ppaction://hlinksldjump"/>
            <a:extLst>
              <a:ext uri="{FF2B5EF4-FFF2-40B4-BE49-F238E27FC236}">
                <a16:creationId xmlns:a16="http://schemas.microsoft.com/office/drawing/2014/main" id="{C7759477-CE0F-479E-82FF-C562D645A9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203" name="Afbeelding 202">
            <a:hlinkClick r:id="rId8" action="ppaction://hlinksldjump"/>
            <a:extLst>
              <a:ext uri="{FF2B5EF4-FFF2-40B4-BE49-F238E27FC236}">
                <a16:creationId xmlns:a16="http://schemas.microsoft.com/office/drawing/2014/main" id="{F2EDFA01-1BC5-4C1A-8060-091EDE61EC6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204" name="Afbeelding 203">
            <a:hlinkClick r:id="rId8" action="ppaction://hlinksldjump"/>
            <a:extLst>
              <a:ext uri="{FF2B5EF4-FFF2-40B4-BE49-F238E27FC236}">
                <a16:creationId xmlns:a16="http://schemas.microsoft.com/office/drawing/2014/main" id="{D245BD1A-79FA-4213-BC3C-7E591418E71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205" name="Afbeelding 204">
            <a:hlinkClick r:id="rId8" action="ppaction://hlinksldjump"/>
            <a:extLst>
              <a:ext uri="{FF2B5EF4-FFF2-40B4-BE49-F238E27FC236}">
                <a16:creationId xmlns:a16="http://schemas.microsoft.com/office/drawing/2014/main" id="{E845ACD9-D770-463B-B99B-1C2D691EB57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06" name="Rechthoek 205">
            <a:hlinkClick r:id="rId8" action="ppaction://hlinksldjump"/>
            <a:extLst>
              <a:ext uri="{FF2B5EF4-FFF2-40B4-BE49-F238E27FC236}">
                <a16:creationId xmlns:a16="http://schemas.microsoft.com/office/drawing/2014/main" id="{D2793500-B975-4C63-BECD-574F3BB91690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07" name="Afbeelding 206">
            <a:hlinkClick r:id="rId8" action="ppaction://hlinksldjump"/>
            <a:extLst>
              <a:ext uri="{FF2B5EF4-FFF2-40B4-BE49-F238E27FC236}">
                <a16:creationId xmlns:a16="http://schemas.microsoft.com/office/drawing/2014/main" id="{BEAE03E9-F9F5-444B-AEEA-691A5F16B6C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08" name="Rechthoek 207">
            <a:hlinkClick r:id="rId8" action="ppaction://hlinksldjump"/>
            <a:extLst>
              <a:ext uri="{FF2B5EF4-FFF2-40B4-BE49-F238E27FC236}">
                <a16:creationId xmlns:a16="http://schemas.microsoft.com/office/drawing/2014/main" id="{D9E9E4FC-D5CA-4AB8-911B-E92004BA874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09" name="Rechthoek 208">
            <a:hlinkClick r:id="rId8" action="ppaction://hlinksldjump"/>
            <a:extLst>
              <a:ext uri="{FF2B5EF4-FFF2-40B4-BE49-F238E27FC236}">
                <a16:creationId xmlns:a16="http://schemas.microsoft.com/office/drawing/2014/main" id="{981716C0-8DA5-4DFC-B289-F947BAFE832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10" name="Rechthoek 209">
            <a:hlinkClick r:id="rId8" action="ppaction://hlinksldjump"/>
            <a:extLst>
              <a:ext uri="{FF2B5EF4-FFF2-40B4-BE49-F238E27FC236}">
                <a16:creationId xmlns:a16="http://schemas.microsoft.com/office/drawing/2014/main" id="{3950D90F-1C26-4244-A2E4-A2A26B4DEC90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05" name="Tekstvak 104">
            <a:extLst>
              <a:ext uri="{FF2B5EF4-FFF2-40B4-BE49-F238E27FC236}">
                <a16:creationId xmlns:a16="http://schemas.microsoft.com/office/drawing/2014/main" id="{0BA3D1BD-A7E4-4792-B8FC-78A0A5C1896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14" name="Tabel 113">
            <a:extLst>
              <a:ext uri="{FF2B5EF4-FFF2-40B4-BE49-F238E27FC236}">
                <a16:creationId xmlns:a16="http://schemas.microsoft.com/office/drawing/2014/main" id="{40AA8004-27BD-48CD-9351-3E4D78E543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06337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15" name="Rechthoek 114">
            <a:extLst>
              <a:ext uri="{FF2B5EF4-FFF2-40B4-BE49-F238E27FC236}">
                <a16:creationId xmlns:a16="http://schemas.microsoft.com/office/drawing/2014/main" id="{358F624F-1B82-4440-8040-84D86CF3239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16" name="Afbeelding 115">
            <a:extLst>
              <a:ext uri="{FF2B5EF4-FFF2-40B4-BE49-F238E27FC236}">
                <a16:creationId xmlns:a16="http://schemas.microsoft.com/office/drawing/2014/main" id="{5D556547-786E-445A-A2C0-93B3286CB54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17" name="Afbeelding 116">
            <a:extLst>
              <a:ext uri="{FF2B5EF4-FFF2-40B4-BE49-F238E27FC236}">
                <a16:creationId xmlns:a16="http://schemas.microsoft.com/office/drawing/2014/main" id="{EA537F6B-523A-4AB6-8F30-4211877D981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18" name="Afbeelding 117">
            <a:extLst>
              <a:ext uri="{FF2B5EF4-FFF2-40B4-BE49-F238E27FC236}">
                <a16:creationId xmlns:a16="http://schemas.microsoft.com/office/drawing/2014/main" id="{209F8EED-DFA2-47D7-8ADD-96698972962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19" name="Afbeelding 118">
            <a:extLst>
              <a:ext uri="{FF2B5EF4-FFF2-40B4-BE49-F238E27FC236}">
                <a16:creationId xmlns:a16="http://schemas.microsoft.com/office/drawing/2014/main" id="{10C6E861-3567-483D-9B06-F1B11B55AFA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11" name="Rond diagonale hoek rechthoek 17">
            <a:extLst>
              <a:ext uri="{FF2B5EF4-FFF2-40B4-BE49-F238E27FC236}">
                <a16:creationId xmlns:a16="http://schemas.microsoft.com/office/drawing/2014/main" id="{D1AD220F-E37C-42A9-953F-F90D65CA7A9F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12" name="Tekstvak 111">
            <a:extLst>
              <a:ext uri="{FF2B5EF4-FFF2-40B4-BE49-F238E27FC236}">
                <a16:creationId xmlns:a16="http://schemas.microsoft.com/office/drawing/2014/main" id="{76157D87-1A15-4431-8839-2C4C4722BDF6}"/>
              </a:ext>
            </a:extLst>
          </p:cNvPr>
          <p:cNvSpPr txBox="1"/>
          <p:nvPr/>
        </p:nvSpPr>
        <p:spPr>
          <a:xfrm>
            <a:off x="2853684" y="1995941"/>
            <a:ext cx="194205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113" name="Tekstvak 112">
            <a:extLst>
              <a:ext uri="{FF2B5EF4-FFF2-40B4-BE49-F238E27FC236}">
                <a16:creationId xmlns:a16="http://schemas.microsoft.com/office/drawing/2014/main" id="{AA94C2EA-6A16-4F0D-ACAB-053EBAE2A8CC}"/>
              </a:ext>
            </a:extLst>
          </p:cNvPr>
          <p:cNvSpPr txBox="1"/>
          <p:nvPr/>
        </p:nvSpPr>
        <p:spPr>
          <a:xfrm>
            <a:off x="4588971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121" name="Tekstvak 120">
            <a:extLst>
              <a:ext uri="{FF2B5EF4-FFF2-40B4-BE49-F238E27FC236}">
                <a16:creationId xmlns:a16="http://schemas.microsoft.com/office/drawing/2014/main" id="{BA876433-97FF-4521-B012-1EA7815830E3}"/>
              </a:ext>
            </a:extLst>
          </p:cNvPr>
          <p:cNvSpPr txBox="1"/>
          <p:nvPr/>
        </p:nvSpPr>
        <p:spPr>
          <a:xfrm>
            <a:off x="3499787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126" name="Afbeelding 125">
            <a:extLst>
              <a:ext uri="{FF2B5EF4-FFF2-40B4-BE49-F238E27FC236}">
                <a16:creationId xmlns:a16="http://schemas.microsoft.com/office/drawing/2014/main" id="{80128C43-8BC2-41DC-9A9C-68879B0A66F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127" name="Afbeelding 126">
            <a:extLst>
              <a:ext uri="{FF2B5EF4-FFF2-40B4-BE49-F238E27FC236}">
                <a16:creationId xmlns:a16="http://schemas.microsoft.com/office/drawing/2014/main" id="{68EDDEB4-0CDC-430A-B52D-C659FE0667F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107" name="Tekstvak 106">
            <a:extLst>
              <a:ext uri="{FF2B5EF4-FFF2-40B4-BE49-F238E27FC236}">
                <a16:creationId xmlns:a16="http://schemas.microsoft.com/office/drawing/2014/main" id="{5E296162-5BD6-4CCE-A976-9AEC1223573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380361503"/>
      </p:ext>
    </p:extLst>
  </p:cSld>
  <p:clrMapOvr>
    <a:masterClrMapping/>
  </p:clrMapOvr>
  <p:transition advClick="0"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Rond diagonale hoek rechthoek 8">
            <a:extLst>
              <a:ext uri="{FF2B5EF4-FFF2-40B4-BE49-F238E27FC236}">
                <a16:creationId xmlns:a16="http://schemas.microsoft.com/office/drawing/2014/main" id="{EBF9AFC6-BFCB-4E3C-9DD1-65048BE0151F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0" name="Rond diagonale hoek rechthoek 13">
            <a:extLst>
              <a:ext uri="{FF2B5EF4-FFF2-40B4-BE49-F238E27FC236}">
                <a16:creationId xmlns:a16="http://schemas.microsoft.com/office/drawing/2014/main" id="{8F1C8164-171D-431E-84DF-820247AF469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A743D20E-F70B-4873-93C8-152D80E1A47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0FF2729F-1079-4E87-8CB5-81CA9297EF71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Van twee 4-kaarten, bieden wij altijd de 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De eerste 4-kaart, daar heeft u mee geopend.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Dan blijven er nog twee 4-kaarten over.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294EBCBD-DB43-4E3C-BAE5-570519DBB0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73064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" name="Rechthoek 15">
            <a:extLst>
              <a:ext uri="{FF2B5EF4-FFF2-40B4-BE49-F238E27FC236}">
                <a16:creationId xmlns:a16="http://schemas.microsoft.com/office/drawing/2014/main" id="{E25ED95D-B317-4668-9775-7B8930F9F5E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FC1461AF-CED6-4F08-B375-0D4AB9F99CA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6EC90F09-CB88-48BD-8F70-CD851990278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88BDF26D-3145-46D0-AEF7-9B595E230FB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BE6EBA1C-99A0-49FF-BE8D-D4C84FE3AD9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917B1B96-AB03-4FB7-8E04-3DC15E32514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53D6BF14-9FAF-4B2C-B353-6B920F29BB1C}"/>
              </a:ext>
            </a:extLst>
          </p:cNvPr>
          <p:cNvSpPr txBox="1"/>
          <p:nvPr/>
        </p:nvSpPr>
        <p:spPr>
          <a:xfrm>
            <a:off x="2853684" y="1995941"/>
            <a:ext cx="194205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DAB19615-5CFC-4516-80C2-8920E99F64A6}"/>
              </a:ext>
            </a:extLst>
          </p:cNvPr>
          <p:cNvSpPr txBox="1"/>
          <p:nvPr/>
        </p:nvSpPr>
        <p:spPr>
          <a:xfrm>
            <a:off x="4588971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0406B04-EE43-4A41-9CD4-CD9A1B2B62ED}"/>
              </a:ext>
            </a:extLst>
          </p:cNvPr>
          <p:cNvSpPr txBox="1"/>
          <p:nvPr/>
        </p:nvSpPr>
        <p:spPr>
          <a:xfrm>
            <a:off x="3499787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628E70D8-381D-456A-A367-F05D7A36B07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D57B8BED-E168-4113-A201-7834C869F5C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31" name="Tekstvak 30">
            <a:extLst>
              <a:ext uri="{FF2B5EF4-FFF2-40B4-BE49-F238E27FC236}">
                <a16:creationId xmlns:a16="http://schemas.microsoft.com/office/drawing/2014/main" id="{8937C73C-D73B-4155-AF11-60EDB39EA74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968352547"/>
      </p:ext>
    </p:extLst>
  </p:cSld>
  <p:clrMapOvr>
    <a:masterClrMapping/>
  </p:clrMapOvr>
  <p:transition advClick="0"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6A5BB6F0-0BB4-46D1-BCF0-C5ECC64063C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2790C28-64C0-49AA-B481-9216770FCBC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41FB0679-0F83-4716-990A-59B4A31E227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E66BEC99-AF1C-4126-8E75-26C3CE609C75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Rustig aan breekt het lijntje niet. U kunt nu uw tweede 4-kaart op 1 niveau bieden.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voor de duidelijkheid: Dat is geen reverse.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C17D7BBB-B56B-4B88-9F0A-87D7BD48D959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3E1C8101-3BD5-4582-B5EB-12206BE502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73064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AE4C6C54-9302-4978-B7D1-67B466BD361F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FC26F088-CA86-45DA-A11A-597C220D67E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A68920F2-7BDF-4E4F-AC4C-4A70C94683C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9F9E872E-1506-4725-A785-E23E70CCB6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F2360837-F356-40F0-B7F9-42691FB5D77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2B730C3A-63AD-4A18-8BDE-98D583845F2A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72837ECF-46C0-4B90-B45D-D90099E192AD}"/>
              </a:ext>
            </a:extLst>
          </p:cNvPr>
          <p:cNvSpPr txBox="1"/>
          <p:nvPr/>
        </p:nvSpPr>
        <p:spPr>
          <a:xfrm>
            <a:off x="2853684" y="1995941"/>
            <a:ext cx="194205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91B1D854-085F-4EF0-979A-4931EA72D060}"/>
              </a:ext>
            </a:extLst>
          </p:cNvPr>
          <p:cNvSpPr txBox="1"/>
          <p:nvPr/>
        </p:nvSpPr>
        <p:spPr>
          <a:xfrm>
            <a:off x="4588971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D45BC3D-302D-44E3-BBE4-6495C0E86FA3}"/>
              </a:ext>
            </a:extLst>
          </p:cNvPr>
          <p:cNvSpPr txBox="1"/>
          <p:nvPr/>
        </p:nvSpPr>
        <p:spPr>
          <a:xfrm>
            <a:off x="3499787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63D501CE-6A55-43F9-966C-85F62826365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198495BF-BC76-4D63-BAE7-C392D6A57D8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3D0D2B33-ABE1-4A97-BA73-B6AC5628F5D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07200" y="3214800"/>
            <a:ext cx="213378" cy="190517"/>
          </a:xfrm>
          <a:prstGeom prst="rect">
            <a:avLst/>
          </a:prstGeom>
        </p:spPr>
      </p:pic>
      <p:sp>
        <p:nvSpPr>
          <p:cNvPr id="32" name="Tekstvak 31">
            <a:extLst>
              <a:ext uri="{FF2B5EF4-FFF2-40B4-BE49-F238E27FC236}">
                <a16:creationId xmlns:a16="http://schemas.microsoft.com/office/drawing/2014/main" id="{A8B262D1-A895-4424-95EB-5D7BFE439AC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569098264"/>
      </p:ext>
    </p:extLst>
  </p:cSld>
  <p:clrMapOvr>
    <a:masterClrMapping/>
  </p:clrMapOvr>
  <p:transition advClick="0"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nd diagonale hoek rechthoek 2">
            <a:hlinkClick r:id="rId2" action="ppaction://hlinksldjump"/>
          </p:cNvPr>
          <p:cNvSpPr/>
          <p:nvPr/>
        </p:nvSpPr>
        <p:spPr>
          <a:xfrm>
            <a:off x="396000" y="5949280"/>
            <a:ext cx="1727728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5" name="Rond diagonale hoek rechthoek 4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6" name="Rond diagonale hoek rechthoek 5"/>
          <p:cNvSpPr/>
          <p:nvPr/>
        </p:nvSpPr>
        <p:spPr>
          <a:xfrm>
            <a:off x="1115616" y="2420888"/>
            <a:ext cx="6912768" cy="2304256"/>
          </a:xfrm>
          <a:prstGeom prst="round2DiagRect">
            <a:avLst/>
          </a:prstGeom>
          <a:solidFill>
            <a:srgbClr val="00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Wanneer u geen rood balkje heeft gehad,</a:t>
            </a:r>
            <a:br>
              <a:rPr lang="nl-NL" dirty="0"/>
            </a:br>
            <a:r>
              <a:rPr lang="nl-NL" dirty="0"/>
              <a:t>PROFICIAT!</a:t>
            </a:r>
            <a:br>
              <a:rPr lang="nl-NL" dirty="0"/>
            </a:br>
            <a:r>
              <a:rPr lang="nl-NL" dirty="0"/>
              <a:t>U heeft dan alle 25 vragen goed beantwoord.</a:t>
            </a:r>
          </a:p>
        </p:txBody>
      </p:sp>
      <p:sp>
        <p:nvSpPr>
          <p:cNvPr id="9" name="Rond diagonale hoek rechthoek 8"/>
          <p:cNvSpPr/>
          <p:nvPr/>
        </p:nvSpPr>
        <p:spPr>
          <a:xfrm>
            <a:off x="1115616" y="5114652"/>
            <a:ext cx="6912768" cy="432048"/>
          </a:xfrm>
          <a:prstGeom prst="round2DiagRect">
            <a:avLst/>
          </a:prstGeom>
          <a:solidFill>
            <a:srgbClr val="00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Druk op ESC om de deze test af te sluiten.</a:t>
            </a:r>
          </a:p>
        </p:txBody>
      </p:sp>
      <p:pic>
        <p:nvPicPr>
          <p:cNvPr id="13" name="Afbeelding 12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A272D989-8656-43ED-8D7C-BAE96B604CEB}"/>
              </a:ext>
            </a:extLst>
          </p:cNvPr>
          <p:cNvSpPr txBox="1"/>
          <p:nvPr/>
        </p:nvSpPr>
        <p:spPr>
          <a:xfrm>
            <a:off x="396000" y="1120089"/>
            <a:ext cx="85642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Serie 5 -  Les 3 - Bieden </a:t>
            </a:r>
            <a:br>
              <a:rPr lang="nl-NL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</a:br>
            <a:r>
              <a:rPr lang="nl-NL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Mijn 2</a:t>
            </a:r>
            <a:r>
              <a:rPr lang="nl-NL" sz="4000" b="1" baseline="3000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e</a:t>
            </a:r>
            <a:r>
              <a:rPr lang="nl-NL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 bod</a:t>
            </a:r>
            <a:endParaRPr lang="nl-NL" sz="4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  <a:p>
            <a:pPr algn="ctr"/>
            <a:endParaRPr lang="nl-NL" sz="4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E78465C4-C85C-48AE-9BC1-C6BECC52295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A9443F27-41AC-4A00-9CB2-22606CE47C2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35" name="Rond diagonale hoek rechthoek 28">
            <a:extLst>
              <a:ext uri="{FF2B5EF4-FFF2-40B4-BE49-F238E27FC236}">
                <a16:creationId xmlns:a16="http://schemas.microsoft.com/office/drawing/2014/main" id="{F7B3873B-5395-4FA4-8A73-884B25144CF7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sp>
        <p:nvSpPr>
          <p:cNvPr id="36" name="Rond diagonale hoek rechthoek 28">
            <a:extLst>
              <a:ext uri="{FF2B5EF4-FFF2-40B4-BE49-F238E27FC236}">
                <a16:creationId xmlns:a16="http://schemas.microsoft.com/office/drawing/2014/main" id="{636CCDA6-151C-488D-99A4-9C1B978D2227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49" name="Tekstvak 48">
            <a:extLst>
              <a:ext uri="{FF2B5EF4-FFF2-40B4-BE49-F238E27FC236}">
                <a16:creationId xmlns:a16="http://schemas.microsoft.com/office/drawing/2014/main" id="{FEEED2C0-4C7F-431D-976E-A44FFE5ABD2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EFDF7E61-FC8C-414D-8710-CFCBB424C978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16 punten en een hoge 5 kaart mogen wij niet 1 Sans Atout openen. En met een 4 en 5-kaart openen wij met de langste.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51ECF024-7BBA-4542-951D-B3C363614F5F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DF8FF883-2456-42DE-9ABF-9230E98576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02736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B0DDA0CB-72F4-4528-BAAA-57A99CDD736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24" name="Afbeelding 23">
            <a:extLst>
              <a:ext uri="{FF2B5EF4-FFF2-40B4-BE49-F238E27FC236}">
                <a16:creationId xmlns:a16="http://schemas.microsoft.com/office/drawing/2014/main" id="{3DDA5255-5638-4E1A-B0C3-C39B1855BA6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169E2221-9618-4302-AF56-AC3E05B5883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BBB1214C-3806-4434-B5B4-BE606C4D7F4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5623BB68-F860-48D7-A53E-CD849E7E075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8B898CA8-1EB7-4D97-AD28-12EBE4A4890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07200" y="3211200"/>
            <a:ext cx="213378" cy="190517"/>
          </a:xfrm>
          <a:prstGeom prst="rect">
            <a:avLst/>
          </a:prstGeom>
        </p:spPr>
      </p:pic>
      <p:sp>
        <p:nvSpPr>
          <p:cNvPr id="29" name="Rond diagonale hoek rechthoek 17">
            <a:extLst>
              <a:ext uri="{FF2B5EF4-FFF2-40B4-BE49-F238E27FC236}">
                <a16:creationId xmlns:a16="http://schemas.microsoft.com/office/drawing/2014/main" id="{4E668E11-26A7-4D3E-8C63-6B600F88AC1E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BE7EF2DC-B515-4C72-AC4D-BBBE89BB304C}"/>
              </a:ext>
            </a:extLst>
          </p:cNvPr>
          <p:cNvSpPr txBox="1"/>
          <p:nvPr/>
        </p:nvSpPr>
        <p:spPr>
          <a:xfrm>
            <a:off x="2854800" y="1995941"/>
            <a:ext cx="1944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4361F53C-0C82-49A2-8026-CD62922569AC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2     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1D48AFDA-4951-418B-9566-318F029EC656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33" name="Afbeelding 32">
            <a:extLst>
              <a:ext uri="{FF2B5EF4-FFF2-40B4-BE49-F238E27FC236}">
                <a16:creationId xmlns:a16="http://schemas.microsoft.com/office/drawing/2014/main" id="{620B7127-3397-4345-BF1E-FD9179F8B88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D69576DB-F56D-412F-A20A-917A99371C1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84400" y="2077200"/>
            <a:ext cx="213378" cy="213378"/>
          </a:xfrm>
          <a:prstGeom prst="rect">
            <a:avLst/>
          </a:prstGeom>
        </p:spPr>
      </p:pic>
      <p:sp>
        <p:nvSpPr>
          <p:cNvPr id="37" name="Tekstvak 36">
            <a:extLst>
              <a:ext uri="{FF2B5EF4-FFF2-40B4-BE49-F238E27FC236}">
                <a16:creationId xmlns:a16="http://schemas.microsoft.com/office/drawing/2014/main" id="{20AB885D-EC94-4B3D-BD52-8EC90537170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09151F6B-C2AB-4D36-AC4B-BC9DB143BFD4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2FBA8EE8-43BA-4E92-B05D-D642BB855736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1F980BC1-7B3B-465C-B434-802B10DFBD8E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F4C3CA1C-D0BF-4A95-B4DA-87248473BE7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0A9F7352-CE72-4631-862C-34E11B08177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B7E7C49F-F1D4-405D-B856-8ED75108035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7F07501-CEA5-4F38-A1CE-47802FA7A7F7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6589F6EB-E90C-40BE-A238-65BD1FA7478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1412A5A6-BD78-4A8E-8B1C-2B1008F1E3B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CFCAFF2F-3E07-41E4-B41A-7EAAFD46E2B0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C5C853E8-5F96-43CD-B56A-ADBE0941292D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C3B91EC3-FF03-4559-A14A-8D5626537EDE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43EB3646-FB1C-47FE-8800-9CD7206A654C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BBB6C163-B300-478E-8305-6A83F3B6408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0CDD9B47-9CEF-47E8-BACD-20E8A3DB0EB3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D8D378B3-5814-409F-9EA3-11495FF8FCD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ABD57CE4-1609-4EB7-A81A-7F9C166F3A7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565F55A9-8792-48CB-AD5D-90F11E6B22C9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F3563B84-F940-491F-ACC7-B55988B4E38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7C48C835-1D1F-4B60-AB26-7BE0FF50E53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8DC45DBB-8AE9-4C5B-B651-F2F8B71C8084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306F2833-B019-4C31-BCF1-FB3446F2431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8C17FC80-5EF4-48D6-9CF3-6D3D87304596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5E809399-80D5-45AF-A9D9-29783E5E6BD6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D33EC600-4642-4952-9846-4FE52C6D49C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EA4A5538-08C5-4F13-A7B1-AE6A612CDD3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03557FE5-E6F1-422B-B1BD-0C4C5536D56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0C12FEF7-5595-43E9-A3D9-171155C6108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2A81E817-2849-4C46-9F40-50FB97E5E924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B0F35011-F386-4405-8AB7-AA83B70000B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4D1AF70D-3B66-4112-9E83-140CA62D91A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FC46A1D2-4292-4F3A-806D-0CC2F814964E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863AD67-3BAA-440C-8EC4-1732AB23D802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BB3809C0-1989-4771-B957-97D21B8FF47F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5" name="Rechthoek 124">
            <a:hlinkClick r:id="rId10" action="ppaction://hlinksldjump"/>
            <a:extLst>
              <a:ext uri="{FF2B5EF4-FFF2-40B4-BE49-F238E27FC236}">
                <a16:creationId xmlns:a16="http://schemas.microsoft.com/office/drawing/2014/main" id="{3D5DCACB-7A53-4E1A-BEBA-54798626DF25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1F759B92-75EF-4187-8602-C9276234D05B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3BBEDAE4-25A4-4200-81E2-98C746503E0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8" name="Afbeelding 127">
            <a:hlinkClick r:id="rId8" action="ppaction://hlinksldjump"/>
            <a:extLst>
              <a:ext uri="{FF2B5EF4-FFF2-40B4-BE49-F238E27FC236}">
                <a16:creationId xmlns:a16="http://schemas.microsoft.com/office/drawing/2014/main" id="{F339BB0D-1D9A-4F7A-9726-E9EE5E96594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29" name="Afbeelding 128">
            <a:hlinkClick r:id="rId8" action="ppaction://hlinksldjump"/>
            <a:extLst>
              <a:ext uri="{FF2B5EF4-FFF2-40B4-BE49-F238E27FC236}">
                <a16:creationId xmlns:a16="http://schemas.microsoft.com/office/drawing/2014/main" id="{9FF2703C-15E8-46EF-A72A-5A93DF5DF2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0" name="Afbeelding 129">
            <a:hlinkClick r:id="rId8" action="ppaction://hlinksldjump"/>
            <a:extLst>
              <a:ext uri="{FF2B5EF4-FFF2-40B4-BE49-F238E27FC236}">
                <a16:creationId xmlns:a16="http://schemas.microsoft.com/office/drawing/2014/main" id="{AD50688C-E30F-47BA-9030-4CEA0188D6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1" name="Afbeelding 130">
            <a:hlinkClick r:id="rId8" action="ppaction://hlinksldjump"/>
            <a:extLst>
              <a:ext uri="{FF2B5EF4-FFF2-40B4-BE49-F238E27FC236}">
                <a16:creationId xmlns:a16="http://schemas.microsoft.com/office/drawing/2014/main" id="{C96C3101-2F58-42EF-AF0E-180B92E03BD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8" action="ppaction://hlinksldjump"/>
            <a:extLst>
              <a:ext uri="{FF2B5EF4-FFF2-40B4-BE49-F238E27FC236}">
                <a16:creationId xmlns:a16="http://schemas.microsoft.com/office/drawing/2014/main" id="{81FDF1B2-7E79-42E4-8B22-2B2D51E90F1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8" action="ppaction://hlinksldjump"/>
            <a:extLst>
              <a:ext uri="{FF2B5EF4-FFF2-40B4-BE49-F238E27FC236}">
                <a16:creationId xmlns:a16="http://schemas.microsoft.com/office/drawing/2014/main" id="{029BC7F8-9F2D-4374-AD49-67028F64E80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7CA58A4B-C4A4-4108-9E62-B8047C00E61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04892263-1938-4D08-A278-BB1E3215EFA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E38A3B36-B9A1-4FE9-81BE-86685BBFC39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CA8E2B25-7FCE-490B-A388-9ACBD302777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38" name="Afbeelding 137">
            <a:hlinkClick r:id="rId10" action="ppaction://hlinksldjump"/>
            <a:extLst>
              <a:ext uri="{FF2B5EF4-FFF2-40B4-BE49-F238E27FC236}">
                <a16:creationId xmlns:a16="http://schemas.microsoft.com/office/drawing/2014/main" id="{7CEB8BFB-DEF2-4243-B2BD-97B5A128C19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D0FEA258-4916-4FDC-B4E8-15648C66766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39DADAB3-35DD-4777-9BB0-CDA7F39A715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4937268B-DB2E-4A52-9300-2BEA459D01F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B79AF71D-338A-4D19-8799-48B7C402282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18E3201-A027-4DDD-A574-44B82A6D4A2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E2BBF96-5B30-4528-B944-D09C8B2781D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59232804-8CB8-4E5A-9BDB-BCA8D7C25CB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22C03955-D82E-4BE5-982F-463AA6E918C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DE9F3DC0-AC23-40E6-B364-ED702AD1CD0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9ABEF500-A558-45E1-BE1A-758B90C51CE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8CB71285-72A4-4D16-9E8F-09AA9B84AA9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214314B4-2262-4B09-A0CC-6B26C728C59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4A746022-6CA8-4374-A64E-65F4C4EA4AF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74C093E5-162B-47F6-A173-2E9C96A8028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8B2A9B05-B17E-47FF-B74A-64D271A184A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4" name="Rechthoek 153">
            <a:hlinkClick r:id="rId8" action="ppaction://hlinksldjump"/>
            <a:extLst>
              <a:ext uri="{FF2B5EF4-FFF2-40B4-BE49-F238E27FC236}">
                <a16:creationId xmlns:a16="http://schemas.microsoft.com/office/drawing/2014/main" id="{5D92006D-272F-47CE-9D76-8B72D1C72F5F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8A418131-CBFD-4904-925A-E3D9493AEE9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56" name="Rechthoek 155">
            <a:hlinkClick r:id="rId8" action="ppaction://hlinksldjump"/>
            <a:extLst>
              <a:ext uri="{FF2B5EF4-FFF2-40B4-BE49-F238E27FC236}">
                <a16:creationId xmlns:a16="http://schemas.microsoft.com/office/drawing/2014/main" id="{F45F685F-81B9-40F7-9F0A-FA247C068D8E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57" name="Rechthoek 156">
            <a:hlinkClick r:id="rId8" action="ppaction://hlinksldjump"/>
            <a:extLst>
              <a:ext uri="{FF2B5EF4-FFF2-40B4-BE49-F238E27FC236}">
                <a16:creationId xmlns:a16="http://schemas.microsoft.com/office/drawing/2014/main" id="{FB8CA3B6-13F0-42BC-98A4-A1567C098C7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58" name="Rechthoek 157">
            <a:hlinkClick r:id="rId8" action="ppaction://hlinksldjump"/>
            <a:extLst>
              <a:ext uri="{FF2B5EF4-FFF2-40B4-BE49-F238E27FC236}">
                <a16:creationId xmlns:a16="http://schemas.microsoft.com/office/drawing/2014/main" id="{EA37F65E-8AA7-4A93-AD16-CE457466FFB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59" name="Rond diagonale hoek rechthoek 28">
            <a:extLst>
              <a:ext uri="{FF2B5EF4-FFF2-40B4-BE49-F238E27FC236}">
                <a16:creationId xmlns:a16="http://schemas.microsoft.com/office/drawing/2014/main" id="{45919EA5-36D8-4E88-8658-3D5E763CAB6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302501EF-7705-4622-8849-809CD2EA7C9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63" name="Tekstvak 162">
            <a:extLst>
              <a:ext uri="{FF2B5EF4-FFF2-40B4-BE49-F238E27FC236}">
                <a16:creationId xmlns:a16="http://schemas.microsoft.com/office/drawing/2014/main" id="{EDBB8862-4687-478F-A4FB-DA0767020BE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74" name="Tabel 173">
            <a:extLst>
              <a:ext uri="{FF2B5EF4-FFF2-40B4-BE49-F238E27FC236}">
                <a16:creationId xmlns:a16="http://schemas.microsoft.com/office/drawing/2014/main" id="{466CAD47-148B-4BE0-9783-31FCE26518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33533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5" name="Rechthoek 174">
            <a:extLst>
              <a:ext uri="{FF2B5EF4-FFF2-40B4-BE49-F238E27FC236}">
                <a16:creationId xmlns:a16="http://schemas.microsoft.com/office/drawing/2014/main" id="{957D6405-AE71-4209-AE27-E4B8630C7EF7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76" name="Afbeelding 175">
            <a:extLst>
              <a:ext uri="{FF2B5EF4-FFF2-40B4-BE49-F238E27FC236}">
                <a16:creationId xmlns:a16="http://schemas.microsoft.com/office/drawing/2014/main" id="{CC059A0E-2E45-43E1-AD3F-D73DD4BA297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7" name="Afbeelding 176">
            <a:extLst>
              <a:ext uri="{FF2B5EF4-FFF2-40B4-BE49-F238E27FC236}">
                <a16:creationId xmlns:a16="http://schemas.microsoft.com/office/drawing/2014/main" id="{8EC9DD7D-7674-4886-AC3B-FF1ED399D52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8" name="Afbeelding 177">
            <a:extLst>
              <a:ext uri="{FF2B5EF4-FFF2-40B4-BE49-F238E27FC236}">
                <a16:creationId xmlns:a16="http://schemas.microsoft.com/office/drawing/2014/main" id="{1A8F6B3B-4074-4284-AF90-A640738AB4E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9" name="Afbeelding 178">
            <a:extLst>
              <a:ext uri="{FF2B5EF4-FFF2-40B4-BE49-F238E27FC236}">
                <a16:creationId xmlns:a16="http://schemas.microsoft.com/office/drawing/2014/main" id="{6BDD66D1-89CC-4DE6-803F-B93FA3435D0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98" name="Rond diagonale hoek rechthoek 17">
            <a:extLst>
              <a:ext uri="{FF2B5EF4-FFF2-40B4-BE49-F238E27FC236}">
                <a16:creationId xmlns:a16="http://schemas.microsoft.com/office/drawing/2014/main" id="{C9F00776-0CB2-4FA7-935A-EAB17EEF24E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99" name="Tekstvak 198">
            <a:extLst>
              <a:ext uri="{FF2B5EF4-FFF2-40B4-BE49-F238E27FC236}">
                <a16:creationId xmlns:a16="http://schemas.microsoft.com/office/drawing/2014/main" id="{ACBE4A6B-54E3-46A9-AD06-5D967DCDC657}"/>
              </a:ext>
            </a:extLst>
          </p:cNvPr>
          <p:cNvSpPr txBox="1"/>
          <p:nvPr/>
        </p:nvSpPr>
        <p:spPr>
          <a:xfrm>
            <a:off x="2854800" y="1995941"/>
            <a:ext cx="229496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open met 1     .</a:t>
            </a:r>
          </a:p>
        </p:txBody>
      </p:sp>
      <p:sp>
        <p:nvSpPr>
          <p:cNvPr id="201" name="Tekstvak 200">
            <a:extLst>
              <a:ext uri="{FF2B5EF4-FFF2-40B4-BE49-F238E27FC236}">
                <a16:creationId xmlns:a16="http://schemas.microsoft.com/office/drawing/2014/main" id="{02CB0DE5-5987-429C-8A03-502F4670D49F}"/>
              </a:ext>
            </a:extLst>
          </p:cNvPr>
          <p:cNvSpPr txBox="1"/>
          <p:nvPr/>
        </p:nvSpPr>
        <p:spPr>
          <a:xfrm>
            <a:off x="4590000" y="1995300"/>
            <a:ext cx="238461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1     .</a:t>
            </a:r>
          </a:p>
        </p:txBody>
      </p:sp>
      <p:sp>
        <p:nvSpPr>
          <p:cNvPr id="203" name="Tekstvak 202">
            <a:extLst>
              <a:ext uri="{FF2B5EF4-FFF2-40B4-BE49-F238E27FC236}">
                <a16:creationId xmlns:a16="http://schemas.microsoft.com/office/drawing/2014/main" id="{0FD0507B-321E-48B3-99D6-51C97701F0B8}"/>
              </a:ext>
            </a:extLst>
          </p:cNvPr>
          <p:cNvSpPr txBox="1"/>
          <p:nvPr/>
        </p:nvSpPr>
        <p:spPr>
          <a:xfrm>
            <a:off x="3499200" y="2381035"/>
            <a:ext cx="25668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is mijn volgend bod?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59D30AEA-2CBC-453E-BC8E-D3F2659FBC5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248000" y="2077200"/>
            <a:ext cx="213378" cy="213378"/>
          </a:xfrm>
          <a:prstGeom prst="rect">
            <a:avLst/>
          </a:prstGeom>
        </p:spPr>
      </p:pic>
      <p:pic>
        <p:nvPicPr>
          <p:cNvPr id="89" name="Afbeelding 88">
            <a:extLst>
              <a:ext uri="{FF2B5EF4-FFF2-40B4-BE49-F238E27FC236}">
                <a16:creationId xmlns:a16="http://schemas.microsoft.com/office/drawing/2014/main" id="{5CEB32AE-C387-46AD-8594-6755B595A66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584400" y="2088000"/>
            <a:ext cx="213378" cy="190517"/>
          </a:xfrm>
          <a:prstGeom prst="rect">
            <a:avLst/>
          </a:prstGeom>
        </p:spPr>
      </p:pic>
      <p:sp>
        <p:nvSpPr>
          <p:cNvPr id="90" name="Tekstvak 89">
            <a:extLst>
              <a:ext uri="{FF2B5EF4-FFF2-40B4-BE49-F238E27FC236}">
                <a16:creationId xmlns:a16="http://schemas.microsoft.com/office/drawing/2014/main" id="{C72CCCCB-3422-402C-B786-5C1ABD4DE27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orsprong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00000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1779</TotalTime>
  <Words>7781</Words>
  <Application>Microsoft Office PowerPoint</Application>
  <PresentationFormat>Diavoorstelling (4:3)</PresentationFormat>
  <Paragraphs>2453</Paragraphs>
  <Slides>78</Slides>
  <Notes>77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78</vt:i4>
      </vt:variant>
    </vt:vector>
  </HeadingPairs>
  <TitlesOfParts>
    <vt:vector size="83" baseType="lpstr">
      <vt:lpstr>Arial</vt:lpstr>
      <vt:lpstr>Calibri</vt:lpstr>
      <vt:lpstr>Copperplate Gothic Bold</vt:lpstr>
      <vt:lpstr>Copperplate Gothic Light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©Bridge Office</dc:title>
  <dc:creator>Thijs Op het Roodt</dc:creator>
  <cp:lastModifiedBy>Thijs Op het Roodt</cp:lastModifiedBy>
  <cp:revision>1085</cp:revision>
  <dcterms:created xsi:type="dcterms:W3CDTF">2012-09-16T12:51:46Z</dcterms:created>
  <dcterms:modified xsi:type="dcterms:W3CDTF">2025-01-31T13:47:22Z</dcterms:modified>
</cp:coreProperties>
</file>