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0"/>
  </p:notesMasterIdLst>
  <p:handoutMasterIdLst>
    <p:handoutMasterId r:id="rId81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260" r:id="rId7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4D10"/>
    <a:srgbClr val="006600"/>
    <a:srgbClr val="3333CC"/>
    <a:srgbClr val="009900"/>
    <a:srgbClr val="CCCC00"/>
    <a:srgbClr val="99CC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Stijl, gemiddeld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Stijl, licht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3766" autoAdjust="0"/>
  </p:normalViewPr>
  <p:slideViewPr>
    <p:cSldViewPr>
      <p:cViewPr varScale="1">
        <p:scale>
          <a:sx n="79" d="100"/>
          <a:sy n="79" d="100"/>
        </p:scale>
        <p:origin x="1594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3264" y="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theme" Target="theme/theme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notesMaster" Target="notesMasters/notesMaster1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61" Type="http://schemas.openxmlformats.org/officeDocument/2006/relationships/slide" Target="slides/slide60.xml"/><Relationship Id="rId8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0D136-B847-4282-9EEF-B9B333AE4718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8871C4-2D55-4D20-B47E-11F12B5031A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82EDB-00D5-4E95-A6F8-2A5CDD7D3F81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395C2A-607C-4AB1-A98E-AF785500752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Start test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4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10</a:t>
            </a:fld>
            <a:endParaRPr lang="nl-N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5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11</a:t>
            </a:fld>
            <a:endParaRPr lang="nl-N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5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12</a:t>
            </a:fld>
            <a:endParaRPr lang="nl-N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6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13</a:t>
            </a:fld>
            <a:endParaRPr lang="nl-N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6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14</a:t>
            </a:fld>
            <a:endParaRPr lang="nl-N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15</a:t>
            </a:fld>
            <a:endParaRPr lang="nl-N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16</a:t>
            </a:fld>
            <a:endParaRPr lang="nl-N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17</a:t>
            </a:fld>
            <a:endParaRPr lang="nl-N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45547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19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2272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Vragenmenu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87971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093476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640696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647410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402802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712489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583671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350075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745936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29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84124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1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7309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62604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650465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2935285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134155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071332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055308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142318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1323970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39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5940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1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0748041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131584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4030072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188531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9467965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838562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671889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268101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27194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49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38400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2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</a:t>
            </a:fld>
            <a:endParaRPr lang="nl-NL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931924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417569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8490915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2311089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3853936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2764766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568348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9273517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7924835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59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4713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2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</a:t>
            </a:fld>
            <a:endParaRPr lang="nl-NL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1399645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65532852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2353798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7962788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8527216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2046566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610915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3189379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673486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69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9662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3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</a:t>
            </a:fld>
            <a:endParaRPr lang="nl-NL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3181052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70516702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1396746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3185938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7020982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34858148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7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4167010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</a:t>
            </a:r>
            <a:r>
              <a:rPr lang="nl-NL" baseline="0" dirty="0"/>
              <a:t> 8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77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62605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3 fout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8</a:t>
            </a:fld>
            <a:endParaRPr lang="nl-N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/>
              <a:t>Spel 4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395C2A-607C-4AB1-A98E-AF7855007522}" type="slidenum">
              <a:rPr lang="nl-NL" smtClean="0"/>
              <a:pPr/>
              <a:t>9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FB3D3B-DE78-4A50-AECA-E8B64443CBB7}" type="datetimeFigureOut">
              <a:rPr lang="nl-NL" smtClean="0"/>
              <a:pPr/>
              <a:t>vrijdag 31 januari 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02D22-94E3-4318-9B1C-F935EB1C3010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7" Type="http://schemas.openxmlformats.org/officeDocument/2006/relationships/image" Target="../media/image3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13" Type="http://schemas.openxmlformats.org/officeDocument/2006/relationships/image" Target="../media/image6.png"/><Relationship Id="rId3" Type="http://schemas.openxmlformats.org/officeDocument/2006/relationships/slide" Target="slide9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14.xml"/><Relationship Id="rId4" Type="http://schemas.openxmlformats.org/officeDocument/2006/relationships/slide" Target="slide15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13" Type="http://schemas.openxmlformats.org/officeDocument/2006/relationships/image" Target="../media/image6.png"/><Relationship Id="rId3" Type="http://schemas.openxmlformats.org/officeDocument/2006/relationships/slide" Target="slide12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17.xml"/><Relationship Id="rId4" Type="http://schemas.openxmlformats.org/officeDocument/2006/relationships/slide" Target="slide18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18.xml"/><Relationship Id="rId9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19.xml"/><Relationship Id="rId13" Type="http://schemas.openxmlformats.org/officeDocument/2006/relationships/image" Target="../media/image6.png"/><Relationship Id="rId3" Type="http://schemas.openxmlformats.org/officeDocument/2006/relationships/slide" Target="slide15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20.xml"/><Relationship Id="rId4" Type="http://schemas.openxmlformats.org/officeDocument/2006/relationships/slide" Target="slide21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1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13" Type="http://schemas.openxmlformats.org/officeDocument/2006/relationships/slide" Target="slide36.xml"/><Relationship Id="rId18" Type="http://schemas.openxmlformats.org/officeDocument/2006/relationships/slide" Target="slide51.xml"/><Relationship Id="rId26" Type="http://schemas.openxmlformats.org/officeDocument/2006/relationships/slide" Target="slide75.xml"/><Relationship Id="rId3" Type="http://schemas.openxmlformats.org/officeDocument/2006/relationships/slide" Target="slide6.xml"/><Relationship Id="rId21" Type="http://schemas.openxmlformats.org/officeDocument/2006/relationships/slide" Target="slide60.xml"/><Relationship Id="rId7" Type="http://schemas.openxmlformats.org/officeDocument/2006/relationships/slide" Target="slide18.xml"/><Relationship Id="rId12" Type="http://schemas.openxmlformats.org/officeDocument/2006/relationships/slide" Target="slide33.xml"/><Relationship Id="rId17" Type="http://schemas.openxmlformats.org/officeDocument/2006/relationships/slide" Target="slide48.xml"/><Relationship Id="rId25" Type="http://schemas.openxmlformats.org/officeDocument/2006/relationships/slide" Target="slide72.xml"/><Relationship Id="rId2" Type="http://schemas.openxmlformats.org/officeDocument/2006/relationships/notesSlide" Target="../notesSlides/notesSlide2.xml"/><Relationship Id="rId16" Type="http://schemas.openxmlformats.org/officeDocument/2006/relationships/slide" Target="slide45.xml"/><Relationship Id="rId20" Type="http://schemas.openxmlformats.org/officeDocument/2006/relationships/slide" Target="slide57.xml"/><Relationship Id="rId29" Type="http://schemas.openxmlformats.org/officeDocument/2006/relationships/hyperlink" Target="http://www.bridgeoffice.nl/" TargetMode="External"/><Relationship Id="rId1" Type="http://schemas.openxmlformats.org/officeDocument/2006/relationships/slideLayout" Target="../slideLayouts/slideLayout7.xml"/><Relationship Id="rId6" Type="http://schemas.openxmlformats.org/officeDocument/2006/relationships/slide" Target="slide15.xml"/><Relationship Id="rId11" Type="http://schemas.openxmlformats.org/officeDocument/2006/relationships/slide" Target="slide30.xml"/><Relationship Id="rId24" Type="http://schemas.openxmlformats.org/officeDocument/2006/relationships/slide" Target="slide69.xml"/><Relationship Id="rId5" Type="http://schemas.openxmlformats.org/officeDocument/2006/relationships/slide" Target="slide12.xml"/><Relationship Id="rId15" Type="http://schemas.openxmlformats.org/officeDocument/2006/relationships/slide" Target="slide42.xml"/><Relationship Id="rId23" Type="http://schemas.openxmlformats.org/officeDocument/2006/relationships/slide" Target="slide66.xml"/><Relationship Id="rId28" Type="http://schemas.openxmlformats.org/officeDocument/2006/relationships/slide" Target="slide1.xml"/><Relationship Id="rId10" Type="http://schemas.openxmlformats.org/officeDocument/2006/relationships/slide" Target="slide27.xml"/><Relationship Id="rId19" Type="http://schemas.openxmlformats.org/officeDocument/2006/relationships/slide" Target="slide54.xml"/><Relationship Id="rId4" Type="http://schemas.openxmlformats.org/officeDocument/2006/relationships/slide" Target="slide9.xml"/><Relationship Id="rId9" Type="http://schemas.openxmlformats.org/officeDocument/2006/relationships/slide" Target="slide24.xml"/><Relationship Id="rId14" Type="http://schemas.openxmlformats.org/officeDocument/2006/relationships/slide" Target="slide39.xml"/><Relationship Id="rId22" Type="http://schemas.openxmlformats.org/officeDocument/2006/relationships/slide" Target="slide63.xml"/><Relationship Id="rId27" Type="http://schemas.openxmlformats.org/officeDocument/2006/relationships/slide" Target="slide3.xml"/><Relationship Id="rId30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18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13" Type="http://schemas.openxmlformats.org/officeDocument/2006/relationships/image" Target="../media/image6.png"/><Relationship Id="rId3" Type="http://schemas.openxmlformats.org/officeDocument/2006/relationships/slide" Target="slide18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23.xml"/><Relationship Id="rId4" Type="http://schemas.openxmlformats.org/officeDocument/2006/relationships/slide" Target="slide24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4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1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slide" Target="slide25.xml"/><Relationship Id="rId13" Type="http://schemas.openxmlformats.org/officeDocument/2006/relationships/image" Target="../media/image6.png"/><Relationship Id="rId3" Type="http://schemas.openxmlformats.org/officeDocument/2006/relationships/slide" Target="slide21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26.xml"/><Relationship Id="rId4" Type="http://schemas.openxmlformats.org/officeDocument/2006/relationships/slide" Target="slide27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7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4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slide" Target="slide28.xml"/><Relationship Id="rId13" Type="http://schemas.openxmlformats.org/officeDocument/2006/relationships/image" Target="../media/image6.png"/><Relationship Id="rId3" Type="http://schemas.openxmlformats.org/officeDocument/2006/relationships/slide" Target="slide24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29.xml"/><Relationship Id="rId4" Type="http://schemas.openxmlformats.org/officeDocument/2006/relationships/slide" Target="slide30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0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27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slide" Target="slide2.xml"/><Relationship Id="rId7" Type="http://schemas.openxmlformats.org/officeDocument/2006/relationships/slide" Target="slide4.xml"/><Relationship Id="rId12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11" Type="http://schemas.openxmlformats.org/officeDocument/2006/relationships/image" Target="../media/image6.pn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5.png"/><Relationship Id="rId4" Type="http://schemas.openxmlformats.org/officeDocument/2006/relationships/slide" Target="slide6.xml"/><Relationship Id="rId9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slide" Target="slide31.xml"/><Relationship Id="rId13" Type="http://schemas.openxmlformats.org/officeDocument/2006/relationships/image" Target="../media/image6.png"/><Relationship Id="rId3" Type="http://schemas.openxmlformats.org/officeDocument/2006/relationships/slide" Target="slide27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32.xml"/><Relationship Id="rId4" Type="http://schemas.openxmlformats.org/officeDocument/2006/relationships/slide" Target="slide33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3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0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slide" Target="slide34.xml"/><Relationship Id="rId13" Type="http://schemas.openxmlformats.org/officeDocument/2006/relationships/image" Target="../media/image6.png"/><Relationship Id="rId3" Type="http://schemas.openxmlformats.org/officeDocument/2006/relationships/slide" Target="slide30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35.xml"/><Relationship Id="rId4" Type="http://schemas.openxmlformats.org/officeDocument/2006/relationships/slide" Target="slide36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3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slide" Target="slide37.xml"/><Relationship Id="rId13" Type="http://schemas.openxmlformats.org/officeDocument/2006/relationships/image" Target="../media/image6.png"/><Relationship Id="rId3" Type="http://schemas.openxmlformats.org/officeDocument/2006/relationships/slide" Target="slide33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38.xml"/><Relationship Id="rId4" Type="http://schemas.openxmlformats.org/officeDocument/2006/relationships/slide" Target="slide39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slide" Target="slide40.xml"/><Relationship Id="rId13" Type="http://schemas.openxmlformats.org/officeDocument/2006/relationships/image" Target="../media/image6.png"/><Relationship Id="rId3" Type="http://schemas.openxmlformats.org/officeDocument/2006/relationships/slide" Target="slide36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41.xml"/><Relationship Id="rId4" Type="http://schemas.openxmlformats.org/officeDocument/2006/relationships/slide" Target="slide42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3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slide" Target="slide43.xml"/><Relationship Id="rId13" Type="http://schemas.openxmlformats.org/officeDocument/2006/relationships/image" Target="../media/image6.png"/><Relationship Id="rId3" Type="http://schemas.openxmlformats.org/officeDocument/2006/relationships/slide" Target="slide39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44.xml"/><Relationship Id="rId4" Type="http://schemas.openxmlformats.org/officeDocument/2006/relationships/slide" Target="slide45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slide" Target="slide46.xml"/><Relationship Id="rId13" Type="http://schemas.openxmlformats.org/officeDocument/2006/relationships/image" Target="../media/image6.png"/><Relationship Id="rId3" Type="http://schemas.openxmlformats.org/officeDocument/2006/relationships/slide" Target="slide42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47.xml"/><Relationship Id="rId4" Type="http://schemas.openxmlformats.org/officeDocument/2006/relationships/slide" Target="slide48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8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slide" Target="slide49.xml"/><Relationship Id="rId13" Type="http://schemas.openxmlformats.org/officeDocument/2006/relationships/image" Target="../media/image6.png"/><Relationship Id="rId3" Type="http://schemas.openxmlformats.org/officeDocument/2006/relationships/slide" Target="slide45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50.xml"/><Relationship Id="rId4" Type="http://schemas.openxmlformats.org/officeDocument/2006/relationships/slide" Target="slide51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1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image" Target="../media/image6.png"/><Relationship Id="rId4" Type="http://schemas.openxmlformats.org/officeDocument/2006/relationships/slide" Target="slide6.xml"/><Relationship Id="rId9" Type="http://schemas.openxmlformats.org/officeDocument/2006/relationships/image" Target="../media/image7.png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48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slide" Target="slide52.xml"/><Relationship Id="rId13" Type="http://schemas.openxmlformats.org/officeDocument/2006/relationships/image" Target="../media/image6.png"/><Relationship Id="rId3" Type="http://schemas.openxmlformats.org/officeDocument/2006/relationships/slide" Target="slide48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53.xml"/><Relationship Id="rId4" Type="http://schemas.openxmlformats.org/officeDocument/2006/relationships/slide" Target="slide54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4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1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slide" Target="slide55.xml"/><Relationship Id="rId13" Type="http://schemas.openxmlformats.org/officeDocument/2006/relationships/image" Target="../media/image6.png"/><Relationship Id="rId3" Type="http://schemas.openxmlformats.org/officeDocument/2006/relationships/slide" Target="slide51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56.xml"/><Relationship Id="rId4" Type="http://schemas.openxmlformats.org/officeDocument/2006/relationships/slide" Target="slide57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7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4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7.xml.rels><?xml version="1.0" encoding="UTF-8" standalone="yes"?>
<Relationships xmlns="http://schemas.openxmlformats.org/package/2006/relationships"><Relationship Id="rId8" Type="http://schemas.openxmlformats.org/officeDocument/2006/relationships/slide" Target="slide58.xml"/><Relationship Id="rId13" Type="http://schemas.openxmlformats.org/officeDocument/2006/relationships/image" Target="../media/image6.png"/><Relationship Id="rId3" Type="http://schemas.openxmlformats.org/officeDocument/2006/relationships/slide" Target="slide54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59.xml"/><Relationship Id="rId4" Type="http://schemas.openxmlformats.org/officeDocument/2006/relationships/slide" Target="slide60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5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0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5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57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image" Target="../media/image6.png"/><Relationship Id="rId3" Type="http://schemas.openxmlformats.org/officeDocument/2006/relationships/slide" Target="slide3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8.xml"/><Relationship Id="rId4" Type="http://schemas.openxmlformats.org/officeDocument/2006/relationships/slide" Target="slide9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60.xml.rels><?xml version="1.0" encoding="UTF-8" standalone="yes"?>
<Relationships xmlns="http://schemas.openxmlformats.org/package/2006/relationships"><Relationship Id="rId8" Type="http://schemas.openxmlformats.org/officeDocument/2006/relationships/slide" Target="slide61.xml"/><Relationship Id="rId13" Type="http://schemas.openxmlformats.org/officeDocument/2006/relationships/image" Target="../media/image6.png"/><Relationship Id="rId3" Type="http://schemas.openxmlformats.org/officeDocument/2006/relationships/slide" Target="slide57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62.xml"/><Relationship Id="rId4" Type="http://schemas.openxmlformats.org/officeDocument/2006/relationships/slide" Target="slide63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6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3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0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3.xml.rels><?xml version="1.0" encoding="UTF-8" standalone="yes"?>
<Relationships xmlns="http://schemas.openxmlformats.org/package/2006/relationships"><Relationship Id="rId8" Type="http://schemas.openxmlformats.org/officeDocument/2006/relationships/slide" Target="slide64.xml"/><Relationship Id="rId13" Type="http://schemas.openxmlformats.org/officeDocument/2006/relationships/image" Target="../media/image6.png"/><Relationship Id="rId3" Type="http://schemas.openxmlformats.org/officeDocument/2006/relationships/slide" Target="slide60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65.xml"/><Relationship Id="rId4" Type="http://schemas.openxmlformats.org/officeDocument/2006/relationships/slide" Target="slide66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6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3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6.xml.rels><?xml version="1.0" encoding="UTF-8" standalone="yes"?>
<Relationships xmlns="http://schemas.openxmlformats.org/package/2006/relationships"><Relationship Id="rId8" Type="http://schemas.openxmlformats.org/officeDocument/2006/relationships/slide" Target="slide67.xml"/><Relationship Id="rId13" Type="http://schemas.openxmlformats.org/officeDocument/2006/relationships/image" Target="../media/image6.png"/><Relationship Id="rId3" Type="http://schemas.openxmlformats.org/officeDocument/2006/relationships/slide" Target="slide63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68.xml"/><Relationship Id="rId4" Type="http://schemas.openxmlformats.org/officeDocument/2006/relationships/slide" Target="slide69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6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69.xml.rels><?xml version="1.0" encoding="UTF-8" standalone="yes"?>
<Relationships xmlns="http://schemas.openxmlformats.org/package/2006/relationships"><Relationship Id="rId8" Type="http://schemas.openxmlformats.org/officeDocument/2006/relationships/slide" Target="slide70.xml"/><Relationship Id="rId13" Type="http://schemas.openxmlformats.org/officeDocument/2006/relationships/image" Target="../media/image6.png"/><Relationship Id="rId3" Type="http://schemas.openxmlformats.org/officeDocument/2006/relationships/slide" Target="slide66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71.xml"/><Relationship Id="rId4" Type="http://schemas.openxmlformats.org/officeDocument/2006/relationships/slide" Target="slide72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7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9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2.xml.rels><?xml version="1.0" encoding="UTF-8" standalone="yes"?>
<Relationships xmlns="http://schemas.openxmlformats.org/package/2006/relationships"><Relationship Id="rId8" Type="http://schemas.openxmlformats.org/officeDocument/2006/relationships/slide" Target="slide73.xml"/><Relationship Id="rId13" Type="http://schemas.openxmlformats.org/officeDocument/2006/relationships/image" Target="../media/image6.png"/><Relationship Id="rId3" Type="http://schemas.openxmlformats.org/officeDocument/2006/relationships/slide" Target="slide69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74.xml"/><Relationship Id="rId4" Type="http://schemas.openxmlformats.org/officeDocument/2006/relationships/slide" Target="slide75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7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7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72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5.xml.rels><?xml version="1.0" encoding="UTF-8" standalone="yes"?>
<Relationships xmlns="http://schemas.openxmlformats.org/package/2006/relationships"><Relationship Id="rId8" Type="http://schemas.openxmlformats.org/officeDocument/2006/relationships/slide" Target="slide76.xml"/><Relationship Id="rId13" Type="http://schemas.openxmlformats.org/officeDocument/2006/relationships/image" Target="../media/image6.png"/><Relationship Id="rId3" Type="http://schemas.openxmlformats.org/officeDocument/2006/relationships/slide" Target="slide72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77.xml"/><Relationship Id="rId4" Type="http://schemas.openxmlformats.org/officeDocument/2006/relationships/slide" Target="slide78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_rels/slide7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78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75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7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jpeg"/><Relationship Id="rId4" Type="http://schemas.openxmlformats.org/officeDocument/2006/relationships/hyperlink" Target="http://www.bridgeoffice.nl/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" Target="slide6.xm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hyperlink" Target="http://www.bridgeoffice.nl/" TargetMode="External"/><Relationship Id="rId10" Type="http://schemas.openxmlformats.org/officeDocument/2006/relationships/image" Target="../media/image4.png"/><Relationship Id="rId4" Type="http://schemas.openxmlformats.org/officeDocument/2006/relationships/slide" Target="slide2.xml"/><Relationship Id="rId9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image" Target="../media/image6.png"/><Relationship Id="rId3" Type="http://schemas.openxmlformats.org/officeDocument/2006/relationships/slide" Target="slide6.xml"/><Relationship Id="rId7" Type="http://schemas.openxmlformats.org/officeDocument/2006/relationships/image" Target="../media/image1.jpeg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bridgeoffice.nl/" TargetMode="External"/><Relationship Id="rId11" Type="http://schemas.openxmlformats.org/officeDocument/2006/relationships/image" Target="../media/image4.png"/><Relationship Id="rId5" Type="http://schemas.openxmlformats.org/officeDocument/2006/relationships/slide" Target="slide2.xml"/><Relationship Id="rId10" Type="http://schemas.openxmlformats.org/officeDocument/2006/relationships/slide" Target="slide11.xml"/><Relationship Id="rId4" Type="http://schemas.openxmlformats.org/officeDocument/2006/relationships/slide" Target="slide12.xml"/><Relationship Id="rId9" Type="http://schemas.openxmlformats.org/officeDocument/2006/relationships/slide" Target="slide4.xml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sp>
        <p:nvSpPr>
          <p:cNvPr id="17" name="Rond diagonale hoek rechthoek 16"/>
          <p:cNvSpPr/>
          <p:nvPr/>
        </p:nvSpPr>
        <p:spPr>
          <a:xfrm>
            <a:off x="323528" y="5950800"/>
            <a:ext cx="3744416" cy="504000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Druk op ESC om de test af te sluiten</a:t>
            </a:r>
          </a:p>
        </p:txBody>
      </p:sp>
      <p:pic>
        <p:nvPicPr>
          <p:cNvPr id="14" name="Afbeelding 13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Tekstvak 15">
            <a:extLst>
              <a:ext uri="{FF2B5EF4-FFF2-40B4-BE49-F238E27FC236}">
                <a16:creationId xmlns:a16="http://schemas.microsoft.com/office/drawing/2014/main" id="{AB7B1817-E511-43AC-B2A9-FF852A6ADA31}"/>
              </a:ext>
            </a:extLst>
          </p:cNvPr>
          <p:cNvSpPr txBox="1"/>
          <p:nvPr/>
        </p:nvSpPr>
        <p:spPr>
          <a:xfrm>
            <a:off x="3023828" y="2876207"/>
            <a:ext cx="309634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Biedsysteem 5542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Openingen is 12+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Volgbod is 8+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000" dirty="0">
                <a:solidFill>
                  <a:srgbClr val="244D10"/>
                </a:solidFill>
                <a:latin typeface="Copperplate Gothic Light" panose="020E0507020206020404" pitchFamily="34" charset="0"/>
              </a:rPr>
              <a:t>Regel van 2 en 3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2102328F-6CA9-4E45-967C-A277526DA4B0}"/>
              </a:ext>
            </a:extLst>
          </p:cNvPr>
          <p:cNvSpPr txBox="1"/>
          <p:nvPr/>
        </p:nvSpPr>
        <p:spPr>
          <a:xfrm>
            <a:off x="396000" y="1120089"/>
            <a:ext cx="85642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Serie 5 -  Les 6 - Bieden - Volgbod</a:t>
            </a:r>
            <a:endParaRPr lang="nl-NL" sz="44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21" name="Rechthoek 20">
            <a:extLst>
              <a:ext uri="{FF2B5EF4-FFF2-40B4-BE49-F238E27FC236}">
                <a16:creationId xmlns:a16="http://schemas.microsoft.com/office/drawing/2014/main" id="{1B5BC695-F0AA-4CBD-8696-543C16C6EABC}"/>
              </a:ext>
            </a:extLst>
          </p:cNvPr>
          <p:cNvSpPr/>
          <p:nvPr/>
        </p:nvSpPr>
        <p:spPr>
          <a:xfrm>
            <a:off x="2915816" y="5334204"/>
            <a:ext cx="3744416" cy="4037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© Bridge Office 2025  Auteur: Thijs Op het Roodt</a:t>
            </a:r>
            <a:endParaRPr lang="nl-NL" sz="1400" dirty="0"/>
          </a:p>
        </p:txBody>
      </p:sp>
      <p:pic>
        <p:nvPicPr>
          <p:cNvPr id="23" name="Graphic 22" descr="Cirkels met pijlen">
            <a:extLst>
              <a:ext uri="{FF2B5EF4-FFF2-40B4-BE49-F238E27FC236}">
                <a16:creationId xmlns:a16="http://schemas.microsoft.com/office/drawing/2014/main" id="{C7E2CA3F-7A27-4E7D-BDB1-6B31F8393F4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876256" y="2615870"/>
            <a:ext cx="1736915" cy="1736915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pic>
        <p:nvPicPr>
          <p:cNvPr id="24" name="Graphic 23" descr="Cirkels met pijlen">
            <a:extLst>
              <a:ext uri="{FF2B5EF4-FFF2-40B4-BE49-F238E27FC236}">
                <a16:creationId xmlns:a16="http://schemas.microsoft.com/office/drawing/2014/main" id="{EA0F03DE-2BD5-4C24-B163-D49664E3E9D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39552" y="2607147"/>
            <a:ext cx="1736915" cy="1736915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</p:pic>
      <p:cxnSp>
        <p:nvCxnSpPr>
          <p:cNvPr id="7" name="Rechte verbindingslijn 6">
            <a:extLst>
              <a:ext uri="{FF2B5EF4-FFF2-40B4-BE49-F238E27FC236}">
                <a16:creationId xmlns:a16="http://schemas.microsoft.com/office/drawing/2014/main" id="{57AB76B8-A042-4DFB-B9C4-016DC591E4B7}"/>
              </a:ext>
            </a:extLst>
          </p:cNvPr>
          <p:cNvCxnSpPr/>
          <p:nvPr/>
        </p:nvCxnSpPr>
        <p:spPr>
          <a:xfrm>
            <a:off x="179512" y="2731790"/>
            <a:ext cx="8856984" cy="0"/>
          </a:xfrm>
          <a:prstGeom prst="line">
            <a:avLst/>
          </a:prstGeom>
          <a:ln>
            <a:solidFill>
              <a:srgbClr val="00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kstvak 18">
            <a:extLst>
              <a:ext uri="{FF2B5EF4-FFF2-40B4-BE49-F238E27FC236}">
                <a16:creationId xmlns:a16="http://schemas.microsoft.com/office/drawing/2014/main" id="{AD6C494F-7F02-4EB0-8BA8-962733081BA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45BF7A08-4359-475E-9BCB-E17951359DB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6CD0A037-3C57-49CC-9D1E-DD788DBA3969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0" name="Rond diagonale hoek rechthoek 13">
            <a:extLst>
              <a:ext uri="{FF2B5EF4-FFF2-40B4-BE49-F238E27FC236}">
                <a16:creationId xmlns:a16="http://schemas.microsoft.com/office/drawing/2014/main" id="{F6D1709D-CCD6-475E-8AE1-ACEC033026DB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3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F2DCB9D7-4747-44B3-AA93-CC9156C83603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B88D9780-B946-4794-8F8B-80410238B306}"/>
              </a:ext>
            </a:extLst>
          </p:cNvPr>
          <p:cNvSpPr txBox="1"/>
          <p:nvPr/>
        </p:nvSpPr>
        <p:spPr>
          <a:xfrm>
            <a:off x="3077285" y="3124800"/>
            <a:ext cx="5665260" cy="14773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Heeft u een doublet gelegd, dan geeft u een opening aan.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11 punten zijn geen opening. En met een doublet geeft u ook aan geen eigen kleur te hebben en die heeft u wel.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Maar voor dat u gat bieden, leg de hand naast de regel van 2 en 3. Het helpt altijd, wanneer u uw slagen telt.</a:t>
            </a:r>
          </a:p>
        </p:txBody>
      </p:sp>
      <p:graphicFrame>
        <p:nvGraphicFramePr>
          <p:cNvPr id="15" name="Tabel 14">
            <a:extLst>
              <a:ext uri="{FF2B5EF4-FFF2-40B4-BE49-F238E27FC236}">
                <a16:creationId xmlns:a16="http://schemas.microsoft.com/office/drawing/2014/main" id="{E63A8318-10D5-4178-BFF2-F786F841A9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66262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AVB942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F5FB8D33-35E5-4F56-A007-5C96BD8E49EB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11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F8FDB0A8-E8E2-49D2-ADE4-C8400B3BED5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F755E3DD-E7CA-4AEB-AFA6-65C4AFF70E2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D4D8AECA-71BC-4173-9009-2079EDCAA9B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F028FE13-B1E8-45D6-AA49-EADE50DF9B2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779E29F6-EF3F-49A1-ABA2-F74B2E9EDF8E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4F1E4BBD-33A6-42A0-914E-6F966A606C71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E898E1F6-CA00-440A-A51A-5613180C7CB1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A991832D-73D4-443A-8B8E-26DB5DBCE5C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08664" y="2070807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40806F77-171F-41AB-942C-7EC6164588A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4" name="Rond diagonale hoek rechthoek 28">
            <a:extLst>
              <a:ext uri="{FF2B5EF4-FFF2-40B4-BE49-F238E27FC236}">
                <a16:creationId xmlns:a16="http://schemas.microsoft.com/office/drawing/2014/main" id="{103A063A-4DEB-4E70-8293-6853B6534399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3</a:t>
            </a:r>
          </a:p>
        </p:txBody>
      </p:sp>
      <p:sp>
        <p:nvSpPr>
          <p:cNvPr id="25" name="Rond diagonale hoek rechthoek 28">
            <a:extLst>
              <a:ext uri="{FF2B5EF4-FFF2-40B4-BE49-F238E27FC236}">
                <a16:creationId xmlns:a16="http://schemas.microsoft.com/office/drawing/2014/main" id="{73D2B8A8-0CD4-4E11-90FA-AA293A51EBB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49B3E956-8210-49C3-B8FC-0E3AC78FB62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ED51EED8-D0CA-4932-9823-2D5019F1FDF0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Mooi volgbod. En wie weet heeft uw partner een 5-kaart harten. Dan wordt het nog mooier.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6E889D03-AE9A-4BF9-817E-0F95AA07ECFC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</a:t>
            </a:r>
          </a:p>
        </p:txBody>
      </p:sp>
      <p:graphicFrame>
        <p:nvGraphicFramePr>
          <p:cNvPr id="16" name="Tabel 15">
            <a:extLst>
              <a:ext uri="{FF2B5EF4-FFF2-40B4-BE49-F238E27FC236}">
                <a16:creationId xmlns:a16="http://schemas.microsoft.com/office/drawing/2014/main" id="{36BCE8CA-CC3F-4061-8032-628E384B28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66262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AVB942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83900CC0-A48D-4F6D-A5E3-5AB3E67E1B0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11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D31C7E34-64D6-46E9-B573-A24C422D6C2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10473ABE-289C-48CA-A34B-E682F42D076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18E6CD3C-6E3E-45A8-8B8E-6F89C8BA89E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BC38E43F-1873-4E9C-90EE-53C9AD870E0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2" name="Rond diagonale hoek rechthoek 17">
            <a:extLst>
              <a:ext uri="{FF2B5EF4-FFF2-40B4-BE49-F238E27FC236}">
                <a16:creationId xmlns:a16="http://schemas.microsoft.com/office/drawing/2014/main" id="{D8D35968-9B21-4855-8124-B5B6F4B0FB95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5BEE71FD-5A5B-4E5F-A5BC-5E2D98949EF8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EB48E797-29C2-4207-BC7A-7C1C61EDB5E8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5F021D54-7274-4661-962F-79A85241EA9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08664" y="2070807"/>
            <a:ext cx="213378" cy="213378"/>
          </a:xfrm>
          <a:prstGeom prst="rect">
            <a:avLst/>
          </a:prstGeom>
        </p:spPr>
      </p:pic>
      <p:pic>
        <p:nvPicPr>
          <p:cNvPr id="28" name="Afbeelding 27">
            <a:extLst>
              <a:ext uri="{FF2B5EF4-FFF2-40B4-BE49-F238E27FC236}">
                <a16:creationId xmlns:a16="http://schemas.microsoft.com/office/drawing/2014/main" id="{57A1A6CE-7337-4D23-B659-1972FBE7491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D06529C5-39F9-499E-A213-70331E5DD2B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4679F369-BBA8-4F6B-94FC-D5263BBCD02B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9CF8B4EB-1D0A-4CAF-95BF-464BE1D4820B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42C3A3D1-EC2D-48EF-986A-048899EE257F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1" name="Rechthoek 100">
            <a:hlinkClick r:id="rId9" action="ppaction://hlinksldjump"/>
            <a:extLst>
              <a:ext uri="{FF2B5EF4-FFF2-40B4-BE49-F238E27FC236}">
                <a16:creationId xmlns:a16="http://schemas.microsoft.com/office/drawing/2014/main" id="{B75DC6D9-D882-419E-889B-CB68F31CC399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2" name="Rechthoek 101">
            <a:hlinkClick r:id="rId9" action="ppaction://hlinksldjump"/>
            <a:extLst>
              <a:ext uri="{FF2B5EF4-FFF2-40B4-BE49-F238E27FC236}">
                <a16:creationId xmlns:a16="http://schemas.microsoft.com/office/drawing/2014/main" id="{9C216C43-5123-49C8-968D-A755DDB4E239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102EC147-8B7A-4DBD-B4C7-7B058276DE02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4" name="Rechthoek 103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8B490E8-4C0F-4162-A59D-B3F0BA8CD562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5" name="Rechthoek 104">
            <a:hlinkClick r:id="rId10" action="ppaction://hlinksldjump"/>
            <a:extLst>
              <a:ext uri="{FF2B5EF4-FFF2-40B4-BE49-F238E27FC236}">
                <a16:creationId xmlns:a16="http://schemas.microsoft.com/office/drawing/2014/main" id="{80F37089-611B-4F37-97BB-F70768F8CD70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E9B97E2E-A657-46F1-890D-20C698076062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98AD5DDF-7C2B-41C4-8CA4-D13DEBA5FE59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A0394CFF-41B1-4F5A-A077-2304799E0992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A6BAC04B-3793-4742-8BFB-225E21F13D78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4805EF30-C3C5-4C79-869F-4B28BB6DC4AF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A0C6CC1C-5BE9-4253-9BEA-B7F26E599F19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78A5DA2E-6CC9-4A97-912C-E31CC91E4A8E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912CBA53-0BCE-4A28-8269-4133855BC70B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BCC1A4F4-37D0-4A5C-B3E5-443EF4196AEC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529725E1-C178-4D57-A17D-F19A93A1BB51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06488C86-8F46-4024-B6FC-DC0B7049965D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3E2E4DE2-A694-4D34-86F0-4A75693F5E9C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2CC946CC-D1C4-4B52-960C-3CA78EF515E9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76093B6E-5DFE-4E62-B400-EDE4D952E660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3337F106-5570-473A-8B94-D6C3E2B9E925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2" name="Rechthoek 121">
            <a:hlinkClick r:id="rId8" action="ppaction://hlinksldjump"/>
            <a:extLst>
              <a:ext uri="{FF2B5EF4-FFF2-40B4-BE49-F238E27FC236}">
                <a16:creationId xmlns:a16="http://schemas.microsoft.com/office/drawing/2014/main" id="{5202D94F-3EEA-4E58-B2A9-3E640E89E858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EAE8DF08-582C-46A5-8CE8-5B6D09814328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31855E5F-59A6-4E12-84B9-5933D728F7F6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D67D5A35-E6A3-4C3A-A8D8-6D6C0D34B3DA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C3D7E05D-6E52-4A1D-B415-B3C7CD83A851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BE01F6FC-3D71-48CA-9AC9-9D8571129327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8" name="Rechthoek 127">
            <a:hlinkClick r:id="rId8" action="ppaction://hlinksldjump"/>
            <a:extLst>
              <a:ext uri="{FF2B5EF4-FFF2-40B4-BE49-F238E27FC236}">
                <a16:creationId xmlns:a16="http://schemas.microsoft.com/office/drawing/2014/main" id="{C1314FBD-78A8-4A2E-854B-51A724610FEA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2C5E807D-9E80-426A-8E03-B6B6BCBD25EA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6B137357-ECC9-4687-BAB3-EEB288AB0B48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FB467918-A170-425B-BD84-E481F29C8358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4" name="Rechthoek 133">
            <a:hlinkClick r:id="rId8" action="ppaction://hlinksldjump"/>
            <a:extLst>
              <a:ext uri="{FF2B5EF4-FFF2-40B4-BE49-F238E27FC236}">
                <a16:creationId xmlns:a16="http://schemas.microsoft.com/office/drawing/2014/main" id="{2C08778C-E616-4F4E-BACB-B47307AB8E34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5" name="Rechthoek 134">
            <a:hlinkClick r:id="rId8" action="ppaction://hlinksldjump"/>
            <a:extLst>
              <a:ext uri="{FF2B5EF4-FFF2-40B4-BE49-F238E27FC236}">
                <a16:creationId xmlns:a16="http://schemas.microsoft.com/office/drawing/2014/main" id="{7A0FA613-CC68-420B-BDAC-1CA450B99228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6" name="Rechthoek 135">
            <a:hlinkClick r:id="rId8" action="ppaction://hlinksldjump"/>
            <a:extLst>
              <a:ext uri="{FF2B5EF4-FFF2-40B4-BE49-F238E27FC236}">
                <a16:creationId xmlns:a16="http://schemas.microsoft.com/office/drawing/2014/main" id="{7B62C9C0-DC41-4F7F-98EF-0EDE515807A9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7" name="Rechthoek 136">
            <a:hlinkClick r:id="rId8" action="ppaction://hlinksldjump"/>
            <a:extLst>
              <a:ext uri="{FF2B5EF4-FFF2-40B4-BE49-F238E27FC236}">
                <a16:creationId xmlns:a16="http://schemas.microsoft.com/office/drawing/2014/main" id="{2037E8B1-9D5C-4950-B45F-F48AC48BDBB9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CF20CACA-EA6E-475D-A3C1-57816576C0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F7C8988A-A47E-44B0-A1C4-92AF9956CBA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298E58DC-2786-4D29-B36A-3AB27E4FFDB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EF38097F-E6DE-4A5B-93B8-1CF2D420DC6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F3B3050C-69FE-4F59-93E6-B24DF614DD3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0D26338B-CCAC-4724-9FA5-8E2F72DBFE6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42495384-4FF2-4639-BF4D-3E7D093CDBA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376301FA-8F69-4375-B67E-9B554E9C753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2A1771ED-2AA9-491B-8693-42FB0D2BBF2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61F7051B-235D-4132-BD9C-1529451D9A3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868884B7-CD80-425E-AE44-A1608C372A8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FB8CBAE5-6BD5-4061-8714-54EFCC280CD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4C730F43-AA29-448B-A730-AC9934881C7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67452989-E836-49A0-9E02-311F78D5C09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11E43643-9F84-410D-AABA-E0BC08AAE8C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15855E97-E323-409C-A0B9-EBAAFD2913C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2381E619-15ED-48B3-A165-F1A1081DE10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A8968392-3DDA-4182-B24E-82CB801C852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A3A33534-61FB-4C62-8B53-90CFA0F01A2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3B45721A-AB57-4433-9EB8-059A9283BBE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425C73BF-C76D-414F-8EE5-F3BA6E819F3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F8B9110D-AF2B-4C6E-A214-A4679892BCA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11176F95-6A71-45E0-9164-B0EED956F4B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BC13FE09-E4C0-4DA4-A7A4-282E3206AC1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2" name="Afbeelding 161">
            <a:hlinkClick r:id="rId8" action="ppaction://hlinksldjump"/>
            <a:extLst>
              <a:ext uri="{FF2B5EF4-FFF2-40B4-BE49-F238E27FC236}">
                <a16:creationId xmlns:a16="http://schemas.microsoft.com/office/drawing/2014/main" id="{97115607-DF8D-48F5-80F2-E583DF2157C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63" name="Afbeelding 162">
            <a:hlinkClick r:id="rId8" action="ppaction://hlinksldjump"/>
            <a:extLst>
              <a:ext uri="{FF2B5EF4-FFF2-40B4-BE49-F238E27FC236}">
                <a16:creationId xmlns:a16="http://schemas.microsoft.com/office/drawing/2014/main" id="{4B1A7862-ED7B-44A3-9E1A-5744A21A5BF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4" name="Rechthoek 163">
            <a:hlinkClick r:id="rId8" action="ppaction://hlinksldjump"/>
            <a:extLst>
              <a:ext uri="{FF2B5EF4-FFF2-40B4-BE49-F238E27FC236}">
                <a16:creationId xmlns:a16="http://schemas.microsoft.com/office/drawing/2014/main" id="{CE3FABBC-B1D5-4514-8834-3705CF7F8715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5" name="Afbeelding 164">
            <a:hlinkClick r:id="rId8" action="ppaction://hlinksldjump"/>
            <a:extLst>
              <a:ext uri="{FF2B5EF4-FFF2-40B4-BE49-F238E27FC236}">
                <a16:creationId xmlns:a16="http://schemas.microsoft.com/office/drawing/2014/main" id="{58976E14-12DE-46E4-B88D-A304C1416F3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6" name="Rechthoek 165">
            <a:hlinkClick r:id="rId8" action="ppaction://hlinksldjump"/>
            <a:extLst>
              <a:ext uri="{FF2B5EF4-FFF2-40B4-BE49-F238E27FC236}">
                <a16:creationId xmlns:a16="http://schemas.microsoft.com/office/drawing/2014/main" id="{CF752ADE-C24B-4FCA-9448-D724E5FDD18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7" name="Rechthoek 166">
            <a:hlinkClick r:id="rId8" action="ppaction://hlinksldjump"/>
            <a:extLst>
              <a:ext uri="{FF2B5EF4-FFF2-40B4-BE49-F238E27FC236}">
                <a16:creationId xmlns:a16="http://schemas.microsoft.com/office/drawing/2014/main" id="{74D8F4B9-5C7B-44AA-8677-B7FD266CAC0F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8" name="Rechthoek 167">
            <a:hlinkClick r:id="rId8" action="ppaction://hlinksldjump"/>
            <a:extLst>
              <a:ext uri="{FF2B5EF4-FFF2-40B4-BE49-F238E27FC236}">
                <a16:creationId xmlns:a16="http://schemas.microsoft.com/office/drawing/2014/main" id="{F98456F9-760D-4710-9051-222D63E09AEB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69" name="Rond diagonale hoek rechthoek 28">
            <a:extLst>
              <a:ext uri="{FF2B5EF4-FFF2-40B4-BE49-F238E27FC236}">
                <a16:creationId xmlns:a16="http://schemas.microsoft.com/office/drawing/2014/main" id="{1644C1E3-D706-4319-9310-5F9EEB3EF933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4</a:t>
            </a:r>
          </a:p>
        </p:txBody>
      </p:sp>
      <p:pic>
        <p:nvPicPr>
          <p:cNvPr id="170" name="Afbeelding 169">
            <a:hlinkClick r:id="rId8" action="ppaction://hlinksldjump"/>
            <a:extLst>
              <a:ext uri="{FF2B5EF4-FFF2-40B4-BE49-F238E27FC236}">
                <a16:creationId xmlns:a16="http://schemas.microsoft.com/office/drawing/2014/main" id="{B09B4AC8-7B45-4348-9A77-8803965CC22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91" name="Tekstvak 90">
            <a:extLst>
              <a:ext uri="{FF2B5EF4-FFF2-40B4-BE49-F238E27FC236}">
                <a16:creationId xmlns:a16="http://schemas.microsoft.com/office/drawing/2014/main" id="{063A7A7B-9F4E-4DA9-B891-8027E5D1B38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76" name="Tabel 175">
            <a:extLst>
              <a:ext uri="{FF2B5EF4-FFF2-40B4-BE49-F238E27FC236}">
                <a16:creationId xmlns:a16="http://schemas.microsoft.com/office/drawing/2014/main" id="{CF1B3822-586A-4F7D-8C60-AE95BC3CB1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652914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7" name="Rechthoek 176">
            <a:extLst>
              <a:ext uri="{FF2B5EF4-FFF2-40B4-BE49-F238E27FC236}">
                <a16:creationId xmlns:a16="http://schemas.microsoft.com/office/drawing/2014/main" id="{0250C9FF-01F1-4EDA-BB27-DDB77893B7D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178" name="Afbeelding 177">
            <a:extLst>
              <a:ext uri="{FF2B5EF4-FFF2-40B4-BE49-F238E27FC236}">
                <a16:creationId xmlns:a16="http://schemas.microsoft.com/office/drawing/2014/main" id="{5381C0D4-5C01-4111-9824-5EB7DF5D60A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9" name="Afbeelding 178">
            <a:extLst>
              <a:ext uri="{FF2B5EF4-FFF2-40B4-BE49-F238E27FC236}">
                <a16:creationId xmlns:a16="http://schemas.microsoft.com/office/drawing/2014/main" id="{9B1130FD-CE51-4503-9612-6EE9F27BADD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80" name="Afbeelding 179">
            <a:extLst>
              <a:ext uri="{FF2B5EF4-FFF2-40B4-BE49-F238E27FC236}">
                <a16:creationId xmlns:a16="http://schemas.microsoft.com/office/drawing/2014/main" id="{7093329B-FD40-4516-8E75-2ECEBED8A0C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81" name="Afbeelding 180">
            <a:extLst>
              <a:ext uri="{FF2B5EF4-FFF2-40B4-BE49-F238E27FC236}">
                <a16:creationId xmlns:a16="http://schemas.microsoft.com/office/drawing/2014/main" id="{5E595FDD-78CE-414B-9BBB-DE2880F906D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94" name="Rond diagonale hoek rechthoek 17">
            <a:extLst>
              <a:ext uri="{FF2B5EF4-FFF2-40B4-BE49-F238E27FC236}">
                <a16:creationId xmlns:a16="http://schemas.microsoft.com/office/drawing/2014/main" id="{61B7EA91-1885-447E-A0EB-D815C09DB2BC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95" name="Tekstvak 94">
            <a:extLst>
              <a:ext uri="{FF2B5EF4-FFF2-40B4-BE49-F238E27FC236}">
                <a16:creationId xmlns:a16="http://schemas.microsoft.com/office/drawing/2014/main" id="{F0CD365A-695A-4D70-A942-D96D65C1D449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96" name="Tekstvak 95">
            <a:extLst>
              <a:ext uri="{FF2B5EF4-FFF2-40B4-BE49-F238E27FC236}">
                <a16:creationId xmlns:a16="http://schemas.microsoft.com/office/drawing/2014/main" id="{64D7A3E6-8C8E-4E3A-92AA-2A64831AEE87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129" name="Afbeelding 128">
            <a:extLst>
              <a:ext uri="{FF2B5EF4-FFF2-40B4-BE49-F238E27FC236}">
                <a16:creationId xmlns:a16="http://schemas.microsoft.com/office/drawing/2014/main" id="{DCD1303F-B329-441E-B243-4EE7F20566A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88" name="Tekstvak 87">
            <a:extLst>
              <a:ext uri="{FF2B5EF4-FFF2-40B4-BE49-F238E27FC236}">
                <a16:creationId xmlns:a16="http://schemas.microsoft.com/office/drawing/2014/main" id="{7196A23A-646E-4DF0-8BF5-346F13488C9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Rond diagonale hoek rechthoek 8">
            <a:extLst>
              <a:ext uri="{FF2B5EF4-FFF2-40B4-BE49-F238E27FC236}">
                <a16:creationId xmlns:a16="http://schemas.microsoft.com/office/drawing/2014/main" id="{22C3409C-3DE0-4C3E-9F6E-CF021C5456D6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6" name="Rond diagonale hoek rechthoek 13">
            <a:extLst>
              <a:ext uri="{FF2B5EF4-FFF2-40B4-BE49-F238E27FC236}">
                <a16:creationId xmlns:a16="http://schemas.microsoft.com/office/drawing/2014/main" id="{FC2CDB8D-2859-462B-A19D-896C5931A3CE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4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613F9E5D-1322-4545-9EEB-DBA8512A9590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BDC3AD4C-710D-4B25-8160-8DF92BDFE051}"/>
              </a:ext>
            </a:extLst>
          </p:cNvPr>
          <p:cNvSpPr txBox="1"/>
          <p:nvPr/>
        </p:nvSpPr>
        <p:spPr>
          <a:xfrm>
            <a:off x="3077285" y="3124800"/>
            <a:ext cx="5665260" cy="20313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Leg de hand eens </a:t>
            </a:r>
            <a:r>
              <a:rPr lang="nl-NL" dirty="0" err="1">
                <a:solidFill>
                  <a:schemeClr val="bg1"/>
                </a:solidFill>
              </a:rPr>
              <a:t>naastde</a:t>
            </a:r>
            <a:r>
              <a:rPr lang="nl-NL" dirty="0">
                <a:solidFill>
                  <a:schemeClr val="bg1"/>
                </a:solidFill>
              </a:rPr>
              <a:t> regel van 2 en 3.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Zou u met een kleur volgen, dan is dat klaveren.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Hoeveel klaveren slagen maakt u? Ik denk 3.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Hoeveel schoppen slagen maakt u? Ik denk 2.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moet 2 klaveren bieden en dus 8 slagen maken en u maakt er maar 5. Dat is kwetsbaar te weinig.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Dat is niet het juiste bod.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546EC7D7-2C1F-4676-B533-E484E008A5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56887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35135491-051B-47E9-9DD8-D52ACD990EE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D4EA12A1-6A30-48BA-9517-AD9466EC3E8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19B4391C-90CD-4AEE-B72E-1FED9B4BC36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4FECD8D9-BEE5-4815-8262-BC86DE6704B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0B8A4949-88CE-4F1C-9D08-4EF48D38A6B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2" name="Rond diagonale hoek rechthoek 17">
            <a:extLst>
              <a:ext uri="{FF2B5EF4-FFF2-40B4-BE49-F238E27FC236}">
                <a16:creationId xmlns:a16="http://schemas.microsoft.com/office/drawing/2014/main" id="{658D1D9C-628E-4CD0-BACC-11A728192B90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F694B221-B0D7-425D-AD81-E08ADCFFA4D7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575AC1D8-B512-4F01-B187-837B868467AF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09906658-D187-47E3-917B-F55A7D23E9B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28" name="Tekstvak 27">
            <a:extLst>
              <a:ext uri="{FF2B5EF4-FFF2-40B4-BE49-F238E27FC236}">
                <a16:creationId xmlns:a16="http://schemas.microsoft.com/office/drawing/2014/main" id="{6F99EF31-D2A8-490C-8AA8-ACE57690D2B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4698AE29-3C0B-403D-B972-7923A90BEF7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4</a:t>
            </a:r>
          </a:p>
        </p:txBody>
      </p:sp>
      <p:sp>
        <p:nvSpPr>
          <p:cNvPr id="19" name="Rond diagonale hoek rechthoek 28">
            <a:extLst>
              <a:ext uri="{FF2B5EF4-FFF2-40B4-BE49-F238E27FC236}">
                <a16:creationId xmlns:a16="http://schemas.microsoft.com/office/drawing/2014/main" id="{29151415-B5DF-46BA-AE7C-45F17370D7BE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EF9329E9-782C-4FD1-918C-499582E70788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18673A0D-1ECD-447E-B552-60A80BF2BA33}"/>
              </a:ext>
            </a:extLst>
          </p:cNvPr>
          <p:cNvSpPr txBox="1"/>
          <p:nvPr/>
        </p:nvSpPr>
        <p:spPr>
          <a:xfrm>
            <a:off x="3023420" y="3578832"/>
            <a:ext cx="5706000" cy="3693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heb ook een opening en ben kort in de openingskleur.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F55C2874-AFC8-479A-818B-A2A8EB3F2743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Doublet </a:t>
            </a:r>
          </a:p>
        </p:txBody>
      </p:sp>
      <p:graphicFrame>
        <p:nvGraphicFramePr>
          <p:cNvPr id="13" name="Tabel 12">
            <a:extLst>
              <a:ext uri="{FF2B5EF4-FFF2-40B4-BE49-F238E27FC236}">
                <a16:creationId xmlns:a16="http://schemas.microsoft.com/office/drawing/2014/main" id="{31F8F017-19E2-4277-A816-3382BAC0A7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56887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8" name="Rechthoek 17">
            <a:extLst>
              <a:ext uri="{FF2B5EF4-FFF2-40B4-BE49-F238E27FC236}">
                <a16:creationId xmlns:a16="http://schemas.microsoft.com/office/drawing/2014/main" id="{8EC9E6E0-6A2E-44FA-9588-CD4D591183F8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20" name="Afbeelding 19">
            <a:extLst>
              <a:ext uri="{FF2B5EF4-FFF2-40B4-BE49-F238E27FC236}">
                <a16:creationId xmlns:a16="http://schemas.microsoft.com/office/drawing/2014/main" id="{037DF092-4357-4BB4-A0CC-CD842835FD1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D1B0976A-7E27-455A-9337-E320A2E48A9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C8C812DD-8A78-4077-886A-36C0F60F7C9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142DAF4F-AA14-43B1-9798-B0906E13C4B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4" name="Rond diagonale hoek rechthoek 17">
            <a:extLst>
              <a:ext uri="{FF2B5EF4-FFF2-40B4-BE49-F238E27FC236}">
                <a16:creationId xmlns:a16="http://schemas.microsoft.com/office/drawing/2014/main" id="{D58C5827-F33C-437E-AE81-D97B18EA0E72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8969D29B-031A-41DD-AABF-A30EAABEBC72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D032ABF5-8658-4D1C-AECD-60DBC41E6348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6AECFFB5-70DA-4E62-86F9-50E1896A94F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97E53671-86FA-422A-9E0F-FE10251F816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44061D1C-2188-46A9-A925-59B4A8C973EC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5" name="Rechthoek 94">
            <a:hlinkClick r:id="rId8" action="ppaction://hlinksldjump"/>
            <a:extLst>
              <a:ext uri="{FF2B5EF4-FFF2-40B4-BE49-F238E27FC236}">
                <a16:creationId xmlns:a16="http://schemas.microsoft.com/office/drawing/2014/main" id="{CA404DB6-ACAE-47B7-8D57-BB8EE88AEB10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A4719AAB-6725-44E5-98BD-ED9D5BFA6732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7" name="Rechthoek 96">
            <a:hlinkClick r:id="rId9" action="ppaction://hlinksldjump"/>
            <a:extLst>
              <a:ext uri="{FF2B5EF4-FFF2-40B4-BE49-F238E27FC236}">
                <a16:creationId xmlns:a16="http://schemas.microsoft.com/office/drawing/2014/main" id="{E8EC749C-16DF-4062-A2A2-34C97CBCF0C4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9" action="ppaction://hlinksldjump"/>
            <a:extLst>
              <a:ext uri="{FF2B5EF4-FFF2-40B4-BE49-F238E27FC236}">
                <a16:creationId xmlns:a16="http://schemas.microsoft.com/office/drawing/2014/main" id="{DF2F578D-A0DD-4134-8A10-730D9FF84255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7F4B37A5-3F7C-442C-8834-3A93D8FDF84E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5209FF2-F73A-4530-B200-97782DF244F4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8FCD8C7F-3621-42AD-B720-3A591175C512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039F985A-C1E7-4C8E-8785-4DFDFF482332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455EE6B4-CD14-4075-9462-06065F636944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7926B2E1-6C3A-48EA-9242-F5A27ECD2C52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83CD146B-3813-4377-83C2-BD05F10171F7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65CA5FE6-1A81-45DE-9605-CBF3F2648A3C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7C3CBD20-E134-4A4A-A1B0-87EA13CA06BF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DC86458E-78FB-4577-8A46-4165FBD2CE5D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9D23494E-78EF-49AE-B936-1D0C1181E3BB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CBAD6E5A-FAD4-4EC4-81E8-DED71EC77D11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10" action="ppaction://hlinksldjump"/>
            <a:extLst>
              <a:ext uri="{FF2B5EF4-FFF2-40B4-BE49-F238E27FC236}">
                <a16:creationId xmlns:a16="http://schemas.microsoft.com/office/drawing/2014/main" id="{CBFE2E4B-252A-4920-892E-6FE42C50BDA3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C60BEAA0-DA6D-4C90-9244-CDE56DC4619B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FA8CB897-B385-4A1A-9970-319C11A3919D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69903717-7FD9-4565-9D03-052B4E43DD22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DBF779AB-3909-430E-84AA-8B40523806CF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B5422CD0-38D7-452A-A629-23278D46A7C9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5240A5E6-5529-4A39-B69B-67578F450DC4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13DB1F71-89AC-4F3A-B954-050C15D9A0AF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07B12CB7-5D72-4364-946D-1C7784238065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9B4E49FF-6240-42C8-A513-F8C94F53506D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E5C02979-A73F-40E8-B508-CBA07025B1C2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DED32A18-71F8-475B-8EA3-385512096B65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754D8B61-752A-4512-97DB-94789AD39623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6713026C-27CF-4747-B7C7-15466922EC4C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AD62F83A-6CF9-45B3-B7F8-4024E399D277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168A6574-051A-4384-82D6-572ADFAF4E5D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F2950166-7596-4594-8A45-0552AEF2D3EB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4" name="Rechthoek 133">
            <a:hlinkClick r:id="rId8" action="ppaction://hlinksldjump"/>
            <a:extLst>
              <a:ext uri="{FF2B5EF4-FFF2-40B4-BE49-F238E27FC236}">
                <a16:creationId xmlns:a16="http://schemas.microsoft.com/office/drawing/2014/main" id="{A596663F-1965-4148-B8D1-AC33E2143CB2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5" name="Rechthoek 134">
            <a:hlinkClick r:id="rId8" action="ppaction://hlinksldjump"/>
            <a:extLst>
              <a:ext uri="{FF2B5EF4-FFF2-40B4-BE49-F238E27FC236}">
                <a16:creationId xmlns:a16="http://schemas.microsoft.com/office/drawing/2014/main" id="{66EFD449-A26C-4F07-BE91-A06AFAC3739F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6" name="Rechthoek 135">
            <a:hlinkClick r:id="rId8" action="ppaction://hlinksldjump"/>
            <a:extLst>
              <a:ext uri="{FF2B5EF4-FFF2-40B4-BE49-F238E27FC236}">
                <a16:creationId xmlns:a16="http://schemas.microsoft.com/office/drawing/2014/main" id="{2EB18F93-55F2-4F50-AB75-AA453A109F62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CD47D639-7C39-4A8E-8114-8B3A1154362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18270B31-822D-4BCF-A3A5-F08D7B83BC6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945F1DC2-5ACB-4B1D-801A-E1D514C02DB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A0F709FB-32B2-4820-85A6-D1BC33E1D32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FC0C065B-1B4D-40D3-AC3C-5EF3FB86111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0BDC5DB9-3990-407F-9E1E-F49E9AE516D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0B94E208-B556-4B43-81EB-8C92C476643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8909FFB9-B803-4FB0-AA2A-6C92DCB81A0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51DF9350-F258-46EF-B6FE-887461BA560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06835D0F-3424-4928-841B-28A365E83F7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C7A2E1B7-88C3-4A9E-858F-4107665F5DE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406E6A41-82D0-4D55-8E79-82C6B205D18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10" action="ppaction://hlinksldjump"/>
            <a:extLst>
              <a:ext uri="{FF2B5EF4-FFF2-40B4-BE49-F238E27FC236}">
                <a16:creationId xmlns:a16="http://schemas.microsoft.com/office/drawing/2014/main" id="{D6F84AFB-17F4-47E4-9986-2BD49C92CED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0071EA8B-D9C9-4DBB-A4BF-12660453255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CBED75F0-14A1-4225-A31F-B0B25FF7DEC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25466D69-7946-4606-9A67-504EE38B358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4B0C6F9E-0039-44BF-B340-082C936B728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0642122B-9238-4B4E-B661-BE8D96F261F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A2047E68-ECF2-4420-8DA3-3A3D91328BB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D769DC2F-F04C-4852-B625-A8A7D3BD037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797F4547-07CE-4581-9305-921E036E0DA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5B254EBA-4985-4659-ADA9-55AA1121813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3C066B2D-43C1-45AB-A501-DAD6602614F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6E3E64BE-6201-4ACF-9C19-01DC4E3F9C2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1BA38D94-F7C1-44A1-B564-8B541A804E4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62" name="Afbeelding 161">
            <a:hlinkClick r:id="rId8" action="ppaction://hlinksldjump"/>
            <a:extLst>
              <a:ext uri="{FF2B5EF4-FFF2-40B4-BE49-F238E27FC236}">
                <a16:creationId xmlns:a16="http://schemas.microsoft.com/office/drawing/2014/main" id="{38255C9B-B80A-42DE-B8D3-35A33B1F71B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99B939BF-2DD9-4B11-A00E-429A3289F90C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4" name="Afbeelding 163">
            <a:hlinkClick r:id="rId8" action="ppaction://hlinksldjump"/>
            <a:extLst>
              <a:ext uri="{FF2B5EF4-FFF2-40B4-BE49-F238E27FC236}">
                <a16:creationId xmlns:a16="http://schemas.microsoft.com/office/drawing/2014/main" id="{8898F2C6-8FA4-4D87-B9B1-AD271BBA963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6" name="Rechthoek 235">
            <a:hlinkClick r:id="rId8" action="ppaction://hlinksldjump"/>
            <a:extLst>
              <a:ext uri="{FF2B5EF4-FFF2-40B4-BE49-F238E27FC236}">
                <a16:creationId xmlns:a16="http://schemas.microsoft.com/office/drawing/2014/main" id="{618B7D4E-6CD6-46BE-B9BF-F7749AAE3575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7" name="Rechthoek 236">
            <a:hlinkClick r:id="rId8" action="ppaction://hlinksldjump"/>
            <a:extLst>
              <a:ext uri="{FF2B5EF4-FFF2-40B4-BE49-F238E27FC236}">
                <a16:creationId xmlns:a16="http://schemas.microsoft.com/office/drawing/2014/main" id="{C73CFB32-9EB1-4FDA-BDC7-E8BEF3A80B92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8" name="Rechthoek 237">
            <a:hlinkClick r:id="rId8" action="ppaction://hlinksldjump"/>
            <a:extLst>
              <a:ext uri="{FF2B5EF4-FFF2-40B4-BE49-F238E27FC236}">
                <a16:creationId xmlns:a16="http://schemas.microsoft.com/office/drawing/2014/main" id="{C6F63034-0A04-440F-A225-C9D1958C3763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9" name="Rond diagonale hoek rechthoek 28">
            <a:extLst>
              <a:ext uri="{FF2B5EF4-FFF2-40B4-BE49-F238E27FC236}">
                <a16:creationId xmlns:a16="http://schemas.microsoft.com/office/drawing/2014/main" id="{8DB3F4DE-0098-4F6D-9050-1F27CDDE7275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5</a:t>
            </a:r>
          </a:p>
        </p:txBody>
      </p:sp>
      <p:pic>
        <p:nvPicPr>
          <p:cNvPr id="240" name="Afbeelding 239">
            <a:hlinkClick r:id="rId8" action="ppaction://hlinksldjump"/>
            <a:extLst>
              <a:ext uri="{FF2B5EF4-FFF2-40B4-BE49-F238E27FC236}">
                <a16:creationId xmlns:a16="http://schemas.microsoft.com/office/drawing/2014/main" id="{F88AB4DA-0D0F-499A-8E5A-E68DE1F8221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8" name="Tekstvak 127">
            <a:extLst>
              <a:ext uri="{FF2B5EF4-FFF2-40B4-BE49-F238E27FC236}">
                <a16:creationId xmlns:a16="http://schemas.microsoft.com/office/drawing/2014/main" id="{02DBAF11-5D63-4B94-AC89-1F1A4DB47C3D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89" name="Tabel 188">
            <a:extLst>
              <a:ext uri="{FF2B5EF4-FFF2-40B4-BE49-F238E27FC236}">
                <a16:creationId xmlns:a16="http://schemas.microsoft.com/office/drawing/2014/main" id="{79F1105C-7F67-4A34-893C-F7D2A50361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25530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AHVB653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90" name="Rechthoek 189">
            <a:extLst>
              <a:ext uri="{FF2B5EF4-FFF2-40B4-BE49-F238E27FC236}">
                <a16:creationId xmlns:a16="http://schemas.microsoft.com/office/drawing/2014/main" id="{9E95E0B5-5DB9-4408-B55E-D95F8597FDF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191" name="Afbeelding 190">
            <a:extLst>
              <a:ext uri="{FF2B5EF4-FFF2-40B4-BE49-F238E27FC236}">
                <a16:creationId xmlns:a16="http://schemas.microsoft.com/office/drawing/2014/main" id="{8D1D9DC4-C113-4B82-8D1F-4025F0EF5CB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2" name="Afbeelding 191">
            <a:extLst>
              <a:ext uri="{FF2B5EF4-FFF2-40B4-BE49-F238E27FC236}">
                <a16:creationId xmlns:a16="http://schemas.microsoft.com/office/drawing/2014/main" id="{FBA4E949-BC63-43B9-B5D0-314597DE2B8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93" name="Afbeelding 192">
            <a:extLst>
              <a:ext uri="{FF2B5EF4-FFF2-40B4-BE49-F238E27FC236}">
                <a16:creationId xmlns:a16="http://schemas.microsoft.com/office/drawing/2014/main" id="{68DBC7A8-4A4A-4751-B533-BB6A86881B7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94" name="Afbeelding 193">
            <a:extLst>
              <a:ext uri="{FF2B5EF4-FFF2-40B4-BE49-F238E27FC236}">
                <a16:creationId xmlns:a16="http://schemas.microsoft.com/office/drawing/2014/main" id="{B3AE1CFF-8D1F-44A4-BD69-A42B195BF91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92" name="Rond diagonale hoek rechthoek 17">
            <a:extLst>
              <a:ext uri="{FF2B5EF4-FFF2-40B4-BE49-F238E27FC236}">
                <a16:creationId xmlns:a16="http://schemas.microsoft.com/office/drawing/2014/main" id="{02130BDB-1D63-49DF-B0E4-2B41467A3771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93" name="Tekstvak 92">
            <a:extLst>
              <a:ext uri="{FF2B5EF4-FFF2-40B4-BE49-F238E27FC236}">
                <a16:creationId xmlns:a16="http://schemas.microsoft.com/office/drawing/2014/main" id="{DEED2B84-4D00-4DE0-9E1A-4EC883CE1DA0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122" name="Tekstvak 121">
            <a:extLst>
              <a:ext uri="{FF2B5EF4-FFF2-40B4-BE49-F238E27FC236}">
                <a16:creationId xmlns:a16="http://schemas.microsoft.com/office/drawing/2014/main" id="{FEFC55B2-08FF-4C87-AC41-319757928989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130" name="Afbeelding 129">
            <a:extLst>
              <a:ext uri="{FF2B5EF4-FFF2-40B4-BE49-F238E27FC236}">
                <a16:creationId xmlns:a16="http://schemas.microsoft.com/office/drawing/2014/main" id="{92D44209-9F44-4B0D-A0AA-673FAC7FD5D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109200" y="2084400"/>
            <a:ext cx="213378" cy="190517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1685FF16-C29F-41F6-8A4A-4A53D4A2CD6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C18692E0-040E-4DEA-8386-9712127741DB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625255EC-3D76-4170-9732-BE26C43171EB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5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F3EDB8E-8C5E-4AD0-85E4-4948F10C476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83EFA2BD-6B0A-4A68-912C-599F4BFE74F8}"/>
              </a:ext>
            </a:extLst>
          </p:cNvPr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Stel u rechter buurman had gepast. Wat had u gedaan met deze hand?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Leg de hand eens naast de regel van 2 en 3.</a:t>
            </a:r>
          </a:p>
          <a:p>
            <a:r>
              <a:rPr lang="nl-NL" dirty="0">
                <a:solidFill>
                  <a:schemeClr val="bg1"/>
                </a:solidFill>
              </a:rPr>
              <a:t>Nu moet u weten wat u gaat bieden.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D0FC5BD7-CF81-40AE-B2AE-81C686CC6B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397412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AHVB653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2EC38391-67A2-4E5E-A4CF-6B3B6E9F23D1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6BD02664-B43A-4B6E-BF79-9DB498616A8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0A13C7C1-22B9-4BE7-9BAE-B128A05622E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85B2907F-99F8-4EFE-99F2-9D7454FC6B0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D5B5C4D2-D1BB-4AAE-A869-FBFB8F75EDD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D11DFC34-7370-42EC-A49A-ABC2B305E9B1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EC751CE1-7C8D-437F-896F-E0064BA301FC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FBC8BE04-7705-4326-835C-5F6E64DEAF0E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DF71CA7D-02A2-4B31-87DA-D0BC1123262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09200" y="2084400"/>
            <a:ext cx="213378" cy="190517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2543B8B2-F430-48F2-97A8-BB2563DC1B9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77034A98-58DD-45E8-A1C6-A950B4C7640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5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0446ED3C-F7B9-47A0-897D-CCCD2FD06F23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30" name="Tekstvak 29">
            <a:extLst>
              <a:ext uri="{FF2B5EF4-FFF2-40B4-BE49-F238E27FC236}">
                <a16:creationId xmlns:a16="http://schemas.microsoft.com/office/drawing/2014/main" id="{08F3422F-AB38-471D-A727-B14639536D4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A09A850C-8371-4BE5-8E0D-61D874D0CEA5}"/>
              </a:ext>
            </a:extLst>
          </p:cNvPr>
          <p:cNvSpPr txBox="1"/>
          <p:nvPr/>
        </p:nvSpPr>
        <p:spPr>
          <a:xfrm>
            <a:off x="3023420" y="3578832"/>
            <a:ext cx="570600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maakt 7 slagen met schoppen als troef. Zou uw rechter buurman niet geopend hebben, dan had u ook 3 schoppen geboden. De opening van 1 harten stoort u niet.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Mooi gedaan!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55BE46F2-39BF-4219-BE83-65E1565DF5B1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98D516C8-643D-4680-BF19-94624976FA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397412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AHVB653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C7A8F7C9-F244-4E8E-BF75-72462B699808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A58B3B7A-B592-41E0-A756-F964D3B24E5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3774F226-5D37-4FE2-8699-4CD3A23BE51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BAC114C1-3441-4019-8683-978782C4ACA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6DFD5029-B805-47DC-ACBF-A086FBCD141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0B288D5D-4BBE-4EE3-9610-191EDE5DC491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B9FED7BB-ABC6-4682-AC14-72C0C5EE33A7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406C121B-1005-4023-9CDE-208A4DB5603D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F0011B8D-1E98-45BF-91FC-62C5E720AED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09200" y="2084400"/>
            <a:ext cx="213378" cy="190517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292630B9-BC09-4999-921A-8D983193F9F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  <p:sp>
        <p:nvSpPr>
          <p:cNvPr id="28" name="Tekstvak 27">
            <a:extLst>
              <a:ext uri="{FF2B5EF4-FFF2-40B4-BE49-F238E27FC236}">
                <a16:creationId xmlns:a16="http://schemas.microsoft.com/office/drawing/2014/main" id="{9DDA52AC-940D-4F36-BD96-94134A74095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6E9AD142-E0E2-42E9-A206-E4635587AEB9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5" name="Rechthoek 94">
            <a:hlinkClick r:id="rId8" action="ppaction://hlinksldjump"/>
            <a:extLst>
              <a:ext uri="{FF2B5EF4-FFF2-40B4-BE49-F238E27FC236}">
                <a16:creationId xmlns:a16="http://schemas.microsoft.com/office/drawing/2014/main" id="{65B5B210-16EC-4CF0-B502-211C901C23D0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91048D02-0BE0-4CBB-85E4-A2DC59436EB8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7" name="Rechthoek 96">
            <a:hlinkClick r:id="rId9" action="ppaction://hlinksldjump"/>
            <a:extLst>
              <a:ext uri="{FF2B5EF4-FFF2-40B4-BE49-F238E27FC236}">
                <a16:creationId xmlns:a16="http://schemas.microsoft.com/office/drawing/2014/main" id="{FB5C4C51-CA11-447D-A089-243FA19CFA45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9" action="ppaction://hlinksldjump"/>
            <a:extLst>
              <a:ext uri="{FF2B5EF4-FFF2-40B4-BE49-F238E27FC236}">
                <a16:creationId xmlns:a16="http://schemas.microsoft.com/office/drawing/2014/main" id="{898E568E-816D-4391-83BB-CCFEF6071DB5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7B18A9D7-C043-45C0-9576-3C6778C4AD8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AB63473-1DED-46B1-8EB6-F911E317ADDA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31408139-48C5-4E74-8F41-3154DB179960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4169C191-E08F-432D-B441-821B91F9474B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3" name="Rechthoek 102">
            <a:hlinkClick r:id="rId10" action="ppaction://hlinksldjump"/>
            <a:extLst>
              <a:ext uri="{FF2B5EF4-FFF2-40B4-BE49-F238E27FC236}">
                <a16:creationId xmlns:a16="http://schemas.microsoft.com/office/drawing/2014/main" id="{E340FDF6-7AFB-4329-BD07-D1F10968613A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C91C1E81-3424-475D-8BB8-20CB1187C71E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9E7FD38A-1204-473C-BB49-0930229EA2E5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9CC9A657-0AE2-440F-8147-77A94F55D1CF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1B14EF5C-673F-4056-AEE7-3C37736A2CD8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0E09285A-22DF-4E9D-8B21-BF4567FCD9A8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81352CF0-0953-40F6-81CA-511035A18FF3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59D68102-E2D9-4FB4-97B5-98384FD60AB9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FE611B63-7189-41B5-9C54-D6EE20F4BA37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11A2E703-6572-455C-959D-FD688EA198FA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8E9ECD83-6D5A-4D48-8232-21A182508D83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CE1C4378-2ED5-4A61-A3B8-251105E8E648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566FA04A-3348-4D0D-ABDB-61785D2341E5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02A0C24A-1618-4374-ACDC-D710327108B8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0673B5DE-E6EC-4AB0-9F6A-087EB53863A7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CD06D67A-54EC-450B-A361-898B83D3088F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B5F9DB74-270B-4304-9E8E-F3C34A63CD4F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24A0F099-8688-4029-A89D-CEF87B8F6899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E029D728-C78F-4707-AB4E-B47831DEFA28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85131FAB-3068-4997-9B80-BD5F01914C77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17FB5CCE-6AAF-4F31-B963-A51B91B14811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DBA39190-1E88-4F07-AD87-55B8EB577AD7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4B8CE2BE-0A74-45A2-8025-2A2D7D0DB67F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D2923D68-F807-429E-B36B-A1F753745A78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9B22AC71-95DF-4445-8842-4627569E562B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4" name="Rechthoek 133">
            <a:hlinkClick r:id="rId8" action="ppaction://hlinksldjump"/>
            <a:extLst>
              <a:ext uri="{FF2B5EF4-FFF2-40B4-BE49-F238E27FC236}">
                <a16:creationId xmlns:a16="http://schemas.microsoft.com/office/drawing/2014/main" id="{F955F478-084C-429A-8F33-05786A01B17A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5" name="Rechthoek 134">
            <a:hlinkClick r:id="rId8" action="ppaction://hlinksldjump"/>
            <a:extLst>
              <a:ext uri="{FF2B5EF4-FFF2-40B4-BE49-F238E27FC236}">
                <a16:creationId xmlns:a16="http://schemas.microsoft.com/office/drawing/2014/main" id="{E417E262-A2F2-4620-BAE7-8B26121068CD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6" name="Rechthoek 135">
            <a:hlinkClick r:id="rId8" action="ppaction://hlinksldjump"/>
            <a:extLst>
              <a:ext uri="{FF2B5EF4-FFF2-40B4-BE49-F238E27FC236}">
                <a16:creationId xmlns:a16="http://schemas.microsoft.com/office/drawing/2014/main" id="{A15293C1-64B0-48CF-9917-00190AD0E0CC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E7B129EE-2A8C-477E-9C73-11B59BCBBFD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30C19151-D912-4C63-959E-02F122AAB25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96B49663-AD97-4C28-8F99-0D132EFB781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6B315EDD-1020-4C0E-AF89-7C9D4145823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27FBD21D-0206-4355-9F96-697D3CA18E7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5DB2801F-5831-4D68-A199-FA3386567D6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8DC592E4-3316-4FD9-83EC-2EA81F2CBB4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7CBB3542-7FE4-410D-9048-DBB038704D5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0" action="ppaction://hlinksldjump"/>
            <a:extLst>
              <a:ext uri="{FF2B5EF4-FFF2-40B4-BE49-F238E27FC236}">
                <a16:creationId xmlns:a16="http://schemas.microsoft.com/office/drawing/2014/main" id="{9E5BB8CD-B55D-4748-BFDF-CBDF17B4ECC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ABE6C2AA-3F5B-41DF-8CAF-FD20A53EEB7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060A18B8-9699-4341-94D3-F9C44544C6D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05685B0A-F96C-484B-B927-E0651A0C936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21695D0E-9298-4944-B605-D2F35869BAC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8B027B74-F802-4D63-AD3F-921CAFF2FA5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86E2A3F9-462D-44AB-BC57-1E7B74774E5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ABC6C1EA-AC8F-4D73-9489-E5F5843ED8A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D81ABB27-C5A6-48F6-AA2C-588453E9984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79D3A613-828E-4EE4-A4FB-665D6181564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751ED413-66C5-4B44-A2B3-E636DCFE9F6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A180AEB6-05FD-4025-BBB1-38AB9B04CA2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E8C9F6A1-A1C1-4432-9F1D-425DBE8A9F2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F20DFE1B-453D-4097-B3B2-D0F26D2DB53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B8D9A4CE-F172-4211-8546-461218884B0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A23ED7B1-A424-4FA0-8FCE-783EB1849ED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E94EBC0C-9CEC-48D2-B664-9810E041C0B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62" name="Afbeelding 161">
            <a:hlinkClick r:id="rId8" action="ppaction://hlinksldjump"/>
            <a:extLst>
              <a:ext uri="{FF2B5EF4-FFF2-40B4-BE49-F238E27FC236}">
                <a16:creationId xmlns:a16="http://schemas.microsoft.com/office/drawing/2014/main" id="{AB92C72E-30A7-4771-B78F-52DFC9FD0C5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4B608FF5-41E3-4183-B736-0F7FA8F42CE7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4" name="Afbeelding 163">
            <a:hlinkClick r:id="rId8" action="ppaction://hlinksldjump"/>
            <a:extLst>
              <a:ext uri="{FF2B5EF4-FFF2-40B4-BE49-F238E27FC236}">
                <a16:creationId xmlns:a16="http://schemas.microsoft.com/office/drawing/2014/main" id="{824E3E74-7544-4688-BBFC-4094B8BE5AE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6" name="Rechthoek 235">
            <a:hlinkClick r:id="rId8" action="ppaction://hlinksldjump"/>
            <a:extLst>
              <a:ext uri="{FF2B5EF4-FFF2-40B4-BE49-F238E27FC236}">
                <a16:creationId xmlns:a16="http://schemas.microsoft.com/office/drawing/2014/main" id="{1CDEFA8B-C1DF-447E-8F1E-45E542653B01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7" name="Rechthoek 236">
            <a:hlinkClick r:id="rId8" action="ppaction://hlinksldjump"/>
            <a:extLst>
              <a:ext uri="{FF2B5EF4-FFF2-40B4-BE49-F238E27FC236}">
                <a16:creationId xmlns:a16="http://schemas.microsoft.com/office/drawing/2014/main" id="{B96BDCDA-3ECE-4E0A-8F9D-004C37E7269A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8" name="Rechthoek 237">
            <a:hlinkClick r:id="rId8" action="ppaction://hlinksldjump"/>
            <a:extLst>
              <a:ext uri="{FF2B5EF4-FFF2-40B4-BE49-F238E27FC236}">
                <a16:creationId xmlns:a16="http://schemas.microsoft.com/office/drawing/2014/main" id="{3FE3F271-C8F5-42DD-B62B-8C5D762F4648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9" name="Rond diagonale hoek rechthoek 28">
            <a:extLst>
              <a:ext uri="{FF2B5EF4-FFF2-40B4-BE49-F238E27FC236}">
                <a16:creationId xmlns:a16="http://schemas.microsoft.com/office/drawing/2014/main" id="{422F50DF-D551-4AE2-B7E3-9A6688DE0286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6</a:t>
            </a:r>
          </a:p>
        </p:txBody>
      </p:sp>
      <p:pic>
        <p:nvPicPr>
          <p:cNvPr id="240" name="Afbeelding 239">
            <a:hlinkClick r:id="rId8" action="ppaction://hlinksldjump"/>
            <a:extLst>
              <a:ext uri="{FF2B5EF4-FFF2-40B4-BE49-F238E27FC236}">
                <a16:creationId xmlns:a16="http://schemas.microsoft.com/office/drawing/2014/main" id="{A28A7A10-505D-4426-A569-789E76CF1C2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2" name="Tekstvak 121">
            <a:extLst>
              <a:ext uri="{FF2B5EF4-FFF2-40B4-BE49-F238E27FC236}">
                <a16:creationId xmlns:a16="http://schemas.microsoft.com/office/drawing/2014/main" id="{4FA94D9C-FABD-41A6-89A3-6DF8AEA185A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581CD417-448D-433B-B957-9F753C7C41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590263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VB9843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FEE7288E-BF44-423C-86B6-F00B9568B29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D4400D79-420C-4453-A6C2-5590DAC9F1E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671D95EF-F023-496E-BDC5-D42EB5CA5B9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7C1815F9-E128-467B-8B48-92D4818B3C3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B5DF76BA-9851-4F05-A6DB-48D04A5921E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92" name="Rond diagonale hoek rechthoek 17">
            <a:extLst>
              <a:ext uri="{FF2B5EF4-FFF2-40B4-BE49-F238E27FC236}">
                <a16:creationId xmlns:a16="http://schemas.microsoft.com/office/drawing/2014/main" id="{E56F71CB-9524-4C5F-AB2C-04B9C56EBE7B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93" name="Tekstvak 92">
            <a:extLst>
              <a:ext uri="{FF2B5EF4-FFF2-40B4-BE49-F238E27FC236}">
                <a16:creationId xmlns:a16="http://schemas.microsoft.com/office/drawing/2014/main" id="{85ED8ECC-BF2E-47CF-9A84-87B6A327F38E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128" name="Tekstvak 127">
            <a:extLst>
              <a:ext uri="{FF2B5EF4-FFF2-40B4-BE49-F238E27FC236}">
                <a16:creationId xmlns:a16="http://schemas.microsoft.com/office/drawing/2014/main" id="{B8E6E6C9-048A-4400-8A90-34FB36EDFEA5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130" name="Afbeelding 129">
            <a:extLst>
              <a:ext uri="{FF2B5EF4-FFF2-40B4-BE49-F238E27FC236}">
                <a16:creationId xmlns:a16="http://schemas.microsoft.com/office/drawing/2014/main" id="{27F2E613-E10B-4C5D-B42D-79F32B67336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88" name="Tekstvak 87">
            <a:extLst>
              <a:ext uri="{FF2B5EF4-FFF2-40B4-BE49-F238E27FC236}">
                <a16:creationId xmlns:a16="http://schemas.microsoft.com/office/drawing/2014/main" id="{B6E2D985-4BFA-4D28-9361-BFC21C27BAA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083336563"/>
      </p:ext>
    </p:extLst>
  </p:cSld>
  <p:clrMapOvr>
    <a:masterClrMapping/>
  </p:clrMapOvr>
  <p:transition advClick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93A984F7-C355-4F62-BFD7-FE0431AFF484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C004AFDE-2070-479A-A13E-4D6CB1973FED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6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DA1FCC8E-7CCE-4916-9ADA-BB36AE89424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17EC89F0-BE66-4EE2-85F5-71E62FA69866}"/>
              </a:ext>
            </a:extLst>
          </p:cNvPr>
          <p:cNvSpPr txBox="1"/>
          <p:nvPr/>
        </p:nvSpPr>
        <p:spPr>
          <a:xfrm>
            <a:off x="3077285" y="3124800"/>
            <a:ext cx="566526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Tel u aantal slagen en leg die dan naast de regel van 2 en 3. U weet meteen wat u gaat doen.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7DE8CF38-58E6-4F3E-B4D1-73466B5B9C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395976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VB9843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A6E522FD-9ABD-438E-9329-135EB2F1FC3B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DB28F325-9B3D-4B99-8ECA-B2078FC98F4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1727A870-4B0C-4314-B7E9-CCD3CFED6E4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32C8FE3E-DF26-45E6-91C7-B136AEDDC4E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321B0194-F3D5-47D2-8724-F426FF46548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280FBFCC-812F-49BC-AB91-E48513C4938E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F7BF8986-0F0C-4644-89BE-EA800CB23003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87BDB2F5-48B3-49ED-973F-3665E25828B0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8DEFB9AB-8635-4BE2-9514-8B66726A9AB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77746523-2513-480C-8D70-7BFF317EED6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630801276"/>
      </p:ext>
    </p:extLst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084364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4308500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3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553263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4</a:t>
            </a:r>
          </a:p>
        </p:txBody>
      </p:sp>
      <p:sp>
        <p:nvSpPr>
          <p:cNvPr id="13" name="Rond diagonale hoek rechthoek 12">
            <a:hlinkClick r:id="rId6" action="ppaction://hlinksldjump"/>
          </p:cNvPr>
          <p:cNvSpPr/>
          <p:nvPr/>
        </p:nvSpPr>
        <p:spPr>
          <a:xfrm>
            <a:off x="6612756" y="226010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5</a:t>
            </a:r>
          </a:p>
        </p:txBody>
      </p:sp>
      <p:sp>
        <p:nvSpPr>
          <p:cNvPr id="14" name="Rond diagonale hoek rechthoek 13">
            <a:hlinkClick r:id="rId7" action="ppaction://hlinksldjump"/>
          </p:cNvPr>
          <p:cNvSpPr/>
          <p:nvPr/>
        </p:nvSpPr>
        <p:spPr>
          <a:xfrm>
            <a:off x="19322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6</a:t>
            </a:r>
          </a:p>
        </p:txBody>
      </p:sp>
      <p:sp>
        <p:nvSpPr>
          <p:cNvPr id="15" name="Rond diagonale hoek rechthoek 14">
            <a:hlinkClick r:id="rId8" action="ppaction://hlinksldjump"/>
          </p:cNvPr>
          <p:cNvSpPr/>
          <p:nvPr/>
        </p:nvSpPr>
        <p:spPr>
          <a:xfrm>
            <a:off x="3084364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7</a:t>
            </a:r>
          </a:p>
        </p:txBody>
      </p:sp>
      <p:sp>
        <p:nvSpPr>
          <p:cNvPr id="16" name="Rond diagonale hoek rechthoek 15">
            <a:hlinkClick r:id="rId9" action="ppaction://hlinksldjump"/>
          </p:cNvPr>
          <p:cNvSpPr/>
          <p:nvPr/>
        </p:nvSpPr>
        <p:spPr>
          <a:xfrm>
            <a:off x="4308500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8</a:t>
            </a:r>
          </a:p>
        </p:txBody>
      </p:sp>
      <p:sp>
        <p:nvSpPr>
          <p:cNvPr id="17" name="Rond diagonale hoek rechthoek 16">
            <a:hlinkClick r:id="rId10" action="ppaction://hlinksldjump"/>
          </p:cNvPr>
          <p:cNvSpPr/>
          <p:nvPr/>
        </p:nvSpPr>
        <p:spPr>
          <a:xfrm>
            <a:off x="553263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9</a:t>
            </a:r>
          </a:p>
        </p:txBody>
      </p:sp>
      <p:sp>
        <p:nvSpPr>
          <p:cNvPr id="18" name="Rond diagonale hoek rechthoek 17">
            <a:hlinkClick r:id="rId11" action="ppaction://hlinksldjump"/>
          </p:cNvPr>
          <p:cNvSpPr/>
          <p:nvPr/>
        </p:nvSpPr>
        <p:spPr>
          <a:xfrm>
            <a:off x="6612756" y="298018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10</a:t>
            </a:r>
          </a:p>
        </p:txBody>
      </p:sp>
      <p:sp>
        <p:nvSpPr>
          <p:cNvPr id="19" name="Rond diagonale hoek rechthoek 18">
            <a:hlinkClick r:id="rId12" action="ppaction://hlinksldjump"/>
          </p:cNvPr>
          <p:cNvSpPr/>
          <p:nvPr/>
        </p:nvSpPr>
        <p:spPr>
          <a:xfrm>
            <a:off x="19322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11</a:t>
            </a:r>
          </a:p>
        </p:txBody>
      </p:sp>
      <p:sp>
        <p:nvSpPr>
          <p:cNvPr id="20" name="Rond diagonale hoek rechthoek 19">
            <a:hlinkClick r:id="rId13" action="ppaction://hlinksldjump"/>
          </p:cNvPr>
          <p:cNvSpPr/>
          <p:nvPr/>
        </p:nvSpPr>
        <p:spPr>
          <a:xfrm>
            <a:off x="3084364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12</a:t>
            </a:r>
          </a:p>
        </p:txBody>
      </p:sp>
      <p:sp>
        <p:nvSpPr>
          <p:cNvPr id="21" name="Rond diagonale hoek rechthoek 20">
            <a:hlinkClick r:id="rId14" action="ppaction://hlinksldjump"/>
          </p:cNvPr>
          <p:cNvSpPr/>
          <p:nvPr/>
        </p:nvSpPr>
        <p:spPr>
          <a:xfrm>
            <a:off x="4308500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13</a:t>
            </a:r>
          </a:p>
        </p:txBody>
      </p:sp>
      <p:sp>
        <p:nvSpPr>
          <p:cNvPr id="22" name="Rond diagonale hoek rechthoek 21">
            <a:hlinkClick r:id="rId15" action="ppaction://hlinksldjump"/>
          </p:cNvPr>
          <p:cNvSpPr/>
          <p:nvPr/>
        </p:nvSpPr>
        <p:spPr>
          <a:xfrm>
            <a:off x="553263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14</a:t>
            </a:r>
          </a:p>
        </p:txBody>
      </p:sp>
      <p:sp>
        <p:nvSpPr>
          <p:cNvPr id="23" name="Rond diagonale hoek rechthoek 22">
            <a:hlinkClick r:id="rId16" action="ppaction://hlinksldjump"/>
          </p:cNvPr>
          <p:cNvSpPr/>
          <p:nvPr/>
        </p:nvSpPr>
        <p:spPr>
          <a:xfrm>
            <a:off x="6612756" y="370026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15</a:t>
            </a:r>
          </a:p>
        </p:txBody>
      </p:sp>
      <p:sp>
        <p:nvSpPr>
          <p:cNvPr id="24" name="Rond diagonale hoek rechthoek 23">
            <a:hlinkClick r:id="rId17" action="ppaction://hlinksldjump"/>
          </p:cNvPr>
          <p:cNvSpPr/>
          <p:nvPr/>
        </p:nvSpPr>
        <p:spPr>
          <a:xfrm>
            <a:off x="19322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16</a:t>
            </a:r>
          </a:p>
        </p:txBody>
      </p:sp>
      <p:sp>
        <p:nvSpPr>
          <p:cNvPr id="25" name="Rond diagonale hoek rechthoek 24">
            <a:hlinkClick r:id="rId18" action="ppaction://hlinksldjump"/>
          </p:cNvPr>
          <p:cNvSpPr/>
          <p:nvPr/>
        </p:nvSpPr>
        <p:spPr>
          <a:xfrm>
            <a:off x="3084364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17</a:t>
            </a:r>
          </a:p>
        </p:txBody>
      </p:sp>
      <p:sp>
        <p:nvSpPr>
          <p:cNvPr id="26" name="Rond diagonale hoek rechthoek 25">
            <a:hlinkClick r:id="rId19" action="ppaction://hlinksldjump"/>
          </p:cNvPr>
          <p:cNvSpPr/>
          <p:nvPr/>
        </p:nvSpPr>
        <p:spPr>
          <a:xfrm>
            <a:off x="4308500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18</a:t>
            </a:r>
          </a:p>
        </p:txBody>
      </p:sp>
      <p:sp>
        <p:nvSpPr>
          <p:cNvPr id="27" name="Rond diagonale hoek rechthoek 26">
            <a:hlinkClick r:id="rId20" action="ppaction://hlinksldjump"/>
          </p:cNvPr>
          <p:cNvSpPr/>
          <p:nvPr/>
        </p:nvSpPr>
        <p:spPr>
          <a:xfrm>
            <a:off x="553263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19</a:t>
            </a:r>
          </a:p>
        </p:txBody>
      </p:sp>
      <p:sp>
        <p:nvSpPr>
          <p:cNvPr id="28" name="Rond diagonale hoek rechthoek 27">
            <a:hlinkClick r:id="rId21" action="ppaction://hlinksldjump"/>
          </p:cNvPr>
          <p:cNvSpPr/>
          <p:nvPr/>
        </p:nvSpPr>
        <p:spPr>
          <a:xfrm>
            <a:off x="6612756" y="4420344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20</a:t>
            </a:r>
          </a:p>
        </p:txBody>
      </p:sp>
      <p:sp>
        <p:nvSpPr>
          <p:cNvPr id="29" name="Rond diagonale hoek rechthoek 28">
            <a:hlinkClick r:id="rId22" action="ppaction://hlinksldjump"/>
          </p:cNvPr>
          <p:cNvSpPr/>
          <p:nvPr/>
        </p:nvSpPr>
        <p:spPr>
          <a:xfrm>
            <a:off x="19322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21</a:t>
            </a:r>
          </a:p>
        </p:txBody>
      </p:sp>
      <p:sp>
        <p:nvSpPr>
          <p:cNvPr id="30" name="Rond diagonale hoek rechthoek 29">
            <a:hlinkClick r:id="rId23" action="ppaction://hlinksldjump"/>
          </p:cNvPr>
          <p:cNvSpPr/>
          <p:nvPr/>
        </p:nvSpPr>
        <p:spPr>
          <a:xfrm>
            <a:off x="3084364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22</a:t>
            </a:r>
          </a:p>
        </p:txBody>
      </p:sp>
      <p:sp>
        <p:nvSpPr>
          <p:cNvPr id="31" name="Rond diagonale hoek rechthoek 30">
            <a:hlinkClick r:id="rId24" action="ppaction://hlinksldjump"/>
          </p:cNvPr>
          <p:cNvSpPr/>
          <p:nvPr/>
        </p:nvSpPr>
        <p:spPr>
          <a:xfrm>
            <a:off x="4308500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23</a:t>
            </a:r>
          </a:p>
        </p:txBody>
      </p:sp>
      <p:sp>
        <p:nvSpPr>
          <p:cNvPr id="32" name="Rond diagonale hoek rechthoek 31">
            <a:hlinkClick r:id="rId25" action="ppaction://hlinksldjump"/>
          </p:cNvPr>
          <p:cNvSpPr/>
          <p:nvPr/>
        </p:nvSpPr>
        <p:spPr>
          <a:xfrm>
            <a:off x="553263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24</a:t>
            </a:r>
          </a:p>
        </p:txBody>
      </p:sp>
      <p:sp>
        <p:nvSpPr>
          <p:cNvPr id="33" name="Rond diagonale hoek rechthoek 32">
            <a:hlinkClick r:id="rId26" action="ppaction://hlinksldjump"/>
          </p:cNvPr>
          <p:cNvSpPr/>
          <p:nvPr/>
        </p:nvSpPr>
        <p:spPr>
          <a:xfrm>
            <a:off x="6612756" y="5173795"/>
            <a:ext cx="792088" cy="432048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25</a:t>
            </a:r>
          </a:p>
        </p:txBody>
      </p:sp>
      <p:sp>
        <p:nvSpPr>
          <p:cNvPr id="9" name="Rond diagonale hoek rechthoek 8">
            <a:hlinkClick r:id="rId27" action="ppaction://hlinksldjump"/>
          </p:cNvPr>
          <p:cNvSpPr/>
          <p:nvPr/>
        </p:nvSpPr>
        <p:spPr>
          <a:xfrm>
            <a:off x="1932236" y="2260104"/>
            <a:ext cx="792088" cy="432048"/>
          </a:xfrm>
          <a:prstGeom prst="round2DiagRect">
            <a:avLst>
              <a:gd name="adj1" fmla="val 16667"/>
              <a:gd name="adj2" fmla="val 0"/>
            </a:avLst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1</a:t>
            </a:r>
          </a:p>
        </p:txBody>
      </p:sp>
      <p:sp>
        <p:nvSpPr>
          <p:cNvPr id="35" name="Rond diagonale hoek rechthoek 34">
            <a:hlinkClick r:id="rId28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7" name="Rond diagonale hoek rechthoek 36">
            <a:hlinkClick r:id="rId27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Start</a:t>
            </a:r>
          </a:p>
        </p:txBody>
      </p:sp>
      <p:pic>
        <p:nvPicPr>
          <p:cNvPr id="39" name="Afbeelding 38" descr="mainheader.jpg">
            <a:hlinkClick r:id="rId29" tooltip="Klik hier om de website van Bridge Office te bezoeken!"/>
          </p:cNvPr>
          <p:cNvPicPr>
            <a:picLocks noChangeAspect="1"/>
          </p:cNvPicPr>
          <p:nvPr/>
        </p:nvPicPr>
        <p:blipFill>
          <a:blip r:embed="rId30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34" name="Tekstvak 33">
            <a:extLst>
              <a:ext uri="{FF2B5EF4-FFF2-40B4-BE49-F238E27FC236}">
                <a16:creationId xmlns:a16="http://schemas.microsoft.com/office/drawing/2014/main" id="{D1011943-4AB1-48A7-BFD8-EFE4199E78A1}"/>
              </a:ext>
            </a:extLst>
          </p:cNvPr>
          <p:cNvSpPr txBox="1"/>
          <p:nvPr/>
        </p:nvSpPr>
        <p:spPr>
          <a:xfrm>
            <a:off x="396000" y="1120089"/>
            <a:ext cx="85642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pperplate Gothic Bold" panose="020E0705020206020404" pitchFamily="34" charset="0"/>
              </a:rPr>
              <a:t>Bieden - Volgbod</a:t>
            </a:r>
            <a:endParaRPr lang="nl-NL" sz="44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42" name="Tekstvak 41">
            <a:extLst>
              <a:ext uri="{FF2B5EF4-FFF2-40B4-BE49-F238E27FC236}">
                <a16:creationId xmlns:a16="http://schemas.microsoft.com/office/drawing/2014/main" id="{45918331-D489-45B9-A7D7-DE19BB552E5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A92E887-93E5-43C5-A6A1-CD89798FF386}"/>
              </a:ext>
            </a:extLst>
          </p:cNvPr>
          <p:cNvSpPr txBox="1"/>
          <p:nvPr/>
        </p:nvSpPr>
        <p:spPr>
          <a:xfrm>
            <a:off x="2175276" y="5887953"/>
            <a:ext cx="4968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dirty="0"/>
              <a:t>Een rood spelnummer is kwetsbaar.</a:t>
            </a:r>
            <a:br>
              <a:rPr lang="nl-NL" dirty="0"/>
            </a:br>
            <a:r>
              <a:rPr lang="nl-NL" dirty="0"/>
              <a:t>Een groen spelnummer is niet kwetsbaar.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AE1919EB-38F2-4B8A-831D-39F5A8591C7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2361DAB9-4257-4A3C-9FB9-73F586A029C2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6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8B8BE70A-F87F-4A3C-BE8E-888349BC2661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C48EF86D-AEB9-4E56-BC81-A5431F8D90F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DCC2C28E-4603-41C7-970A-39AF8059FB8B}"/>
              </a:ext>
            </a:extLst>
          </p:cNvPr>
          <p:cNvSpPr txBox="1"/>
          <p:nvPr/>
        </p:nvSpPr>
        <p:spPr>
          <a:xfrm>
            <a:off x="3023420" y="3578832"/>
            <a:ext cx="5706000" cy="175432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maakt 1 schoppen slag.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maakt 4 ½ harten slag.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maakt een ½ ruiten slag.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Dat zijn er bij elkaar 6.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Ruim voldoende om niet kwetsbaar met 1 harten te volgen.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4F9807D5-61DD-4B8A-A601-F9AB8B7D74B4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5B83045B-B46F-4C77-9A9A-1AC16217D6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395976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VB9843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DB533A56-2D4E-4A5B-9F34-1F3C718D0F75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62093AC2-9968-4CED-8DBF-FEE571F6071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12417F5B-834E-462A-89BA-ACEA74D1E81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6A135A9E-4A83-4A2A-88F7-C363C5E94E6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3373" y="3578832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A3556BCD-B4E3-4B51-98DA-D31E30EDDA9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35C2D1F9-3FCB-41F9-A23E-D10E57386176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F3A2F35C-85C3-4049-8D94-A5BABA419073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B5E1D4D1-AF77-4F26-8740-5D0C48F24965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1CDBA4E5-FFBB-452A-94E7-B349B7A524C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pic>
        <p:nvPicPr>
          <p:cNvPr id="39" name="Afbeelding 38">
            <a:extLst>
              <a:ext uri="{FF2B5EF4-FFF2-40B4-BE49-F238E27FC236}">
                <a16:creationId xmlns:a16="http://schemas.microsoft.com/office/drawing/2014/main" id="{D1FF91C4-3B78-4D97-A84B-2924F0454A6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39600" y="3222000"/>
            <a:ext cx="213378" cy="190517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7617B6F4-709B-4D04-909D-99C201D3BE9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169204437"/>
      </p:ext>
    </p:extLst>
  </p:cSld>
  <p:clrMapOvr>
    <a:masterClrMapping/>
  </p:clrMapOvr>
  <p:transition advClick="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BBBAAC0D-9678-4731-8FEF-F2720149B8FA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5" name="Rechthoek 94">
            <a:hlinkClick r:id="rId8" action="ppaction://hlinksldjump"/>
            <a:extLst>
              <a:ext uri="{FF2B5EF4-FFF2-40B4-BE49-F238E27FC236}">
                <a16:creationId xmlns:a16="http://schemas.microsoft.com/office/drawing/2014/main" id="{0E1631EF-422C-4FF5-B3C0-8687C5870DC6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47DE4406-A97D-45FA-897C-B64A33D84184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7" name="Rechthoek 96">
            <a:hlinkClick r:id="rId9" action="ppaction://hlinksldjump"/>
            <a:extLst>
              <a:ext uri="{FF2B5EF4-FFF2-40B4-BE49-F238E27FC236}">
                <a16:creationId xmlns:a16="http://schemas.microsoft.com/office/drawing/2014/main" id="{5A99E6BB-D67B-470C-80F1-C83895A807BB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9" action="ppaction://hlinksldjump"/>
            <a:extLst>
              <a:ext uri="{FF2B5EF4-FFF2-40B4-BE49-F238E27FC236}">
                <a16:creationId xmlns:a16="http://schemas.microsoft.com/office/drawing/2014/main" id="{A8691FED-4633-48BA-B922-6BC4FB445979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CCC867AF-D372-435E-861E-F1330451DDCC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4980A05-CD78-41A6-BA68-0F8F42CDD80D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AD3F6E15-DB68-426E-99D9-02F9D7D3557B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AF99CAB3-C1C6-41BF-B305-A50CFDB43A84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BB48A8DD-F69C-4170-8390-903BACDFA257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51AE235C-E69A-40A6-A3B4-92A086DAFAD7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1B60C85E-01D2-4D5C-8A95-09230D36C1D0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14A68912-2B9B-43B6-AF62-84BB52E3E8CA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EF08E0D8-E631-4397-AF1D-06BF3427060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6C82C76E-CD20-4569-8262-ABB91221FD84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EB1F3E6F-AD0F-4F3E-990D-7286B46473F1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FE07C375-59B9-4E80-91BF-B23216C35771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A371F974-5F4D-4385-A6E7-2D162F63B11B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28F816DD-C36C-4F25-A25F-1DC158F13ED2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F50DD8A1-9A92-45F2-B09D-07FB60098F66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C944B449-8C80-470F-9A62-AB7354EA4DAA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74F6F26B-4969-4A8D-BB64-5194BD2C609F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C1494B64-5108-4731-80EC-41130ECD8D28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BBDEAF53-5D8F-49AE-9C50-3496E64E12DA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A2BF06C7-698E-4A15-B666-36DC9C22D7CE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F7597AF6-4E8D-4655-9A36-25310A11A814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E0A9C2F3-6F0E-42A1-8392-C8E7B9C768A8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BCC7F79F-7858-437F-B54C-17C43AF905B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657046E5-A4FC-4F79-A045-5CCBDA1DCB7D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BBB65E42-AFD3-459B-A52C-4FC13D69AB60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25446478-1302-4631-AA96-E41FF78D1464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34" name="Rechthoek 133">
            <a:hlinkClick r:id="rId8" action="ppaction://hlinksldjump"/>
            <a:extLst>
              <a:ext uri="{FF2B5EF4-FFF2-40B4-BE49-F238E27FC236}">
                <a16:creationId xmlns:a16="http://schemas.microsoft.com/office/drawing/2014/main" id="{C67E3519-4EB4-4E53-A50A-8CCB4AFDC01B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35" name="Rechthoek 134">
            <a:hlinkClick r:id="rId8" action="ppaction://hlinksldjump"/>
            <a:extLst>
              <a:ext uri="{FF2B5EF4-FFF2-40B4-BE49-F238E27FC236}">
                <a16:creationId xmlns:a16="http://schemas.microsoft.com/office/drawing/2014/main" id="{5D267B4A-3827-4389-8000-0BCD70123534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6" name="Rechthoek 135">
            <a:hlinkClick r:id="rId10" action="ppaction://hlinksldjump"/>
            <a:extLst>
              <a:ext uri="{FF2B5EF4-FFF2-40B4-BE49-F238E27FC236}">
                <a16:creationId xmlns:a16="http://schemas.microsoft.com/office/drawing/2014/main" id="{D2F8A96E-4F2C-474F-A4F1-727CCAFBB295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7" name="Rechthoek 136">
            <a:hlinkClick r:id="rId8" action="ppaction://hlinksldjump"/>
            <a:extLst>
              <a:ext uri="{FF2B5EF4-FFF2-40B4-BE49-F238E27FC236}">
                <a16:creationId xmlns:a16="http://schemas.microsoft.com/office/drawing/2014/main" id="{D443200C-58F7-41A6-98AF-76D7CB0A5208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8" name="Rechthoek 137">
            <a:hlinkClick r:id="rId8" action="ppaction://hlinksldjump"/>
            <a:extLst>
              <a:ext uri="{FF2B5EF4-FFF2-40B4-BE49-F238E27FC236}">
                <a16:creationId xmlns:a16="http://schemas.microsoft.com/office/drawing/2014/main" id="{1BF75285-8005-4DB9-B609-C15CFA4238D5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9" name="Rechthoek 138">
            <a:hlinkClick r:id="rId8" action="ppaction://hlinksldjump"/>
            <a:extLst>
              <a:ext uri="{FF2B5EF4-FFF2-40B4-BE49-F238E27FC236}">
                <a16:creationId xmlns:a16="http://schemas.microsoft.com/office/drawing/2014/main" id="{97A4E6FB-EF17-4D2F-8776-F0F998BB5EF3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C0F2E03D-1116-4C19-A779-0F2ACBE0ACB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EB738C5C-DC8B-427C-9368-456887BD0F2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74479172-860E-4B96-B928-18A6C8C20F0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9F19A246-4625-44FA-A08C-BDD63B944BE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B08E5E33-073D-4AA7-A5CD-8BAC0EE3184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CAB0ED7A-CCBE-4683-8BCC-0E232ED42D3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EC947922-2396-41A4-B25F-E41EAD5166B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A748D974-4E27-46B5-9202-19AB663B1FE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DCDD5CEE-F0BD-456B-B5D0-49CA225C2BB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2CD83E73-FB3A-40BB-A229-75B0ED700B7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7C08D2F5-D28A-413C-8B4F-A6338D81924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99519237-8137-41FE-A32D-0741A500855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3971392C-97A3-4468-948A-08C6C00C8BE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8374F23D-54DF-4EB4-8F18-F4246A619A5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90E10A6A-3DDB-476E-9027-21481B7C6D5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CD29EDBA-D9E9-4B8C-9984-7FF3239A347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20D909C3-52D2-40EA-BD03-F134EE4B063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1BFE5876-1DD0-425B-A1E3-CE9331F85BD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40DC2124-1C1D-402B-B149-0FEFF80A90F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C2015F50-00E3-40DC-A7D0-C44AF92ADA1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BFC25953-BA13-4825-B430-52BE735134E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C8C5941C-E0B8-4562-A005-2B0C3D26A6C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62" name="Afbeelding 161">
            <a:hlinkClick r:id="rId8" action="ppaction://hlinksldjump"/>
            <a:extLst>
              <a:ext uri="{FF2B5EF4-FFF2-40B4-BE49-F238E27FC236}">
                <a16:creationId xmlns:a16="http://schemas.microsoft.com/office/drawing/2014/main" id="{F9D4CE02-8BA5-41A9-ABCB-64561ED2F36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63" name="Afbeelding 162">
            <a:hlinkClick r:id="rId8" action="ppaction://hlinksldjump"/>
            <a:extLst>
              <a:ext uri="{FF2B5EF4-FFF2-40B4-BE49-F238E27FC236}">
                <a16:creationId xmlns:a16="http://schemas.microsoft.com/office/drawing/2014/main" id="{960577E3-2AFC-4244-8CE2-369887E5E31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4" name="Afbeelding 163">
            <a:hlinkClick r:id="rId8" action="ppaction://hlinksldjump"/>
            <a:extLst>
              <a:ext uri="{FF2B5EF4-FFF2-40B4-BE49-F238E27FC236}">
                <a16:creationId xmlns:a16="http://schemas.microsoft.com/office/drawing/2014/main" id="{F3F1604D-6E92-4058-8E7F-8EC86AEAE62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233" name="Afbeelding 232">
            <a:hlinkClick r:id="rId8" action="ppaction://hlinksldjump"/>
            <a:extLst>
              <a:ext uri="{FF2B5EF4-FFF2-40B4-BE49-F238E27FC236}">
                <a16:creationId xmlns:a16="http://schemas.microsoft.com/office/drawing/2014/main" id="{C24C9665-3612-4EB8-AB3C-29DD930FDE5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234" name="Rechthoek 233">
            <a:hlinkClick r:id="rId8" action="ppaction://hlinksldjump"/>
            <a:extLst>
              <a:ext uri="{FF2B5EF4-FFF2-40B4-BE49-F238E27FC236}">
                <a16:creationId xmlns:a16="http://schemas.microsoft.com/office/drawing/2014/main" id="{5D757D48-F2F0-4439-8100-D8A99ABF557A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35" name="Afbeelding 234">
            <a:hlinkClick r:id="rId8" action="ppaction://hlinksldjump"/>
            <a:extLst>
              <a:ext uri="{FF2B5EF4-FFF2-40B4-BE49-F238E27FC236}">
                <a16:creationId xmlns:a16="http://schemas.microsoft.com/office/drawing/2014/main" id="{4162030F-FC36-48C7-BA40-1E778318C07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6" name="Rechthoek 235">
            <a:hlinkClick r:id="rId8" action="ppaction://hlinksldjump"/>
            <a:extLst>
              <a:ext uri="{FF2B5EF4-FFF2-40B4-BE49-F238E27FC236}">
                <a16:creationId xmlns:a16="http://schemas.microsoft.com/office/drawing/2014/main" id="{95F26351-A1FC-4C94-9C5C-38B7ECB7783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7" name="Rechthoek 236">
            <a:hlinkClick r:id="rId8" action="ppaction://hlinksldjump"/>
            <a:extLst>
              <a:ext uri="{FF2B5EF4-FFF2-40B4-BE49-F238E27FC236}">
                <a16:creationId xmlns:a16="http://schemas.microsoft.com/office/drawing/2014/main" id="{A0695A43-B014-42FA-B958-4BCB90583896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8" name="Rechthoek 237">
            <a:hlinkClick r:id="rId8" action="ppaction://hlinksldjump"/>
            <a:extLst>
              <a:ext uri="{FF2B5EF4-FFF2-40B4-BE49-F238E27FC236}">
                <a16:creationId xmlns:a16="http://schemas.microsoft.com/office/drawing/2014/main" id="{4915E41D-8B74-4A4D-9828-CEECDA0FEE56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9" name="Rond diagonale hoek rechthoek 28">
            <a:extLst>
              <a:ext uri="{FF2B5EF4-FFF2-40B4-BE49-F238E27FC236}">
                <a16:creationId xmlns:a16="http://schemas.microsoft.com/office/drawing/2014/main" id="{D580EF11-35FD-4167-919D-29FD82D67AE6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7</a:t>
            </a:r>
          </a:p>
        </p:txBody>
      </p:sp>
      <p:pic>
        <p:nvPicPr>
          <p:cNvPr id="240" name="Afbeelding 239">
            <a:hlinkClick r:id="rId8" action="ppaction://hlinksldjump"/>
            <a:extLst>
              <a:ext uri="{FF2B5EF4-FFF2-40B4-BE49-F238E27FC236}">
                <a16:creationId xmlns:a16="http://schemas.microsoft.com/office/drawing/2014/main" id="{D69DB42E-C1BD-4C56-A260-06D1D5E7BE3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19" name="Tekstvak 118">
            <a:extLst>
              <a:ext uri="{FF2B5EF4-FFF2-40B4-BE49-F238E27FC236}">
                <a16:creationId xmlns:a16="http://schemas.microsoft.com/office/drawing/2014/main" id="{9956BF1F-12C6-499C-88CA-61473B538FA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29" name="Tabel 128">
            <a:extLst>
              <a:ext uri="{FF2B5EF4-FFF2-40B4-BE49-F238E27FC236}">
                <a16:creationId xmlns:a16="http://schemas.microsoft.com/office/drawing/2014/main" id="{5154A576-3DB5-4F5A-84D2-3BF86693BC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50017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0" name="Rechthoek 129">
            <a:extLst>
              <a:ext uri="{FF2B5EF4-FFF2-40B4-BE49-F238E27FC236}">
                <a16:creationId xmlns:a16="http://schemas.microsoft.com/office/drawing/2014/main" id="{ECB5743C-9AC2-4DD9-8591-AFA808975E91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31" name="Afbeelding 130">
            <a:extLst>
              <a:ext uri="{FF2B5EF4-FFF2-40B4-BE49-F238E27FC236}">
                <a16:creationId xmlns:a16="http://schemas.microsoft.com/office/drawing/2014/main" id="{8E291167-FE70-4D0F-AE63-0AFEE374789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5" name="Afbeelding 164">
            <a:extLst>
              <a:ext uri="{FF2B5EF4-FFF2-40B4-BE49-F238E27FC236}">
                <a16:creationId xmlns:a16="http://schemas.microsoft.com/office/drawing/2014/main" id="{26B5C9FA-16D5-4FE9-AE39-42712899731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6" name="Afbeelding 165">
            <a:extLst>
              <a:ext uri="{FF2B5EF4-FFF2-40B4-BE49-F238E27FC236}">
                <a16:creationId xmlns:a16="http://schemas.microsoft.com/office/drawing/2014/main" id="{49814360-6677-4B91-8B9B-8BF5556B151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07AB77F2-EA6B-45B4-82BE-1661C36BF15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92" name="Rond diagonale hoek rechthoek 17">
            <a:extLst>
              <a:ext uri="{FF2B5EF4-FFF2-40B4-BE49-F238E27FC236}">
                <a16:creationId xmlns:a16="http://schemas.microsoft.com/office/drawing/2014/main" id="{141BE41D-BF16-427E-AB9E-0905E9E21072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93" name="Tekstvak 92">
            <a:extLst>
              <a:ext uri="{FF2B5EF4-FFF2-40B4-BE49-F238E27FC236}">
                <a16:creationId xmlns:a16="http://schemas.microsoft.com/office/drawing/2014/main" id="{BCE7DC13-FEA0-48F5-AFB6-61DE4464B70E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121" name="Tekstvak 120">
            <a:extLst>
              <a:ext uri="{FF2B5EF4-FFF2-40B4-BE49-F238E27FC236}">
                <a16:creationId xmlns:a16="http://schemas.microsoft.com/office/drawing/2014/main" id="{55C19743-BC0E-4F2E-97C9-CAF652DBB8C4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122" name="Afbeelding 121">
            <a:extLst>
              <a:ext uri="{FF2B5EF4-FFF2-40B4-BE49-F238E27FC236}">
                <a16:creationId xmlns:a16="http://schemas.microsoft.com/office/drawing/2014/main" id="{B8E7C85D-213B-4D3D-8492-2D152F37F47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88" name="Tekstvak 87">
            <a:extLst>
              <a:ext uri="{FF2B5EF4-FFF2-40B4-BE49-F238E27FC236}">
                <a16:creationId xmlns:a16="http://schemas.microsoft.com/office/drawing/2014/main" id="{4272BC32-540B-4EA6-AD1F-9124D6D22DD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976340230"/>
      </p:ext>
    </p:extLst>
  </p:cSld>
  <p:clrMapOvr>
    <a:masterClrMapping/>
  </p:clrMapOvr>
  <p:transition advClick="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F1A4D5D1-BBD1-455C-99E5-9E9D3C956797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3ED055C5-4888-4BE1-AD9D-DCA7623BBBA2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7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B5772424-8D43-4CBB-AE45-0C2216B0FF7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402848F0-1B99-4E26-9F32-9A770F5EE2E7}"/>
              </a:ext>
            </a:extLst>
          </p:cNvPr>
          <p:cNvSpPr txBox="1"/>
          <p:nvPr/>
        </p:nvSpPr>
        <p:spPr>
          <a:xfrm>
            <a:off x="3077285" y="3124800"/>
            <a:ext cx="5665260" cy="14773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had u geboden, wanneer u rechter buurman had gepast? En wordt u gehinderd, door de 1 klaveren opening? Het enige waar u uw zorgen over zou kunnen maken is, dat u en uw rechterbuurman bijna 30 punten samen hebben.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80B74D52-D466-4E48-8C44-42AE8A3870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637362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EB9DC5BB-F2DF-4E1A-AD60-9961B75557B7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3D6A536F-6C04-4834-9FFD-3DBE1DDD23B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B4BE72D3-40A6-4529-9D53-B5F55034506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E15BC9AC-1658-49EB-81DD-9CBF1BF306F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F596AE39-6F20-44D4-B3CC-379866FB7DC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56D9A5EB-D0B3-4539-9DCD-F064108EC74C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FFAE1AB4-4C82-427B-9F7B-A0D10C0A7A9A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F5AB40FF-F639-4A4B-9EE9-E4D266028A3D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4E93B2CA-8528-4764-B208-069A5AC9D13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063C6FA8-F61E-42A5-9E1A-0898514B424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766325462"/>
      </p:ext>
    </p:extLst>
  </p:cSld>
  <p:clrMapOvr>
    <a:masterClrMapping/>
  </p:clrMapOvr>
  <p:transition advClick="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AE5C12C0-9AB0-4596-B2BE-87EE5652C346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7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09CA4346-C868-436F-A7C2-60ADDD4FDD2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C11DC87-FDE6-44DC-BA7E-14E51E79243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AD69CEB1-825D-4797-8EC0-65DDCC13066E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Met een paar mooie stoppers in de openingskleur, een verdeelde hand en 17 punten, biedt u natuurlijk 1 Sans Atout. Mooi. 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82F46422-F5C0-430A-9331-001A52C6D7A1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SA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CB2E86A3-7A31-4FCC-9EFF-389982D46A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637362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AHB7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2E4CD005-1446-48F5-9F66-37F24B641FEB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314036EA-236A-4922-B536-11E9F7BE903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7092BB2F-6EBF-4195-A5EE-6F9AC21D8EA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50142E72-9D0D-48AF-99F6-C8F1C7533BC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08CAA492-757C-4F5B-8BB2-BA29F73C6C7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4D565FE4-9034-4E9B-AA7D-7321281623E1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175DFA42-2573-401C-81EA-E484A74E6B58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8AE62A80-7F39-48BA-B684-1112D7597D04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9C7C403E-698F-4CFB-848C-A5F4B9DE2A3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FE415982-6185-4018-BB16-378A45CB9FA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316444563"/>
      </p:ext>
    </p:extLst>
  </p:cSld>
  <p:clrMapOvr>
    <a:masterClrMapping/>
  </p:clrMapOvr>
  <p:transition advClick="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75CC3D5A-F493-46E5-A923-95263C7FE1FF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9323CF96-15CE-47A7-BCA1-E77173A3A40F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426BA9F7-CF51-4937-AB51-F68EDC78A08F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0D7F3B8D-AF2A-4916-9452-9C0B05838050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1C5A6546-05B6-4656-A5EC-20DA154DD9F3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C3FF1154-A967-4FF5-BFBC-F34451DC4890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3603949-5B14-4749-A78D-49AA5D966847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F519AEB7-6AAE-4E4D-873E-08EB0B5B246A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75C1A0B3-E3E0-46A0-9388-8FAAB6BBB6E4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D2E2CD7B-A506-4761-836E-DCEA95CE2F96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F420700B-67E6-4A6A-B5CA-741C6FA09A9B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C861186A-45A3-45F4-B714-11C3A6054679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0C73A363-6DE4-40AA-96B7-DCA94B830569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4CE9A43D-0199-40D3-9288-F5A8E1A07F6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8BB122AC-D1F1-4427-B92A-921F85B1C3E7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B0E36505-78A8-4DD9-8B4A-C5DDF121A54D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182CE0D7-3C1C-4ABC-853A-67BD21727180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6F1A1E84-245C-474D-9608-94F5882BE9C1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EC3D7BB5-3D9E-4EB5-8002-B657144EAE51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43DA23F7-E4D7-416E-B06C-9A240A174E20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E25E66D3-BF0D-48CB-988E-3D87C2163289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E8A6A2B8-8AC8-4D90-A81A-68D5FD477CF6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EAD8CA18-EC5D-4A95-BE71-A89CF05053DC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502836AB-4F24-4ADD-B92E-926147B4973D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337B1CEE-78B7-49D5-8F04-FCB6ABEEECB1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7B782869-C210-47DC-ABA7-C1A4A99A7D57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95C9769A-D6CF-41C1-ABA2-09483BBD14CF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BCEBB034-A3FE-4905-99E8-D6A4CBB2054F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123317C9-E742-4A37-879A-4475113888BD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6D7B39CD-89BA-44BF-B1BA-9C1D405DECFC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9947ADB2-8130-4222-A99D-F674163529A2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D815C779-D176-43D7-9B43-FB774F099E9C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0" action="ppaction://hlinksldjump"/>
            <a:extLst>
              <a:ext uri="{FF2B5EF4-FFF2-40B4-BE49-F238E27FC236}">
                <a16:creationId xmlns:a16="http://schemas.microsoft.com/office/drawing/2014/main" id="{B50F8CFE-5FC6-40F9-9D5D-22E2FD69686E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96F4CB9F-2487-473B-8A1E-081BC35765E4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B4600CAA-EDAE-441E-B0F3-0A2FB766A624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BE6811C1-8742-4E57-B1B1-FD169B20A0BC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28245322-2DFB-4F8D-9A0A-D9099E488029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C5446AB0-16FC-41C4-B05F-F388B4414FC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8BCF008E-8365-4114-9548-83C4207629D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36E32472-AA94-4E40-A4DB-441B0F07A52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107E3D77-8C72-42D8-B4BB-7B990C3B667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0A4001F6-E04F-43AE-831C-E281E20A532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D92FCFB1-1FF5-470D-B687-797BF6CB9A9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4EC27844-18C6-41F3-A808-2439BB800B0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FCA8D47E-DBAB-4603-BA71-069F5219D1E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7DDDD9CA-C862-4267-9BB6-1D034FF9E54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B99F4D3F-8324-4C73-9AD9-D2840E6BDF0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9C2E8E51-FF92-42B2-8713-F97CF7D0498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F83CD615-0CD0-43A7-B5C3-A4340E14094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419AC09B-CBEC-4595-9373-7EEEC80AF11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09BE8B15-F31B-4A61-8ED2-4CA724D2F2D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4A4A3EF3-70AC-4B76-B4C0-57258727D26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07139968-D4FE-43BD-AD72-7895EE4B3EE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0715AEDC-4053-40F0-876A-E28384E6585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019D545F-33B3-46FF-8159-3092CD99A53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2907F5EE-EA2F-48EA-9271-AC09E77B705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F376B690-E662-4AB2-AB2A-E1494B537C9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FAD4039E-0682-4C5E-B8B6-99B19ED49B7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1F217174-AB2C-4660-B66F-D6F4895AFC0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EC9C77D1-EAB6-4CD3-BCB0-4127E513FCC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E86053EA-21A6-4696-B45F-B69969F0019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EA70AEAE-DA84-45AD-B906-03B0DB044F6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8E44FF3D-5393-4E61-9F77-912775BE5AD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E8E5C115-DC10-49CB-A539-33B5C04E946A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064ADE0F-32BD-4E66-9962-5DBD986797F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A05D315D-3737-4128-8653-FBDB2E7AD75A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B1CC6472-C967-400D-ADF9-040C9C71CBAD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4" name="Rechthoek 163">
            <a:hlinkClick r:id="rId8" action="ppaction://hlinksldjump"/>
            <a:extLst>
              <a:ext uri="{FF2B5EF4-FFF2-40B4-BE49-F238E27FC236}">
                <a16:creationId xmlns:a16="http://schemas.microsoft.com/office/drawing/2014/main" id="{79C69E6C-2100-4DEC-885B-38C9D8C61D6B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DB880BFA-A7B8-4F54-940F-9944C582416E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8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6D9F67EA-A0EA-4D86-91F8-234AF634658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2" name="Tekstvak 121">
            <a:extLst>
              <a:ext uri="{FF2B5EF4-FFF2-40B4-BE49-F238E27FC236}">
                <a16:creationId xmlns:a16="http://schemas.microsoft.com/office/drawing/2014/main" id="{E77FA9CB-98A0-439C-8308-1CE738E413C8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6" name="Tabel 165">
            <a:extLst>
              <a:ext uri="{FF2B5EF4-FFF2-40B4-BE49-F238E27FC236}">
                <a16:creationId xmlns:a16="http://schemas.microsoft.com/office/drawing/2014/main" id="{5D4C7E58-CEBF-4BFA-A6D2-ED4A19AA81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841389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H10763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7" name="Rechthoek 166">
            <a:extLst>
              <a:ext uri="{FF2B5EF4-FFF2-40B4-BE49-F238E27FC236}">
                <a16:creationId xmlns:a16="http://schemas.microsoft.com/office/drawing/2014/main" id="{76193356-71CF-4D00-BCA2-D87D48FC438F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9C893D1F-1CD0-42BA-B540-1204FA838CC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9B82E54F-B234-457A-AE23-5FB69057F1E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9FE51176-0883-4C58-84EE-492989E84C2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1" name="Afbeelding 170">
            <a:extLst>
              <a:ext uri="{FF2B5EF4-FFF2-40B4-BE49-F238E27FC236}">
                <a16:creationId xmlns:a16="http://schemas.microsoft.com/office/drawing/2014/main" id="{41CA4C3B-79C4-43BF-92AA-7F5E42F9D74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9" name="Rond diagonale hoek rechthoek 17">
            <a:extLst>
              <a:ext uri="{FF2B5EF4-FFF2-40B4-BE49-F238E27FC236}">
                <a16:creationId xmlns:a16="http://schemas.microsoft.com/office/drawing/2014/main" id="{0368E3D7-B55A-4C47-804D-4D907D54C4EE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5C4446DC-0135-42A5-9812-7FC5AD810430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131" name="Tekstvak 130">
            <a:extLst>
              <a:ext uri="{FF2B5EF4-FFF2-40B4-BE49-F238E27FC236}">
                <a16:creationId xmlns:a16="http://schemas.microsoft.com/office/drawing/2014/main" id="{3773FCCA-FB3C-4C39-9782-2CB36E99143D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165" name="Afbeelding 164">
            <a:extLst>
              <a:ext uri="{FF2B5EF4-FFF2-40B4-BE49-F238E27FC236}">
                <a16:creationId xmlns:a16="http://schemas.microsoft.com/office/drawing/2014/main" id="{83455D6A-7B35-4D60-8396-19003215F7E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88" name="Tekstvak 87">
            <a:extLst>
              <a:ext uri="{FF2B5EF4-FFF2-40B4-BE49-F238E27FC236}">
                <a16:creationId xmlns:a16="http://schemas.microsoft.com/office/drawing/2014/main" id="{B14B5EC9-11B3-40DA-B501-C5B1B68C531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419578416"/>
      </p:ext>
    </p:extLst>
  </p:cSld>
  <p:clrMapOvr>
    <a:masterClrMapping/>
  </p:clrMapOvr>
  <p:transition advClick="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8D7C893C-EC10-4522-87F2-29860CC1BCC4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8E3F85A2-80F2-4DBC-A395-690FF8E6E823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8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BDD266D3-68D5-4296-89CF-CA49CA618EA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DE690850-42C8-4E48-A118-41803FBCD9D7}"/>
              </a:ext>
            </a:extLst>
          </p:cNvPr>
          <p:cNvSpPr txBox="1"/>
          <p:nvPr/>
        </p:nvSpPr>
        <p:spPr>
          <a:xfrm>
            <a:off x="3077285" y="3124800"/>
            <a:ext cx="5665260" cy="258532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En daar komt hij weer. De regel van 2 en 3.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Hoeveel slagen maakt u met deze hand?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Het maakt wel uit of u schoppen troef maakt of ruiten.</a:t>
            </a:r>
            <a:br>
              <a:rPr lang="nl-NL" dirty="0">
                <a:solidFill>
                  <a:schemeClr val="bg1"/>
                </a:solidFill>
              </a:rPr>
            </a:b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Volgt u ruiten, dan maakt u 2 ½ ruiten slag en 2 schoppen slagen. Is 4 ½ slag. Net te weinig om 1 ruiten te volgen.</a:t>
            </a:r>
            <a:br>
              <a:rPr lang="nl-NL" dirty="0">
                <a:solidFill>
                  <a:schemeClr val="bg1"/>
                </a:solidFill>
              </a:rPr>
            </a:b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Volgt u schoppen, dan maakt u 3 schoppen slagen en ½ slag in ruiten. Is 3 ½ slag. Te weinig.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40735C54-82B4-4600-AC8B-399F9D1988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00751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H10763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3DDA4E5F-C8F5-4219-998A-971A93F9F1A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C9751FC9-F7F0-4BB2-A4F7-56ABC4488E9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38B47373-D3AD-4A98-BAD1-8680EE7AE00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D0399B52-68C4-4FEB-AE68-C769B165403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62AF8B08-C675-48CC-BFED-C46518D30A3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41902795-E06F-4624-9E34-1687D69CE273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AA6FE7C4-7F0F-4F82-BC47-27DE16DA4311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B66C8224-5354-4B73-97BA-CA05460BC627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B4DF3A1B-11B6-4F9D-AD0B-502342B907B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B1F81EC7-331A-41FC-A3E2-A1C53F82044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374158950"/>
      </p:ext>
    </p:extLst>
  </p:cSld>
  <p:clrMapOvr>
    <a:masterClrMapping/>
  </p:clrMapOvr>
  <p:transition advClick="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335A3DC8-FC0F-432A-9E3F-9C95DCD133FF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8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DA1E5F7-F000-478C-A96C-A4D43C4E3C16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BEC9F887-952A-41A3-82D7-9A78E941667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BA1790F1-988B-4A09-955F-50495A27B93D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Ook niet kwetsbaar  je niet rijker reken dan je bent.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Een prima PAS.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A6756A79-9FB7-4806-9CCD-09EEC99B3095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Pas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44B777C9-B8C9-4BCA-B2BB-CB6DFD307F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00751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H10763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AF8F1D88-9D5B-44C1-A7B5-AD706AD58E66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A5A9E428-A67C-411E-929C-1A1D91A2852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6EA42E61-D2B2-4FB7-98E0-F6418F40E01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18CB8033-3E46-4D07-AC9C-1DC7F3AA02D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0D94841F-85B6-441A-BCD1-04D030A4C24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376E658E-D69D-424C-99DF-DF676CFC6360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31AFE103-645C-4D2F-BD37-5EA1EEB43BF6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C790ECF6-29E6-4958-B16E-0DFD17C99642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79EBDCBA-BE3D-45E5-874D-D92B2D709BB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D34E900D-3EF5-4807-9249-BC31FC3BBFB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625659161"/>
      </p:ext>
    </p:extLst>
  </p:cSld>
  <p:clrMapOvr>
    <a:masterClrMapping/>
  </p:clrMapOvr>
  <p:transition advClick="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62D2FAB2-8EF1-48EB-BFC7-1CAD2D3E211B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02B07896-516A-4528-9CD2-9473F27E46C2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D0E63696-5375-439F-B757-21B90C504260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C0D46EE2-B6F4-459E-8C29-8701171B39CE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14155B25-74F3-407A-B56B-FD0658354790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D239BD77-F4D6-43D3-BBEF-78B1E32F5B19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89DD3A4-E4A9-42E8-99C1-7F05F26E5912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AB61727E-F369-4A25-9E5D-75031BE3EA76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6D3C9836-0BC9-4B82-9F1A-FE3DF0BF1F75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EAB34A63-507B-4A84-83C7-0BDC83E4EE61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1DF5538B-0457-4890-9290-EC44933AD58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0DB40D62-B15E-4310-A228-D3815AD55CBA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E89A516D-4E47-4E9E-91BC-E433E1042344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5A8683BF-D2A4-49BC-9EAA-9B7668BD2E07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88E0F09F-E60E-4875-A8EE-07D2DE76DAB6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B1F5D9D1-F64E-45D4-BC28-69BAB836B773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C0408601-09C7-48CB-905C-2F67DC677B7D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15427BFB-35DC-4E4C-8F64-66A3BFDDC1CB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607D86B9-9B75-4D58-A7BE-83F2801E77FE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A7EE21DA-D0CE-4CB3-B4BD-D97A3F8F5207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AF0B6AEF-3881-4669-8205-66D8329AFE4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34F9611A-7988-4E89-9E63-0282EA3B9742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B4092F37-5B94-4AA6-823B-8F490A0F9E2F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3A55E480-1997-4C97-BCFF-C37CA9D196D9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06ED188E-8A24-4029-ADCA-6649B334B006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C8BD42CB-3EDC-4F2E-AAC7-3A53957839A8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B4896675-1773-4437-89DA-A7DC2586BF45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D9AA8F7C-63B1-4E47-89FD-69661EA9FA8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0366F9C0-95A2-4FEB-B55E-CC64B1A3851B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05595077-9C9B-4D89-9B89-7C82D9E4A4DF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87DB26B4-4D49-408E-9069-39E3CB2A14AB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6E0203D6-97B9-4E1B-9481-9D0B17FFB6A5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EAF116AC-B9BF-4458-AABB-C6EBD4A62E69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65DD2642-8C56-472C-AE64-995CF8E6A97E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FEFCCCAC-A600-4D0C-8CE1-DF2C13476A0C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ACA2CFA0-B818-4476-A46E-F284ED16AB33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10" action="ppaction://hlinksldjump"/>
            <a:extLst>
              <a:ext uri="{FF2B5EF4-FFF2-40B4-BE49-F238E27FC236}">
                <a16:creationId xmlns:a16="http://schemas.microsoft.com/office/drawing/2014/main" id="{76C8E087-2C38-4D38-BF05-6323EBBCC630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E5CD000C-E506-4467-9A59-082239169F8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10" action="ppaction://hlinksldjump"/>
            <a:extLst>
              <a:ext uri="{FF2B5EF4-FFF2-40B4-BE49-F238E27FC236}">
                <a16:creationId xmlns:a16="http://schemas.microsoft.com/office/drawing/2014/main" id="{C5791837-DAFE-484F-8789-592E6E8F0A2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C8E0C7E7-A229-4D87-8E65-B994DD7BB19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1BDDB4EB-7ED6-42EA-A522-8F736680898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0EFF21B1-B82E-4A87-8AE0-A45484CC856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6383C085-889F-4C25-BF39-8BE926C776F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5C4F94FB-6008-484E-973A-102EF4EF9E8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21E47C74-8CDC-4D98-8624-76F0120AC4B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E3702FE8-039D-43E6-8593-217AD8F83E8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3EFDD36A-BED7-4CF9-8613-8AE3E0E6ECB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041C5E8B-9643-4DBC-80C5-1BFC8855051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30B6F97F-5D4D-4942-9D6D-75967C1E3F5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615533DB-1305-4D03-94A2-466B7DA53BA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91A6CAB2-F39B-4330-AC7F-1EA56DC3631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644FE208-15D4-45D3-9EEB-B85E5B0057C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858FB3CD-80E1-40D7-BF9B-9D0528F0845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F27ED1E1-FBEE-439D-91B5-2D5BAFDA16E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2FD5D076-6098-4CA1-A6A9-76019EFE1F7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497E3409-9C9E-426A-989F-F089012CD4B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AB473D6A-6110-4968-AAC2-8D239C9FC50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2FDC8E96-576F-4149-A7B8-165BD7FE236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A7C7DDA0-B1A4-4F14-9262-026F307B9B5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99ECECF7-B129-4E2D-BB48-DA1BC1EAEED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07F760EE-772C-4002-B9A8-947F180BCDA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497034F9-6FE8-482E-B2D2-55057B62629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0947FDFA-6F8C-4A80-8289-54960B6DBDD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416C6701-5C3D-4B0C-9BFC-7F0B6E7C5937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40B6C564-FCF0-4BDB-8FF9-916D5069F36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D83D6F0A-1C87-4A95-A30E-53982074ADA2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EE036822-9513-4513-96CA-88D3CE380530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4" name="Rechthoek 163">
            <a:hlinkClick r:id="rId8" action="ppaction://hlinksldjump"/>
            <a:extLst>
              <a:ext uri="{FF2B5EF4-FFF2-40B4-BE49-F238E27FC236}">
                <a16:creationId xmlns:a16="http://schemas.microsoft.com/office/drawing/2014/main" id="{C1776C4A-2269-4733-BA21-C354CD9FF1AC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37563ED4-2581-4F1F-9E39-CEAC24705ADE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9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A3417CCA-0353-4AED-863E-705336AB9BC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2" name="Tekstvak 121">
            <a:extLst>
              <a:ext uri="{FF2B5EF4-FFF2-40B4-BE49-F238E27FC236}">
                <a16:creationId xmlns:a16="http://schemas.microsoft.com/office/drawing/2014/main" id="{479CE603-40C9-40A6-A509-6B2FC97A67F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6" name="Tabel 165">
            <a:extLst>
              <a:ext uri="{FF2B5EF4-FFF2-40B4-BE49-F238E27FC236}">
                <a16:creationId xmlns:a16="http://schemas.microsoft.com/office/drawing/2014/main" id="{9568B7EC-32F6-476F-BEDC-2458CC6708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942847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AB943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7" name="Rechthoek 166">
            <a:extLst>
              <a:ext uri="{FF2B5EF4-FFF2-40B4-BE49-F238E27FC236}">
                <a16:creationId xmlns:a16="http://schemas.microsoft.com/office/drawing/2014/main" id="{CB45CC44-4E04-422B-A845-EF00426FD84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17339174-4040-4729-9D88-C025AFCED0B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9AD74DFD-5D8C-4636-91E8-64F9B28A110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64CE28E7-7E55-4BA7-AA0E-2602B253C9D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1" name="Afbeelding 170">
            <a:extLst>
              <a:ext uri="{FF2B5EF4-FFF2-40B4-BE49-F238E27FC236}">
                <a16:creationId xmlns:a16="http://schemas.microsoft.com/office/drawing/2014/main" id="{8B8692ED-9B70-473A-BC96-93D1F1769D4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29" name="Rond diagonale hoek rechthoek 17">
            <a:extLst>
              <a:ext uri="{FF2B5EF4-FFF2-40B4-BE49-F238E27FC236}">
                <a16:creationId xmlns:a16="http://schemas.microsoft.com/office/drawing/2014/main" id="{4FECD370-94C6-4025-8828-E33F673AF6CC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30" name="Tekstvak 129">
            <a:extLst>
              <a:ext uri="{FF2B5EF4-FFF2-40B4-BE49-F238E27FC236}">
                <a16:creationId xmlns:a16="http://schemas.microsoft.com/office/drawing/2014/main" id="{D8608C3D-AC0C-430E-B209-196E1D590A77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131" name="Tekstvak 130">
            <a:extLst>
              <a:ext uri="{FF2B5EF4-FFF2-40B4-BE49-F238E27FC236}">
                <a16:creationId xmlns:a16="http://schemas.microsoft.com/office/drawing/2014/main" id="{B1B3486A-10BA-4C8C-9A64-C0B2D53C13CB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172" name="Afbeelding 171">
            <a:extLst>
              <a:ext uri="{FF2B5EF4-FFF2-40B4-BE49-F238E27FC236}">
                <a16:creationId xmlns:a16="http://schemas.microsoft.com/office/drawing/2014/main" id="{04A4058C-105B-48B0-AC82-740A7885417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88" name="Tekstvak 87">
            <a:extLst>
              <a:ext uri="{FF2B5EF4-FFF2-40B4-BE49-F238E27FC236}">
                <a16:creationId xmlns:a16="http://schemas.microsoft.com/office/drawing/2014/main" id="{A29D3CB5-961A-4334-BB2C-3691D5890B6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416684055"/>
      </p:ext>
    </p:extLst>
  </p:cSld>
  <p:clrMapOvr>
    <a:masterClrMapping/>
  </p:clrMapOvr>
  <p:transition advClick="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22668E36-B5BF-42B7-9D48-6CACFCDFAD9B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9C71379E-492F-4305-96AD-23B872D506B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9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710E14DD-4C4F-4284-BB90-D7239F8AC86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A0A915AC-7589-4F95-BCD6-112F4DF49F16}"/>
              </a:ext>
            </a:extLst>
          </p:cNvPr>
          <p:cNvSpPr txBox="1"/>
          <p:nvPr/>
        </p:nvSpPr>
        <p:spPr>
          <a:xfrm>
            <a:off x="3077285" y="3124800"/>
            <a:ext cx="5665260" cy="20313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Veel punten wil niet zeggen dat u moet spelen. Bridge is een slagen spel en geen punten spel.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1 Sans Atout zou ik niet bieden. Uw buurman heeft een 5-kaart schoppen en u heeft de 2 en de 3.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Leg deze hand maar eens naast de regel van 2 en 3.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biedt 2 klaveren en moet dus 8 slagen maken.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3 klaveren, 1 ruiten en 1 ½ hartenslag. 5 ½ slag.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8266048B-2C15-43BC-B0EB-847F77B694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956809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AB943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6B437B2F-3D24-4B88-A621-C9D363FEBA07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D77DA125-EF73-49CF-BD4D-D4E96103EAA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A2D9CF23-CE07-4D2F-8B9F-F13962639DA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CA754938-4C92-4897-B18E-8DFAC47924D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BE5A087F-F4A0-4884-A9F8-B5480C6572B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353E6052-B6F3-4BBF-8476-01F64D3858D3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2F2DBDA2-C449-4E97-A216-DCC4F24DA429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5343ECEF-EDF3-4FC1-BC35-6996E2D6EC10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32F840A9-95B7-4906-8FCF-1F6970DADAC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8FA949BA-500C-4440-A154-F183055E2A5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390186516"/>
      </p:ext>
    </p:extLst>
  </p:cSld>
  <p:clrMapOvr>
    <a:masterClrMapping/>
  </p:clrMapOvr>
  <p:transition advClick="0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F2F6EC96-FE80-422E-AF88-0A09D8AE093D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9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177E2390-80ED-4A7C-8F2D-4B2697D5AF23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D2120CD5-C024-48F1-AF3C-7DED3E3ECBB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8894112E-E725-4D96-9540-7F58BBC546BD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heeft prima uw slagen geteld. U heeft net  genoeg om 2 klaveren te kunnen bieden.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28789731-B907-485A-B40C-095C2464AC6E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C4E4E636-6E97-43E1-8EC2-0E744F69FC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956809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AB943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1E5330E9-D562-4024-9A2F-6966525B1EF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8055D2F0-86D5-4CC8-BBC5-5D8DD990EF9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06E8E8AE-BACE-4F5A-980C-75B32FBF849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337AB8EB-473B-4180-971A-44023C4471A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099E4490-1BC7-4E88-A856-5100A67AF79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479AB5CA-3498-4721-B97C-A64F12FDD7C1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E79CE434-6229-4EAA-9FBB-504F01431BDC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AC644CDF-D321-455C-94C8-74D8FDBCB9E5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393DDD5F-E17B-45EB-8FF8-02E66614C19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2D93F40E-F844-4265-9E8D-5F8A52FE8C9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DD1F27C9-4421-4C29-BE0D-A350FE09B71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497620187"/>
      </p:ext>
    </p:extLst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ond diagonale hoek rechthoek 2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31" name="Rond diagonale hoek rechthoek 3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26" name="Rechthoek 125">
            <a:hlinkClick r:id="rId7" action="ppaction://hlinksldjump"/>
            <a:extLst>
              <a:ext uri="{FF2B5EF4-FFF2-40B4-BE49-F238E27FC236}">
                <a16:creationId xmlns:a16="http://schemas.microsoft.com/office/drawing/2014/main" id="{3B873FBE-F973-4893-90CF-E32C24063572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132" name="Rechthoek 131">
            <a:hlinkClick r:id="rId7" action="ppaction://hlinksldjump"/>
            <a:extLst>
              <a:ext uri="{FF2B5EF4-FFF2-40B4-BE49-F238E27FC236}">
                <a16:creationId xmlns:a16="http://schemas.microsoft.com/office/drawing/2014/main" id="{2B725EFB-201D-4DFE-9123-94A3C585712A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7" action="ppaction://hlinksldjump"/>
            <a:extLst>
              <a:ext uri="{FF2B5EF4-FFF2-40B4-BE49-F238E27FC236}">
                <a16:creationId xmlns:a16="http://schemas.microsoft.com/office/drawing/2014/main" id="{8E236E95-B76C-4A99-8E6E-FCC5319F1870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8" name="Rechthoek 137">
            <a:hlinkClick r:id="rId7" action="ppaction://hlinksldjump"/>
            <a:extLst>
              <a:ext uri="{FF2B5EF4-FFF2-40B4-BE49-F238E27FC236}">
                <a16:creationId xmlns:a16="http://schemas.microsoft.com/office/drawing/2014/main" id="{38C499BD-AAD1-4681-A82D-46AC041BF85D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9" name="Rechthoek 138">
            <a:hlinkClick r:id="rId7" action="ppaction://hlinksldjump"/>
            <a:extLst>
              <a:ext uri="{FF2B5EF4-FFF2-40B4-BE49-F238E27FC236}">
                <a16:creationId xmlns:a16="http://schemas.microsoft.com/office/drawing/2014/main" id="{48FF7A1D-FA19-47F7-AD57-CC7F410502AF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0" name="Rechthoek 139">
            <a:hlinkClick r:id="rId7" action="ppaction://hlinksldjump"/>
            <a:extLst>
              <a:ext uri="{FF2B5EF4-FFF2-40B4-BE49-F238E27FC236}">
                <a16:creationId xmlns:a16="http://schemas.microsoft.com/office/drawing/2014/main" id="{EDCCCEC4-C6F0-4CFB-A631-493D86541DA0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1" name="Rechthoek 140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8BDB49F5-88FF-4C7D-B200-111910A6A158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2" name="Rechthoek 141">
            <a:hlinkClick r:id="rId7" action="ppaction://hlinksldjump"/>
            <a:extLst>
              <a:ext uri="{FF2B5EF4-FFF2-40B4-BE49-F238E27FC236}">
                <a16:creationId xmlns:a16="http://schemas.microsoft.com/office/drawing/2014/main" id="{02589381-8DA8-4633-9085-B5DF1D6FAC07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44" name="Rechthoek 143">
            <a:hlinkClick r:id="rId7" action="ppaction://hlinksldjump"/>
            <a:extLst>
              <a:ext uri="{FF2B5EF4-FFF2-40B4-BE49-F238E27FC236}">
                <a16:creationId xmlns:a16="http://schemas.microsoft.com/office/drawing/2014/main" id="{F9D811AA-2CAD-4055-9D1D-9D1F3A719690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45" name="Rechthoek 144">
            <a:hlinkClick r:id="rId7" action="ppaction://hlinksldjump"/>
            <a:extLst>
              <a:ext uri="{FF2B5EF4-FFF2-40B4-BE49-F238E27FC236}">
                <a16:creationId xmlns:a16="http://schemas.microsoft.com/office/drawing/2014/main" id="{89C4E870-CD0E-4275-9A3E-BB49CE595054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46" name="Rechthoek 145">
            <a:hlinkClick r:id="rId7" action="ppaction://hlinksldjump"/>
            <a:extLst>
              <a:ext uri="{FF2B5EF4-FFF2-40B4-BE49-F238E27FC236}">
                <a16:creationId xmlns:a16="http://schemas.microsoft.com/office/drawing/2014/main" id="{DE3F0A2D-FBFB-4223-A841-5F8A398CA8A3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49" name="Rechthoek 148">
            <a:hlinkClick r:id="rId7" action="ppaction://hlinksldjump"/>
            <a:extLst>
              <a:ext uri="{FF2B5EF4-FFF2-40B4-BE49-F238E27FC236}">
                <a16:creationId xmlns:a16="http://schemas.microsoft.com/office/drawing/2014/main" id="{B2E9AACC-0246-4515-BBA0-D071864C5AAB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1" name="Rechthoek 150">
            <a:hlinkClick r:id="rId7" action="ppaction://hlinksldjump"/>
            <a:extLst>
              <a:ext uri="{FF2B5EF4-FFF2-40B4-BE49-F238E27FC236}">
                <a16:creationId xmlns:a16="http://schemas.microsoft.com/office/drawing/2014/main" id="{766FAF74-4E27-443D-A325-0B7FA78694AD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52" name="Rechthoek 151">
            <a:hlinkClick r:id="rId7" action="ppaction://hlinksldjump"/>
            <a:extLst>
              <a:ext uri="{FF2B5EF4-FFF2-40B4-BE49-F238E27FC236}">
                <a16:creationId xmlns:a16="http://schemas.microsoft.com/office/drawing/2014/main" id="{A5D93847-46D5-43CF-8692-11E1867D033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53" name="Rechthoek 152">
            <a:hlinkClick r:id="rId7" action="ppaction://hlinksldjump"/>
            <a:extLst>
              <a:ext uri="{FF2B5EF4-FFF2-40B4-BE49-F238E27FC236}">
                <a16:creationId xmlns:a16="http://schemas.microsoft.com/office/drawing/2014/main" id="{10045AA4-BD9A-4727-8B3C-7BBE1AB0A647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54" name="Rechthoek 153">
            <a:hlinkClick r:id="rId7" action="ppaction://hlinksldjump"/>
            <a:extLst>
              <a:ext uri="{FF2B5EF4-FFF2-40B4-BE49-F238E27FC236}">
                <a16:creationId xmlns:a16="http://schemas.microsoft.com/office/drawing/2014/main" id="{536C8ECD-A04B-4E22-AB39-A1B8ED684264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5" name="Rechthoek 154">
            <a:hlinkClick r:id="rId7" action="ppaction://hlinksldjump"/>
            <a:extLst>
              <a:ext uri="{FF2B5EF4-FFF2-40B4-BE49-F238E27FC236}">
                <a16:creationId xmlns:a16="http://schemas.microsoft.com/office/drawing/2014/main" id="{9DE9B0A2-DE0A-4FAD-BA94-647BA1034852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6" name="Rechthoek 155">
            <a:hlinkClick r:id="rId7" action="ppaction://hlinksldjump"/>
            <a:extLst>
              <a:ext uri="{FF2B5EF4-FFF2-40B4-BE49-F238E27FC236}">
                <a16:creationId xmlns:a16="http://schemas.microsoft.com/office/drawing/2014/main" id="{8305699C-420E-4871-9859-F58A9C30B335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57" name="Rechthoek 156">
            <a:hlinkClick r:id="rId7" action="ppaction://hlinksldjump"/>
            <a:extLst>
              <a:ext uri="{FF2B5EF4-FFF2-40B4-BE49-F238E27FC236}">
                <a16:creationId xmlns:a16="http://schemas.microsoft.com/office/drawing/2014/main" id="{5AA59E52-0E7F-49D2-B850-AF3097346AC1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58" name="Rechthoek 157">
            <a:hlinkClick r:id="rId7" action="ppaction://hlinksldjump"/>
            <a:extLst>
              <a:ext uri="{FF2B5EF4-FFF2-40B4-BE49-F238E27FC236}">
                <a16:creationId xmlns:a16="http://schemas.microsoft.com/office/drawing/2014/main" id="{C2366456-8614-4537-9E94-C474395E9CEC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9" name="Rechthoek 158">
            <a:hlinkClick r:id="rId7" action="ppaction://hlinksldjump"/>
            <a:extLst>
              <a:ext uri="{FF2B5EF4-FFF2-40B4-BE49-F238E27FC236}">
                <a16:creationId xmlns:a16="http://schemas.microsoft.com/office/drawing/2014/main" id="{CA5F8738-8BFE-4C26-983A-7DE76970ED18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76393CD1-88A2-41A8-9D8C-2D6BB908D839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61" name="Rechthoek 160">
            <a:hlinkClick r:id="rId7" action="ppaction://hlinksldjump"/>
            <a:extLst>
              <a:ext uri="{FF2B5EF4-FFF2-40B4-BE49-F238E27FC236}">
                <a16:creationId xmlns:a16="http://schemas.microsoft.com/office/drawing/2014/main" id="{BC24B30C-295E-460B-A5D9-11FCBE82D560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91" name="Rechthoek 190">
            <a:hlinkClick r:id="rId7" action="ppaction://hlinksldjump"/>
            <a:extLst>
              <a:ext uri="{FF2B5EF4-FFF2-40B4-BE49-F238E27FC236}">
                <a16:creationId xmlns:a16="http://schemas.microsoft.com/office/drawing/2014/main" id="{8114AC7A-EDC4-41A4-BFB8-BAD7BCE9454C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92" name="Rechthoek 191">
            <a:hlinkClick r:id="rId7" action="ppaction://hlinksldjump"/>
            <a:extLst>
              <a:ext uri="{FF2B5EF4-FFF2-40B4-BE49-F238E27FC236}">
                <a16:creationId xmlns:a16="http://schemas.microsoft.com/office/drawing/2014/main" id="{A547A038-567D-4810-9AC2-731F1DA658CA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3" name="Rechthoek 192">
            <a:hlinkClick r:id="rId7" action="ppaction://hlinksldjump"/>
            <a:extLst>
              <a:ext uri="{FF2B5EF4-FFF2-40B4-BE49-F238E27FC236}">
                <a16:creationId xmlns:a16="http://schemas.microsoft.com/office/drawing/2014/main" id="{DF443FAF-093E-4A37-98E5-B1E935EAF8B9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4" name="Rechthoek 193">
            <a:hlinkClick r:id="rId7" action="ppaction://hlinksldjump"/>
            <a:extLst>
              <a:ext uri="{FF2B5EF4-FFF2-40B4-BE49-F238E27FC236}">
                <a16:creationId xmlns:a16="http://schemas.microsoft.com/office/drawing/2014/main" id="{E0DB4C6B-6A6E-4EC5-90F5-6D47B37D4DC7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95" name="Rechthoek 194">
            <a:hlinkClick r:id="rId7" action="ppaction://hlinksldjump"/>
            <a:extLst>
              <a:ext uri="{FF2B5EF4-FFF2-40B4-BE49-F238E27FC236}">
                <a16:creationId xmlns:a16="http://schemas.microsoft.com/office/drawing/2014/main" id="{5347321E-68EA-412B-B9CF-63545B73404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96" name="Rechthoek 195">
            <a:hlinkClick r:id="rId7" action="ppaction://hlinksldjump"/>
            <a:extLst>
              <a:ext uri="{FF2B5EF4-FFF2-40B4-BE49-F238E27FC236}">
                <a16:creationId xmlns:a16="http://schemas.microsoft.com/office/drawing/2014/main" id="{E453F264-6660-4464-801F-B2619B171BF3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7" name="Rechthoek 196">
            <a:hlinkClick r:id="rId7" action="ppaction://hlinksldjump"/>
            <a:extLst>
              <a:ext uri="{FF2B5EF4-FFF2-40B4-BE49-F238E27FC236}">
                <a16:creationId xmlns:a16="http://schemas.microsoft.com/office/drawing/2014/main" id="{2562E1FF-ACE0-42E9-BC88-820C83E0FEDF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98" name="Rechthoek 197">
            <a:hlinkClick r:id="rId7" action="ppaction://hlinksldjump"/>
            <a:extLst>
              <a:ext uri="{FF2B5EF4-FFF2-40B4-BE49-F238E27FC236}">
                <a16:creationId xmlns:a16="http://schemas.microsoft.com/office/drawing/2014/main" id="{A27C9AB3-D8EF-4E81-AAFD-D466B06FFF4A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99" name="Rechthoek 198">
            <a:hlinkClick r:id="rId7" action="ppaction://hlinksldjump"/>
            <a:extLst>
              <a:ext uri="{FF2B5EF4-FFF2-40B4-BE49-F238E27FC236}">
                <a16:creationId xmlns:a16="http://schemas.microsoft.com/office/drawing/2014/main" id="{25D6CB27-C43E-4AFF-A4C4-4C93B235035B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200" name="Rechthoek 199">
            <a:hlinkClick r:id="rId7" action="ppaction://hlinksldjump"/>
            <a:extLst>
              <a:ext uri="{FF2B5EF4-FFF2-40B4-BE49-F238E27FC236}">
                <a16:creationId xmlns:a16="http://schemas.microsoft.com/office/drawing/2014/main" id="{A1299411-26A2-49F2-A288-CA5EB656A41A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01" name="Rechthoek 200">
            <a:hlinkClick r:id="rId7" action="ppaction://hlinksldjump"/>
            <a:extLst>
              <a:ext uri="{FF2B5EF4-FFF2-40B4-BE49-F238E27FC236}">
                <a16:creationId xmlns:a16="http://schemas.microsoft.com/office/drawing/2014/main" id="{DB66BC44-2550-4BBB-BA10-D1493170E127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202" name="Rechthoek 201">
            <a:hlinkClick r:id="rId4" action="ppaction://hlinksldjump"/>
            <a:extLst>
              <a:ext uri="{FF2B5EF4-FFF2-40B4-BE49-F238E27FC236}">
                <a16:creationId xmlns:a16="http://schemas.microsoft.com/office/drawing/2014/main" id="{8A510173-6946-44B9-95BF-9CEEB89BE9FA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203" name="Rechthoek 202">
            <a:hlinkClick r:id="rId7" action="ppaction://hlinksldjump"/>
            <a:extLst>
              <a:ext uri="{FF2B5EF4-FFF2-40B4-BE49-F238E27FC236}">
                <a16:creationId xmlns:a16="http://schemas.microsoft.com/office/drawing/2014/main" id="{D4A3EF58-DA2D-41A3-A3F8-F2EB49A6BCBD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04" name="Rechthoek 203">
            <a:hlinkClick r:id="rId7" action="ppaction://hlinksldjump"/>
            <a:extLst>
              <a:ext uri="{FF2B5EF4-FFF2-40B4-BE49-F238E27FC236}">
                <a16:creationId xmlns:a16="http://schemas.microsoft.com/office/drawing/2014/main" id="{CDC1B10D-528F-4E3A-BDBA-991711BBF173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05" name="Afbeelding 204">
            <a:hlinkClick r:id="rId8" action="ppaction://hlinksldjump"/>
            <a:extLst>
              <a:ext uri="{FF2B5EF4-FFF2-40B4-BE49-F238E27FC236}">
                <a16:creationId xmlns:a16="http://schemas.microsoft.com/office/drawing/2014/main" id="{CC92A425-167A-4EFD-9207-4C2F96B5B5E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206" name="Afbeelding 205">
            <a:hlinkClick r:id="rId7" action="ppaction://hlinksldjump"/>
            <a:extLst>
              <a:ext uri="{FF2B5EF4-FFF2-40B4-BE49-F238E27FC236}">
                <a16:creationId xmlns:a16="http://schemas.microsoft.com/office/drawing/2014/main" id="{E115B535-4652-499E-B4E1-550A159245B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207" name="Afbeelding 206">
            <a:hlinkClick r:id="rId7" action="ppaction://hlinksldjump"/>
            <a:extLst>
              <a:ext uri="{FF2B5EF4-FFF2-40B4-BE49-F238E27FC236}">
                <a16:creationId xmlns:a16="http://schemas.microsoft.com/office/drawing/2014/main" id="{33C6C3C2-0940-4EC7-9FE1-BED9FB57084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208" name="Afbeelding 207">
            <a:hlinkClick r:id="rId7" action="ppaction://hlinksldjump"/>
            <a:extLst>
              <a:ext uri="{FF2B5EF4-FFF2-40B4-BE49-F238E27FC236}">
                <a16:creationId xmlns:a16="http://schemas.microsoft.com/office/drawing/2014/main" id="{4D0DB6CE-5CBE-4A86-B02D-7B968479F5F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209" name="Afbeelding 208">
            <a:hlinkClick r:id="rId7" action="ppaction://hlinksldjump"/>
            <a:extLst>
              <a:ext uri="{FF2B5EF4-FFF2-40B4-BE49-F238E27FC236}">
                <a16:creationId xmlns:a16="http://schemas.microsoft.com/office/drawing/2014/main" id="{CB9D3576-541F-4519-8316-16112AE244E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210" name="Afbeelding 209">
            <a:hlinkClick r:id="rId7" action="ppaction://hlinksldjump"/>
            <a:extLst>
              <a:ext uri="{FF2B5EF4-FFF2-40B4-BE49-F238E27FC236}">
                <a16:creationId xmlns:a16="http://schemas.microsoft.com/office/drawing/2014/main" id="{E793F213-0DA8-4FA4-B252-F5E3194B918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211" name="Afbeelding 210">
            <a:hlinkClick r:id="rId7" action="ppaction://hlinksldjump"/>
            <a:extLst>
              <a:ext uri="{FF2B5EF4-FFF2-40B4-BE49-F238E27FC236}">
                <a16:creationId xmlns:a16="http://schemas.microsoft.com/office/drawing/2014/main" id="{E6E01D6C-CF79-4F99-BE39-9C6AEBBC970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212" name="Afbeelding 211">
            <a:hlinkClick r:id="rId7" action="ppaction://hlinksldjump"/>
            <a:extLst>
              <a:ext uri="{FF2B5EF4-FFF2-40B4-BE49-F238E27FC236}">
                <a16:creationId xmlns:a16="http://schemas.microsoft.com/office/drawing/2014/main" id="{82CF29BB-A3CF-4DF4-BEC2-21050711D97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213" name="Afbeelding 212">
            <a:hlinkClick r:id="rId7" action="ppaction://hlinksldjump"/>
            <a:extLst>
              <a:ext uri="{FF2B5EF4-FFF2-40B4-BE49-F238E27FC236}">
                <a16:creationId xmlns:a16="http://schemas.microsoft.com/office/drawing/2014/main" id="{467E7F1E-723B-4925-BEA6-A876FD63146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214" name="Afbeelding 213">
            <a:hlinkClick r:id="rId7" action="ppaction://hlinksldjump"/>
            <a:extLst>
              <a:ext uri="{FF2B5EF4-FFF2-40B4-BE49-F238E27FC236}">
                <a16:creationId xmlns:a16="http://schemas.microsoft.com/office/drawing/2014/main" id="{7F97EA5D-9866-420B-A215-643A2891E87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215" name="Afbeelding 214">
            <a:hlinkClick r:id="rId4" action="ppaction://hlinksldjump"/>
            <a:extLst>
              <a:ext uri="{FF2B5EF4-FFF2-40B4-BE49-F238E27FC236}">
                <a16:creationId xmlns:a16="http://schemas.microsoft.com/office/drawing/2014/main" id="{091F97D5-FE1D-415A-A2CE-36F102CD932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216" name="Afbeelding 215">
            <a:hlinkClick r:id="rId7" action="ppaction://hlinksldjump"/>
            <a:extLst>
              <a:ext uri="{FF2B5EF4-FFF2-40B4-BE49-F238E27FC236}">
                <a16:creationId xmlns:a16="http://schemas.microsoft.com/office/drawing/2014/main" id="{A5516001-5D65-42B4-98DB-3B34973BD0F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217" name="Afbeelding 216">
            <a:hlinkClick r:id="rId7" action="ppaction://hlinksldjump"/>
            <a:extLst>
              <a:ext uri="{FF2B5EF4-FFF2-40B4-BE49-F238E27FC236}">
                <a16:creationId xmlns:a16="http://schemas.microsoft.com/office/drawing/2014/main" id="{B13093D8-1D93-4BE8-9C36-C0C5466477B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218" name="Afbeelding 217">
            <a:hlinkClick r:id="rId7" action="ppaction://hlinksldjump"/>
            <a:extLst>
              <a:ext uri="{FF2B5EF4-FFF2-40B4-BE49-F238E27FC236}">
                <a16:creationId xmlns:a16="http://schemas.microsoft.com/office/drawing/2014/main" id="{29119B27-7D05-4BAF-A1D1-6EFE407A9C6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219" name="Afbeelding 218">
            <a:hlinkClick r:id="rId7" action="ppaction://hlinksldjump"/>
            <a:extLst>
              <a:ext uri="{FF2B5EF4-FFF2-40B4-BE49-F238E27FC236}">
                <a16:creationId xmlns:a16="http://schemas.microsoft.com/office/drawing/2014/main" id="{E6ACC375-3F67-46D4-B87C-305F92BC5DF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220" name="Afbeelding 219">
            <a:hlinkClick r:id="rId7" action="ppaction://hlinksldjump"/>
            <a:extLst>
              <a:ext uri="{FF2B5EF4-FFF2-40B4-BE49-F238E27FC236}">
                <a16:creationId xmlns:a16="http://schemas.microsoft.com/office/drawing/2014/main" id="{07ED6566-17E3-4315-A671-24F7C4985D3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221" name="Afbeelding 220">
            <a:hlinkClick r:id="rId7" action="ppaction://hlinksldjump"/>
            <a:extLst>
              <a:ext uri="{FF2B5EF4-FFF2-40B4-BE49-F238E27FC236}">
                <a16:creationId xmlns:a16="http://schemas.microsoft.com/office/drawing/2014/main" id="{B3075B68-508E-48A9-9A4C-08540F7287B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222" name="Afbeelding 221">
            <a:hlinkClick r:id="rId7" action="ppaction://hlinksldjump"/>
            <a:extLst>
              <a:ext uri="{FF2B5EF4-FFF2-40B4-BE49-F238E27FC236}">
                <a16:creationId xmlns:a16="http://schemas.microsoft.com/office/drawing/2014/main" id="{0FA4D86E-FD4D-444E-AA40-1DE34CE9C90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223" name="Afbeelding 222">
            <a:hlinkClick r:id="rId7" action="ppaction://hlinksldjump"/>
            <a:extLst>
              <a:ext uri="{FF2B5EF4-FFF2-40B4-BE49-F238E27FC236}">
                <a16:creationId xmlns:a16="http://schemas.microsoft.com/office/drawing/2014/main" id="{EDC474B3-07C1-43F4-9FA0-ADA015DE1F7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224" name="Afbeelding 223">
            <a:hlinkClick r:id="rId7" action="ppaction://hlinksldjump"/>
            <a:extLst>
              <a:ext uri="{FF2B5EF4-FFF2-40B4-BE49-F238E27FC236}">
                <a16:creationId xmlns:a16="http://schemas.microsoft.com/office/drawing/2014/main" id="{1B765E1C-6075-41D1-8602-0FBD2A2F625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225" name="Afbeelding 224">
            <a:hlinkClick r:id="rId7" action="ppaction://hlinksldjump"/>
            <a:extLst>
              <a:ext uri="{FF2B5EF4-FFF2-40B4-BE49-F238E27FC236}">
                <a16:creationId xmlns:a16="http://schemas.microsoft.com/office/drawing/2014/main" id="{00ACEC0B-1D7B-40E4-BBEA-52D0070B807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226" name="Afbeelding 225">
            <a:hlinkClick r:id="rId7" action="ppaction://hlinksldjump"/>
            <a:extLst>
              <a:ext uri="{FF2B5EF4-FFF2-40B4-BE49-F238E27FC236}">
                <a16:creationId xmlns:a16="http://schemas.microsoft.com/office/drawing/2014/main" id="{3123DA92-F150-4E80-9D28-1B0FFB3785B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227" name="Afbeelding 226">
            <a:hlinkClick r:id="rId7" action="ppaction://hlinksldjump"/>
            <a:extLst>
              <a:ext uri="{FF2B5EF4-FFF2-40B4-BE49-F238E27FC236}">
                <a16:creationId xmlns:a16="http://schemas.microsoft.com/office/drawing/2014/main" id="{A9AE5B3B-8448-4F99-978C-1F969CDB989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228" name="Afbeelding 227">
            <a:hlinkClick r:id="rId7" action="ppaction://hlinksldjump"/>
            <a:extLst>
              <a:ext uri="{FF2B5EF4-FFF2-40B4-BE49-F238E27FC236}">
                <a16:creationId xmlns:a16="http://schemas.microsoft.com/office/drawing/2014/main" id="{C508C467-0DF7-4CE4-A705-51EB6393EBB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229" name="Afbeelding 228">
            <a:hlinkClick r:id="rId7" action="ppaction://hlinksldjump"/>
            <a:extLst>
              <a:ext uri="{FF2B5EF4-FFF2-40B4-BE49-F238E27FC236}">
                <a16:creationId xmlns:a16="http://schemas.microsoft.com/office/drawing/2014/main" id="{74E23210-E403-412D-8F4E-7A868E4ED72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230" name="Afbeelding 229">
            <a:hlinkClick r:id="rId7" action="ppaction://hlinksldjump"/>
            <a:extLst>
              <a:ext uri="{FF2B5EF4-FFF2-40B4-BE49-F238E27FC236}">
                <a16:creationId xmlns:a16="http://schemas.microsoft.com/office/drawing/2014/main" id="{BE059B9E-37C7-48DE-904F-F0E81EDF6E7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231" name="Rechthoek 230">
            <a:hlinkClick r:id="rId7" action="ppaction://hlinksldjump"/>
            <a:extLst>
              <a:ext uri="{FF2B5EF4-FFF2-40B4-BE49-F238E27FC236}">
                <a16:creationId xmlns:a16="http://schemas.microsoft.com/office/drawing/2014/main" id="{C529A60A-A407-4EC2-B424-409906E964B9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32" name="Afbeelding 231">
            <a:hlinkClick r:id="rId7" action="ppaction://hlinksldjump"/>
            <a:extLst>
              <a:ext uri="{FF2B5EF4-FFF2-40B4-BE49-F238E27FC236}">
                <a16:creationId xmlns:a16="http://schemas.microsoft.com/office/drawing/2014/main" id="{1D7D1B05-58BB-4704-81B3-A7EB17FAD0B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3" name="Rechthoek 232">
            <a:hlinkClick r:id="rId7" action="ppaction://hlinksldjump"/>
            <a:extLst>
              <a:ext uri="{FF2B5EF4-FFF2-40B4-BE49-F238E27FC236}">
                <a16:creationId xmlns:a16="http://schemas.microsoft.com/office/drawing/2014/main" id="{56AEFD50-7D1C-497F-BA55-52F405A99E68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4" name="Rechthoek 233">
            <a:hlinkClick r:id="rId7" action="ppaction://hlinksldjump"/>
            <a:extLst>
              <a:ext uri="{FF2B5EF4-FFF2-40B4-BE49-F238E27FC236}">
                <a16:creationId xmlns:a16="http://schemas.microsoft.com/office/drawing/2014/main" id="{0E2048A8-1D2D-4E6E-905E-EC069C03A69B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5" name="Rechthoek 234">
            <a:hlinkClick r:id="rId7" action="ppaction://hlinksldjump"/>
            <a:extLst>
              <a:ext uri="{FF2B5EF4-FFF2-40B4-BE49-F238E27FC236}">
                <a16:creationId xmlns:a16="http://schemas.microsoft.com/office/drawing/2014/main" id="{8A005D1F-94E6-4AA6-A48F-7E4633461E83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6" name="Rond diagonale hoek rechthoek 28">
            <a:extLst>
              <a:ext uri="{FF2B5EF4-FFF2-40B4-BE49-F238E27FC236}">
                <a16:creationId xmlns:a16="http://schemas.microsoft.com/office/drawing/2014/main" id="{0D11445B-E1C4-45FD-B87F-9F31A3E3FB5D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</a:t>
            </a:r>
          </a:p>
        </p:txBody>
      </p:sp>
      <p:pic>
        <p:nvPicPr>
          <p:cNvPr id="237" name="Afbeelding 236">
            <a:hlinkClick r:id="rId7" action="ppaction://hlinksldjump"/>
            <a:extLst>
              <a:ext uri="{FF2B5EF4-FFF2-40B4-BE49-F238E27FC236}">
                <a16:creationId xmlns:a16="http://schemas.microsoft.com/office/drawing/2014/main" id="{0C5EB966-6528-4FCE-B3B4-7BA26BC735F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87" name="Tekstvak 86">
            <a:extLst>
              <a:ext uri="{FF2B5EF4-FFF2-40B4-BE49-F238E27FC236}">
                <a16:creationId xmlns:a16="http://schemas.microsoft.com/office/drawing/2014/main" id="{B6F324D3-E62F-446F-9051-A707A5F20F8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99" name="Tabel 98">
            <a:extLst>
              <a:ext uri="{FF2B5EF4-FFF2-40B4-BE49-F238E27FC236}">
                <a16:creationId xmlns:a16="http://schemas.microsoft.com/office/drawing/2014/main" id="{2613DAC3-238D-479D-B0B8-6CD1D7ECA7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850320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00" name="Rechthoek 99">
            <a:extLst>
              <a:ext uri="{FF2B5EF4-FFF2-40B4-BE49-F238E27FC236}">
                <a16:creationId xmlns:a16="http://schemas.microsoft.com/office/drawing/2014/main" id="{8ECE7708-660D-41B9-A690-86DC3BDDAF68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01" name="Afbeelding 100">
            <a:extLst>
              <a:ext uri="{FF2B5EF4-FFF2-40B4-BE49-F238E27FC236}">
                <a16:creationId xmlns:a16="http://schemas.microsoft.com/office/drawing/2014/main" id="{398BF092-18B9-473F-B115-D6ED81AB4A3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02" name="Afbeelding 101">
            <a:extLst>
              <a:ext uri="{FF2B5EF4-FFF2-40B4-BE49-F238E27FC236}">
                <a16:creationId xmlns:a16="http://schemas.microsoft.com/office/drawing/2014/main" id="{843D6B1E-04CC-40DD-9F00-74B141CA4C8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03" name="Afbeelding 102">
            <a:extLst>
              <a:ext uri="{FF2B5EF4-FFF2-40B4-BE49-F238E27FC236}">
                <a16:creationId xmlns:a16="http://schemas.microsoft.com/office/drawing/2014/main" id="{C7316C47-5F6E-4CB8-908F-F038049EB1B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04" name="Afbeelding 103">
            <a:extLst>
              <a:ext uri="{FF2B5EF4-FFF2-40B4-BE49-F238E27FC236}">
                <a16:creationId xmlns:a16="http://schemas.microsoft.com/office/drawing/2014/main" id="{F957EA2C-0919-4DE5-98BC-A01B01D0083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95" name="Rond diagonale hoek rechthoek 17">
            <a:extLst>
              <a:ext uri="{FF2B5EF4-FFF2-40B4-BE49-F238E27FC236}">
                <a16:creationId xmlns:a16="http://schemas.microsoft.com/office/drawing/2014/main" id="{1813DEDB-6B21-4D2B-BB83-C26AA182A8BA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97" name="Tekstvak 96">
            <a:extLst>
              <a:ext uri="{FF2B5EF4-FFF2-40B4-BE49-F238E27FC236}">
                <a16:creationId xmlns:a16="http://schemas.microsoft.com/office/drawing/2014/main" id="{1FACB9BE-CC6A-46EE-9F40-041833549368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108" name="Tekstvak 107">
            <a:extLst>
              <a:ext uri="{FF2B5EF4-FFF2-40B4-BE49-F238E27FC236}">
                <a16:creationId xmlns:a16="http://schemas.microsoft.com/office/drawing/2014/main" id="{1026F7EE-0CAE-461A-94E5-39F8EB5209B6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89" name="Afbeelding 88">
            <a:extLst>
              <a:ext uri="{FF2B5EF4-FFF2-40B4-BE49-F238E27FC236}">
                <a16:creationId xmlns:a16="http://schemas.microsoft.com/office/drawing/2014/main" id="{F72060B7-BFE4-4485-B21D-8ECCE1B3C2E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08664" y="2070807"/>
            <a:ext cx="213378" cy="213378"/>
          </a:xfrm>
          <a:prstGeom prst="rect">
            <a:avLst/>
          </a:prstGeom>
        </p:spPr>
      </p:pic>
      <p:sp>
        <p:nvSpPr>
          <p:cNvPr id="90" name="Tekstvak 89">
            <a:extLst>
              <a:ext uri="{FF2B5EF4-FFF2-40B4-BE49-F238E27FC236}">
                <a16:creationId xmlns:a16="http://schemas.microsoft.com/office/drawing/2014/main" id="{96B99525-A8B9-496F-BDC9-881D21B1EB8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44DC75BD-D401-4B77-BA57-258BD7AFC20C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D0AD398C-3740-41BE-A3DF-B827B02BB297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A9F3757B-F70A-4BDF-AA8A-9DF68AFB3EBC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E93F7346-1145-4BBD-98E9-3D9C5E3E76A6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F9366275-F0AE-4D55-9F71-96B853A1372C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4C1D9127-C702-4B66-A36F-A2041FE5DB5C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4690F00-53DC-4EBD-ABB1-39D048C1080F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155C8AE7-7800-42CA-B7D4-A71E9D4CFB39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67D1B2A3-4E2F-464E-B7CB-4A0CD80DB0A1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52B4F458-D3D2-4215-AEE9-B01E42FDAA6B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CB55030E-3A4D-4BCB-A256-E257AB20A85B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15C32682-BA52-418A-A760-FDDC34F8102A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FD03B4CB-8DAC-454F-AC64-69D2DB274CC4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AE94EFA6-18A3-46BE-A71C-E84B67D32009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90F54DA6-A4A0-4448-A3BB-2FB18DF7FAE9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F8903F2A-BD3B-4AC0-BA86-E68E672AB4A9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95CE9C03-2CCD-42A0-867E-9490520518E0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42161B47-E075-4150-8B98-A90787223448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F86E82C0-9AB0-4087-AD0C-1E27FD8EDDBF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EBD97BAF-2DB6-4342-AA2D-6D47E4E5051E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09AB2258-E1E8-4C39-AC46-58679BFE763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BE0DF693-A3EB-4F6C-AF6B-C4BD9E3BB373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E4B93CD0-9707-4B23-AE9D-613CE984E6B0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D7E356FF-E4F4-4FCE-9996-E12AEB0D16D3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9FB46596-4965-453A-9BC3-21FD2C892132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5A63CF52-2469-4E7F-ACE3-D4EEC19F62F3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12B81DBA-1FDA-43EE-BC65-5DF970675001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C9D4B4FE-2195-4217-BF4D-3DF4A18CB0C9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842C6EE6-1ACF-469C-B64B-BD63413C6BA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B1569FA6-08CB-4D3D-9C33-451066016F9E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2B411670-E7EB-4A23-A26F-2B0DB4CCDD05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5511133C-8F46-40DD-8090-73A438311776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0" action="ppaction://hlinksldjump"/>
            <a:extLst>
              <a:ext uri="{FF2B5EF4-FFF2-40B4-BE49-F238E27FC236}">
                <a16:creationId xmlns:a16="http://schemas.microsoft.com/office/drawing/2014/main" id="{9845A6E9-023E-42CA-B8DC-5CB6E3440F65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CA1F42A8-258F-4DB1-9B54-0A1F8F130893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C2753C7E-5EB3-429D-99D4-B474C2D99398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77128D20-AFB4-4938-BED4-1C0B6D7DFC81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2D604D40-7D27-49AA-AD3F-978B04D98F18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D230FB45-2C2C-44E4-A677-2A8DD8C5003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7886B153-7F56-4AB2-B727-A6CB24ADC55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1B90363A-4300-47FA-BA14-7645270AB35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9144242B-7A4A-484C-9A5A-3CE0AACCF50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EDAD52C1-3DA3-480D-9478-A4D190F8409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F7182C01-3AB7-4D73-B391-68BA860C64A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46A3D7E2-6648-4EE1-943D-0976D5F20BB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BA0AD908-2F82-4994-AB1E-CEE6DB3C342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E7474698-F679-445F-BD64-8A6D97D81AA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280985F1-0C72-4F61-8133-3678EBA4130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98B9F82F-7E2D-467E-98A7-125442FC29D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57158AF4-6F42-4126-B078-1543C86FF97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C118AB31-3F5D-45FD-B049-1A9DF6D5199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38B56F47-EF19-4B4F-A03C-F8924F72801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2C61CD5A-D8FB-4347-9321-310ECD6045B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7A5D0816-4FA5-4977-A67E-6FF5FCCEEAE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3CFE5531-98CC-46F5-A158-9FF3A6C1645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F30FE416-7187-4CFC-9DB2-061C5E3DF97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FA177816-45FB-4A02-9869-CD07A779C16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2FC5C5D7-88E4-45C6-8802-AC28331B4B4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21B87380-B00C-44C1-9735-D68D1D5792E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BE5ADE62-0A90-4587-BCBF-4CBFAE99B78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F0C4967A-09D6-4580-A7C1-4AC63B48EB6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58A10826-062C-451F-9474-D728A51DE22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00241EBA-7947-4451-AA89-BA728307EE2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AECEFD37-E9B7-4A29-8FF0-9D6892BCC55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F3E04AF7-A33C-4074-AF1A-578C2FA42A11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AC8FD11A-6759-4D40-97A6-662B6455D64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55B88235-FE3A-41A7-A541-9C3D81BC7CD1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4B60E055-8BDB-4E80-8DC5-14DF5994FE1C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59807C65-4289-4359-B20E-5DA3CEF40727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240C6E2F-3B27-465A-97AD-595B5C63F6E3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10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C8F3DBF8-CD44-492D-B9A0-076424AB806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5041E83D-AFE4-4341-9EE8-F0056F116C0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BF8A6D6F-BD41-45AD-B357-5877A5E17D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754240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HB862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639BC372-4CA8-4B16-8B50-048E62BA5745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11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311EC2A2-5674-439F-8DFD-A73F0FC2D46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C2C1872D-4460-4BA7-A291-DD1DE3D6498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1D12CE62-AAA2-45B6-B81F-EB4DCF06E2F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3270D7C3-68DF-4DBE-B3A7-329E4E62FBC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4" name="Rond diagonale hoek rechthoek 17">
            <a:extLst>
              <a:ext uri="{FF2B5EF4-FFF2-40B4-BE49-F238E27FC236}">
                <a16:creationId xmlns:a16="http://schemas.microsoft.com/office/drawing/2014/main" id="{8EBFC11C-839D-49D9-BF76-3DC228151D14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DF0893F9-AE80-40E2-944C-DD9995D2AC9C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EF292569-282B-40A1-AC43-02A1866006A8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F1D9897D-1F12-4902-A41A-0C18B2E0AE9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46F89C2E-B315-432C-B2C0-2E6ACA9974C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737448956"/>
      </p:ext>
    </p:extLst>
  </p:cSld>
  <p:clrMapOvr>
    <a:masterClrMapping/>
  </p:clrMapOvr>
  <p:transition advClick="0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7BFA4D01-CEFA-404B-B206-8C50C96E5CE2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A031FA02-73F8-4BED-9CE8-B22BB75B4826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10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EBC00501-B65C-4DC5-AE35-B11160AC379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BC5CD049-63F6-4C46-90AA-92F8AF83D8EA}"/>
              </a:ext>
            </a:extLst>
          </p:cNvPr>
          <p:cNvSpPr txBox="1"/>
          <p:nvPr/>
        </p:nvSpPr>
        <p:spPr>
          <a:xfrm>
            <a:off x="3077285" y="3124800"/>
            <a:ext cx="5665260" cy="83099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1600" dirty="0">
                <a:solidFill>
                  <a:schemeClr val="bg1"/>
                </a:solidFill>
              </a:rPr>
              <a:t>Zoals altijd met een volgbod.</a:t>
            </a:r>
            <a:br>
              <a:rPr lang="nl-NL" sz="1600" dirty="0">
                <a:solidFill>
                  <a:schemeClr val="bg1"/>
                </a:solidFill>
              </a:rPr>
            </a:br>
            <a:r>
              <a:rPr lang="nl-NL" sz="1600" dirty="0">
                <a:solidFill>
                  <a:schemeClr val="bg1"/>
                </a:solidFill>
              </a:rPr>
              <a:t>Pas de regel van 2 en 3 toe.</a:t>
            </a:r>
            <a:br>
              <a:rPr lang="nl-NL" sz="1600" dirty="0">
                <a:solidFill>
                  <a:schemeClr val="bg1"/>
                </a:solidFill>
              </a:rPr>
            </a:br>
            <a:r>
              <a:rPr lang="nl-NL" sz="1600" dirty="0">
                <a:solidFill>
                  <a:schemeClr val="bg1"/>
                </a:solidFill>
              </a:rPr>
              <a:t>Dan weet u ook wat u gaat bieden.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15110641-0641-4459-9C1F-7C1721EEC5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758873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HB862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6C34E5B6-F649-4E5A-9A1E-F8097D7A1C76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11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708851DF-C35C-406E-8441-ADB7C7C73EC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F1FFC637-F2BE-42B2-88D3-76AFC70F85A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632C4DEC-D7CE-415B-BFFD-95D396C56CF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5E5E067B-1064-4ABF-A084-2C9F81D9E76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2C2C3809-302F-4B54-A5EB-928785ABA1C1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E07D155E-AFF4-4F22-8029-7C09F79A3C7B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1C3428EA-C06D-4C9E-978F-7AE71AFD3271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92884F82-F7E0-402D-8E52-78C86F7D94B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0C3D7B19-908A-4A74-AC8A-CAF4B00CA67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083345519"/>
      </p:ext>
    </p:extLst>
  </p:cSld>
  <p:clrMapOvr>
    <a:masterClrMapping/>
  </p:clrMapOvr>
  <p:transition advClick="0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084AFBEC-7AAF-42AB-A804-781779D7E86E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10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CE66EBD4-2D53-4990-9D58-996462A3C64E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E3C02361-056E-4673-B997-81F2DBA9F9D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55CBF63B-ECFF-41CE-AD98-BDBF31297CCD}"/>
              </a:ext>
            </a:extLst>
          </p:cNvPr>
          <p:cNvSpPr txBox="1"/>
          <p:nvPr/>
        </p:nvSpPr>
        <p:spPr>
          <a:xfrm>
            <a:off x="3023420" y="3578832"/>
            <a:ext cx="5706000" cy="175432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maakt gewoonweg te weinig slagen.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2 ½ schoppen slag</a:t>
            </a:r>
          </a:p>
          <a:p>
            <a:r>
              <a:rPr lang="nl-NL" dirty="0">
                <a:solidFill>
                  <a:schemeClr val="bg1"/>
                </a:solidFill>
              </a:rPr>
              <a:t>1 ½ harten slag</a:t>
            </a:r>
          </a:p>
          <a:p>
            <a:r>
              <a:rPr lang="nl-NL" dirty="0">
                <a:solidFill>
                  <a:schemeClr val="bg1"/>
                </a:solidFill>
              </a:rPr>
              <a:t>½ klaveren slag</a:t>
            </a:r>
          </a:p>
          <a:p>
            <a:r>
              <a:rPr lang="nl-NL" dirty="0">
                <a:solidFill>
                  <a:schemeClr val="bg1"/>
                </a:solidFill>
              </a:rPr>
              <a:t>Is in totaal 4 ½ slag.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Te weinig volgens de regel van 2 en 3. Een prima PAS.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D6A5064D-6666-49EC-A565-FDF198D0A914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Pas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1F8C2ACB-1D11-40F4-AA84-1D055F1F9E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758873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HB943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HB862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4152C53E-863B-43AD-AEE5-237C287B0937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11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7F97068B-ECD6-4EF6-9FC1-FFC07FE3877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B1FD3846-86C6-498A-AEF7-4FB215C6F26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84542EC0-3525-49E5-B9F2-55F1FE6E289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F13BAF63-D38D-4C85-9B18-F0D39E26B6B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1B683EE0-F069-4A81-9DF3-59BA7461FB14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B70ADE0F-E3EC-4897-94CD-8A64591244D8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E401554B-ACB3-4D88-8A10-EBE7AD1E63D1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E164EF93-4C00-4E81-B018-C33CAA6EB05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D7F7178F-32D8-4A8B-9093-4C704C6D296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889271774"/>
      </p:ext>
    </p:extLst>
  </p:cSld>
  <p:clrMapOvr>
    <a:masterClrMapping/>
  </p:clrMapOvr>
  <p:transition advClick="0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C00F0FDD-8E50-458C-8109-9EDED24181FB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1CC00D5A-B73B-4AAA-8629-17761883D96A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2F881F73-402F-486A-8599-F922CC76B9C6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F4F8A9CA-6BB9-45E5-B4BA-822B37BC41F0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C2EC9AB0-A308-48ED-A982-C981838F0D7F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1A45BBE5-101A-4033-ABE9-5A9AE6151DD4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9665167-EF21-4B59-9991-0242B3E9C1A5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7BFCE152-534E-42B5-9F17-336E34170520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10" action="ppaction://hlinksldjump"/>
            <a:extLst>
              <a:ext uri="{FF2B5EF4-FFF2-40B4-BE49-F238E27FC236}">
                <a16:creationId xmlns:a16="http://schemas.microsoft.com/office/drawing/2014/main" id="{ED965DBF-C519-4D4D-AA2F-94F6C7CB3AB0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CC547973-602C-4C36-BEC1-778204794EBB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15024B36-B248-4309-ACB0-D9A59A0E3247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D942BD1C-75AC-4E73-942A-066B546EF8F6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5947A934-551A-4A13-A066-4E37FD8B50F2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0F43530A-31AA-4EF7-9845-3178DAF2FDE5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238D23E8-26FB-4004-B5A7-AB9EE9763426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FE329D5B-C2CF-43D6-BD7B-87D54760F701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9DA0237C-442F-476D-BAF7-D035E29606FF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04AB1572-B97D-443D-9447-C4DDDC032BB6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8D2EE7F9-993F-4F8C-AB7F-BBC051C20874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D75A0779-0565-4EBA-8300-7D55C250B9BB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9E33DA47-918B-4C45-806E-DB4BD0AD5CBD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FED6E7B9-09E4-4763-A470-BD54939AC565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90D60E43-C80E-4A22-AAC1-5EA354B6D68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12CC3286-4E29-48F9-BA42-8BA308E7D445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614F89F0-DE1A-479C-9E32-0B86A2D6912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3F21DDC9-BE4E-486C-B653-A003DD7053D0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A1B98C18-6933-4F7E-A977-A409ADF7391C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9C10F1F2-B3E9-4EE2-A12B-59E542847B60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A40B7888-25AD-44FF-B490-3D522519BB50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7C5E8F38-BF42-4199-9DD2-239AE0380EED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2A53FB0B-3D12-4388-892A-DAA2D7A13E3B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1D2F3F3A-B8B2-4341-95C5-68E44555D1BF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7DB9F0C7-ADD6-4D72-A21E-68508A0415F8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DA69FC6C-18A0-414E-A1B8-9FBE09A375E0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5C4BEB3E-6DC8-4AD3-B036-4502733E53A2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77A50E4C-7439-4851-A67F-185D517BEBD4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7ECAE75C-B03B-4806-9A91-581E293CF39E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1DCEF248-EAD9-4850-AFC8-075EE605700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0446CF25-0A2D-4D45-9777-BA1A7674FB8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9D0361FB-9E8E-4D1D-9EC7-BBC1D660721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D5F33903-A43B-4EE1-BF93-E12A7813316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47200440-0C65-4023-8E77-63B502CBDA1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A65B4EA8-8A0A-4932-AB89-A83573CE8B0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0FC59BE7-595B-4FCE-BEFC-0B09B77824A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1A025398-4624-4011-8B15-5EFCACACDC1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D22F173C-EDBC-46F3-A42E-5A3062DBEE0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8E8674FE-DE94-45B7-934A-DDE1DD459A4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30E7E088-1FCE-4CCB-B4A4-2D42FFEC99F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1350EE04-7E7A-49E5-814B-CBE928DAA45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0C6B4E16-B9D3-4125-8080-45806666756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504C3D3C-C340-499E-8BFB-795A76A7B36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06E201DE-3AD2-4C66-9425-D064D193C37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B8727095-023F-4456-8128-8521340F82A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6E1120B2-FAF4-484A-B783-7501E1ECC1D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78312721-C611-433B-BC3F-A5A901E691C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4D733531-95BE-4055-87A4-E9880C874C0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61558D5C-C7B6-4E96-8C97-9153AB6B1EE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B22AC652-0AAA-484B-825E-E2D5829206F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7E54FE9E-9973-4645-BDB8-3849CD9209B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46834C6C-FCFA-488C-BEDE-791B0CE0961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E2C30A3A-2D5D-431A-AAE1-7BA56A71599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ABA2903D-4D82-46CA-82C5-2EAF2AA910F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10" action="ppaction://hlinksldjump"/>
            <a:extLst>
              <a:ext uri="{FF2B5EF4-FFF2-40B4-BE49-F238E27FC236}">
                <a16:creationId xmlns:a16="http://schemas.microsoft.com/office/drawing/2014/main" id="{1C39906A-FDAA-49B7-B93B-51226D47250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D69F7865-FA37-425E-A763-95B797EE3F4E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FD5538D0-F964-43AE-91E9-AD926B6CF0E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AD70DE1F-6AD8-4835-9C3A-570DA4E85916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898968EF-AE85-473D-B982-452DC2402273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22AACC89-0C0C-40D8-94C2-3F03E1AE7AA9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32F36580-25AD-43C9-9311-B6720F67F7C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11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89764456-FF79-4C10-A306-5C0F61625A2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9AF2A0B4-B624-4898-924B-992C1C8D6A6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416A0CF0-992D-4704-AD9E-4FD04C4658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142417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AH10754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27994728-5CED-47BE-A83F-7CC5E7CBF91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9FC16407-D602-4E8A-A700-2EC2E1A9318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06335476-41E7-41AC-AD31-814C37C0217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8DB8A479-6C81-4216-B1C0-E4EEDB007A4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2F5981D2-3AF9-4C06-9D87-6DBCE6A6BBC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4" name="Rond diagonale hoek rechthoek 17">
            <a:extLst>
              <a:ext uri="{FF2B5EF4-FFF2-40B4-BE49-F238E27FC236}">
                <a16:creationId xmlns:a16="http://schemas.microsoft.com/office/drawing/2014/main" id="{03508E6C-62EA-422F-92B4-E64EC3586788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DEF8FAD7-CABD-4B79-9F12-3F07E1B7BDD1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5C44C6DA-9E90-4560-AAF8-E50C4D47F704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87" name="Afbeelding 86">
            <a:extLst>
              <a:ext uri="{FF2B5EF4-FFF2-40B4-BE49-F238E27FC236}">
                <a16:creationId xmlns:a16="http://schemas.microsoft.com/office/drawing/2014/main" id="{749D2E35-9A85-40E7-94A7-41950FF038F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88" name="Tekstvak 87">
            <a:extLst>
              <a:ext uri="{FF2B5EF4-FFF2-40B4-BE49-F238E27FC236}">
                <a16:creationId xmlns:a16="http://schemas.microsoft.com/office/drawing/2014/main" id="{A5288C66-4B27-45EB-B610-44219641AE5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034986143"/>
      </p:ext>
    </p:extLst>
  </p:cSld>
  <p:clrMapOvr>
    <a:masterClrMapping/>
  </p:clrMapOvr>
  <p:transition advClick="0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DDCAFECE-19BA-4ACB-8369-6ECCF8CD40D7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6EF6D273-A48A-49B9-B1E2-FC13ECFDCA16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11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EA459E5A-0A84-4B23-B71A-2068E66C6E8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4A015577-F7E9-41A0-9676-447E2A2F75B5}"/>
              </a:ext>
            </a:extLst>
          </p:cNvPr>
          <p:cNvSpPr txBox="1"/>
          <p:nvPr/>
        </p:nvSpPr>
        <p:spPr>
          <a:xfrm>
            <a:off x="3077285" y="3124800"/>
            <a:ext cx="5665260" cy="2308324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Hier komt misschien iets nieuws voor u om de hoek.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Zal het proberen uit te leggen.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Wanneer u 1 harten biedt, dan belooft u minimaal een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5-kaart harten en 8 of meer punten.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Dat klopt wel en het klopt niet.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Wanneer u in zo’n situatie komt zoals met deze hand, dan belooft een sprong volgbod van 2 harten minimaal een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6-kaart en 12+ punten. U omschrijft uw hand in een keer.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72F368ED-FD32-447E-B61B-B607FF1D14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72359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AH10754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7A74FA18-3682-4824-AC98-ADAC8C1094C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69C000FB-BDC4-4AD8-9EE7-4ECE4C58087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ACB52728-B8E3-4D87-95DB-340471EB822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12F16A5E-66A1-4482-8BAE-582EBCCCBB0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A7A5E408-5113-45D4-BE85-4D09E972EE1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87D9F94C-62A1-4932-B26D-D6B3F77F6A3D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B9993EB4-192D-42BF-AED1-9B6EFC7B4729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028D24E5-8C3C-4E33-A4DD-6D5A3D515CC1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8D9A369C-24F3-428D-8033-4C31FDD6F79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3F48F726-D9B4-42F1-B691-C25796EFAFA7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533571399"/>
      </p:ext>
    </p:extLst>
  </p:cSld>
  <p:clrMapOvr>
    <a:masterClrMapping/>
  </p:clrMapOvr>
  <p:transition advClick="0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8" name="Rond diagonale hoek rechthoek 28">
            <a:extLst>
              <a:ext uri="{FF2B5EF4-FFF2-40B4-BE49-F238E27FC236}">
                <a16:creationId xmlns:a16="http://schemas.microsoft.com/office/drawing/2014/main" id="{C51E9E1E-A7B0-44CD-A3EE-B82DB730D7A4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11</a:t>
            </a:r>
          </a:p>
        </p:txBody>
      </p:sp>
      <p:sp>
        <p:nvSpPr>
          <p:cNvPr id="29" name="Rond diagonale hoek rechthoek 28">
            <a:extLst>
              <a:ext uri="{FF2B5EF4-FFF2-40B4-BE49-F238E27FC236}">
                <a16:creationId xmlns:a16="http://schemas.microsoft.com/office/drawing/2014/main" id="{088B0C93-CB7E-42FB-9EB1-1AA2080CFA0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40" name="Tekstvak 39">
            <a:extLst>
              <a:ext uri="{FF2B5EF4-FFF2-40B4-BE49-F238E27FC236}">
                <a16:creationId xmlns:a16="http://schemas.microsoft.com/office/drawing/2014/main" id="{74C2049E-D6D5-49A9-AD29-50C3F61A058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ACAC6DBA-E97E-43B1-8CA1-1FB11220B7AC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Volg met sprong 2 niveau wanneer u een 6-kaart en een opening hebt.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836FB39F-09AA-45AF-B951-A097942DAF25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D58CE720-B824-4710-AB36-82FE6177E6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72359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AH10754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A96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E66C7475-A292-47D4-8F5E-A26B44C438D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17" name="Afbeelding 16">
            <a:extLst>
              <a:ext uri="{FF2B5EF4-FFF2-40B4-BE49-F238E27FC236}">
                <a16:creationId xmlns:a16="http://schemas.microsoft.com/office/drawing/2014/main" id="{17A58FAA-B9DA-475D-A9E1-23CEBE0B9BA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8" name="Afbeelding 17">
            <a:extLst>
              <a:ext uri="{FF2B5EF4-FFF2-40B4-BE49-F238E27FC236}">
                <a16:creationId xmlns:a16="http://schemas.microsoft.com/office/drawing/2014/main" id="{70BC1D96-A817-4A74-B9F2-8DFC9187AE9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0A6700FB-559D-4941-88A7-E4CCC080996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9E03F927-49E8-43A0-9140-7C4A1509B03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1" name="Rond diagonale hoek rechthoek 17">
            <a:extLst>
              <a:ext uri="{FF2B5EF4-FFF2-40B4-BE49-F238E27FC236}">
                <a16:creationId xmlns:a16="http://schemas.microsoft.com/office/drawing/2014/main" id="{7094C496-12C8-4FDF-A21C-D78737BF70E5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14B6FB58-C486-4ED0-8C13-95309663A39E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E6479897-9CE4-4250-B044-0911D2D77E68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4" name="Afbeelding 23">
            <a:extLst>
              <a:ext uri="{FF2B5EF4-FFF2-40B4-BE49-F238E27FC236}">
                <a16:creationId xmlns:a16="http://schemas.microsoft.com/office/drawing/2014/main" id="{C8132464-8D07-4CCC-BA4D-A65B891470E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pic>
        <p:nvPicPr>
          <p:cNvPr id="25" name="Afbeelding 24">
            <a:extLst>
              <a:ext uri="{FF2B5EF4-FFF2-40B4-BE49-F238E27FC236}">
                <a16:creationId xmlns:a16="http://schemas.microsoft.com/office/drawing/2014/main" id="{C24CAE92-8CF3-4E39-B5B9-1083DBE32FC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39600" y="3224528"/>
            <a:ext cx="213378" cy="190517"/>
          </a:xfrm>
          <a:prstGeom prst="rect">
            <a:avLst/>
          </a:prstGeom>
        </p:spPr>
      </p:pic>
      <p:sp>
        <p:nvSpPr>
          <p:cNvPr id="26" name="Tekstvak 25">
            <a:extLst>
              <a:ext uri="{FF2B5EF4-FFF2-40B4-BE49-F238E27FC236}">
                <a16:creationId xmlns:a16="http://schemas.microsoft.com/office/drawing/2014/main" id="{AA872802-3DED-43ED-B734-CB0328DC8D0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064521827"/>
      </p:ext>
    </p:extLst>
  </p:cSld>
  <p:clrMapOvr>
    <a:masterClrMapping/>
  </p:clrMapOvr>
  <p:transition advClick="0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04A03EF2-EEDF-45AF-9AFA-9E355E43494C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80591C1B-8171-4E48-9BBF-0CEF205F6ED8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EED23C16-CADB-4310-85B6-01551A57621C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55A5594F-5277-447B-8C8C-9597D3AC5510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84321D99-887A-4471-980B-B0D21B152CEB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C7FCA380-0940-4A93-A020-A692F01B30BB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FADD760-182C-4F03-9B46-5A363ECC6771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08E83F5C-FE8F-4EBC-9FCC-9487B3D8864F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735375D6-05B8-4CCE-B559-7044729F3FAA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57781CFD-BFE6-4132-A1E1-040A279B434D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745DF9F5-392B-47C1-A72E-9A28EE1DAF0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BB45E98E-FC35-4243-B065-08EC290A3F0F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61619A45-E9F0-42C8-A2F5-A856AD4FD631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98B54BDB-B48F-43A1-A688-1527C66C7B86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F841D373-7251-4BC4-9EBC-EA91E356FD6C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E31484B5-2115-4020-8B99-1697D6757FC7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FC52FACD-CF6F-402C-813E-570B69F97A05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07C00B0B-32C4-4554-A1BA-A0DF94A96F1C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BBFBB3FA-B323-4A53-8088-56B5E11944A5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4B957350-626E-4027-B4A8-5C4AB542E3D5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28F1F54F-D292-4960-A2D3-7415CA5EA23D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34D3CD49-9667-4EF3-8168-760B2436FACC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F26B1081-29A9-4BCB-914A-B3230C6A25C9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9ADB138F-0CF9-4FE8-AD2B-E48B3FC7DCAF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4490E656-F2A8-45B6-A30F-9488722BA7C3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B58FB517-EE60-4FA8-A068-FA219EBEEB55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375FEF37-2F6F-4978-BD62-1A65EBD8A9D4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2546EA94-FD7D-4BE8-9045-03426D577B0E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6BBEE953-3005-4F83-B561-4B242B5B1A2E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AC0C066D-FFC2-40FA-9D02-8859033FE81E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1E8A8E0E-B3D7-4085-A809-D6DF520ED900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E264C184-0E44-4620-BD0B-D2F7F3FA7623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BBD28B73-2321-4A8D-9E5F-2E0029999A65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10" action="ppaction://hlinksldjump"/>
            <a:extLst>
              <a:ext uri="{FF2B5EF4-FFF2-40B4-BE49-F238E27FC236}">
                <a16:creationId xmlns:a16="http://schemas.microsoft.com/office/drawing/2014/main" id="{536A878E-3207-4DFD-A47D-9F351531EE91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BEE6A130-E7A6-4349-85EB-39280C5211D1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C119F222-9A72-4259-ABC2-88DCCFB35F4D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1039E437-6A9F-4D14-8272-692D83F6AB4B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78342855-776D-402F-8135-A006B1EA771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E17AE78C-0929-479D-AD23-A1D812AB306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3BAC0A1A-465D-41B3-98EA-28F22DA8CED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CA0020F2-DBD8-4F61-B605-AC7E21BC312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987A1086-E5F0-4012-B782-59DB6C4FFB7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475F6264-3650-401F-B230-2AA7E77BA74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06B2E02D-451B-47BE-AD12-95A38162F1B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02D4A477-6586-4236-9F24-47A793124FA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52B49514-5C0D-425B-8533-B077EF4FA08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638ACF50-2FB8-4DF1-8DB8-DEE5B8D18F7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7AA755A9-5DB1-4CE4-A957-BD7D57F383B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12C699F6-CFEE-4836-A88C-3BB416FBD16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070F03D6-5690-4171-A155-6F32248B290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181F6FC2-62AF-4376-A28E-C3319BD95ED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E25275FB-369F-4D08-94DE-5E55ABE16E0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3747F9AC-2160-45CE-BED9-9DCC06EFD2B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32CFF93A-7C7D-4BA1-8448-3473C13EDE8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BCD267F6-6F7A-4D42-A6DC-C0F13FD1B54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27664755-974D-4CD1-9538-1B6B47D96A2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FE97B9E1-1F1C-470C-8073-E1B84156D4B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2CEF56BD-1DAD-4F8B-A515-8052E104640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C606C8F6-B20F-4268-86E5-E31AD58D82B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C437D0D4-0AC3-43C1-BCFE-111F1D76C6C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FAC1CDD4-0AA6-4034-9276-ACFD220D0FD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67C5DF89-26C0-44BC-9E6B-D19F9094C72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C2D9585D-9E65-4E5F-86A8-B464A1EC225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43F2F0FF-41CF-4502-8383-7CC1E87106E4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A0276F19-BAF8-450E-9DDB-15D240575B6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BBEDB5E8-427F-45F6-8555-B5E22BECA64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0F813A66-8911-460C-A355-A2128DD6E828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EA09B78D-0FCC-42C9-81AF-515893C31589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1A45A7D0-4A3C-4599-95CB-7C5F8A101C5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12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8884929B-7A20-4252-83A2-890E122A181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5618BA15-D63E-4A4E-9994-637539BA572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8520F419-3B16-4272-BD39-F4D3176CBA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430447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04C7781B-4515-45C7-9585-C2BE9DE24CD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4F980DDC-9C50-4D27-8AAF-173EEE9027E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D79FB6D3-AC3E-4A49-9E33-1BEB4AFFB06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976C4ECA-55FA-4F56-9F80-E1C3CE8C631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1FC03A7E-8934-4998-99C5-D3E760A2996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4" name="Rond diagonale hoek rechthoek 17">
            <a:extLst>
              <a:ext uri="{FF2B5EF4-FFF2-40B4-BE49-F238E27FC236}">
                <a16:creationId xmlns:a16="http://schemas.microsoft.com/office/drawing/2014/main" id="{4A50E91E-1CC9-4CB7-B108-FB5BF36C017D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0F0E88C5-0C47-428B-8A88-3A258A49C08F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FF02F0D7-F3EA-4F5E-A560-D6E1BCF31608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87" name="Afbeelding 86">
            <a:extLst>
              <a:ext uri="{FF2B5EF4-FFF2-40B4-BE49-F238E27FC236}">
                <a16:creationId xmlns:a16="http://schemas.microsoft.com/office/drawing/2014/main" id="{87E4F09C-EE4E-402C-B93B-F120D7489F4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88" name="Tekstvak 87">
            <a:extLst>
              <a:ext uri="{FF2B5EF4-FFF2-40B4-BE49-F238E27FC236}">
                <a16:creationId xmlns:a16="http://schemas.microsoft.com/office/drawing/2014/main" id="{7E3CF4E6-D7EC-4885-A068-ADAE6FFF8F3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080033839"/>
      </p:ext>
    </p:extLst>
  </p:cSld>
  <p:clrMapOvr>
    <a:masterClrMapping/>
  </p:clrMapOvr>
  <p:transition advClick="0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B5E07E0A-A525-4EE8-945C-712B0E6CF4B1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E1E0DFA6-4B2E-46AB-AA83-97E30DE191C6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12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75F776BF-B6DA-4C9F-9B3E-D9C10A3EEC2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6B5CCF61-5FD4-4386-9409-4B9EF60B0161}"/>
              </a:ext>
            </a:extLst>
          </p:cNvPr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Voor een volgbod hebt u minimaal een 5-kaart nodig.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doublet wil zeggen, dat u een opening heeft en kort bent in de openingskleur. Beide voorwaarden kloppen niet.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6097501F-392A-497E-9D77-B346421D13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391817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EC23AB46-BC0A-4AD7-B433-2AA3F341396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1A24E6AE-FE68-4713-B770-D398DC55AAC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E34FA72D-62D7-4732-8386-1D29065EEA2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9795D72C-083B-41E4-9E26-65C07CB4DCE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32520000-CDE4-4181-9B50-AA0917466B1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97EB7EB4-2BB5-44BC-9BD3-49B7672ED2BE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0B232CB0-CFE7-4D17-963B-AE75091D9153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C15872DB-5670-4619-8281-AD3076575F7C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394944B6-CFF3-4BA9-B2F5-7E61623088D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3AA91090-5F3A-4D47-AA8E-1042F150AF7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071235692"/>
      </p:ext>
    </p:extLst>
  </p:cSld>
  <p:clrMapOvr>
    <a:masterClrMapping/>
  </p:clrMapOvr>
  <p:transition advClick="0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F158E6D8-2838-42C9-8E9D-17EE196EC56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12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107FA2BC-EB27-45A2-86D9-E38066A30CDD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E821EEFC-2B7F-4278-A04A-510080CB836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05551046-A3E2-42E1-B6BD-BB676A0F3972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hebt een stop in de geboden kleur en een mooie Sans Atout verdeling en 16 punten. Prima geboden.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A10B901D-14B9-420D-9E1F-7874C686D4A3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SA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EC3808C1-F8B2-4D82-BDD6-F49451D3F4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391817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C93E425C-AD1F-41A0-A239-23D046000D9B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C8CFA27E-EA4E-4D0A-B204-ADC329F725C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09CC2F24-82C9-49F2-A618-5E5B2E09E47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FB8A9CD4-E3E8-4EE2-BF37-D229D09D6A4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9A72A91C-2635-42EC-A9AD-4878B11D315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3EB23B52-4A09-461C-AE02-8EA5503E2FC9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961CC279-FB26-4E27-A64C-E418BA98DF9D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70D658E5-580F-4BF3-9D64-37C4114608B5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9792CD6B-6075-43F8-89E2-FFCD63F015E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05CD56C3-156C-40AC-AE82-18173F3F0E1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744210984"/>
      </p:ext>
    </p:extLst>
  </p:cSld>
  <p:clrMapOvr>
    <a:masterClrMapping/>
  </p:clrMapOvr>
  <p:transition advClick="0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18A9AB0E-EB1A-4B2A-B2F0-1EA872EA06CA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8D95D272-C0CD-4736-A520-6EC2E7D72AFA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5A1DB0D6-8CD1-49BB-A82F-A55E645A2C7D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7FE66673-6A09-407E-9C72-78317AFC6820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4F9E2F06-13DF-4D01-B235-7BE5F5FCCA23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D16BA85A-CD97-46C6-B8CB-3B0A552C9932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8E6DA97-5CE8-49FF-A1B9-20E0DDE2ABC4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0" action="ppaction://hlinksldjump"/>
            <a:extLst>
              <a:ext uri="{FF2B5EF4-FFF2-40B4-BE49-F238E27FC236}">
                <a16:creationId xmlns:a16="http://schemas.microsoft.com/office/drawing/2014/main" id="{6D1BB8F9-DC91-4614-9664-85B2E05E8FCC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75321359-9A78-48C2-8459-17BC7D337826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E8D147DC-C9F9-497F-9E58-B810E5939BB8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C9A2BC83-41C2-4BF4-A75F-45B4843394CB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D11690F8-253B-4EA0-B8E5-9E485A66FEA8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0F459098-025D-4CD1-9514-26044098A2BD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DA166F24-A81F-4B87-844A-7447F01EA5AB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7E856BC9-2D5A-4B4A-94E4-32A8F3C673AE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841D2F4C-C934-41D8-9B73-1E2205A731B8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A85F4DDB-1F5F-4C1E-AF16-BFAD1C8BACBE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29F83F40-495A-49FC-B0BB-76DED0AD9F2C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51A93EED-D362-41D8-B501-65F8719B1153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FA54BEFC-408A-4621-9F06-CC670F30AC4E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8D107135-2A56-4E12-B6F7-CCDAAAF9313C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8FDEB3B9-22E2-41A6-90E8-2601C03E0F0D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9C63A1A5-8E50-42E0-A5A6-92859D76880D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0AD2ACB5-D558-4B2C-BA16-6D77EC6078F7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AF6A4B80-0D01-4596-A24F-000A39EF580D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4E95A6C5-0525-488B-969C-878B5BAF24A9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4AE94B03-426A-474A-BAA3-C8F3EF4F63A3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DE284017-454E-4B79-ABE1-1E0C97CC031F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76B86EE6-2498-4ADC-8F89-23B57512A9E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354B6210-85F0-495C-880A-CFCA4526B710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596BC215-FCA3-495E-850E-5E2C515E4243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1C1C4F14-6757-42A7-826C-3226FFA7C60A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4EEC6B57-538B-4845-913B-5277869FA881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D9882445-D704-458D-89FC-9CB456EA29EB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556DFD3B-685A-4947-91E8-B44953D717E1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BCC352B1-F03F-44ED-ACAB-A7FF1A619EEF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26002264-D46E-41D8-BA31-F6779D7FA2DB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8BD5E60A-B39F-4F17-8B1C-2E332530926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76AE465B-E7AA-4238-894A-84646442648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88948296-9B24-4CD6-B78C-182AEA3FDF6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CE1B7F89-9DC0-416A-B6BA-2079E526950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2C8AE76F-29E2-4085-9EB4-884144B4D88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3185601E-F40C-4FE7-8F3C-90ADC847EAF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D11AE892-E895-424D-95CD-00994E79CB4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BEA4F3B5-5A38-4F5B-AE87-6419ABAA45A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4DB05BBA-070B-4FE5-A581-18453341213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410933C3-A4CF-45D1-BEE6-D1E3C8F3E80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7418F9D6-6C39-4B9E-A1D8-CF235BE9145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B76F91F9-B6FB-476D-A298-85C5679D70E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D2FEDEAA-D118-4DAC-ACCA-C7CB178263E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EA0853C8-DD7F-4993-913C-F8202CD23AB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95D2D53D-75DA-4F74-A567-DED31FC8F5E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F0C384CD-CCA6-423F-B5A6-2E65113A43A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5AE30C20-1A37-449F-977B-44EB53D96C7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42524B68-FFD0-45AF-AA6D-6A77D745B92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03653B5E-96C9-4A9B-AB72-71C0F8A6DB8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7D4FF803-8254-4BCA-9DD9-1BFC5F968B1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2CABACF2-C3BF-4BE1-AA0C-4079F411BF1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D1022EEC-D0A2-472E-8DF4-0ADF635855D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9C8E9E24-3471-4DDB-A693-A842AC5C8A2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46750E26-5926-47E6-A30D-9A911C4EE2F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491DBB6E-47F9-4CF1-AEC9-7A708AB87E2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CD550A73-11BE-45EC-90EA-2B783161366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363E61D1-94C0-4747-B03A-08D00CBBEE13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0725EEC2-5F63-4227-B652-703F1CE148D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8045105B-A7BF-417C-AE13-B4EE54501C3B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B408B216-109E-4EE8-A49B-0C0848CAF197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AFBFB3FB-CBED-4A12-A96C-811545B1358A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ED243975-F1E9-4153-A019-9BAEC0E0CDC6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13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6E340E53-60C7-4B72-8303-25C4F9B55F9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D3970F00-8CDF-465C-BAEC-F65F46D893DB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29E4ED7D-7055-4D59-A53A-0035D32C0D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629246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3646D7C4-9518-43BE-B5B1-23B858EB21BC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906CE862-22AB-4012-87D7-C15096338B3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44A323A7-5275-43FE-9927-0A2B611683D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121A39B9-2295-4750-8C96-09F7C41DA17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C66C2609-CC70-457A-A17F-82063A62C78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4" name="Rond diagonale hoek rechthoek 17">
            <a:extLst>
              <a:ext uri="{FF2B5EF4-FFF2-40B4-BE49-F238E27FC236}">
                <a16:creationId xmlns:a16="http://schemas.microsoft.com/office/drawing/2014/main" id="{724CC814-6B90-4344-A9E4-B0598BC33C55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FF819A47-E8F8-4238-BBAF-75ABE06297D5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18354CA1-4AE2-4DB1-AA34-09474E405CD3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E4FA5C86-DCF3-477B-BAEA-19B9A2A8CC2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109200" y="2084400"/>
            <a:ext cx="213378" cy="190517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0336437D-A6CC-4F1F-9C9E-426524DC91E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619440023"/>
      </p:ext>
    </p:extLst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/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21" name="Tekstvak 20"/>
          <p:cNvSpPr txBox="1"/>
          <p:nvPr/>
        </p:nvSpPr>
        <p:spPr>
          <a:xfrm>
            <a:off x="3077285" y="3124800"/>
            <a:ext cx="5665260" cy="20313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Heeft u een doublet gelegd, dan is dat niet goed.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Een doublet geeft openingskracht aan, dus vanaf 12 punten. Maar u heeft een sterkere hand.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Heeft u 1 Sans Atout geboden, dan is dat ook niet goed.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heeft een 5-kaart schoppen en dat mag volgens onze afspraken niet.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Kleine tip: Een volgbod kan ook een opening zijn.</a:t>
            </a:r>
          </a:p>
        </p:txBody>
      </p:sp>
      <p:pic>
        <p:nvPicPr>
          <p:cNvPr id="13" name="Afbeelding 12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0" name="Tekstvak 19">
            <a:extLst>
              <a:ext uri="{FF2B5EF4-FFF2-40B4-BE49-F238E27FC236}">
                <a16:creationId xmlns:a16="http://schemas.microsoft.com/office/drawing/2014/main" id="{A8DA52C0-04B0-492E-911E-C87FA3486CB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8" name="Rond diagonale hoek rechthoek 28">
            <a:extLst>
              <a:ext uri="{FF2B5EF4-FFF2-40B4-BE49-F238E27FC236}">
                <a16:creationId xmlns:a16="http://schemas.microsoft.com/office/drawing/2014/main" id="{51D9E9C0-D217-4C74-BEB3-9208E9489041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305CC562-CCE3-43AA-8F1E-88CBE72842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890378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5" name="Rechthoek 14">
            <a:extLst>
              <a:ext uri="{FF2B5EF4-FFF2-40B4-BE49-F238E27FC236}">
                <a16:creationId xmlns:a16="http://schemas.microsoft.com/office/drawing/2014/main" id="{8095A576-2058-463D-B59A-40007DD217C7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6" name="Afbeelding 15">
            <a:extLst>
              <a:ext uri="{FF2B5EF4-FFF2-40B4-BE49-F238E27FC236}">
                <a16:creationId xmlns:a16="http://schemas.microsoft.com/office/drawing/2014/main" id="{BF81DACF-4D13-458D-9A5C-4BB57C4763C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" name="Afbeelding 16">
            <a:extLst>
              <a:ext uri="{FF2B5EF4-FFF2-40B4-BE49-F238E27FC236}">
                <a16:creationId xmlns:a16="http://schemas.microsoft.com/office/drawing/2014/main" id="{D8EFC15A-7592-4175-8AF6-EB96B3A3D72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DEC57FF3-5CAA-4BB5-AE21-C5830F1B17C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3" name="Afbeelding 22">
            <a:extLst>
              <a:ext uri="{FF2B5EF4-FFF2-40B4-BE49-F238E27FC236}">
                <a16:creationId xmlns:a16="http://schemas.microsoft.com/office/drawing/2014/main" id="{56E654CD-DB8E-4FDE-9F89-922982E7F44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4" name="Rond diagonale hoek rechthoek 17">
            <a:extLst>
              <a:ext uri="{FF2B5EF4-FFF2-40B4-BE49-F238E27FC236}">
                <a16:creationId xmlns:a16="http://schemas.microsoft.com/office/drawing/2014/main" id="{C8F2F832-35F5-4D25-B3B9-32AABA66C61F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54AB5892-4364-4B77-9227-1A7716D34A45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9B6E6A0A-B58A-4604-A4E3-6E4F366E43A4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7" name="Afbeelding 26">
            <a:extLst>
              <a:ext uri="{FF2B5EF4-FFF2-40B4-BE49-F238E27FC236}">
                <a16:creationId xmlns:a16="http://schemas.microsoft.com/office/drawing/2014/main" id="{AEED604E-67AC-4FFC-98ED-4CF652EDB56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08664" y="2070807"/>
            <a:ext cx="213378" cy="213378"/>
          </a:xfrm>
          <a:prstGeom prst="rect">
            <a:avLst/>
          </a:prstGeom>
        </p:spPr>
      </p:pic>
      <p:sp>
        <p:nvSpPr>
          <p:cNvPr id="28" name="Tekstvak 27">
            <a:extLst>
              <a:ext uri="{FF2B5EF4-FFF2-40B4-BE49-F238E27FC236}">
                <a16:creationId xmlns:a16="http://schemas.microsoft.com/office/drawing/2014/main" id="{9CB85153-B787-40F2-8540-C09EC8FB36C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C1117112-961F-4115-B728-8983512064A6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FB10154C-4C72-447F-96C1-924CEFD821BD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13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495F01DA-1A66-40DF-BB06-3018AE9FCB28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F82C4EB5-221B-4251-945C-28EC09B03272}"/>
              </a:ext>
            </a:extLst>
          </p:cNvPr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Een 2 ruiten is wat voor te zeggen, maar u mist dadelijk misschien uw schoppen fit, omdat uw partner mag passen op  uw 2 ruiten. En u kunt hem 1 bieding precies vertellen wat u heeft. Doe uw best.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03C093AF-95A7-45D0-8A20-D9B63CCA67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8852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BECC85C5-4600-44F9-8278-565B684D64D5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53BC1029-5A30-498D-8074-6D4CD10198D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732F7AC9-2D8A-4C8C-97C8-807BF183F04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4CA9CF65-89A2-435D-B65F-C397868C205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4E80692F-E23B-471A-A1A2-AE33CDD6149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91207197-395B-4A9B-95AF-A7F9E06D055E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6C2D7AB6-EC21-4CB5-8B5F-A739152C082A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4B90280B-2794-4996-B4D0-5110ED053ABE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505381AF-6FBC-4A25-904A-8C78D593EE8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09200" y="2084400"/>
            <a:ext cx="213378" cy="190517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1F6BC884-D4C1-4B56-98E9-704516608E6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662475391"/>
      </p:ext>
    </p:extLst>
  </p:cSld>
  <p:clrMapOvr>
    <a:masterClrMapping/>
  </p:clrMapOvr>
  <p:transition advClick="0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A9448152-5404-4185-8F69-1916D4F1E582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13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09E376E-F851-4A9A-9E4A-A7ACCB794CF6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C644E33D-DCC4-4B30-A6F9-2A94B7266B7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317041D9-CBF8-4A93-8741-B22918256EE4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Wanneer u met ruiten volgt, dan gaat misschien uw schoppen fit verloren. Daarom doublet.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470C22F4-1542-42BD-9277-BEA20313B0C9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Doublet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B81E2E21-6BA8-4D79-B36A-7D61E32961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8852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HB109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234B31BB-7075-4EF8-9893-81CA3823828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6BA02FA1-EFED-4A74-8C49-D22D4206DFC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49B44F12-21FB-4371-ABCE-44757F09042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B688C10B-6C3C-46BD-84E0-2342F50C033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EB3EEE02-B576-4C8D-9242-3D504393018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16D28C07-D07B-41ED-A56E-2F6CB2C468C6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53F971D5-8F28-47B9-9862-6CD120B85C95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59D35E9C-8F98-4827-BB1B-A3E093F7D6CB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7AED2A3B-E352-4C4D-A960-1C89B9D7B38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09200" y="2084400"/>
            <a:ext cx="213378" cy="190517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D4A2E694-9CBC-4B2D-A6E9-E9C3CEA8BE5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866343014"/>
      </p:ext>
    </p:extLst>
  </p:cSld>
  <p:clrMapOvr>
    <a:masterClrMapping/>
  </p:clrMapOvr>
  <p:transition advClick="0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C902525A-9701-42ED-B118-481039D7C548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A73DDD35-9FA5-417D-9D97-8D89D025BC63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425751FA-E9A8-4AC5-A915-A809ED59DBFA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EF01AD01-0FF0-47E3-8EC0-33E6FDE213E6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BDE7D301-C1A0-472E-B078-B0F9A03A787C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30D902A2-21A5-4B6A-A8B1-F79115FAA57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67E63277-B3A3-4BD8-A267-7977DE625716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0" action="ppaction://hlinksldjump"/>
            <a:extLst>
              <a:ext uri="{FF2B5EF4-FFF2-40B4-BE49-F238E27FC236}">
                <a16:creationId xmlns:a16="http://schemas.microsoft.com/office/drawing/2014/main" id="{EEDB6030-20B9-45F9-947B-B9AC1E4A51AB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BA8314A9-82C1-46AC-9336-744E6594735D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3D415688-7F6A-471E-AD31-9EE46D8BB00D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78DF47E2-D128-44E6-84FB-74B0FEAA8FF8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CA181B78-964B-4FE5-8F9D-F094F7BD809A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35647CF2-08E3-4DE7-BC52-D6ED954D4194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C85BE943-35BC-4824-BB69-C49766CECDE7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36E13830-6F62-46E1-984B-9B10D8CDFCF9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7B756D1E-31C9-46A7-9C77-091E6D5C55E2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D360031C-D814-416D-8241-2EDAF3B46D48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1EAAAB65-D4CB-4180-8114-BFCF03BAB27B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035CA820-B0E8-4617-9652-B3AFE1538AAD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0D7F6C7C-069C-44CD-A1B8-B1F70ABCF79F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694C1B9A-069A-4543-8A2D-D598A24E4BF0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3E6FDAF2-1345-48A8-A934-6C147E59AAF9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C55E0602-ADE4-4EA2-B57B-E3170C6B90D7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C3BEF230-210D-4736-9F3C-EF26E673C137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71E46769-ED1D-4CC8-A254-1CF041049DB5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6F37C856-75BA-4DD4-9E40-8242C0F78067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CA0509AE-80D6-4E29-9BFD-5CCE4E76D03A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82FB6783-9580-43EE-87F5-8D0B04B7F50E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6CA31E89-7A65-4C73-815D-B24317D556AE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F73B7E4E-D462-44AA-919C-A54A9F04EEF2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90864E94-1194-4903-8027-78E93E9662C0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2" name="Rechthoek 121">
            <a:hlinkClick r:id="rId8" action="ppaction://hlinksldjump"/>
            <a:extLst>
              <a:ext uri="{FF2B5EF4-FFF2-40B4-BE49-F238E27FC236}">
                <a16:creationId xmlns:a16="http://schemas.microsoft.com/office/drawing/2014/main" id="{E973BF3B-DECD-4073-8486-F2324CD6D215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D9B5B945-CC23-4B26-89FC-72331C8DDA8F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46725179-79FE-4618-8F35-9A8CDA478898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35D2EF94-73C6-4AFF-B01F-3774A1234101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36C1A329-D7A8-4553-9E61-0489D23AE4C3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5B1ABBFE-64EB-41BE-9EF9-7D48EA8260EF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28" name="Afbeelding 127">
            <a:hlinkClick r:id="rId8" action="ppaction://hlinksldjump"/>
            <a:extLst>
              <a:ext uri="{FF2B5EF4-FFF2-40B4-BE49-F238E27FC236}">
                <a16:creationId xmlns:a16="http://schemas.microsoft.com/office/drawing/2014/main" id="{9D16034E-516F-42E0-9E25-76B53E139AF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29" name="Afbeelding 128">
            <a:hlinkClick r:id="rId8" action="ppaction://hlinksldjump"/>
            <a:extLst>
              <a:ext uri="{FF2B5EF4-FFF2-40B4-BE49-F238E27FC236}">
                <a16:creationId xmlns:a16="http://schemas.microsoft.com/office/drawing/2014/main" id="{FF2F64DE-5F07-401C-AC96-C23ADC9AFF2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0" name="Afbeelding 129">
            <a:hlinkClick r:id="rId8" action="ppaction://hlinksldjump"/>
            <a:extLst>
              <a:ext uri="{FF2B5EF4-FFF2-40B4-BE49-F238E27FC236}">
                <a16:creationId xmlns:a16="http://schemas.microsoft.com/office/drawing/2014/main" id="{E8D709C4-F9CA-463E-820D-00A2E9C4752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1" name="Afbeelding 130">
            <a:hlinkClick r:id="rId8" action="ppaction://hlinksldjump"/>
            <a:extLst>
              <a:ext uri="{FF2B5EF4-FFF2-40B4-BE49-F238E27FC236}">
                <a16:creationId xmlns:a16="http://schemas.microsoft.com/office/drawing/2014/main" id="{2687E0E7-8A3C-4F9A-B606-12E3B9491EF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2" name="Afbeelding 131">
            <a:hlinkClick r:id="rId8" action="ppaction://hlinksldjump"/>
            <a:extLst>
              <a:ext uri="{FF2B5EF4-FFF2-40B4-BE49-F238E27FC236}">
                <a16:creationId xmlns:a16="http://schemas.microsoft.com/office/drawing/2014/main" id="{039D2CDF-F34A-4E8D-944D-A578BECA77B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3" name="Afbeelding 132">
            <a:hlinkClick r:id="rId8" action="ppaction://hlinksldjump"/>
            <a:extLst>
              <a:ext uri="{FF2B5EF4-FFF2-40B4-BE49-F238E27FC236}">
                <a16:creationId xmlns:a16="http://schemas.microsoft.com/office/drawing/2014/main" id="{F13E607F-0EE0-47C8-B484-F766033F7BA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4182DD10-7CCB-45C7-AF84-78D523974C8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49CE642C-5638-476A-85FC-A514B4FA1C8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550E6645-7CE1-4815-818E-7202EBF0A91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54BE7E45-91A8-4AAB-A697-7526E9CCE51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4EEF4912-0205-4F5A-9541-B62D7FA8948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E6FCDA9E-4382-4E32-A770-D283FFE86C5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10E9D391-7A99-4C21-9E51-1369FEA65AC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EBD1B693-12F8-433C-9069-DDA05460700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4F503F2D-E38B-41BF-A288-53BD967CD46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ECBDE3AC-7DF7-4303-8218-D5986599A5C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A3C58713-E78F-474A-B2E3-B59D7E56B80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C6D271EA-F07C-41DA-8A54-ED000E5E4EA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DA61022F-B3B7-42F0-AECC-AA63ECA2290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98ACD72A-D1DA-4523-BAB8-E6B6B5FDCE7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F832B8C6-7019-402A-BE6C-0933E5968BC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ABC95DA5-4CAF-45F6-87DD-38ACFC8E5FF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71BC1CDE-E4DD-45E6-9C05-8CD88348160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05A616F7-A1EF-4DD5-AA73-56060327D0E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0C8A675F-2BAD-4FD6-984A-A385F95C6E9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FC15C7E4-177D-4E2D-90AF-C6F4C9A8651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54" name="Rechthoek 153">
            <a:hlinkClick r:id="rId8" action="ppaction://hlinksldjump"/>
            <a:extLst>
              <a:ext uri="{FF2B5EF4-FFF2-40B4-BE49-F238E27FC236}">
                <a16:creationId xmlns:a16="http://schemas.microsoft.com/office/drawing/2014/main" id="{9371D597-89D4-4745-B753-F9095788A7A1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193A3890-1802-429F-B8E1-52C486E4C98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56" name="Rechthoek 155">
            <a:hlinkClick r:id="rId8" action="ppaction://hlinksldjump"/>
            <a:extLst>
              <a:ext uri="{FF2B5EF4-FFF2-40B4-BE49-F238E27FC236}">
                <a16:creationId xmlns:a16="http://schemas.microsoft.com/office/drawing/2014/main" id="{AD5FE207-BDF8-4292-850A-92B9FDCEA702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57" name="Rechthoek 156">
            <a:hlinkClick r:id="rId8" action="ppaction://hlinksldjump"/>
            <a:extLst>
              <a:ext uri="{FF2B5EF4-FFF2-40B4-BE49-F238E27FC236}">
                <a16:creationId xmlns:a16="http://schemas.microsoft.com/office/drawing/2014/main" id="{422A1B25-FC82-4A9F-87D2-7D44C1BBBC07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58" name="Rechthoek 157">
            <a:hlinkClick r:id="rId8" action="ppaction://hlinksldjump"/>
            <a:extLst>
              <a:ext uri="{FF2B5EF4-FFF2-40B4-BE49-F238E27FC236}">
                <a16:creationId xmlns:a16="http://schemas.microsoft.com/office/drawing/2014/main" id="{8A3F2864-58E9-4751-BE1B-52236B25ECAA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59" name="Rond diagonale hoek rechthoek 28">
            <a:extLst>
              <a:ext uri="{FF2B5EF4-FFF2-40B4-BE49-F238E27FC236}">
                <a16:creationId xmlns:a16="http://schemas.microsoft.com/office/drawing/2014/main" id="{FEDE5E17-489E-4C7E-A514-699CF7DA87BD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14</a:t>
            </a:r>
          </a:p>
        </p:txBody>
      </p:sp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D0E363B6-80E2-4D4B-A449-A834D050EA2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61" name="Tekstvak 160">
            <a:extLst>
              <a:ext uri="{FF2B5EF4-FFF2-40B4-BE49-F238E27FC236}">
                <a16:creationId xmlns:a16="http://schemas.microsoft.com/office/drawing/2014/main" id="{2ABB2C7B-B4D6-45F7-ABA4-D096B1EE774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8" name="Tabel 167">
            <a:extLst>
              <a:ext uri="{FF2B5EF4-FFF2-40B4-BE49-F238E27FC236}">
                <a16:creationId xmlns:a16="http://schemas.microsoft.com/office/drawing/2014/main" id="{7DFF81EB-4D9F-4744-B050-79456A3EE8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79649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9" name="Rechthoek 168">
            <a:extLst>
              <a:ext uri="{FF2B5EF4-FFF2-40B4-BE49-F238E27FC236}">
                <a16:creationId xmlns:a16="http://schemas.microsoft.com/office/drawing/2014/main" id="{1C78D9FE-3675-4B0D-BA28-0CC2B8150CB2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EE293634-CA10-4797-8625-F2082A6F569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1" name="Afbeelding 170">
            <a:extLst>
              <a:ext uri="{FF2B5EF4-FFF2-40B4-BE49-F238E27FC236}">
                <a16:creationId xmlns:a16="http://schemas.microsoft.com/office/drawing/2014/main" id="{CAA04115-24AF-4BFA-9598-15DF31ACC2E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72" name="Afbeelding 171">
            <a:extLst>
              <a:ext uri="{FF2B5EF4-FFF2-40B4-BE49-F238E27FC236}">
                <a16:creationId xmlns:a16="http://schemas.microsoft.com/office/drawing/2014/main" id="{3CF31E2C-5E98-44B6-B7E5-ABEF2A7C59B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3" name="Afbeelding 172">
            <a:extLst>
              <a:ext uri="{FF2B5EF4-FFF2-40B4-BE49-F238E27FC236}">
                <a16:creationId xmlns:a16="http://schemas.microsoft.com/office/drawing/2014/main" id="{E88660E9-8D4D-4538-8320-4AB62FF9BCC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4" name="Rond diagonale hoek rechthoek 17">
            <a:extLst>
              <a:ext uri="{FF2B5EF4-FFF2-40B4-BE49-F238E27FC236}">
                <a16:creationId xmlns:a16="http://schemas.microsoft.com/office/drawing/2014/main" id="{01102C35-23C4-4470-B943-889769BDDE4B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D91B0346-2C6C-4B35-A0ED-36C6FF340F1F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748A7C5F-B6F6-4642-845C-B9C3A9C3E538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87" name="Afbeelding 86">
            <a:extLst>
              <a:ext uri="{FF2B5EF4-FFF2-40B4-BE49-F238E27FC236}">
                <a16:creationId xmlns:a16="http://schemas.microsoft.com/office/drawing/2014/main" id="{1BF8ADBF-DA55-492E-924B-D24787C9835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109200" y="2084400"/>
            <a:ext cx="213378" cy="190517"/>
          </a:xfrm>
          <a:prstGeom prst="rect">
            <a:avLst/>
          </a:prstGeom>
        </p:spPr>
      </p:pic>
      <p:sp>
        <p:nvSpPr>
          <p:cNvPr id="88" name="Tekstvak 87">
            <a:extLst>
              <a:ext uri="{FF2B5EF4-FFF2-40B4-BE49-F238E27FC236}">
                <a16:creationId xmlns:a16="http://schemas.microsoft.com/office/drawing/2014/main" id="{B19A2B34-5FF9-4A05-B957-53BC50F4B541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546091735"/>
      </p:ext>
    </p:extLst>
  </p:cSld>
  <p:clrMapOvr>
    <a:masterClrMapping/>
  </p:clrMapOvr>
  <p:transition advClick="0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7F15C40E-702A-4873-AB19-C0367707E0B9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D21571F3-FBA6-4B51-9B09-5354F3AAA60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14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E4669361-06CC-4F4E-9770-7D0AF6AF2E8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D82CD801-A984-4688-82C5-FCAD91CF1840}"/>
              </a:ext>
            </a:extLst>
          </p:cNvPr>
          <p:cNvSpPr txBox="1"/>
          <p:nvPr/>
        </p:nvSpPr>
        <p:spPr>
          <a:xfrm>
            <a:off x="3077285" y="3124800"/>
            <a:ext cx="5665260" cy="14773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Om een volgbod in een kleur te geven, moet dat minimaal een 5-kaart zijn. Die heeft u niet.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om met 1 Sans Atout te volgen, dient u van alle kleuren minimaal een 2-kaart te hebben. Die heeft u niet.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Nu moet u het weten, wat u moet bieden.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EDD20A0B-4C57-4F5F-B59F-3F3A7F4371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716743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5183AF6E-83CB-46C4-A8C3-B5BEC1B394FF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4A7DBC96-CCEF-45D9-8AA3-5E3805B826E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57626D61-FF57-4E03-86B9-8B9472A9606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F9633BD2-7306-486F-A111-1FC9B309E91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997DFE45-5A11-46A2-99FA-92817D939D5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82730D26-5883-4774-97EC-5A5CEE782BD3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59215327-607F-4A87-9F2B-113A574C792D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26C64496-03AF-45E2-9808-9675578084FC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8E139E8F-DA03-4046-8F19-F86021EF310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09200" y="2084400"/>
            <a:ext cx="213378" cy="190517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58C96DCD-7E32-4078-8B55-27FF63E3139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04546942"/>
      </p:ext>
    </p:extLst>
  </p:cSld>
  <p:clrMapOvr>
    <a:masterClrMapping/>
  </p:clrMapOvr>
  <p:transition advClick="0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2CC58FD3-979F-4D85-95C3-CC00F5A09FDB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14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E3CDDA27-7F44-46F7-BE6C-DE71B0F3DF23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A6EBCDD6-3CB5-4700-B991-BE1789290CF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9C8E7621-08EB-4FC6-A86D-D720C3151917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Kort in de openingskleur, een opening en kan alle andere kleuren verdragen.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34D1F902-E4FB-490E-B769-4A27CB8CF1AB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Doublet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8B6C2EB5-0629-443E-ABE8-B6E49623B0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716743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B952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HV106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AA03FE99-1D3A-414F-940E-50F25E1344F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16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06FAB660-C16F-43FD-8ABA-00936883F63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E1BE9745-1EC5-43AF-AE8F-49148E0EBC0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892C77F6-F553-40B6-856A-BB707ADFD75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824AA8B9-2BD9-4EC1-9E96-4D4F800279A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B44E551E-0C4E-469E-900F-6D2C13917582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8D80A4D2-60EA-4160-8879-AB1826564F9A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76F3CC73-2089-414C-930E-17070A3E6C64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8DF758C5-C42C-45CC-9B18-F7F8410F46E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09200" y="2084400"/>
            <a:ext cx="213378" cy="190517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3119C1E6-9502-4E5B-98B6-6BC4A86E79D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609108082"/>
      </p:ext>
    </p:extLst>
  </p:cSld>
  <p:clrMapOvr>
    <a:masterClrMapping/>
  </p:clrMapOvr>
  <p:transition advClick="0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47F75AEA-10C6-44EE-AC44-BC600F61B231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5EC15B5C-9A7E-48FB-AFF0-31549F9F2ED3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7CA1777A-6DD5-496A-A226-71DC92D4BFA1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B82CC9CB-150F-4E43-8F7B-6BFC0C86DD62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B2AA4B4E-9B93-45C0-9649-08B3F064F18B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993C4D85-69CB-4742-B076-3633DC10309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F2FEB1A-8756-4CC3-9872-940C419512B8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DE2F3677-6FD9-4F49-A4B7-F9ECFA3CD181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9B27EAD7-E2AD-4578-B279-A45577A342D6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336F7AB4-4AF7-44CB-AEF4-9F4F8B63B44C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B481E1B2-F4E9-4F23-999D-266168F24A69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611A4306-949F-4C17-88C6-AC338BC152AE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87F7FDCB-E531-4CDD-BB70-AF23494825B1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0E4101EF-56E3-42AA-AF93-C70715E35A7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5BA32669-B82C-4483-A55D-E703EB9AA35B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5B58494A-64C3-4918-A3D5-44EFAFFE1A57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BBEBFAB5-1C72-494A-A6DF-D8306CB05604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993FA4D5-1A6C-40B8-84E5-9CF14AEC9CAE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F27D2A05-F40F-4A46-80B5-461CA7CD3F74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DF654BF7-BA53-449B-88AF-90BBD6C00F39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CC05997F-ED19-4C61-AF60-82763A38C6C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A43B0652-4302-4667-8665-EF0F10CB2C18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B0360D16-66BE-4744-B543-B9AA463D95BF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BC29923A-F9A7-4282-8496-BFE6C82496F5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481343C8-AE87-44CB-8D78-0268B8CC4A37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40E1FB2B-CE53-47DF-8CA2-B8D58904E954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278F3B19-E906-4AA7-92AE-219352F46868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40AE4B42-A296-41B2-8AEF-2D49F23869B3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6E2B85BC-5F8B-4AE6-B334-5623553654F0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51610D18-1D2A-4F9F-83CB-90D1773B2456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9464D430-DAD8-47D9-9AB0-8DA6CD8549D0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C4AAD3B6-74BA-4343-AD39-537BF4CD57CA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10" action="ppaction://hlinksldjump"/>
            <a:extLst>
              <a:ext uri="{FF2B5EF4-FFF2-40B4-BE49-F238E27FC236}">
                <a16:creationId xmlns:a16="http://schemas.microsoft.com/office/drawing/2014/main" id="{B937020A-FA35-4290-8AB3-ACCC2517B326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A6669834-A94C-4A27-98D8-93FE25BA249E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04950693-FE66-4533-A5CF-39D6C5F6695C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3B17FF21-2640-4AD9-910C-2FE65764E4C1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8349764D-1405-44F7-BDB5-6C51EF5C6B0A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44797A87-C129-4BBD-9482-255363589F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4B189517-0977-4D47-8AC0-1A11CB71E3A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9EA2AF58-4417-4D0A-96DF-4EE9BB6DFFC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EE1FBAF5-822A-4FD5-A044-65B58346892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037BF4DB-1D6A-4983-9D89-1A091C41837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50D07766-05A7-4D27-A22E-18DA73FB9EA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AE9E4BF4-F935-4B6D-B5AD-2DE40F52DF2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5A9EF45A-1380-41E6-88D1-5F8EB64BE27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D03555AC-F712-4E97-93BC-D590B61DC4B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23DF39B5-0029-4704-9568-6269BF7C2F9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FEBD7D94-8572-42EB-A6FA-CD99AD582F2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EF180818-B84A-4F2A-B1EB-8C23B2B073A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9DA63EAE-42F1-44E3-8986-28F8C5271E6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25945923-5386-43F0-8088-8F269E479E3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5AE118F3-50AD-47A4-B6D6-2D22FA33E97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066B754B-1DAE-4754-9A92-F79CCE4B30A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E4A6B98E-960A-405E-A406-ECE08C668E1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BCD3C2BE-E9AE-42DB-80D7-354CC18949D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6DF92F0D-F54F-41A5-A9DC-46C3330E178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F7D49F89-9368-4924-A025-28B3319D9E7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2DD49366-F3E7-4207-B594-5B46C73984B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15AEA453-FFBF-4D80-B719-E582CA6135E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9750FA9D-5FB6-412A-8FF4-44D7DE719FB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DF604920-B75B-4AED-9C91-EE91A9DE0F5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DBE40F7C-CBB0-4CF0-B4C7-3A9AF206C1B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04E75BA6-4865-4B17-8DAA-34EC1E52E7A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CE05C9C0-D1F1-466F-90B6-820E0B02BB86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0F14A859-538A-4CAD-8BE9-51DFACD82DC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ABDBAF3C-61A7-4CEA-B67B-7FF2AAB4C99E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BC9145F7-A42A-4122-9DEF-A6CB7A023293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45FC446C-6D96-4428-BC3A-D2CD0E21F1EB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B3982E07-C071-4156-BFA2-5B8C18D1B62F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15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5C40A55B-7B1C-4BE7-B616-0B24F9F07E7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E7A0B5B5-86FD-4DDD-908F-0CB0690E6A51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3778A2EF-4751-4597-970C-7BD7010AF9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89504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VB953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4968FB67-AECD-43E1-87BE-C93AE2F83DA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FF9372A9-4256-42A1-9F7A-49394D9010A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D05104FB-4126-4C66-91E4-15C7EC8A386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4429FB67-6A05-449A-810C-65337A0C5CD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FFBCE539-C9B5-4F18-985F-1854E2F3B14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4" name="Rond diagonale hoek rechthoek 17">
            <a:extLst>
              <a:ext uri="{FF2B5EF4-FFF2-40B4-BE49-F238E27FC236}">
                <a16:creationId xmlns:a16="http://schemas.microsoft.com/office/drawing/2014/main" id="{1EEC2531-3B9B-422A-84C7-A221159B67DE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61F9943A-46AC-408F-AAA0-DAA5F45E385B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DE8C9064-75E9-4464-9E2E-39760908ED61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841992B8-1A2E-44CB-AF80-AE656FB8F42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E05039DF-73E6-4600-80E3-FDD13064913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342736363"/>
      </p:ext>
    </p:extLst>
  </p:cSld>
  <p:clrMapOvr>
    <a:masterClrMapping/>
  </p:clrMapOvr>
  <p:transition advClick="0"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C491085E-1997-4844-9A6D-726A910D585D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4E6F2CE7-A550-41E8-B5A6-F89A22046D6A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15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258C4D49-949E-48ED-AA94-16FD57B2D5D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2281F229-AFB0-4AA4-AD9D-B68DFF3CEBAB}"/>
              </a:ext>
            </a:extLst>
          </p:cNvPr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Gevolgd met 2 ruiten?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Een 5-kaart en 10 punten is niet leidend.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Het aantal slagen dat u kunt maken wel.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leg die dan naast de regel van 2 en 3.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C8C9A3CA-21E4-4614-86FE-B66FA2B6E7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816141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VB953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456330F5-0162-4C4C-B711-D7967CE9B3FC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3538B244-1DC0-4DEC-A1BB-D38E96517F5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74440A2D-2B14-4D3F-A003-84A724A380D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BB4EA6AA-516B-41EE-811C-34D05E27CB4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B478DE2F-1905-46C1-A76E-95BD9C9F0C3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D74AFDEB-3CDA-42B4-846C-76383148C59B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EFF96208-450C-4373-952F-BB619BFC5FFE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BC260CB6-EB89-457E-B1B3-B87F8525F150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AB7B47EF-D5FE-4CB6-945C-39825D3097B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08B81CB8-AD82-4663-AE71-721979A7B71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93177394"/>
      </p:ext>
    </p:extLst>
  </p:cSld>
  <p:clrMapOvr>
    <a:masterClrMapping/>
  </p:clrMapOvr>
  <p:transition advClick="0"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4EB1F859-72AA-42ED-B9B2-1C5E2C0F8D4F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15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27C6C33A-6B96-4B72-9F4F-A720644D5DAC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8B9159C4-8FED-4424-89D3-197546D6F87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8467BD93-7C5E-49AF-8051-0B7E5BB9F3DF}"/>
              </a:ext>
            </a:extLst>
          </p:cNvPr>
          <p:cNvSpPr txBox="1"/>
          <p:nvPr/>
        </p:nvSpPr>
        <p:spPr>
          <a:xfrm>
            <a:off x="3023420" y="3578832"/>
            <a:ext cx="5706000" cy="175432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zou met 2 ruiten kunnen volgen.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Maar dan moet u 8 slagen maken.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maakt 2 ½ ruiten slag.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1 ½ klaveren slag.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Volgens de regel van 2 en 3 veel te  weinig slagen.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Een mooie pas.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F789CAC2-0E70-4698-A45B-41F00168EE7A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Pas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6892AD90-388F-4BA4-A802-3233EDA428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816141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B1063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VB953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A42A8C5A-EA9F-432E-80C6-EC6AB50B074F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24F6F05B-1959-4273-9907-D31E3405C45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6A11A035-EDBF-466B-B4F4-C67D0973BE4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272E15DF-484A-4A8A-B339-23AE6A4331B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5BCF01BC-8EA3-4B59-A266-50C658FADA0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DE7FFE19-9B4F-4674-968F-EEC5998B3AA7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92AF1611-8BCF-41FC-BE00-82E9DC4837E9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3510A33A-2D06-4CB1-A3CC-73FD2617F79F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CEFA2D97-E8A2-46FB-9796-9C95890E69D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3089B426-EB13-4B56-86D7-9BE6758466B5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799122575"/>
      </p:ext>
    </p:extLst>
  </p:cSld>
  <p:clrMapOvr>
    <a:masterClrMapping/>
  </p:clrMapOvr>
  <p:transition advClick="0"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050B27BF-A666-4023-A0FC-EFC2823EB760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12F94740-4E8D-4E71-BAC6-DD67F02ACF63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39449B4F-6B49-4A02-92F8-9EDD7C7A23CE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3AAFD020-4076-4691-A3C6-1BF6D8BFC71D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6BAA68BE-1CAB-45BF-A9EE-2FB11FF34AC9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472B33D8-5332-4E76-914C-93AE04F9C401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DBCE90E1-5DA1-4097-850A-DC372180C428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66803617-0A89-415F-85DE-D906BFA1E495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F93F6F88-2A64-4C9F-B889-72E4B612616A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86901AB5-A0C9-4801-B946-6EE35DB4EBB3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71B35D11-23F8-4BE8-9AD0-47A6BCEE0D57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A1D877E4-339A-4535-AFC9-8A5EA7694B1B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A9BE73C4-DEB9-4A95-BB16-E51F1B95A828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FBD386D4-3A44-4CE5-84B3-5C8090D08331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1F7C358A-F77B-47D9-9D64-2B0411F4D12B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50ABAB5E-E177-4D56-88FD-3D3A89C617A0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EF9F9964-D50E-42AC-BE85-DB1FE26DBF81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EF720EED-EB7F-4F13-8F16-8E425F196096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00E28819-B477-451A-AB86-F2406E5FB8CC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AE243869-9D26-4782-A1D3-99C367AEB72E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7ABB167D-F726-4B2D-ABF3-DD0963ADF4F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F7849AD3-A33E-413B-BCD3-BB60B7A62020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54C8C95C-E1B7-4B0C-A2A4-EB376EF17D86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B7DD6FEC-CE1D-4B85-B6D0-CB577403ED93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0C16942B-2EE5-4CA6-B69A-2481D5A98E4D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834AE002-BFA5-4BC4-9042-569C15D974CE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D24C22F8-ABAE-4BDD-A979-1B0439FA4355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C32BAB79-11F6-49D1-95A8-8A3283FB2652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FFEAA2B9-61F6-48E3-9214-A66C17B2AF3E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9FEDAB94-1343-43FE-8CBB-308D29CE6518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F6116499-475F-40A6-884A-EB3E8DBB27FF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65E0EB65-884D-4EB9-B1F8-904DA3B6819E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8DC52831-EF08-4BEA-B54C-C1ED83773B81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1B7F2FEC-FCC2-4DE3-BB7B-C29E97D812E1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10" action="ppaction://hlinksldjump"/>
            <a:extLst>
              <a:ext uri="{FF2B5EF4-FFF2-40B4-BE49-F238E27FC236}">
                <a16:creationId xmlns:a16="http://schemas.microsoft.com/office/drawing/2014/main" id="{345EC75C-75F9-4411-BAE3-2AB12D7794BB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3A68D3B3-92EC-45EF-B785-143DE7936410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4AE29F76-452E-4077-A74A-55E2C79F66E9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8BA1B32E-51D6-469A-8C14-EA62242153C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F9811479-B3A6-4A67-ACF2-A841B84229C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0C286B8B-096C-46FF-82C8-CE97796E05D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4C66AC7A-F56E-4487-AAF4-3D55FC952B3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7CB86DD1-1088-45E0-A472-BE589C75D21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758CB4B3-2ED9-4AF6-86A5-53689D6189A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D8D70D6B-F30C-482E-A12A-614D58431D9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780108EE-2228-4956-92B1-8C94C8DF080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4E00DC89-C965-4CFB-9BFA-83FC2F2E3D9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A99A120C-C89F-4048-839E-2CD8DF1FD69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10" action="ppaction://hlinksldjump"/>
            <a:extLst>
              <a:ext uri="{FF2B5EF4-FFF2-40B4-BE49-F238E27FC236}">
                <a16:creationId xmlns:a16="http://schemas.microsoft.com/office/drawing/2014/main" id="{57E60232-3D99-4131-87B3-94C5C94E294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17C252B3-2BFD-4B67-B300-57A25B26086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22D7980C-07B8-44A7-A76C-9B569DF7BF1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8F813189-EF4B-41C9-A866-3182F403685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4326A901-7075-41D8-BE9F-3F478FC06E6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255683A1-F1D9-4F43-849F-E99699FB507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376073D6-F01F-41EF-AADD-082DC30522C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C5EC7DD6-1E6E-45BD-987D-A07C5A8E129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147FB16D-8CE7-4A14-B635-A5E49BD8DF6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A920CE24-F6FF-4234-9E9D-CB950A6566D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8DC6B873-702F-4066-8D63-BCA1C225FE7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94071CD0-7359-4E77-A8C3-175D830292E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8BCD3853-44B8-49BB-8179-B039D5B0F47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31D7B69D-D50F-4B49-A6FD-133CE53F345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001EA327-AB4C-46B9-95AE-A509FF83A70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091F8EAE-0F13-495F-8BA1-A7E60AC3957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DF20E181-6B19-4E8D-9A8B-EFB6181BD83B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3DC18DDD-5D3F-4311-8A8E-986DE7DE077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1E3AE84D-089B-4FD2-9EF9-5E571C5CE29F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E2E12E97-C663-4D02-9868-949EBC506E6F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7AA9B2DB-96A3-41BE-BFB6-CC8E5315E0E6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73209474-1965-46AF-AD83-B4B5BF174EBC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16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24D4F130-2AD5-4A42-85BE-C43ABC9ABE9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DDA2C2D2-956D-47EB-94F1-027CDACF55B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4E52870D-9B51-4BA0-8F7A-41971054CC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619732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A1DA266C-0B83-4650-88C9-519C9A9AE00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264D3AB6-DE85-4B88-9F7A-F98237F046A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EE98F26B-A3BA-4572-A297-4F1D9D413D6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FCFAF1B2-2B36-41BA-B124-3955B8BB4FC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85C401C1-4417-4F87-B89C-8BCB60218E8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4" name="Rond diagonale hoek rechthoek 17">
            <a:extLst>
              <a:ext uri="{FF2B5EF4-FFF2-40B4-BE49-F238E27FC236}">
                <a16:creationId xmlns:a16="http://schemas.microsoft.com/office/drawing/2014/main" id="{178B0686-0178-4EE3-94F7-A9FF41A8EF27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34E8F2C6-EE34-4B6B-8E09-333333FA92C9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AF3F718D-DA8E-41E3-A51B-4ED8804F78AA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04B81F0B-9062-4F37-9C1C-0B7972CA7EF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8412D2C4-A005-4294-BB61-FFC0B40FB37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903247578"/>
      </p:ext>
    </p:extLst>
  </p:cSld>
  <p:clrMapOvr>
    <a:masterClrMapping/>
  </p:clrMapOvr>
  <p:transition advClick="0"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3FFD7A33-C2F5-40B5-95F2-354A96C79462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F8C2537A-E5FE-466B-8E3D-861D30DB3D14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16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1A2E7BDA-F8CF-4502-8389-9DE4D0A23C03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58201857-DCAB-4E32-8329-813C5167F70E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Heeft u 1 Sans Atout geboden?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Heeft u een Sans Atout verdeling?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Nee. U heeft een 5-kaat hoog.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9650DBE9-8B35-4521-A843-5DAFF82526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51960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73AB0AB3-C2FB-4B94-92DE-356CB2C4547F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79EB10E0-CDD8-4810-A7F2-701C8216161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8C0F8362-D5F8-49B8-90F4-9385938A357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E73F8B37-3010-468E-B10A-DD2A5A7BCF1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06B02534-9E18-4768-8712-0F964428B2B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D630BEE1-166E-41E4-9CC0-5F17C00ADAD2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1513A007-F27D-4755-86E5-AFE338760679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A376B64A-A1D6-4FF7-94E5-F5AF778058E7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03DF3E8C-3FE7-4591-8E56-4BF0C88859A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87B44703-5295-4FCE-AC8E-716D3657946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679876719"/>
      </p:ext>
    </p:extLst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Rond diagonale hoek rechthoek 28">
            <a:extLst>
              <a:ext uri="{FF2B5EF4-FFF2-40B4-BE49-F238E27FC236}">
                <a16:creationId xmlns:a16="http://schemas.microsoft.com/office/drawing/2014/main" id="{FB2D56BB-7D57-4E29-BE02-D8FE127A6729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</a:t>
            </a:r>
          </a:p>
        </p:txBody>
      </p:sp>
      <p:sp>
        <p:nvSpPr>
          <p:cNvPr id="23" name="Rond diagonale hoek rechthoek 28">
            <a:extLst>
              <a:ext uri="{FF2B5EF4-FFF2-40B4-BE49-F238E27FC236}">
                <a16:creationId xmlns:a16="http://schemas.microsoft.com/office/drawing/2014/main" id="{510493FC-F63B-49ED-8BE1-3A5DE8A6AEBE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269E93AE-55D7-44C6-8CB0-B4BAD2BFD11A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Mocht het nodig zijn, dan kunt u zo dadelijk ook de ruiten nog een keer bieden.</a:t>
            </a:r>
          </a:p>
        </p:txBody>
      </p:sp>
      <p:sp>
        <p:nvSpPr>
          <p:cNvPr id="31" name="Tekstvak 30">
            <a:extLst>
              <a:ext uri="{FF2B5EF4-FFF2-40B4-BE49-F238E27FC236}">
                <a16:creationId xmlns:a16="http://schemas.microsoft.com/office/drawing/2014/main" id="{BE7A5A14-3816-4AC1-B51E-B7C27943172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9613FBB9-C9F1-4518-9121-8D04DAFA1611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4EB9CE7A-9747-4261-AD69-641296BEA8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890378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HVB54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V876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5" name="Rechthoek 14">
            <a:extLst>
              <a:ext uri="{FF2B5EF4-FFF2-40B4-BE49-F238E27FC236}">
                <a16:creationId xmlns:a16="http://schemas.microsoft.com/office/drawing/2014/main" id="{5736E7DD-A3CF-41CC-8256-164259C2FE3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6" name="Afbeelding 15">
            <a:extLst>
              <a:ext uri="{FF2B5EF4-FFF2-40B4-BE49-F238E27FC236}">
                <a16:creationId xmlns:a16="http://schemas.microsoft.com/office/drawing/2014/main" id="{DC511C00-9B3E-4D24-8D78-4B9C007BF99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" name="Afbeelding 16">
            <a:extLst>
              <a:ext uri="{FF2B5EF4-FFF2-40B4-BE49-F238E27FC236}">
                <a16:creationId xmlns:a16="http://schemas.microsoft.com/office/drawing/2014/main" id="{FB670274-B999-4FEE-82C4-0276B9F78D8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8" name="Afbeelding 17">
            <a:extLst>
              <a:ext uri="{FF2B5EF4-FFF2-40B4-BE49-F238E27FC236}">
                <a16:creationId xmlns:a16="http://schemas.microsoft.com/office/drawing/2014/main" id="{9F652DED-B8F5-4E14-895E-A5427A318FE8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4EA1B572-CB30-41E7-B6E7-EAD822A86A3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0" name="Rond diagonale hoek rechthoek 17">
            <a:extLst>
              <a:ext uri="{FF2B5EF4-FFF2-40B4-BE49-F238E27FC236}">
                <a16:creationId xmlns:a16="http://schemas.microsoft.com/office/drawing/2014/main" id="{60ED0476-31D4-4626-A079-4D57B6D5CDBC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C729D947-76D6-45A0-8F30-FFB29694C038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3ECE17B2-7972-4A81-9DE2-F20269FA95F3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5" name="Afbeelding 24">
            <a:extLst>
              <a:ext uri="{FF2B5EF4-FFF2-40B4-BE49-F238E27FC236}">
                <a16:creationId xmlns:a16="http://schemas.microsoft.com/office/drawing/2014/main" id="{81C057CE-BEA9-48A3-9F24-4864C020994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8664" y="2070807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C85DDE34-4636-4959-9EEB-9F6FE60BFE8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  <p:sp>
        <p:nvSpPr>
          <p:cNvPr id="28" name="Tekstvak 27">
            <a:extLst>
              <a:ext uri="{FF2B5EF4-FFF2-40B4-BE49-F238E27FC236}">
                <a16:creationId xmlns:a16="http://schemas.microsoft.com/office/drawing/2014/main" id="{96CCC73E-B395-4903-8C4F-106982613C3E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A5EE896B-D59C-4D20-9B08-4B1765E24ABA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16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5D1E4B01-33B7-43DB-9A6F-C87F93C64F15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E77781BC-13A5-4DEB-ADAC-B0CB7C7811F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E1703FDE-E774-4326-8611-20EE88A23325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Ondanks de 15 punten, volgen met 1 schoppen.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heeft geen Sans Atout verdeling. Prima geboden.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D1CC6420-0CDA-4767-A1EB-4674CD8B203B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A5F352D6-B084-44E9-831B-6C820EDAED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51960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AB1062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A87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94FED96A-B92D-4E6A-9188-E3D0290E0E26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30C93BB4-C6EE-47ED-89FE-1928AE31AFA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80B9851C-B913-4850-BC7D-33E08451A35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C9194FC0-6E59-4A8A-A201-C2DFDA99231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C8BC7705-D854-406D-A110-6794ED34F014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DDE6F8E8-EE34-441B-AD6B-78AF02CEAFA3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D80BCE98-41DF-4FB4-9E25-90101B8DD8AC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02DD0AB0-664D-4CFE-9BB0-1BFE0A07A600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7B8B4B4C-E497-4771-9E2F-50AE71BA352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01F76A50-5CED-4B3A-B1EF-DFDA2BE4E18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E5601E17-96EA-4F34-9D82-65719C14212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327001604"/>
      </p:ext>
    </p:extLst>
  </p:cSld>
  <p:clrMapOvr>
    <a:masterClrMapping/>
  </p:clrMapOvr>
  <p:transition advClick="0"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243" name="Rechthoek 242">
            <a:hlinkClick r:id="rId8" action="ppaction://hlinksldjump"/>
            <a:extLst>
              <a:ext uri="{FF2B5EF4-FFF2-40B4-BE49-F238E27FC236}">
                <a16:creationId xmlns:a16="http://schemas.microsoft.com/office/drawing/2014/main" id="{F2E7E6FD-30C1-44AC-86C9-E25400AE7F90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244" name="Rechthoek 243">
            <a:hlinkClick r:id="rId8" action="ppaction://hlinksldjump"/>
            <a:extLst>
              <a:ext uri="{FF2B5EF4-FFF2-40B4-BE49-F238E27FC236}">
                <a16:creationId xmlns:a16="http://schemas.microsoft.com/office/drawing/2014/main" id="{A3DC2750-2B74-4603-AB71-20269821BD9E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45" name="Rechthoek 244">
            <a:hlinkClick r:id="rId8" action="ppaction://hlinksldjump"/>
            <a:extLst>
              <a:ext uri="{FF2B5EF4-FFF2-40B4-BE49-F238E27FC236}">
                <a16:creationId xmlns:a16="http://schemas.microsoft.com/office/drawing/2014/main" id="{6E6C20B5-7849-48DE-8004-476EC58F33D1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46" name="Rechthoek 245">
            <a:hlinkClick r:id="rId9" action="ppaction://hlinksldjump"/>
            <a:extLst>
              <a:ext uri="{FF2B5EF4-FFF2-40B4-BE49-F238E27FC236}">
                <a16:creationId xmlns:a16="http://schemas.microsoft.com/office/drawing/2014/main" id="{6BDA9E87-E2CF-4856-B811-76D48A34C2F3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47" name="Rechthoek 246">
            <a:hlinkClick r:id="rId9" action="ppaction://hlinksldjump"/>
            <a:extLst>
              <a:ext uri="{FF2B5EF4-FFF2-40B4-BE49-F238E27FC236}">
                <a16:creationId xmlns:a16="http://schemas.microsoft.com/office/drawing/2014/main" id="{901E0B77-9E19-4D54-9043-CCD32C123D53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48" name="Rechthoek 247">
            <a:hlinkClick r:id="rId8" action="ppaction://hlinksldjump"/>
            <a:extLst>
              <a:ext uri="{FF2B5EF4-FFF2-40B4-BE49-F238E27FC236}">
                <a16:creationId xmlns:a16="http://schemas.microsoft.com/office/drawing/2014/main" id="{C1044FF0-89C4-40F3-BDA5-A89C9104945F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49" name="Rechthoek 24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5225AF1F-108C-4023-8F08-4E4FC7AB099A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50" name="Rechthoek 249">
            <a:hlinkClick r:id="rId8" action="ppaction://hlinksldjump"/>
            <a:extLst>
              <a:ext uri="{FF2B5EF4-FFF2-40B4-BE49-F238E27FC236}">
                <a16:creationId xmlns:a16="http://schemas.microsoft.com/office/drawing/2014/main" id="{E4021DCA-4A16-4A0B-A99C-51F7CB01C30A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51" name="Rechthoek 250">
            <a:hlinkClick r:id="rId8" action="ppaction://hlinksldjump"/>
            <a:extLst>
              <a:ext uri="{FF2B5EF4-FFF2-40B4-BE49-F238E27FC236}">
                <a16:creationId xmlns:a16="http://schemas.microsoft.com/office/drawing/2014/main" id="{4CBA7023-57C6-4F2C-939F-BC44E4A2B7BC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252" name="Rechthoek 251">
            <a:hlinkClick r:id="rId8" action="ppaction://hlinksldjump"/>
            <a:extLst>
              <a:ext uri="{FF2B5EF4-FFF2-40B4-BE49-F238E27FC236}">
                <a16:creationId xmlns:a16="http://schemas.microsoft.com/office/drawing/2014/main" id="{901FC642-602B-4F1B-ADFD-39D2E127761F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253" name="Rechthoek 252">
            <a:hlinkClick r:id="rId8" action="ppaction://hlinksldjump"/>
            <a:extLst>
              <a:ext uri="{FF2B5EF4-FFF2-40B4-BE49-F238E27FC236}">
                <a16:creationId xmlns:a16="http://schemas.microsoft.com/office/drawing/2014/main" id="{6D7D6C1A-56B1-4EF1-A5BB-F38E49E9C0EE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54" name="Rechthoek 253">
            <a:hlinkClick r:id="rId10" action="ppaction://hlinksldjump"/>
            <a:extLst>
              <a:ext uri="{FF2B5EF4-FFF2-40B4-BE49-F238E27FC236}">
                <a16:creationId xmlns:a16="http://schemas.microsoft.com/office/drawing/2014/main" id="{A19B2E86-185F-462C-AA8E-AB2B5397FCBF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55" name="Rechthoek 254">
            <a:hlinkClick r:id="rId8" action="ppaction://hlinksldjump"/>
            <a:extLst>
              <a:ext uri="{FF2B5EF4-FFF2-40B4-BE49-F238E27FC236}">
                <a16:creationId xmlns:a16="http://schemas.microsoft.com/office/drawing/2014/main" id="{60F3A090-5F72-44F0-B5E6-99590EC56B89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256" name="Rechthoek 255">
            <a:hlinkClick r:id="rId8" action="ppaction://hlinksldjump"/>
            <a:extLst>
              <a:ext uri="{FF2B5EF4-FFF2-40B4-BE49-F238E27FC236}">
                <a16:creationId xmlns:a16="http://schemas.microsoft.com/office/drawing/2014/main" id="{974B867F-79FB-4337-A115-D7F40CF0CCAD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257" name="Rechthoek 256">
            <a:hlinkClick r:id="rId8" action="ppaction://hlinksldjump"/>
            <a:extLst>
              <a:ext uri="{FF2B5EF4-FFF2-40B4-BE49-F238E27FC236}">
                <a16:creationId xmlns:a16="http://schemas.microsoft.com/office/drawing/2014/main" id="{01EFD187-74D1-41DF-AEE0-55C9BCB80D22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58" name="Rechthoek 257">
            <a:hlinkClick r:id="rId8" action="ppaction://hlinksldjump"/>
            <a:extLst>
              <a:ext uri="{FF2B5EF4-FFF2-40B4-BE49-F238E27FC236}">
                <a16:creationId xmlns:a16="http://schemas.microsoft.com/office/drawing/2014/main" id="{57AD2015-D261-4A1E-B839-7909223F3BFE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59" name="Rechthoek 258">
            <a:hlinkClick r:id="rId8" action="ppaction://hlinksldjump"/>
            <a:extLst>
              <a:ext uri="{FF2B5EF4-FFF2-40B4-BE49-F238E27FC236}">
                <a16:creationId xmlns:a16="http://schemas.microsoft.com/office/drawing/2014/main" id="{AA3F1F86-234F-4D89-B477-B88E65B17D0A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60" name="Rechthoek 259">
            <a:hlinkClick r:id="rId8" action="ppaction://hlinksldjump"/>
            <a:extLst>
              <a:ext uri="{FF2B5EF4-FFF2-40B4-BE49-F238E27FC236}">
                <a16:creationId xmlns:a16="http://schemas.microsoft.com/office/drawing/2014/main" id="{0114BFD8-902A-469E-817D-5AFF4BE880B0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261" name="Rechthoek 260">
            <a:hlinkClick r:id="rId8" action="ppaction://hlinksldjump"/>
            <a:extLst>
              <a:ext uri="{FF2B5EF4-FFF2-40B4-BE49-F238E27FC236}">
                <a16:creationId xmlns:a16="http://schemas.microsoft.com/office/drawing/2014/main" id="{B25DC380-64AD-4E19-BA0B-A6190D4D3BEA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262" name="Rechthoek 261">
            <a:hlinkClick r:id="rId8" action="ppaction://hlinksldjump"/>
            <a:extLst>
              <a:ext uri="{FF2B5EF4-FFF2-40B4-BE49-F238E27FC236}">
                <a16:creationId xmlns:a16="http://schemas.microsoft.com/office/drawing/2014/main" id="{F8D5B9FC-798F-4698-ABA7-8220A41CFB2A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63" name="Rechthoek 262">
            <a:hlinkClick r:id="rId8" action="ppaction://hlinksldjump"/>
            <a:extLst>
              <a:ext uri="{FF2B5EF4-FFF2-40B4-BE49-F238E27FC236}">
                <a16:creationId xmlns:a16="http://schemas.microsoft.com/office/drawing/2014/main" id="{B11001D7-8C57-4935-B275-584150BA937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264" name="Rechthoek 263">
            <a:hlinkClick r:id="rId8" action="ppaction://hlinksldjump"/>
            <a:extLst>
              <a:ext uri="{FF2B5EF4-FFF2-40B4-BE49-F238E27FC236}">
                <a16:creationId xmlns:a16="http://schemas.microsoft.com/office/drawing/2014/main" id="{5EEC35AA-7BAB-4977-9D4F-2CC0B1244E2A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265" name="Rechthoek 264">
            <a:hlinkClick r:id="rId8" action="ppaction://hlinksldjump"/>
            <a:extLst>
              <a:ext uri="{FF2B5EF4-FFF2-40B4-BE49-F238E27FC236}">
                <a16:creationId xmlns:a16="http://schemas.microsoft.com/office/drawing/2014/main" id="{B755BF71-0BF0-4D9E-92A1-04A7453D7D38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66" name="Rechthoek 265">
            <a:hlinkClick r:id="rId8" action="ppaction://hlinksldjump"/>
            <a:extLst>
              <a:ext uri="{FF2B5EF4-FFF2-40B4-BE49-F238E27FC236}">
                <a16:creationId xmlns:a16="http://schemas.microsoft.com/office/drawing/2014/main" id="{5F710D80-94DE-454D-B976-BF713A7ABF2D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67" name="Rechthoek 266">
            <a:hlinkClick r:id="rId8" action="ppaction://hlinksldjump"/>
            <a:extLst>
              <a:ext uri="{FF2B5EF4-FFF2-40B4-BE49-F238E27FC236}">
                <a16:creationId xmlns:a16="http://schemas.microsoft.com/office/drawing/2014/main" id="{9822F61B-55ED-4C14-BD83-D6221B7605C5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68" name="Rechthoek 267">
            <a:hlinkClick r:id="rId8" action="ppaction://hlinksldjump"/>
            <a:extLst>
              <a:ext uri="{FF2B5EF4-FFF2-40B4-BE49-F238E27FC236}">
                <a16:creationId xmlns:a16="http://schemas.microsoft.com/office/drawing/2014/main" id="{743EEBB4-889C-4DFB-B7B7-E660EAFA4257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69" name="Rechthoek 268">
            <a:hlinkClick r:id="rId8" action="ppaction://hlinksldjump"/>
            <a:extLst>
              <a:ext uri="{FF2B5EF4-FFF2-40B4-BE49-F238E27FC236}">
                <a16:creationId xmlns:a16="http://schemas.microsoft.com/office/drawing/2014/main" id="{EC17F674-CB3A-4613-8989-BE8DAB43EB0E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270" name="Rechthoek 269">
            <a:hlinkClick r:id="rId8" action="ppaction://hlinksldjump"/>
            <a:extLst>
              <a:ext uri="{FF2B5EF4-FFF2-40B4-BE49-F238E27FC236}">
                <a16:creationId xmlns:a16="http://schemas.microsoft.com/office/drawing/2014/main" id="{7DE00D57-E96F-45E5-9B22-C1265AC018A6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271" name="Rechthoek 270">
            <a:hlinkClick r:id="rId8" action="ppaction://hlinksldjump"/>
            <a:extLst>
              <a:ext uri="{FF2B5EF4-FFF2-40B4-BE49-F238E27FC236}">
                <a16:creationId xmlns:a16="http://schemas.microsoft.com/office/drawing/2014/main" id="{0E3536AD-09FC-437B-8BD2-D79E18BB857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72" name="Rechthoek 271">
            <a:hlinkClick r:id="rId8" action="ppaction://hlinksldjump"/>
            <a:extLst>
              <a:ext uri="{FF2B5EF4-FFF2-40B4-BE49-F238E27FC236}">
                <a16:creationId xmlns:a16="http://schemas.microsoft.com/office/drawing/2014/main" id="{82CA45DC-69B4-4875-B6D8-3A442F1D6F33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73" name="Rechthoek 272">
            <a:hlinkClick r:id="rId8" action="ppaction://hlinksldjump"/>
            <a:extLst>
              <a:ext uri="{FF2B5EF4-FFF2-40B4-BE49-F238E27FC236}">
                <a16:creationId xmlns:a16="http://schemas.microsoft.com/office/drawing/2014/main" id="{F8624FEB-40A6-4EEF-9341-DAE41B04BAD2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274" name="Rechthoek 273">
            <a:hlinkClick r:id="rId8" action="ppaction://hlinksldjump"/>
            <a:extLst>
              <a:ext uri="{FF2B5EF4-FFF2-40B4-BE49-F238E27FC236}">
                <a16:creationId xmlns:a16="http://schemas.microsoft.com/office/drawing/2014/main" id="{9692D752-9255-4381-BF4C-C1F7A85FAC26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275" name="Rechthoek 274">
            <a:hlinkClick r:id="rId8" action="ppaction://hlinksldjump"/>
            <a:extLst>
              <a:ext uri="{FF2B5EF4-FFF2-40B4-BE49-F238E27FC236}">
                <a16:creationId xmlns:a16="http://schemas.microsoft.com/office/drawing/2014/main" id="{CB8587EA-7F0F-4088-9ED7-A9511E726114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276" name="Rechthoek 275">
            <a:hlinkClick r:id="rId8" action="ppaction://hlinksldjump"/>
            <a:extLst>
              <a:ext uri="{FF2B5EF4-FFF2-40B4-BE49-F238E27FC236}">
                <a16:creationId xmlns:a16="http://schemas.microsoft.com/office/drawing/2014/main" id="{BC620E50-63A4-4A39-826C-F3ACB53AEA61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277" name="Rechthoek 276">
            <a:hlinkClick r:id="rId8" action="ppaction://hlinksldjump"/>
            <a:extLst>
              <a:ext uri="{FF2B5EF4-FFF2-40B4-BE49-F238E27FC236}">
                <a16:creationId xmlns:a16="http://schemas.microsoft.com/office/drawing/2014/main" id="{3BEB83E9-6B73-49ED-8000-BA7EBABEA636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278" name="Rechthoek 277">
            <a:hlinkClick r:id="rId8" action="ppaction://hlinksldjump"/>
            <a:extLst>
              <a:ext uri="{FF2B5EF4-FFF2-40B4-BE49-F238E27FC236}">
                <a16:creationId xmlns:a16="http://schemas.microsoft.com/office/drawing/2014/main" id="{3581EC4D-923F-4F4B-A800-3FC6B09CB1A4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279" name="Rechthoek 278">
            <a:hlinkClick r:id="rId8" action="ppaction://hlinksldjump"/>
            <a:extLst>
              <a:ext uri="{FF2B5EF4-FFF2-40B4-BE49-F238E27FC236}">
                <a16:creationId xmlns:a16="http://schemas.microsoft.com/office/drawing/2014/main" id="{9D142D3C-85E2-4715-A343-CB95B93D5D62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80" name="Afbeelding 279">
            <a:hlinkClick r:id="rId8" action="ppaction://hlinksldjump"/>
            <a:extLst>
              <a:ext uri="{FF2B5EF4-FFF2-40B4-BE49-F238E27FC236}">
                <a16:creationId xmlns:a16="http://schemas.microsoft.com/office/drawing/2014/main" id="{56558E05-E188-40A4-B6E3-DA660183512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281" name="Afbeelding 280">
            <a:hlinkClick r:id="rId8" action="ppaction://hlinksldjump"/>
            <a:extLst>
              <a:ext uri="{FF2B5EF4-FFF2-40B4-BE49-F238E27FC236}">
                <a16:creationId xmlns:a16="http://schemas.microsoft.com/office/drawing/2014/main" id="{12EAD12F-433A-4A63-98DA-DBED6BDE1FD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282" name="Afbeelding 281">
            <a:hlinkClick r:id="rId8" action="ppaction://hlinksldjump"/>
            <a:extLst>
              <a:ext uri="{FF2B5EF4-FFF2-40B4-BE49-F238E27FC236}">
                <a16:creationId xmlns:a16="http://schemas.microsoft.com/office/drawing/2014/main" id="{56758D32-5474-442B-ACAB-390128107FA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283" name="Afbeelding 282">
            <a:hlinkClick r:id="rId8" action="ppaction://hlinksldjump"/>
            <a:extLst>
              <a:ext uri="{FF2B5EF4-FFF2-40B4-BE49-F238E27FC236}">
                <a16:creationId xmlns:a16="http://schemas.microsoft.com/office/drawing/2014/main" id="{3287D2E9-B5EC-40D2-9223-2190FD85176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284" name="Afbeelding 283">
            <a:hlinkClick r:id="rId8" action="ppaction://hlinksldjump"/>
            <a:extLst>
              <a:ext uri="{FF2B5EF4-FFF2-40B4-BE49-F238E27FC236}">
                <a16:creationId xmlns:a16="http://schemas.microsoft.com/office/drawing/2014/main" id="{21A0C70E-B61B-4F99-9963-288FD1B2D18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285" name="Afbeelding 284">
            <a:hlinkClick r:id="rId8" action="ppaction://hlinksldjump"/>
            <a:extLst>
              <a:ext uri="{FF2B5EF4-FFF2-40B4-BE49-F238E27FC236}">
                <a16:creationId xmlns:a16="http://schemas.microsoft.com/office/drawing/2014/main" id="{F9ECD856-B40F-4539-B028-340FCD5ECFE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286" name="Afbeelding 285">
            <a:hlinkClick r:id="rId8" action="ppaction://hlinksldjump"/>
            <a:extLst>
              <a:ext uri="{FF2B5EF4-FFF2-40B4-BE49-F238E27FC236}">
                <a16:creationId xmlns:a16="http://schemas.microsoft.com/office/drawing/2014/main" id="{B5632A6D-22E3-4EB8-BA24-0EDC70138D0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287" name="Afbeelding 286">
            <a:hlinkClick r:id="rId10" action="ppaction://hlinksldjump"/>
            <a:extLst>
              <a:ext uri="{FF2B5EF4-FFF2-40B4-BE49-F238E27FC236}">
                <a16:creationId xmlns:a16="http://schemas.microsoft.com/office/drawing/2014/main" id="{9D5803E5-0A11-4E1D-913C-ED972E8CFFF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288" name="Afbeelding 287">
            <a:hlinkClick r:id="rId8" action="ppaction://hlinksldjump"/>
            <a:extLst>
              <a:ext uri="{FF2B5EF4-FFF2-40B4-BE49-F238E27FC236}">
                <a16:creationId xmlns:a16="http://schemas.microsoft.com/office/drawing/2014/main" id="{F13879FD-E70F-4F7F-8C43-FA94EBADB1D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289" name="Afbeelding 288">
            <a:hlinkClick r:id="rId8" action="ppaction://hlinksldjump"/>
            <a:extLst>
              <a:ext uri="{FF2B5EF4-FFF2-40B4-BE49-F238E27FC236}">
                <a16:creationId xmlns:a16="http://schemas.microsoft.com/office/drawing/2014/main" id="{0890B21E-8888-4D76-BA78-9C9C38C2328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290" name="Afbeelding 289">
            <a:hlinkClick r:id="rId8" action="ppaction://hlinksldjump"/>
            <a:extLst>
              <a:ext uri="{FF2B5EF4-FFF2-40B4-BE49-F238E27FC236}">
                <a16:creationId xmlns:a16="http://schemas.microsoft.com/office/drawing/2014/main" id="{E1D5D9D7-631E-49F7-835C-16ED4164B6D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291" name="Afbeelding 290">
            <a:hlinkClick r:id="rId8" action="ppaction://hlinksldjump"/>
            <a:extLst>
              <a:ext uri="{FF2B5EF4-FFF2-40B4-BE49-F238E27FC236}">
                <a16:creationId xmlns:a16="http://schemas.microsoft.com/office/drawing/2014/main" id="{33899909-4C86-4034-9A94-1E74B27A5BC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292" name="Afbeelding 291">
            <a:hlinkClick r:id="rId8" action="ppaction://hlinksldjump"/>
            <a:extLst>
              <a:ext uri="{FF2B5EF4-FFF2-40B4-BE49-F238E27FC236}">
                <a16:creationId xmlns:a16="http://schemas.microsoft.com/office/drawing/2014/main" id="{70E2443A-46F5-4592-B05A-449A490FACA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293" name="Afbeelding 292">
            <a:hlinkClick r:id="rId8" action="ppaction://hlinksldjump"/>
            <a:extLst>
              <a:ext uri="{FF2B5EF4-FFF2-40B4-BE49-F238E27FC236}">
                <a16:creationId xmlns:a16="http://schemas.microsoft.com/office/drawing/2014/main" id="{54776AD6-FDA1-49FC-ADE9-65712D72B02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294" name="Afbeelding 293">
            <a:hlinkClick r:id="rId8" action="ppaction://hlinksldjump"/>
            <a:extLst>
              <a:ext uri="{FF2B5EF4-FFF2-40B4-BE49-F238E27FC236}">
                <a16:creationId xmlns:a16="http://schemas.microsoft.com/office/drawing/2014/main" id="{B3DC9087-1566-4F4D-B93E-77D9EDA22E4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295" name="Afbeelding 294">
            <a:hlinkClick r:id="rId8" action="ppaction://hlinksldjump"/>
            <a:extLst>
              <a:ext uri="{FF2B5EF4-FFF2-40B4-BE49-F238E27FC236}">
                <a16:creationId xmlns:a16="http://schemas.microsoft.com/office/drawing/2014/main" id="{BF78EE13-11F3-4DA7-9501-D9315A7A140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296" name="Afbeelding 295">
            <a:hlinkClick r:id="rId8" action="ppaction://hlinksldjump"/>
            <a:extLst>
              <a:ext uri="{FF2B5EF4-FFF2-40B4-BE49-F238E27FC236}">
                <a16:creationId xmlns:a16="http://schemas.microsoft.com/office/drawing/2014/main" id="{E6EEC0B9-5FFD-4FFF-A534-CB4CBF7E531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297" name="Afbeelding 296">
            <a:hlinkClick r:id="rId8" action="ppaction://hlinksldjump"/>
            <a:extLst>
              <a:ext uri="{FF2B5EF4-FFF2-40B4-BE49-F238E27FC236}">
                <a16:creationId xmlns:a16="http://schemas.microsoft.com/office/drawing/2014/main" id="{EDDD03B4-AAD9-42C0-8BC7-43987F9ABEA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298" name="Afbeelding 297">
            <a:hlinkClick r:id="rId8" action="ppaction://hlinksldjump"/>
            <a:extLst>
              <a:ext uri="{FF2B5EF4-FFF2-40B4-BE49-F238E27FC236}">
                <a16:creationId xmlns:a16="http://schemas.microsoft.com/office/drawing/2014/main" id="{4794ECDC-EC66-45EE-8680-E1E7FABE113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299" name="Afbeelding 298">
            <a:hlinkClick r:id="rId8" action="ppaction://hlinksldjump"/>
            <a:extLst>
              <a:ext uri="{FF2B5EF4-FFF2-40B4-BE49-F238E27FC236}">
                <a16:creationId xmlns:a16="http://schemas.microsoft.com/office/drawing/2014/main" id="{5A64ABE4-9EAB-42C6-893A-72B9D5D4A94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300" name="Afbeelding 299">
            <a:hlinkClick r:id="rId8" action="ppaction://hlinksldjump"/>
            <a:extLst>
              <a:ext uri="{FF2B5EF4-FFF2-40B4-BE49-F238E27FC236}">
                <a16:creationId xmlns:a16="http://schemas.microsoft.com/office/drawing/2014/main" id="{86B5BB74-5CE1-411F-AC23-41DFBD27CF4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301" name="Afbeelding 300">
            <a:hlinkClick r:id="rId8" action="ppaction://hlinksldjump"/>
            <a:extLst>
              <a:ext uri="{FF2B5EF4-FFF2-40B4-BE49-F238E27FC236}">
                <a16:creationId xmlns:a16="http://schemas.microsoft.com/office/drawing/2014/main" id="{00319F02-863D-4C4F-801C-DA364BFD449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302" name="Afbeelding 301">
            <a:hlinkClick r:id="rId8" action="ppaction://hlinksldjump"/>
            <a:extLst>
              <a:ext uri="{FF2B5EF4-FFF2-40B4-BE49-F238E27FC236}">
                <a16:creationId xmlns:a16="http://schemas.microsoft.com/office/drawing/2014/main" id="{45395C48-92B9-4BF5-9A1D-BDB6FEB56D3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303" name="Afbeelding 302">
            <a:hlinkClick r:id="rId8" action="ppaction://hlinksldjump"/>
            <a:extLst>
              <a:ext uri="{FF2B5EF4-FFF2-40B4-BE49-F238E27FC236}">
                <a16:creationId xmlns:a16="http://schemas.microsoft.com/office/drawing/2014/main" id="{E1A772AB-0ED7-4225-B68F-717B090B805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304" name="Afbeelding 303">
            <a:hlinkClick r:id="rId8" action="ppaction://hlinksldjump"/>
            <a:extLst>
              <a:ext uri="{FF2B5EF4-FFF2-40B4-BE49-F238E27FC236}">
                <a16:creationId xmlns:a16="http://schemas.microsoft.com/office/drawing/2014/main" id="{94078F32-4842-4DBB-912D-D1D11668DE5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305" name="Afbeelding 304">
            <a:hlinkClick r:id="rId8" action="ppaction://hlinksldjump"/>
            <a:extLst>
              <a:ext uri="{FF2B5EF4-FFF2-40B4-BE49-F238E27FC236}">
                <a16:creationId xmlns:a16="http://schemas.microsoft.com/office/drawing/2014/main" id="{06B6E652-22B0-4438-B19C-135274F1020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306" name="Rechthoek 305">
            <a:hlinkClick r:id="rId8" action="ppaction://hlinksldjump"/>
            <a:extLst>
              <a:ext uri="{FF2B5EF4-FFF2-40B4-BE49-F238E27FC236}">
                <a16:creationId xmlns:a16="http://schemas.microsoft.com/office/drawing/2014/main" id="{485D029A-4B34-4F3A-B4D5-21EB41E04652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307" name="Afbeelding 306">
            <a:hlinkClick r:id="rId8" action="ppaction://hlinksldjump"/>
            <a:extLst>
              <a:ext uri="{FF2B5EF4-FFF2-40B4-BE49-F238E27FC236}">
                <a16:creationId xmlns:a16="http://schemas.microsoft.com/office/drawing/2014/main" id="{40C7B1E7-C6A3-4BCD-8F2D-152DBC19E95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308" name="Rechthoek 307">
            <a:hlinkClick r:id="rId8" action="ppaction://hlinksldjump"/>
            <a:extLst>
              <a:ext uri="{FF2B5EF4-FFF2-40B4-BE49-F238E27FC236}">
                <a16:creationId xmlns:a16="http://schemas.microsoft.com/office/drawing/2014/main" id="{2A22D5E9-D078-454C-8154-E304298CFE3B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309" name="Rechthoek 308">
            <a:hlinkClick r:id="rId8" action="ppaction://hlinksldjump"/>
            <a:extLst>
              <a:ext uri="{FF2B5EF4-FFF2-40B4-BE49-F238E27FC236}">
                <a16:creationId xmlns:a16="http://schemas.microsoft.com/office/drawing/2014/main" id="{080D5BAE-BCC5-4713-B04E-855ACEEF386C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310" name="Rechthoek 309">
            <a:hlinkClick r:id="rId8" action="ppaction://hlinksldjump"/>
            <a:extLst>
              <a:ext uri="{FF2B5EF4-FFF2-40B4-BE49-F238E27FC236}">
                <a16:creationId xmlns:a16="http://schemas.microsoft.com/office/drawing/2014/main" id="{91D9E8FA-E1D4-4A5D-8756-4E4853011536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311" name="Rond diagonale hoek rechthoek 28">
            <a:extLst>
              <a:ext uri="{FF2B5EF4-FFF2-40B4-BE49-F238E27FC236}">
                <a16:creationId xmlns:a16="http://schemas.microsoft.com/office/drawing/2014/main" id="{999CFAED-4F9E-4919-8A76-40723F85BB8E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17</a:t>
            </a:r>
          </a:p>
        </p:txBody>
      </p:sp>
      <p:pic>
        <p:nvPicPr>
          <p:cNvPr id="312" name="Afbeelding 311">
            <a:hlinkClick r:id="rId8" action="ppaction://hlinksldjump"/>
            <a:extLst>
              <a:ext uri="{FF2B5EF4-FFF2-40B4-BE49-F238E27FC236}">
                <a16:creationId xmlns:a16="http://schemas.microsoft.com/office/drawing/2014/main" id="{4420C95F-D1A2-4B49-9D81-4A2B2C29316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86" name="Tekstvak 85">
            <a:extLst>
              <a:ext uri="{FF2B5EF4-FFF2-40B4-BE49-F238E27FC236}">
                <a16:creationId xmlns:a16="http://schemas.microsoft.com/office/drawing/2014/main" id="{EF833C1F-BBDB-47AE-8AF7-84F0F58671C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94" name="Tabel 93">
            <a:extLst>
              <a:ext uri="{FF2B5EF4-FFF2-40B4-BE49-F238E27FC236}">
                <a16:creationId xmlns:a16="http://schemas.microsoft.com/office/drawing/2014/main" id="{28AF2A3C-0F88-4DCD-9B0D-58B342E5BD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606883"/>
              </p:ext>
            </p:extLst>
          </p:nvPr>
        </p:nvGraphicFramePr>
        <p:xfrm>
          <a:off x="396000" y="3124800"/>
          <a:ext cx="2548220" cy="141224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V642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AV10765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235352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95" name="Rechthoek 94">
            <a:extLst>
              <a:ext uri="{FF2B5EF4-FFF2-40B4-BE49-F238E27FC236}">
                <a16:creationId xmlns:a16="http://schemas.microsoft.com/office/drawing/2014/main" id="{E9B7F9C5-ED3A-44DC-82B1-0B076001562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96" name="Afbeelding 95">
            <a:extLst>
              <a:ext uri="{FF2B5EF4-FFF2-40B4-BE49-F238E27FC236}">
                <a16:creationId xmlns:a16="http://schemas.microsoft.com/office/drawing/2014/main" id="{BFB40F0D-56D3-4827-8E43-86982D5747A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97" name="Afbeelding 96">
            <a:extLst>
              <a:ext uri="{FF2B5EF4-FFF2-40B4-BE49-F238E27FC236}">
                <a16:creationId xmlns:a16="http://schemas.microsoft.com/office/drawing/2014/main" id="{60E4E224-B034-4A24-9C29-B6FF9AA82DE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98" name="Afbeelding 97">
            <a:extLst>
              <a:ext uri="{FF2B5EF4-FFF2-40B4-BE49-F238E27FC236}">
                <a16:creationId xmlns:a16="http://schemas.microsoft.com/office/drawing/2014/main" id="{D798CECC-D651-4848-AFB8-E03F1131300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99" name="Afbeelding 98">
            <a:extLst>
              <a:ext uri="{FF2B5EF4-FFF2-40B4-BE49-F238E27FC236}">
                <a16:creationId xmlns:a16="http://schemas.microsoft.com/office/drawing/2014/main" id="{8FFB6B9A-0239-4381-B6FB-F2CE352EA7F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8" name="Rond diagonale hoek rechthoek 17">
            <a:extLst>
              <a:ext uri="{FF2B5EF4-FFF2-40B4-BE49-F238E27FC236}">
                <a16:creationId xmlns:a16="http://schemas.microsoft.com/office/drawing/2014/main" id="{E5AE2377-557E-40CF-945E-097F5160BA0A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9" name="Tekstvak 88">
            <a:extLst>
              <a:ext uri="{FF2B5EF4-FFF2-40B4-BE49-F238E27FC236}">
                <a16:creationId xmlns:a16="http://schemas.microsoft.com/office/drawing/2014/main" id="{C7694257-9DA5-4BB8-AE46-E30DAC958477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90" name="Tekstvak 89">
            <a:extLst>
              <a:ext uri="{FF2B5EF4-FFF2-40B4-BE49-F238E27FC236}">
                <a16:creationId xmlns:a16="http://schemas.microsoft.com/office/drawing/2014/main" id="{225ED78B-BC20-4664-8926-C7AFFC053D44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92" name="Afbeelding 91">
            <a:extLst>
              <a:ext uri="{FF2B5EF4-FFF2-40B4-BE49-F238E27FC236}">
                <a16:creationId xmlns:a16="http://schemas.microsoft.com/office/drawing/2014/main" id="{3BA4CCAA-12CC-492C-BF0E-2F5F200F49F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91" name="Tekstvak 90">
            <a:extLst>
              <a:ext uri="{FF2B5EF4-FFF2-40B4-BE49-F238E27FC236}">
                <a16:creationId xmlns:a16="http://schemas.microsoft.com/office/drawing/2014/main" id="{57357138-CCB6-40B3-83DB-2DF3B089E14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4287442513"/>
      </p:ext>
    </p:extLst>
  </p:cSld>
  <p:clrMapOvr>
    <a:masterClrMapping/>
  </p:clrMapOvr>
  <p:transition advClick="0"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52D77DD4-0B14-4C6E-8B28-86F58F659B0B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2D451DC8-0F01-4185-B734-A6F68BE5D5D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17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D4D647EB-156F-4A71-BC68-9595E31333F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DD06A0F8-1066-4353-B16A-407C82EEFD21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Ik blijf het herhalen.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Bridge is een slagen spel.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Tel uw slagen en leg die naast de regel van 2 en 3.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7B707AD4-972E-4448-9EEE-8DD16999BE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7915531"/>
              </p:ext>
            </p:extLst>
          </p:nvPr>
        </p:nvGraphicFramePr>
        <p:xfrm>
          <a:off x="396000" y="3124800"/>
          <a:ext cx="2548220" cy="141224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V642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AV10765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235352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3AC18AC0-62EE-4D73-826D-67867D1EAAA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03B6DDC4-83BF-4471-B5B6-DCDF0286031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54282A66-F6E4-4352-BA09-C0A19C24677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F33E604A-7A13-4CC6-A004-65FF9082709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F3F8B437-F024-42E5-9C4C-3B9DE268830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8D4892D5-FEC0-49B3-A035-2FF76E88E9F0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CFFDFA57-805A-489F-BAC0-AFA9E7190ED5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F126CE26-21FB-4396-9C71-FA4B2120D7DB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31AB892C-84AE-47CF-B1D2-70351ED3D7E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A03AAB21-FCF8-4F06-9267-D9A772F361F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4180233603"/>
      </p:ext>
    </p:extLst>
  </p:cSld>
  <p:clrMapOvr>
    <a:masterClrMapping/>
  </p:clrMapOvr>
  <p:transition advClick="0"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2CB44793-8F2F-4240-A3CC-16B783091CC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17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51C88D61-70D4-46C3-B6F7-42745670BECE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07E09226-3A13-4594-B9AB-7A0C0FB0B66A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A3D2B396-42B2-4431-9E3B-1D0520444D29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heeft u slagen goed geteld. 5 ½ ruiten slag.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Dat is net voldoende om niet kwetsbaar een volgbod op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2 niveau te bieden.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D5149384-CC9F-41A0-8A51-AADE47C50A66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20D81A42-BCE5-457D-9655-B5C1C86982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7915531"/>
              </p:ext>
            </p:extLst>
          </p:nvPr>
        </p:nvGraphicFramePr>
        <p:xfrm>
          <a:off x="396000" y="3124800"/>
          <a:ext cx="2548220" cy="141224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V642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AV10765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235352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7564B261-0446-456C-BD74-1B59D47CBEA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55FB70F2-FE26-4A60-B3CE-83D2E92F04D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317BA7A3-6F4F-470C-B861-F6E9D596C73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D63E8EBD-AB95-42BB-A3C0-156DD52DC22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B20522DF-2E4E-4A92-9C63-80B3031D4AE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27863130-74D0-4C18-8869-E6328566F89C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90A11627-3827-4D52-AE1F-771AB2A11E2F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9BD92F38-93B0-4C8D-BC17-DD766FA97D50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088FD17B-0C6A-49E5-B9D5-E9B442D29FA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8399E098-493A-4C63-9AC1-751ADC5816B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B78FA254-4245-4CE8-8DE0-78A0F124989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056059867"/>
      </p:ext>
    </p:extLst>
  </p:cSld>
  <p:clrMapOvr>
    <a:masterClrMapping/>
  </p:clrMapOvr>
  <p:transition advClick="0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B03933E7-7EFC-407C-8FB8-7EE3C980578E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04BF215F-1C87-489B-A827-844BB31215B7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6744A286-4E42-4341-A56F-F5409F89863F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F612FBD3-4C1A-4175-9130-811A085F5278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A394B363-04AA-4C39-A1B6-8DF4FC0FCEF7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BBA016A6-5BF8-4AB0-BAA1-6D5FDE7884CD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6802A44-2722-40EC-992F-F91671B4CA85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45E90233-2065-41D3-9C0C-B4222B6230C8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1A56D6E5-1D69-47CC-B070-07C0CA8D0A21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4B31AFBC-B320-49E3-9891-1D3A16BEF26F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2E7D901C-933A-4B4B-86E2-225F87C7168A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6018D9C7-60A9-4AC3-9A34-A889125A2404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CDD205D8-040B-4A29-A32F-820C0AA61148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147F3A19-2601-4977-B6A0-31084B465191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9F75E7F6-F6CD-4B38-90EF-BA5A19E0DF9B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0F42BF12-20DE-4D0C-8784-A22DBC42C5F8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6E0D8D2F-2FEF-4D15-9B45-881DA1496565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E42EF77D-02E5-4E29-9113-FA51A7C6FD31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A461C1E5-ED6F-49A3-AF33-B4AD1F692C8E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E7FC35E7-514F-417B-9FDB-1705A70450B4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0B29E465-B924-4FC1-BDED-F0DC85D1F76E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B5687B56-579D-4702-B51E-64B060DBFD9D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3366EE69-F579-4738-AE7D-D7173845B2EF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8DA9363F-73EE-45DA-B6F9-633A5B56A0B9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D6FB2C64-1D4B-48DF-92C7-579CE427A482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E3DEE99F-76CB-495E-8752-6116A22CBDFB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F12D298C-696D-4BCB-971A-75D60397B1B7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DE1B2CC7-91CD-4A3D-B794-5D3E2E2829D9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587C1C76-5530-4DEC-BF9C-F5AF72A6BA0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AE4DFC12-DA4F-42A3-87EC-860D62272966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A8E9F770-E163-4BCE-89C8-A8B9417A41DC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21474016-4A5E-4899-B53F-254FD0C37299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655EF608-6863-4FEA-B380-A0E4FE47EEBF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75D9E792-7E51-483C-8A09-BEA52CF6F6D7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7" name="Rechthoek 126">
            <a:hlinkClick r:id="rId10" action="ppaction://hlinksldjump"/>
            <a:extLst>
              <a:ext uri="{FF2B5EF4-FFF2-40B4-BE49-F238E27FC236}">
                <a16:creationId xmlns:a16="http://schemas.microsoft.com/office/drawing/2014/main" id="{A5C1B337-595D-4A86-840C-6666CFA69F0A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08B0BD51-0783-433C-BEAE-6045A8B68F5D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58B5BCC7-24DA-4548-8E00-A0158464EB5A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9080FD7F-9E7B-4359-B751-062AB2D66E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A0831B44-F4C0-4080-806A-134EFD63F1C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82D0D73E-C999-4420-BE3B-91748ED2E6F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FF8F20FB-B44E-4D59-860A-74E00327F30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2E933712-6471-45FC-8F15-6F8CB9CFC84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17FE23B6-207B-4C7F-9AD4-4F133AB1243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E425D9E2-6BFD-41AE-83A5-118F183F89C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45D91DC1-2C66-45BD-9D6F-4E4542967D2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9566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91914121-DBAF-4B8F-8502-6B51F50CF88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914C4EC1-8D5F-4CC4-A709-FC36ADFDFCB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6723F418-789F-41E4-9660-A6E6531E8A8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0" action="ppaction://hlinksldjump"/>
            <a:extLst>
              <a:ext uri="{FF2B5EF4-FFF2-40B4-BE49-F238E27FC236}">
                <a16:creationId xmlns:a16="http://schemas.microsoft.com/office/drawing/2014/main" id="{524C5FA9-C888-44EB-8C78-C9A0DB98F3A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B761712B-ACEF-45C5-ACF5-8819239E718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A32B3D6F-7D1C-4330-9804-59584782C4B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3C9B22D3-2B27-4520-A2DF-D9F4436F4E4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F3E1D2A3-6BDF-4BFC-9BE2-3783E986F81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F3A739E6-8377-4B15-85F3-84D9D87F1C9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9DC046F2-67C5-4B9E-895A-AC364E48E53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F414436E-831B-470C-9F8C-B50A8B6A9B6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B939680D-31D9-46E7-B375-EFE2C72312B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48A87F1F-9665-4C44-9C88-9D1055BDB07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97F12E09-3039-476B-8E79-C9A25B4F1F0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D99C9ABB-F22F-4530-9189-3A78531F361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D27BECF6-7DA9-4293-AF3E-9460B1374A4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D516C39B-130F-4FFC-9D28-CBB01D66936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368355F3-A5F5-4F47-92A5-1F31EC18C0A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186E49E7-83C3-4FE7-809C-8F11EA4DADFE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117D5B4B-4C38-4F63-B15B-9537F9E5FB6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078650E7-E009-4CE5-94C1-A93CBD264C18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733BA0DA-C9FF-411F-8C5B-0A6A833FCD6A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4" name="Rechthoek 163">
            <a:hlinkClick r:id="rId8" action="ppaction://hlinksldjump"/>
            <a:extLst>
              <a:ext uri="{FF2B5EF4-FFF2-40B4-BE49-F238E27FC236}">
                <a16:creationId xmlns:a16="http://schemas.microsoft.com/office/drawing/2014/main" id="{666000AF-A44C-4F80-BEE1-38E6F854E390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67" name="Rond diagonale hoek rechthoek 28">
            <a:extLst>
              <a:ext uri="{FF2B5EF4-FFF2-40B4-BE49-F238E27FC236}">
                <a16:creationId xmlns:a16="http://schemas.microsoft.com/office/drawing/2014/main" id="{56924420-9C44-4BC7-826E-9F0F3D5D2A15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18</a:t>
            </a:r>
          </a:p>
        </p:txBody>
      </p:sp>
      <p:pic>
        <p:nvPicPr>
          <p:cNvPr id="168" name="Afbeelding 167">
            <a:hlinkClick r:id="rId8" action="ppaction://hlinksldjump"/>
            <a:extLst>
              <a:ext uri="{FF2B5EF4-FFF2-40B4-BE49-F238E27FC236}">
                <a16:creationId xmlns:a16="http://schemas.microsoft.com/office/drawing/2014/main" id="{777CD9BF-A4CF-4FC0-91DA-685141E1F60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2" name="Tekstvak 121">
            <a:extLst>
              <a:ext uri="{FF2B5EF4-FFF2-40B4-BE49-F238E27FC236}">
                <a16:creationId xmlns:a16="http://schemas.microsoft.com/office/drawing/2014/main" id="{F2A5A266-DBDA-48E8-BE06-6CDF9374D900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6" name="Tabel 165">
            <a:extLst>
              <a:ext uri="{FF2B5EF4-FFF2-40B4-BE49-F238E27FC236}">
                <a16:creationId xmlns:a16="http://schemas.microsoft.com/office/drawing/2014/main" id="{96B3755B-FC12-441F-9CD0-EE923C0FD4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350715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HVB9643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9" name="Rechthoek 168">
            <a:extLst>
              <a:ext uri="{FF2B5EF4-FFF2-40B4-BE49-F238E27FC236}">
                <a16:creationId xmlns:a16="http://schemas.microsoft.com/office/drawing/2014/main" id="{5C2F20A4-AF57-4889-96AE-09448C4DFEE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AE2E1E01-0AD9-4BBC-8AE1-AC60E2B7D97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1" name="Afbeelding 170">
            <a:extLst>
              <a:ext uri="{FF2B5EF4-FFF2-40B4-BE49-F238E27FC236}">
                <a16:creationId xmlns:a16="http://schemas.microsoft.com/office/drawing/2014/main" id="{BD572B32-E832-457A-90B1-77C3D938413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72" name="Afbeelding 171">
            <a:extLst>
              <a:ext uri="{FF2B5EF4-FFF2-40B4-BE49-F238E27FC236}">
                <a16:creationId xmlns:a16="http://schemas.microsoft.com/office/drawing/2014/main" id="{4468AAE1-D79A-4304-9E51-C014495D5C2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3" name="Afbeelding 172">
            <a:extLst>
              <a:ext uri="{FF2B5EF4-FFF2-40B4-BE49-F238E27FC236}">
                <a16:creationId xmlns:a16="http://schemas.microsoft.com/office/drawing/2014/main" id="{823DBCFA-1C30-408B-B517-FF6431B472F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4" name="Rond diagonale hoek rechthoek 17">
            <a:extLst>
              <a:ext uri="{FF2B5EF4-FFF2-40B4-BE49-F238E27FC236}">
                <a16:creationId xmlns:a16="http://schemas.microsoft.com/office/drawing/2014/main" id="{760ADC14-8BF0-4ED3-A907-1B5A06EE319A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9903CD5E-FEA3-41A8-A07B-564535019A45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68DA3310-2623-4345-8A82-B34084B3A9C7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B77FE7EC-52F9-4D9E-AE02-4AC9247B5BC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A23A52AE-8A95-4725-A608-AD89C3F45BA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689352710"/>
      </p:ext>
    </p:extLst>
  </p:cSld>
  <p:clrMapOvr>
    <a:masterClrMapping/>
  </p:clrMapOvr>
  <p:transition advClick="0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C1E2C896-D383-4447-9EBF-BA06C62A83D0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DDB8AF47-560A-4813-B821-4A658BE34FCC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18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12D23444-DEDE-4C9A-A823-CCE96E795D9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57C03FDD-A272-4A96-8A7A-A6535FC70B6D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Hier hebben wij een afspraak over.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Met minimaal een 6-kaart en een opening, 12+ punten dan doen wij een ?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CD71FDA1-EF3A-4AAC-81C3-5299CCA4ED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90023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HVB9643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F21A5DDC-2C66-4FDC-966D-0AA2E075461C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7434FD7A-A23B-4F5F-83D4-C99EBF27F4F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CF113435-5CDE-449A-888C-FE8337D0ED7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19BE61DE-AB5B-43A8-9A2E-56EB4C1E73F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C88947DA-B506-4804-A570-D547ACAD75B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642EF9AB-2C44-4996-A1DE-A39ABF074BD2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6ECB8614-DAF0-4874-ACF0-7546AF5FB7AC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64B55567-3EC5-4B37-AD76-D5424DAC6BBE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495557BB-AD8E-4CCF-B0A1-87FC396E350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E840F188-931E-4A68-AC03-E6DEE8A7F37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4245610527"/>
      </p:ext>
    </p:extLst>
  </p:cSld>
  <p:clrMapOvr>
    <a:masterClrMapping/>
  </p:clrMapOvr>
  <p:transition advClick="0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A7044FF1-874A-4728-A44D-EE9216861B93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18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6D8BA1F-6677-4BB1-9CD4-3FD564AC105B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B3E8EECE-741B-4718-B829-09CD7C7D946E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B10905B6-6814-4301-BCF8-1D61D3A627D5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244D10"/>
                </a:solidFill>
              </a:rPr>
              <a:t>Goed onthouden. </a:t>
            </a:r>
          </a:p>
          <a:p>
            <a:r>
              <a:rPr lang="nl-NL" dirty="0">
                <a:solidFill>
                  <a:srgbClr val="244D10"/>
                </a:solidFill>
              </a:rPr>
              <a:t>Met minimaal een 6-kaart en een opening volgen wij met een sprong volgbod.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9F9DFCA9-64CA-4F98-9662-B16CDB53E01E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DB6C3D93-BEE3-4C96-AD15-F6B708905B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90023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HVB9643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HB8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4E3E0631-AF81-40BE-8F92-7866BA4F5E5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A6D558DD-8384-49EA-A661-8247C9D0BEE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8E64116C-133B-4228-B53B-6EC361C3E37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296C5378-1A1C-47B2-86F0-A1D772F5B4B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4DB789F2-D7C6-4FA6-87DF-135BD2700B1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387519CD-4B2F-4C31-948A-826EB1250E3E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4BB63CB4-3074-4697-AD12-7E2402FEB6B8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C39FEECC-2E37-46B5-B9DE-D2BF3BBCE84B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A58AEB12-682B-4E4D-8887-821C5F8E0B5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F5CC6FF4-6143-4CCB-8160-14C6A64E765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0AC7E9DA-72AC-47F2-B0E8-0DAF23DF8A7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959203362"/>
      </p:ext>
    </p:extLst>
  </p:cSld>
  <p:clrMapOvr>
    <a:masterClrMapping/>
  </p:clrMapOvr>
  <p:transition advClick="0"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F829F2F6-C5BE-4534-988D-515A750BC937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CF0F37E6-006B-4321-8DBA-05ABFBC26EDA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2D1753FE-0CEC-4447-97E2-BC279420A28B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CC3201E0-68BA-426B-8EC6-FCD9FF55F091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754E9772-DDEE-48C9-AD19-AFFEDFD44781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49EDFB09-B983-4F4B-89D1-922B577356B6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710A833B-4390-435D-AB4C-847868AA3332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D4B87DF6-6915-4B16-963D-EAACC838647C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BC80289F-5795-41D1-8F56-328B6C286492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F2E2AF9F-B482-4F2A-A40C-DE2C88ADF205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C2ECB967-A95D-4E9C-83D2-AA6F2654C9F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81EB8C92-9597-46FD-B223-796CFED003F2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408274C5-A788-4E95-A974-1EADE7393240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5786DFE3-318D-47C4-8319-C87FD9779B95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C895BCF9-00BB-4BBF-9024-BA3D09894F69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5A4958FA-8A9C-4388-A41B-76BD40D92269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367A1B6E-01D5-4EA9-9187-29D5F69C25A6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ED7E0288-98AA-4CEE-A24F-85C232414228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262B256E-E32F-45D3-A19A-AF0257853FDB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F815A3D1-B46C-41DF-910F-B7BEB8114C99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1D2C9E7B-C0DE-452A-8BFF-5E07F7FDDCD9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4" name="Rechthoek 113">
            <a:hlinkClick r:id="rId10" action="ppaction://hlinksldjump"/>
            <a:extLst>
              <a:ext uri="{FF2B5EF4-FFF2-40B4-BE49-F238E27FC236}">
                <a16:creationId xmlns:a16="http://schemas.microsoft.com/office/drawing/2014/main" id="{882DE913-199A-4E2E-9D67-D2F20B7E259C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CDABAD01-352A-451A-A2B4-7FAE48C0AB4E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AFEB278D-3900-4811-8511-E35A3B31F012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D7536922-AFFA-4F6F-887F-6F270FFF1394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D62CA548-4EE7-468F-AAF0-5FDD9431F671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789C6FC0-A6EA-44EE-99F5-95B055335E8C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D2E219EA-AE30-4596-AC67-F85FF1A0CF19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6AB6A753-F36C-4F9B-A48F-901115B00B91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2" name="Rechthoek 121">
            <a:hlinkClick r:id="rId8" action="ppaction://hlinksldjump"/>
            <a:extLst>
              <a:ext uri="{FF2B5EF4-FFF2-40B4-BE49-F238E27FC236}">
                <a16:creationId xmlns:a16="http://schemas.microsoft.com/office/drawing/2014/main" id="{85A3B0F7-2222-48A7-A120-A2A7EAE2F63B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4FB16DE4-5DEE-4103-9751-C94867D2D5A7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9E09E3B9-0A83-4780-BD81-1E4E26DC25B6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30A11FC7-E8E4-4EC5-8E1E-C60606058B7A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7AA28DF3-8C15-4CC9-9808-2926A40ECCAA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F82DE2B7-BF94-4135-B3CB-7879BE444C37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0374E338-22C1-4E04-8BD1-1181530D07FB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E94C4909-BB6B-4A9E-BED7-C728DA5D3DA7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C599D06A-3F4E-464E-9CF7-F056C965FBD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E21B6408-7F82-484D-84AD-A4432A032DF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0CD6E5D3-344F-41F4-8D21-9C1A8506C9D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62239B6F-D0E4-4057-8DCD-70296CC0C78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38C5C6A9-11EB-41F5-B6E4-081BC61BADB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50FD685C-FDD2-47CD-A969-BE011FEB1E3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67C72B11-2E6A-4A8B-8819-483AE533ECD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D32F8A42-963A-4736-9CC9-8467A587DFD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8F28967E-6722-466A-B98B-AD7AFACE4EC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8840DA9C-0B63-4AEF-88C4-709DE42232B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8F3AB02B-4D37-495D-8739-E03EB9D1085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3AF7081B-400C-423D-9260-5D4A943BDC0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71704E24-D1DD-4437-912F-CDDFE3A4D20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10" action="ppaction://hlinksldjump"/>
            <a:extLst>
              <a:ext uri="{FF2B5EF4-FFF2-40B4-BE49-F238E27FC236}">
                <a16:creationId xmlns:a16="http://schemas.microsoft.com/office/drawing/2014/main" id="{1365C0A6-A02B-42D6-8A93-9755D865B4E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80615788-C8F5-45F8-8090-08453C39F99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5281B081-215A-420E-A314-11C4D99E715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8656A704-ABDB-482C-BE73-F42DFD0AAEA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F8E91B50-B2B1-441C-90DF-B99F27118AE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07AF0935-DE6C-43B4-A596-F790929F836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CFA406A1-603F-4C2B-B8F8-6F62254FFC7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F2394E22-098B-4EA4-A8FA-9079C7D7FF8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9771E5FA-EAD6-4468-AEBF-9099A4D832B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9426D4F9-4FEF-4BA4-8F68-1DE1401768E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4948ED24-0E13-4C23-AA97-963D279BF86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A6821F88-86CC-4785-8AF5-72CB3E09BC1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F6F8EF5C-53FC-488A-98DF-A89358FA4DC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DDB9A8A1-F5D0-4DC8-B972-83B9038189EF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C70E5E91-ED90-41FA-AD71-5DD20656FE5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FA7AEDF9-A89A-4E06-9F5C-6DDFA2EAF44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B6BA7662-4436-4C9A-AB19-2D8DB77664FB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2CDBA061-A66D-4751-AA49-A1CBAA35E34C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94D6F2A5-F097-4F4B-8A05-75C6D35FB0C4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19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4F110911-BE9D-4D9D-ACE4-8823CEFFE10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00" name="Tekstvak 99">
            <a:extLst>
              <a:ext uri="{FF2B5EF4-FFF2-40B4-BE49-F238E27FC236}">
                <a16:creationId xmlns:a16="http://schemas.microsoft.com/office/drawing/2014/main" id="{5B0796BD-EFDB-4E8F-AEAB-1E663BAA345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543E98AE-7922-4D51-83FB-2D042D7694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457840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AHV10984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A8753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4879B57B-B717-494B-92EA-EC318EB90689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291FAEF7-CC2C-4C7B-A9F0-EA75046E4EC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BECDE44A-DF2F-4F96-9495-0D43DA37AE8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FF1D0214-EA5B-430E-B644-CB87B86398A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83A3B8A6-AA92-4CD4-98EF-2C6BE87693C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4" name="Rond diagonale hoek rechthoek 17">
            <a:extLst>
              <a:ext uri="{FF2B5EF4-FFF2-40B4-BE49-F238E27FC236}">
                <a16:creationId xmlns:a16="http://schemas.microsoft.com/office/drawing/2014/main" id="{E9C61B11-EF57-444B-8BFB-E016E58E9E76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1F3F531F-11A4-42E7-8C82-5875B118B456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CB52CB1C-9FDD-4081-BAAA-3FE7C4A5382C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87" name="Afbeelding 86">
            <a:extLst>
              <a:ext uri="{FF2B5EF4-FFF2-40B4-BE49-F238E27FC236}">
                <a16:creationId xmlns:a16="http://schemas.microsoft.com/office/drawing/2014/main" id="{74B85356-DBF4-4628-97B0-22B0D0D06C7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88" name="Tekstvak 87">
            <a:extLst>
              <a:ext uri="{FF2B5EF4-FFF2-40B4-BE49-F238E27FC236}">
                <a16:creationId xmlns:a16="http://schemas.microsoft.com/office/drawing/2014/main" id="{85BE61AB-F5ED-44D9-8ACE-53B2C9593B0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348680854"/>
      </p:ext>
    </p:extLst>
  </p:cSld>
  <p:clrMapOvr>
    <a:masterClrMapping/>
  </p:clrMapOvr>
  <p:transition advClick="0"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5F7E9EEC-E4A5-4B9C-BF46-F2F129EB0F29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2A64C801-374C-4B04-9D43-EA1CDBECBBC0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19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DCA9DD5C-F065-4A37-83DF-2B5F436B2E4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AC648C2E-9B3D-4BDB-B6CF-5C148191DC65}"/>
              </a:ext>
            </a:extLst>
          </p:cNvPr>
          <p:cNvSpPr txBox="1"/>
          <p:nvPr/>
        </p:nvSpPr>
        <p:spPr>
          <a:xfrm>
            <a:off x="3077285" y="3124800"/>
            <a:ext cx="5665260" cy="20313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Strikt genomen, maakt u 7 schoppen slagen, 1 harten slag en 1 ruiten slag. Zijn 9 slagen. Maar gedragen de harten zich, dan krijgt u misschien de 5</a:t>
            </a:r>
            <a:r>
              <a:rPr lang="nl-NL" baseline="30000" dirty="0">
                <a:solidFill>
                  <a:schemeClr val="bg1"/>
                </a:solidFill>
              </a:rPr>
              <a:t>e</a:t>
            </a:r>
            <a:r>
              <a:rPr lang="nl-NL" dirty="0">
                <a:solidFill>
                  <a:schemeClr val="bg1"/>
                </a:solidFill>
              </a:rPr>
              <a:t> harten vrij voor de 10</a:t>
            </a:r>
            <a:r>
              <a:rPr lang="nl-NL" baseline="30000" dirty="0">
                <a:solidFill>
                  <a:schemeClr val="bg1"/>
                </a:solidFill>
              </a:rPr>
              <a:t>e</a:t>
            </a:r>
            <a:r>
              <a:rPr lang="nl-NL" dirty="0">
                <a:solidFill>
                  <a:schemeClr val="bg1"/>
                </a:solidFill>
              </a:rPr>
              <a:t> slag. Oeps. Heb ik al vertelt , wat de bieding moet zijn.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laat alle betweters om uw heen maar schreeuwen.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Als u iets anders biedt en uw partner past, dan had u meteen …. moeten bieden. Ik ken die pappenheimers wel. 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5AF668CC-AB54-4975-A13D-D0CCD619B1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2837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AHV10984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A8753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165C5BAB-5E95-46E0-A57E-2EECDD4420CB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610F04E7-E465-4BEE-90A0-81B81C727F2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8E5C6D1D-AC22-4100-9AB2-69660696A66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237E145A-8C2F-4DC3-89F4-1A33F77C17C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2055945C-BF4C-4142-94DB-40E001421CD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32B9973D-56B1-474A-BE21-DC553D23F018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629833BF-5454-4CBF-AB34-67C32CECC14E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82CB4744-170E-42DC-B09D-C054F2C9842D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3C1CBB60-0312-4366-A1E7-F79AC99D365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36D4A713-1018-4087-9D69-EC1377BE8E0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74073055"/>
      </p:ext>
    </p:extLst>
  </p:cSld>
  <p:clrMapOvr>
    <a:masterClrMapping/>
  </p:clrMapOvr>
  <p:transition advClick="0"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50B567B1-34F3-431C-A1B5-3401F69492F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19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6EA54BA3-7F51-4F30-A81C-1D1AC776D311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B7989DC-FD09-4124-AA57-C3C6E4860B2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3CEBE1F8-B5B8-479B-9B35-EBED2CECA16B}"/>
              </a:ext>
            </a:extLst>
          </p:cNvPr>
          <p:cNvSpPr txBox="1"/>
          <p:nvPr/>
        </p:nvSpPr>
        <p:spPr>
          <a:xfrm>
            <a:off x="3023420" y="3578832"/>
            <a:ext cx="5706000" cy="20313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De juiste beslissing.</a:t>
            </a:r>
          </a:p>
          <a:p>
            <a:r>
              <a:rPr lang="nl-NL" dirty="0">
                <a:solidFill>
                  <a:schemeClr val="bg1"/>
                </a:solidFill>
              </a:rPr>
              <a:t>U mag uw partner niet de kans geven om te passen.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7 schoppen slagen.</a:t>
            </a:r>
          </a:p>
          <a:p>
            <a:r>
              <a:rPr lang="nl-NL" dirty="0">
                <a:solidFill>
                  <a:schemeClr val="bg1"/>
                </a:solidFill>
              </a:rPr>
              <a:t>2 harten slagen.</a:t>
            </a:r>
          </a:p>
          <a:p>
            <a:r>
              <a:rPr lang="nl-NL" dirty="0">
                <a:solidFill>
                  <a:schemeClr val="bg1"/>
                </a:solidFill>
              </a:rPr>
              <a:t>1 ruiten slag.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Wanneer uw partner u vertrouwt en denkt dat u 10 slagen heeft, dan kan er nog wat moois uit voortvloeien.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8D328742-6FDD-47DD-981F-3A49E39C51D1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4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2D150160-A9E4-4737-9B11-871C66B9DC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28376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AHV10984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A8753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BE29D673-B544-482B-8FA8-3D4ACDA6ACFC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E051E60B-2656-4E61-A6D1-80BF1CDFF24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6F4EDF7F-1FEE-40FD-BAAE-E09D2036AA9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3645" y="3215622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222A5775-4C37-467E-9BF3-B8E4ECB74C4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E85609F2-9F56-4576-8A4E-DCDD2DA7A59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628E0887-EF0B-40C8-9DBC-B3136A027D16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83BF9A87-FE58-4A37-A5E2-C619DC582E44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03D2C852-61F2-46FA-92FF-CB942F50FA69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21721936-C5C0-4DE6-BBCE-CC97C7DF5C4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19FADCC0-BD50-476C-A90A-CECC4E24920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2B055D83-9770-45CE-AA58-A427E6749C4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422139031"/>
      </p:ext>
    </p:extLst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DFAF6E35-D99D-4042-ACAC-C7FE78189CFA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490CE8FD-F902-4353-97D5-360ED3ABBAE5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83FAB3A2-742E-431F-A2B2-C8DBD1790FD8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61A076BE-B657-4E83-B160-F8A5A38A6836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9" action="ppaction://hlinksldjump"/>
            <a:extLst>
              <a:ext uri="{FF2B5EF4-FFF2-40B4-BE49-F238E27FC236}">
                <a16:creationId xmlns:a16="http://schemas.microsoft.com/office/drawing/2014/main" id="{68F6A7E2-5022-4C6E-BB9A-00C8131625ED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rId8" action="ppaction://hlinksldjump"/>
            <a:extLst>
              <a:ext uri="{FF2B5EF4-FFF2-40B4-BE49-F238E27FC236}">
                <a16:creationId xmlns:a16="http://schemas.microsoft.com/office/drawing/2014/main" id="{CB664F07-E239-4E4E-A853-76D8B96CF6B3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BC1A8F1-C36B-47C4-B824-E78585BAF5E5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0222832C-0B7C-4545-9415-ECBBB8B498EC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C8095A7D-DAAA-4ED4-947F-699C277F165B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B50B51F1-1572-4291-B9AF-19AE3BA05DDA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5034FD0F-6344-4B8B-89EC-6339DE4AD30F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2673A289-A1BB-45FE-BED5-362858FF1D7C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EEA90F88-9B55-4A3F-9418-F29EADBD492E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7F2C1828-7E48-4A45-AB9D-3D54361EC3DA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DE81CC8C-400B-4678-86D3-551FF8178C94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05811209-1D0A-4978-9907-D2FFC0295718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6CF19268-3F43-43F0-BCFD-398E6BD94D17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3E7C1521-6DE7-4C41-851E-7ECA8E6762B2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30076197-5BDB-4B02-BCD9-9FB6BCD1A693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0875D70B-15F5-4F28-947A-1B4F93C40867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AD9BCE2F-8301-4231-8EF8-3A494D201FFC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D6B0E324-2AEA-43BC-B138-898A39DDEF37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BD58E714-08C3-4569-84CE-721DEB5F6D0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015CBB98-B1DB-478A-83E0-D6DEB3EAEDFC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D343C8C6-43CB-4335-9519-05207644439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F5008FF5-435F-4746-8CD4-E41C9707D438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472892B9-F577-460B-95F9-A5DFAAAADE6C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98BEEC9E-F1B7-4BBE-A695-C9722A30A973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D120B3F9-7410-4AE2-8508-155F87FA03FB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AFEEA659-B694-4A60-AF11-80EDB04836FA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2" name="Rechthoek 121">
            <a:hlinkClick r:id="rId8" action="ppaction://hlinksldjump"/>
            <a:extLst>
              <a:ext uri="{FF2B5EF4-FFF2-40B4-BE49-F238E27FC236}">
                <a16:creationId xmlns:a16="http://schemas.microsoft.com/office/drawing/2014/main" id="{B1C56EA0-B0BF-47FA-9CAF-50049B5AB4BB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FCC7727A-3BE8-4E19-AE23-2022E973CA7C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3A087C70-E3D3-4C27-A3DC-6E9216E9E502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1D793AEB-263C-4086-B5D8-CD069B1054F6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6" name="Rechthoek 125">
            <a:hlinkClick r:id="rId10" action="ppaction://hlinksldjump"/>
            <a:extLst>
              <a:ext uri="{FF2B5EF4-FFF2-40B4-BE49-F238E27FC236}">
                <a16:creationId xmlns:a16="http://schemas.microsoft.com/office/drawing/2014/main" id="{03B7A643-6CE4-436E-9529-DCD78DF10810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5386329E-E56E-40DA-8C77-F303B742972A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8" name="Rechthoek 127">
            <a:hlinkClick r:id="rId8" action="ppaction://hlinksldjump"/>
            <a:extLst>
              <a:ext uri="{FF2B5EF4-FFF2-40B4-BE49-F238E27FC236}">
                <a16:creationId xmlns:a16="http://schemas.microsoft.com/office/drawing/2014/main" id="{4FDF1859-BE5B-4EBF-A060-608164758034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29" name="Afbeelding 128">
            <a:hlinkClick r:id="rId8" action="ppaction://hlinksldjump"/>
            <a:extLst>
              <a:ext uri="{FF2B5EF4-FFF2-40B4-BE49-F238E27FC236}">
                <a16:creationId xmlns:a16="http://schemas.microsoft.com/office/drawing/2014/main" id="{475A2A8B-5DB0-4BD2-A65F-6B51B165DFB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2" name="Afbeelding 131">
            <a:hlinkClick r:id="rId8" action="ppaction://hlinksldjump"/>
            <a:extLst>
              <a:ext uri="{FF2B5EF4-FFF2-40B4-BE49-F238E27FC236}">
                <a16:creationId xmlns:a16="http://schemas.microsoft.com/office/drawing/2014/main" id="{8F73E96C-98C9-4FC7-85E5-C027CE6B672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3" name="Afbeelding 132">
            <a:hlinkClick r:id="rId8" action="ppaction://hlinksldjump"/>
            <a:extLst>
              <a:ext uri="{FF2B5EF4-FFF2-40B4-BE49-F238E27FC236}">
                <a16:creationId xmlns:a16="http://schemas.microsoft.com/office/drawing/2014/main" id="{B910D985-502B-4706-9928-1304B1A26CA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D5DFD3F8-92C5-48E2-A5B3-0FE76C88497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CC8EC8EB-F527-41E3-AD2C-201C4ED8D75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EF8FF2AB-D972-4CEF-9DD9-9A0EBBB6111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DB0D2856-4E3E-4AF9-9DA2-4271464C558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C4BF88B4-0483-47D8-B930-030E3365F61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B17B57D2-5239-4EAF-B09A-ED7377635BE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501FA24A-093F-4323-A16F-1DF19BBE800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2" name="Afbeelding 141">
            <a:hlinkClick r:id="rId10" action="ppaction://hlinksldjump"/>
            <a:extLst>
              <a:ext uri="{FF2B5EF4-FFF2-40B4-BE49-F238E27FC236}">
                <a16:creationId xmlns:a16="http://schemas.microsoft.com/office/drawing/2014/main" id="{0BF15AE2-D365-4B68-9F03-66C009CD0CC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426B197A-D77B-4008-B1EE-4CFCC39F629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DDC09C92-2053-454F-8ED2-98097435A3D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A75DA09D-436A-4D1E-94E0-321E22BD08D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48C42761-701B-4EED-8230-8FA6BA46BFA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CC8ADFA2-3A77-4A4E-A659-455D369BC9E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C20854D1-D703-41B1-A58A-325DD9E9020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4E3A75F8-715E-4AE7-BE9B-43B5D17450C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66B64846-E759-48F6-9A78-8DFC3047C4A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1DF5F04C-AD20-435F-9374-49E20A112D4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FBE438A1-5402-462A-BAD2-4E170E1F1B2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17EAA59D-AFA8-474B-AC57-C95E1A82CA3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1E758E14-A7F1-4B3A-8EC4-F1AC11ABEA0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C5AFB566-FDA1-49F8-B9F7-5D4FBB5510C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E800DF78-62EE-4229-AC6A-56884D5B53D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B42E6466-62C9-4F8E-B4D7-5E773AC1AEA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58" name="Rechthoek 157">
            <a:hlinkClick r:id="rId8" action="ppaction://hlinksldjump"/>
            <a:extLst>
              <a:ext uri="{FF2B5EF4-FFF2-40B4-BE49-F238E27FC236}">
                <a16:creationId xmlns:a16="http://schemas.microsoft.com/office/drawing/2014/main" id="{392CC9CC-890A-4C58-B79D-993FFD9E37EA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2" name="Afbeelding 161">
            <a:hlinkClick r:id="rId8" action="ppaction://hlinksldjump"/>
            <a:extLst>
              <a:ext uri="{FF2B5EF4-FFF2-40B4-BE49-F238E27FC236}">
                <a16:creationId xmlns:a16="http://schemas.microsoft.com/office/drawing/2014/main" id="{D8216AC0-3A2E-4D40-9058-7BD2333256D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9F0657B5-63F7-4B37-AA1F-246A8F014CFC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4" name="Rechthoek 163">
            <a:hlinkClick r:id="rId8" action="ppaction://hlinksldjump"/>
            <a:extLst>
              <a:ext uri="{FF2B5EF4-FFF2-40B4-BE49-F238E27FC236}">
                <a16:creationId xmlns:a16="http://schemas.microsoft.com/office/drawing/2014/main" id="{FF5F8DE2-EAC0-4D94-9DF7-D9E6B9114B0E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65" name="Rechthoek 164">
            <a:hlinkClick r:id="rId8" action="ppaction://hlinksldjump"/>
            <a:extLst>
              <a:ext uri="{FF2B5EF4-FFF2-40B4-BE49-F238E27FC236}">
                <a16:creationId xmlns:a16="http://schemas.microsoft.com/office/drawing/2014/main" id="{F745A863-9F23-4E75-A1EF-A336B6A23395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66" name="Rond diagonale hoek rechthoek 28">
            <a:extLst>
              <a:ext uri="{FF2B5EF4-FFF2-40B4-BE49-F238E27FC236}">
                <a16:creationId xmlns:a16="http://schemas.microsoft.com/office/drawing/2014/main" id="{54FFE05F-AB22-4930-AAA0-E20700B431A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</a:t>
            </a:r>
          </a:p>
        </p:txBody>
      </p:sp>
      <p:pic>
        <p:nvPicPr>
          <p:cNvPr id="167" name="Afbeelding 166">
            <a:hlinkClick r:id="rId8" action="ppaction://hlinksldjump"/>
            <a:extLst>
              <a:ext uri="{FF2B5EF4-FFF2-40B4-BE49-F238E27FC236}">
                <a16:creationId xmlns:a16="http://schemas.microsoft.com/office/drawing/2014/main" id="{26B29FEC-AA0D-4CAA-B404-C9796627895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31" name="Tekstvak 130">
            <a:extLst>
              <a:ext uri="{FF2B5EF4-FFF2-40B4-BE49-F238E27FC236}">
                <a16:creationId xmlns:a16="http://schemas.microsoft.com/office/drawing/2014/main" id="{E65F72C8-E0F4-42D0-8244-E316633C0619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76" name="Tabel 175">
            <a:extLst>
              <a:ext uri="{FF2B5EF4-FFF2-40B4-BE49-F238E27FC236}">
                <a16:creationId xmlns:a16="http://schemas.microsoft.com/office/drawing/2014/main" id="{DB2B15A6-75B9-4A7E-938D-2DB8FC5E1A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7523633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HVB864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7" name="Rechthoek 176">
            <a:extLst>
              <a:ext uri="{FF2B5EF4-FFF2-40B4-BE49-F238E27FC236}">
                <a16:creationId xmlns:a16="http://schemas.microsoft.com/office/drawing/2014/main" id="{68ACB100-651C-4C52-99B3-0FA9742A343E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178" name="Afbeelding 177">
            <a:extLst>
              <a:ext uri="{FF2B5EF4-FFF2-40B4-BE49-F238E27FC236}">
                <a16:creationId xmlns:a16="http://schemas.microsoft.com/office/drawing/2014/main" id="{DAC232A1-F21E-4340-A614-331AD1CF926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9" name="Afbeelding 178">
            <a:extLst>
              <a:ext uri="{FF2B5EF4-FFF2-40B4-BE49-F238E27FC236}">
                <a16:creationId xmlns:a16="http://schemas.microsoft.com/office/drawing/2014/main" id="{62F36766-9BB0-4295-85FA-4899636EFD8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80" name="Afbeelding 179">
            <a:extLst>
              <a:ext uri="{FF2B5EF4-FFF2-40B4-BE49-F238E27FC236}">
                <a16:creationId xmlns:a16="http://schemas.microsoft.com/office/drawing/2014/main" id="{C89E001A-792E-4AF7-995B-FB6EF039868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81" name="Afbeelding 180">
            <a:extLst>
              <a:ext uri="{FF2B5EF4-FFF2-40B4-BE49-F238E27FC236}">
                <a16:creationId xmlns:a16="http://schemas.microsoft.com/office/drawing/2014/main" id="{BBB249D5-3AFF-432E-A73D-63503D2A20D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30" name="Rond diagonale hoek rechthoek 17">
            <a:extLst>
              <a:ext uri="{FF2B5EF4-FFF2-40B4-BE49-F238E27FC236}">
                <a16:creationId xmlns:a16="http://schemas.microsoft.com/office/drawing/2014/main" id="{E40A3DFA-FC53-428F-BA80-37732FF07782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59" name="Tekstvak 158">
            <a:extLst>
              <a:ext uri="{FF2B5EF4-FFF2-40B4-BE49-F238E27FC236}">
                <a16:creationId xmlns:a16="http://schemas.microsoft.com/office/drawing/2014/main" id="{60DF8ECF-5D4F-4B83-9152-ED0E429D8BAA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160" name="Tekstvak 159">
            <a:extLst>
              <a:ext uri="{FF2B5EF4-FFF2-40B4-BE49-F238E27FC236}">
                <a16:creationId xmlns:a16="http://schemas.microsoft.com/office/drawing/2014/main" id="{BFCD84B3-2BDC-4D80-9D1C-95969A3F47BD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639156C8-8894-422A-918D-213064EA363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88" name="Tekstvak 87">
            <a:extLst>
              <a:ext uri="{FF2B5EF4-FFF2-40B4-BE49-F238E27FC236}">
                <a16:creationId xmlns:a16="http://schemas.microsoft.com/office/drawing/2014/main" id="{E7FC3112-D4D4-4AD1-AA0A-8D23FC80E1A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A1DF098A-DDC0-4E4F-AC70-BCCDE9FA10A5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8D187D1F-86A1-4FCE-B6EF-F9706A28792E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AFD95204-5EB7-43F4-A7DE-7AF73F5BC772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C650ADC8-5DA7-44E6-99E8-AAB52C409CA3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AC3731CF-ED2E-4C5F-A440-316391CB64B7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F1A31D23-9767-4C76-9154-4DB14052AA94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9D22CB15-1463-47B5-8EA5-383DDC68100F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10" action="ppaction://hlinksldjump"/>
            <a:extLst>
              <a:ext uri="{FF2B5EF4-FFF2-40B4-BE49-F238E27FC236}">
                <a16:creationId xmlns:a16="http://schemas.microsoft.com/office/drawing/2014/main" id="{9467CAE9-F8B2-45E1-94C7-4489A5F1BCF6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CEF42E29-C256-4C4F-B11A-85E6943CC5F4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E6B4FAD6-4FF1-4429-9DD5-01BDBA46FC37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E31C84CE-4AFB-4ACD-9816-9EA0E58960FA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F3432ACF-B6C4-40A9-861E-1B83EB66BAD3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AB1CF0AA-2D2C-411B-89DB-D1E7A7292A3D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38B440F5-E217-494C-977E-39234F4D4790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7DFB8F51-F17B-42C4-9686-4B035C4DE558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34CC3A18-A9C9-45F9-86C6-00F43BD3D854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2FAF20AF-D81D-4AEF-A794-DC1CBF89CA57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4513358C-CF9D-4BAC-9647-4B00F860BFE7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95ED0B23-0C8C-4EC8-B445-58A69DB4139B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733365B9-DC5C-4DC6-8050-7D34E54D45A8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C9BFC2C4-4FCB-4B50-B9CA-0EC36A677CE5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1B9CC27B-9D46-41FE-AF68-6DE4EAC915A8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6578BC3C-8438-44B9-AC9A-A40D3C018C19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42523606-03D8-4205-A529-1E8500F2C6D9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16CB426A-04A6-431A-8508-957A4661D9BA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2FBED4B0-33C2-4689-AD8B-97AA6E2B3CBD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EFD7038B-611D-49C0-A7FA-418BB420DE0B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CDB87D1A-E106-4D45-B703-56B8EDFB3D25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40B9A437-E2A4-462D-AAB3-D3CAAC60BE42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820493EB-9EC6-404C-B81F-A44E9E3F9F01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C011CB44-705F-4D27-8D7A-8358D3C6C255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3E92EE3D-F7AC-4A2E-B690-B24A0FA77A0F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B6E08678-362F-455F-AD30-5553B4E95246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5B357A5F-3418-4DA6-BC7E-5439A5648579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1BB72224-3A1A-4741-B790-AA6EA50BDAE5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55849B48-440D-425B-B499-49E9913FDE56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E3FC6A0D-4643-4E32-927E-E217BBCB4ADF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0C9CD362-4616-4B04-88A7-857C83F4AB1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44F2437E-8E33-4E9F-A1DD-B1EFEBEC5F1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84AA4DA3-A9E1-4CC3-BC47-68BDE5D9A0A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3D06D1C8-D3ED-4363-9AF9-A81F6AE2F83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9E1E90F3-E73A-4552-997A-033F79FF997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2C8387CC-EE39-47F3-A203-E904FAADEF4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CC5D5EDE-B3C2-4973-9529-7F26C0636A2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13291AB8-4A8B-47DA-991B-085E9D5E5F3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0D65598A-0C91-4E60-9751-AD9D7F22803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F01A89D1-1D59-4615-87EB-A67BC0A2831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8DA23489-6BE4-4E89-9830-2D66DED0BF5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8070CA3D-6057-4D15-854B-FB35F333B2A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FD25464F-DE22-4E4D-8DB0-41AB49AFE2B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AF2108C7-3D59-4A80-8E1B-3C5BB245B24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C002C44B-3378-4196-8926-A5B4748B818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D926CA38-5C53-4F80-8EA2-E0464B7A17C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3BCA8F54-2A9C-465D-863B-FCF74D3BD94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ED528540-7A32-4A0B-9587-298088B68CA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E0456AFF-ED77-4654-A201-1C2456D46B2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FE567FC3-D5F6-475F-9424-25A7A71050C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737AB058-B63F-4B72-A994-D4E92CD6881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B0C9A71C-4B33-4612-8B7E-E473692213B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C5616355-FE3E-4A68-BC43-5231C0C6BCA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EBECD3E1-D280-4E95-A078-18A0577901E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64FDD406-CECA-4640-8A96-56F901B5BF8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858CE35C-A26B-4CCB-9D02-55FB82DC5EB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14C67733-391D-4639-AF22-290BA5096C48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0B1542AE-793E-46DC-B182-FEE2E6AF6DD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ED1FCF49-D5EB-4EDF-B21D-57C8B571BF35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717B4F12-9A29-4B49-AFB8-6B744256D41A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F84A3C08-E7E7-42F0-A3EF-DA07AC56D435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7348C27D-C6B3-4E07-BEEA-80A40511A3B1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20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CAE87DA5-3AC2-4696-A81D-AA0DA4ED213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6CCBA4A0-8A32-4124-99AF-3FA847B255D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E87DF431-70B9-40F6-A9E4-25627C2EBA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873409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CA73986B-E2D3-4DEC-B49B-D3A0D20CA36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89D2ED69-85B8-49E4-8A33-1573B2D120B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B244F169-A1EA-4F12-A3DF-52781640FED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6849C5E3-6AA8-40B2-8CB9-90010C32463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2F9ABD08-B8DB-40CC-8ED4-69626E79432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4" name="Rond diagonale hoek rechthoek 17">
            <a:extLst>
              <a:ext uri="{FF2B5EF4-FFF2-40B4-BE49-F238E27FC236}">
                <a16:creationId xmlns:a16="http://schemas.microsoft.com/office/drawing/2014/main" id="{B91A9B6F-2489-4143-B641-035015D76D6A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01CD73DF-26B9-4486-8508-8F98D7BB0BC6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DDA835A0-0F9E-473A-846D-AE4A715B2786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B4971ECD-8876-48DA-AA4D-28908966336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109200" y="2084400"/>
            <a:ext cx="213378" cy="190517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6ED26274-3BC6-4C65-93C3-69EEE2C1761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80152520"/>
      </p:ext>
    </p:extLst>
  </p:cSld>
  <p:clrMapOvr>
    <a:masterClrMapping/>
  </p:clrMapOvr>
  <p:transition advClick="0"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3683D23A-5AB3-4B99-B591-E522268C379D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3D13DB02-FA38-4E98-86F8-47AE2C9BFBDA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20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3DF9776-D5A9-4278-A1C5-B619C86B4A1D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C9E94F57-3C5E-4B4E-BEEC-3D7F240D40C8}"/>
              </a:ext>
            </a:extLst>
          </p:cNvPr>
          <p:cNvSpPr txBox="1"/>
          <p:nvPr/>
        </p:nvSpPr>
        <p:spPr>
          <a:xfrm>
            <a:off x="3077285" y="3124800"/>
            <a:ext cx="5665260" cy="14773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Om te beginnen.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Wanneer mag u een volgbod geven?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Wij hebben afgesproken, dat de kleur waarmee wij volgen dan minimaal een 5-kaar is.</a:t>
            </a:r>
          </a:p>
          <a:p>
            <a:r>
              <a:rPr lang="nl-NL" dirty="0">
                <a:solidFill>
                  <a:schemeClr val="bg1"/>
                </a:solidFill>
              </a:rPr>
              <a:t>Hebben we niet. Dan moet u toch wat anders verzinnen.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2BBC3F73-C6E5-4740-95E8-D5649BBEBAC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55640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891EEC12-040D-43DC-872D-782911AABF3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67DFEF26-178B-4A03-B48E-914BE84D797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B9416C57-CD82-48DA-85B7-B9B1E07BE73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166BACC6-B7FE-4BA4-9B2C-B9D649466D5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CB264BE1-43D0-4857-9432-CF8798A33C95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14AD6F45-F462-46F6-90C2-2CE39415543F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B645293B-2B09-4353-AE78-4E1912C6B541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EEEEA573-506C-450D-B1A3-368F1D068E87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24446C9D-7962-48BB-B403-BCD10156F2B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09200" y="2084400"/>
            <a:ext cx="213378" cy="190517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B9BF73AF-3DE6-4299-B869-3111F5E561B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4182188959"/>
      </p:ext>
    </p:extLst>
  </p:cSld>
  <p:clrMapOvr>
    <a:masterClrMapping/>
  </p:clrMapOvr>
  <p:transition advClick="0"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6B468E5E-FB28-4E71-A7AA-48FFFF35382C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20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D2F1B89F-B649-455D-BFFE-B00E44F0DD9B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20E18812-0921-43F1-9339-75B6E4659C91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966DEA56-6451-4389-AE04-D881C4397E99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Geen 5-kaart, dus u kunt geen volgbod geven.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Maar aan de andere voorwaarden voldoet u wel.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Een opening. Kort in de </a:t>
            </a:r>
            <a:r>
              <a:rPr lang="nl-NL" dirty="0" err="1">
                <a:solidFill>
                  <a:schemeClr val="bg1"/>
                </a:solidFill>
              </a:rPr>
              <a:t>openinskleur</a:t>
            </a:r>
            <a:r>
              <a:rPr lang="nl-NL" dirty="0">
                <a:solidFill>
                  <a:schemeClr val="bg1"/>
                </a:solidFill>
              </a:rPr>
              <a:t> en 12+ punten.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3610D2B1-28B7-4E5D-95D2-3AF5F19059F1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Doublet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E28FFC48-55BC-4CF4-B7BC-0892D2B362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055640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V10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9D6C6B40-48CF-4409-8E01-9A80ECB857B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E1D1CB10-9300-47DB-98F7-CDFEE6F7775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178025EC-A277-45A9-A224-A4BD30E351C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AD71CCAB-DF58-4106-8569-7039E6CC8C9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B99D47F2-6EAC-4912-9367-D28B555A4D1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4C17A3FD-369C-4F3F-AE9A-05A542C8B51C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0128713B-F7B5-4C9C-BC89-681C2230E4E1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6AA62DC9-9D51-4D9C-B72B-BEF4FEDF3A2C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AD9C177E-379C-453B-B2B7-47D45DC7138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09200" y="2084400"/>
            <a:ext cx="213378" cy="190517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913199E8-8936-41CB-BBF8-A85C8F7F465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413406961"/>
      </p:ext>
    </p:extLst>
  </p:cSld>
  <p:clrMapOvr>
    <a:masterClrMapping/>
  </p:clrMapOvr>
  <p:transition advClick="0"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D26F6170-D4E3-4B55-ABCA-B6EFDDE4CD6A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B38ABFA8-904F-4D95-9260-92AC9BD7D39B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D4F17533-1F81-4E45-B9F4-21D58AF74F35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17A62BC0-46F9-4D09-9221-FE88BF01C7FA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A570C6B7-1CAE-4A8F-A3EF-28A8287DE382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6C64867E-150C-4CA4-AEA8-1BA42199278A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11E44052-D6CB-47D1-B5BC-98272B4F70F4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1C95F8EB-25B0-4D88-86C3-8DAB0C756A7B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56011C90-8DD7-4001-A8D5-DBE2302AD084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307AEE68-D7EF-4305-97F8-374643B670C4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B9597D2D-5283-4D89-8C40-5AE8FCD9E396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E5BB77A1-E594-4D70-B94D-1784447C1E79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9EB90DCF-851D-4D55-BDB3-D321433C38F7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0B50C1B2-EDB6-4817-A5D9-9B4A4ADC7202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10" action="ppaction://hlinksldjump"/>
            <a:extLst>
              <a:ext uri="{FF2B5EF4-FFF2-40B4-BE49-F238E27FC236}">
                <a16:creationId xmlns:a16="http://schemas.microsoft.com/office/drawing/2014/main" id="{F734C3D7-A957-410C-B434-275426A9EFC5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FD22234A-EB26-464C-A97D-AC990849A826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8E44A905-08F0-400E-9BF8-C22B632634C7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4761F547-F20F-445D-B8C3-305EE2EE8BB9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570250F0-F883-4F5F-B609-4AFF8E79BF84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693E467E-9184-40BB-BACC-42BCB6BF6952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796EF2DB-4F7F-4932-B16A-50AB22134565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0762ED61-7DF1-442B-8097-327DFE8EB1C1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21B43EAF-0140-462B-A5E2-9F02D8EE50CC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5F796264-AD8D-4123-9BC9-46932D1827C6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81F5B0CE-4CCF-4BB3-88AD-E19D318156A8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04F9D81C-767F-4E5F-9994-7D0BF7C89E6E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E832EDF5-1978-4FE3-92B1-CB72DABF6946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804AB2F9-952E-43C9-B131-10F53A123026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6EEDB14E-F3CB-4E62-B3E4-E1D46B833E3E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6C2002CA-98C7-4E38-93C9-E9550C44E614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314115F5-207A-46AA-ACBB-D5A9B30D40DE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47E8B4AA-5430-4F30-A82F-834A253F38FD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B3357DA1-4764-44DE-865B-9240F918056E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949C2D41-0ABB-4C81-92DA-43157BABF0D1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2F71FFD7-1E7A-4091-B1CD-326F2D128119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10D09DCD-C0E4-4436-9E07-D96FEA668721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E3045521-CC2F-44D0-9F2F-70F52A180D00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7F89F48D-7F9D-47FA-A8D1-F7054C5CE42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742DCB10-84C1-4649-9B6E-2F61EBC34BB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10" action="ppaction://hlinksldjump"/>
            <a:extLst>
              <a:ext uri="{FF2B5EF4-FFF2-40B4-BE49-F238E27FC236}">
                <a16:creationId xmlns:a16="http://schemas.microsoft.com/office/drawing/2014/main" id="{EF19DCAD-191F-476E-BE62-40EEACC6A7D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0FC2B778-550F-4B0D-A31C-665C6BE84CB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539EBFC6-D29B-475C-8ABE-00E60C81B28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FE680D12-4089-4F03-85FC-E6712D7C5E3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F7CC6888-C126-4B81-A7A7-23149BA6849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2274032D-F65E-489B-8247-0575DC7DCE2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A7E78931-BA73-4784-8522-A2D2F3187A1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DDF95E32-CE7F-41A3-B4C0-8A6BCAEECB8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5C7C6643-7612-4CFA-98EB-27E8F588139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F005AE89-A2C6-47CD-96F4-AAE4AE68C49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5D1196C3-363C-4A8D-9B19-5A78B20F310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5FC6C7B4-77DA-4432-B699-F959FF117ED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7F5D874B-59EE-46DB-8381-D8D8B8D7BE2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54996CB4-18C0-454E-8700-F2E3276111A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E4989674-509A-4E06-B34E-53F3DDA9B0C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0B7245EB-A287-4B74-87C6-E7CB93955B2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80FE82F2-78C3-49C7-8DC0-930E52B408D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318F9484-A0A2-4473-B0E6-77A77AA9712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0F759375-D627-4075-9650-A27CC87E48D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10EE6D2E-EB52-4575-872D-AC02AD4F57D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E1D7F20B-834E-421A-BBF6-85186F9C148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D777DB7F-C432-40D5-B5EC-C5C0B960902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934BB563-8E54-4DA6-A5C5-6BAC85C3FFC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02A92A95-6D6D-4A63-9924-0222A249EC0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CF71C36F-F77E-42A6-86F6-2C9C071D94C6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C93FC4CE-9EDD-45F3-8336-985AD19835A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19A03435-E375-4071-B440-202AA26784FD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32E8B505-0E6A-41D6-9353-8FA0D06F518F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1D1CCF45-6B75-4662-9191-D43B0FFC340C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B99BDBEB-8DA7-408F-9587-19640041EE09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21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74598FF8-C4D9-4420-99F0-4FAF08568B6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A2A8DD20-65D6-43B0-B008-4EB48DD2E27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5FAC77E8-644A-4F92-8D46-76E500E44F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025345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AH10963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BF77A353-473A-4D3F-9AB0-6AB76D08320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2404BFE7-DA42-4362-86C9-A5531201B6A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954AF56C-9566-4D2A-B69E-F91395782CD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5A4E342C-2FCA-4065-B588-E74EEAE4F57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657C75ED-48AA-42D8-9B4E-334DC1A1BC6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4" name="Rond diagonale hoek rechthoek 17">
            <a:extLst>
              <a:ext uri="{FF2B5EF4-FFF2-40B4-BE49-F238E27FC236}">
                <a16:creationId xmlns:a16="http://schemas.microsoft.com/office/drawing/2014/main" id="{30BFCA77-33A8-4F73-A391-588A1CBFA17C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5365DD35-FB4D-4BEE-B909-6F4A32956DA7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E2DBACAC-7165-49BF-A3CA-AA71C003630E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757381BF-CC76-49C4-9AC7-86BE26D6B10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8B73B0D4-CB8D-4AEE-B13A-69D941ECC64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652708504"/>
      </p:ext>
    </p:extLst>
  </p:cSld>
  <p:clrMapOvr>
    <a:masterClrMapping/>
  </p:clrMapOvr>
  <p:transition advClick="0"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D7DEA24B-74E8-4441-8E52-AFE2D05A8ACC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7EAD6170-BC9D-4140-8025-436BDCD1DDA0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21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4FEB241C-15CB-4017-A487-854D412A4279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4819A6F3-3647-4026-9FAD-734A6A488C8D}"/>
              </a:ext>
            </a:extLst>
          </p:cNvPr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Zal u geheugen een beetje opfrissen.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Welke afspraak hebben we met minimaal een 6-kaart en een opening? Weet u het weer? 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Dan biedt u dadelijk het juiste bod.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0B1323AC-D1BC-4BB1-896D-F8859FF9BD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989903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AH10963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2E907153-1FA0-45D9-968F-27BF7D30AA0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417883A8-640A-49B9-8CC6-339D6B8700D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ACB81B08-64B2-4BC1-9BFE-92C26BB5DBF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F513CA71-EBAD-42C2-B388-DFDDD538D88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2961B57E-6C5A-439D-8BD4-3DC35FA7B51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730DB56F-4C3D-4268-838B-A4D495DC149D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F14A2E90-6432-4B1B-B990-3FE20BBA0EE8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9E91B519-4415-484E-890A-8325F9647BC6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0742C47C-EF2E-40CB-865A-9A04F23E3FC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9A77BF79-3E0A-49E1-8276-584530CA13AA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364129072"/>
      </p:ext>
    </p:extLst>
  </p:cSld>
  <p:clrMapOvr>
    <a:masterClrMapping/>
  </p:clrMapOvr>
  <p:transition advClick="0"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3FB469C7-CBB9-4A85-B594-1CF37790EA53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21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07F2430-4027-44D5-A74A-DA601131368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25CEC748-B20F-43AA-A945-F136C896DA9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54851B93-25EB-41DA-8EE2-EAEEF2A8DAAB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Goed onthouden.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Met een 6-kaart en een opening, volgen wij met een sprong.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C8DEA056-EAC3-457C-ADEC-C96238E07648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3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DBF2085D-EF72-434F-9929-CD7F10C95B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989903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A84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H874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AH10963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E5B11D9E-8488-4DC7-BE4A-8CF5D4D9396D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15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E3FDBF67-2F2E-4794-A0A1-651386B78EE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69589031-5BBD-4ED5-A78C-748C04B05CE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C0D7D6BE-5ACD-42E7-8E8A-1AFBA0DEB0E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07CECAC5-6A5E-4662-A0C5-655EA4DDBEC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C6377E71-5D80-444F-8EC0-F662805DF34F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6F47DE5E-D00C-4A46-8418-BCD6401DBB86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1C07BBC8-C07A-4751-BF31-8EA4F27A8A0B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811BF195-A785-4E5D-82BB-E11F38A127F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2E6AE962-FC8D-4FA6-BCA6-C23B5C40D46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  <p:sp>
        <p:nvSpPr>
          <p:cNvPr id="31" name="Tekstvak 30">
            <a:extLst>
              <a:ext uri="{FF2B5EF4-FFF2-40B4-BE49-F238E27FC236}">
                <a16:creationId xmlns:a16="http://schemas.microsoft.com/office/drawing/2014/main" id="{186CDFF3-5BC0-4A18-8D16-E459F068CD6B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154440963"/>
      </p:ext>
    </p:extLst>
  </p:cSld>
  <p:clrMapOvr>
    <a:masterClrMapping/>
  </p:clrMapOvr>
  <p:transition advClick="0"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8CF760F7-808E-4777-B8A2-A00B65F9A1F4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09C63F59-B0AC-4029-B13E-3EFDFFBCC02C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53721234-9C15-4906-9FBA-A4CF2F007BAC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D18A1437-5D0B-4AE0-AAC1-95CA2B94FAE8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6519B7A2-DC7B-46FC-8315-B7AD0CD62A57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1D620300-97AE-4ECD-93E5-A8A8B3048791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B7EF169D-16E9-4B7E-8A33-EAAC6F5DED9D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608A2226-0923-4D24-9286-703476BE6EAC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D5D4F647-B885-4B20-8ECB-9AD6B57C035F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42E8E8CC-BAEA-41DF-B46D-CE13A53618BD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B1BDD62C-4835-4EB1-95FF-188C38AC43E1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B8CABEBF-A4F6-450A-ACB3-E4F4EF797B43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A1EC1DD9-E10C-40E5-85FC-8740D4B2D320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10" action="ppaction://hlinksldjump"/>
            <a:extLst>
              <a:ext uri="{FF2B5EF4-FFF2-40B4-BE49-F238E27FC236}">
                <a16:creationId xmlns:a16="http://schemas.microsoft.com/office/drawing/2014/main" id="{2AB495B1-8550-4B61-94BB-75DE75095EB9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8B62D74A-04DB-4C96-B618-2BD2B160D606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30B1F255-2CA3-413A-8295-2A51FE705DEC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3FDA1E50-3E4B-4604-90F2-3B6C584E9CAD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B3227532-16C6-45EA-97EB-9D30B96B6CB0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21482685-8502-4B00-908D-267ACDBC2ED6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2CDFAFD4-2AF0-4B06-8EDF-D6D6009749D4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8A4DDF1D-FBC5-4A5F-A18F-D2274B8A7BA0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0F7EB7DD-0013-4D9F-B4C7-1CB262A839D9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B878FA0B-405F-4A7F-A045-FCC4CE145C45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176165F2-F1BF-4ACB-8169-870E7BCAC8FB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F99A5069-662C-44C0-A631-03250551A090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D513EBF6-E23A-43B4-B120-5D697858F8CE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CDAA27BC-691C-41F8-8474-CF0BCFA6D04D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B348AE65-5BC3-47D4-90D6-C79D262D6CE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8C50CA27-5BDE-46BF-931A-AAD3A6B1B8AD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A39B53F3-1C27-4C9B-936C-37291EBB35D2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D1799980-A4C9-4B65-B194-9B0A41791426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E5D154A5-BF90-4EFC-9C69-93A78BDFBDB0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B398B0CC-42E8-469C-913A-DE253CB845F0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B90E8321-F9EF-47D8-9D00-6C6CBCD81965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A210E66F-576B-4A39-97A6-7EE4F85D2F23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957365DE-9C53-4904-873F-699A477459DE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3C7BA468-AA7D-4F64-AC51-6AFCE974389E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888DDC09-1CDD-4323-9BD7-0B488F25B92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826111DC-6915-407E-819F-D70961972F1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510CEF82-1E42-402E-A566-3B74C883C23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15C466AA-E7D2-440F-BF03-89C23E40241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9D218E00-267A-4042-9BFE-CD88603A8F0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3E4097AA-6894-41BC-B1B7-FD3D76C91DF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88E4B6BE-17FD-4749-81B5-B84707FA17F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7C0A1A40-7AED-4256-ABD2-C9C95AE8753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F0325ECE-2DA4-454B-9EB9-2DE7E8B62BF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9C614BAF-F627-4661-A9A3-B406FAFFFC8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2F216FBC-F453-4554-B4C4-5606A5990D8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42B86199-612B-42B0-8B8C-2E380BF3CEE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2F6158E5-4150-4C84-A25F-8C8AA372B83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2487F7E2-E054-4D34-B548-1F6C17A5B4A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B7F713AC-5AF6-4B1E-B030-6EF149ED4B8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6A4DD5A8-0CB0-4DF9-B36F-16072073953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C85596C0-FA06-41EE-B829-DBCB1FB9BF7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6E5F895A-9579-4726-946D-C0468F202BC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898A5F8D-F7FA-4CC2-8A50-456EB29AA94F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F8F7573D-28FE-459D-9B93-287CAA88DC0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3B993896-0A42-4297-A027-859B76E58AF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BF74D773-3A47-45E9-BE63-54A8C1D6CAD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DE388E3D-47A7-4743-9BE5-1D16C7FC64E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1A9838C7-37DE-4F2C-9B06-9682B6030EB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145CD4C3-B30B-4050-B274-8B084B2B95C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2D283CCA-38E4-4AA4-9C43-ABF04CA8308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0" name="Rechthoek 159">
            <a:hlinkClick r:id="rId8" action="ppaction://hlinksldjump"/>
            <a:extLst>
              <a:ext uri="{FF2B5EF4-FFF2-40B4-BE49-F238E27FC236}">
                <a16:creationId xmlns:a16="http://schemas.microsoft.com/office/drawing/2014/main" id="{7EB53BD4-93E7-48D8-9A33-909CCA15578E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6D796D2A-453B-4CBE-9EF5-BBFE1CC4FE4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5F33158D-BCC1-4527-95B1-727F16D98834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9857CC01-6E92-4AC5-9A9B-79861AE7F161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AC288995-42E6-47B3-BCBB-3990D52BF9CF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3" name="Rond diagonale hoek rechthoek 28">
            <a:extLst>
              <a:ext uri="{FF2B5EF4-FFF2-40B4-BE49-F238E27FC236}">
                <a16:creationId xmlns:a16="http://schemas.microsoft.com/office/drawing/2014/main" id="{412EFA98-0980-4631-8E9B-4E066CCA807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22</a:t>
            </a:r>
          </a:p>
        </p:txBody>
      </p:sp>
      <p:pic>
        <p:nvPicPr>
          <p:cNvPr id="234" name="Afbeelding 233">
            <a:hlinkClick r:id="rId8" action="ppaction://hlinksldjump"/>
            <a:extLst>
              <a:ext uri="{FF2B5EF4-FFF2-40B4-BE49-F238E27FC236}">
                <a16:creationId xmlns:a16="http://schemas.microsoft.com/office/drawing/2014/main" id="{D08414D5-77ED-4E73-9EE1-E813492B1C6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5D5515E1-6A7B-44DA-8B02-C66ECBDC27DC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5" name="Tabel 164">
            <a:extLst>
              <a:ext uri="{FF2B5EF4-FFF2-40B4-BE49-F238E27FC236}">
                <a16:creationId xmlns:a16="http://schemas.microsoft.com/office/drawing/2014/main" id="{2EA24A2D-0BE0-4D49-A365-CC77B08CE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831823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6" name="Rechthoek 165">
            <a:extLst>
              <a:ext uri="{FF2B5EF4-FFF2-40B4-BE49-F238E27FC236}">
                <a16:creationId xmlns:a16="http://schemas.microsoft.com/office/drawing/2014/main" id="{53EAF76B-EAF1-414E-B933-2AFF315B085B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23B2AE0F-E497-45F0-97B4-2DBB90FA355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7D3C8133-AC68-42F3-99AC-BD912F751C9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A18A510D-7024-4AA8-B213-B720546851C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0" name="Afbeelding 169">
            <a:extLst>
              <a:ext uri="{FF2B5EF4-FFF2-40B4-BE49-F238E27FC236}">
                <a16:creationId xmlns:a16="http://schemas.microsoft.com/office/drawing/2014/main" id="{05B6AC33-1D7C-4FE9-9A62-629AD3E9243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4" name="Rond diagonale hoek rechthoek 17">
            <a:extLst>
              <a:ext uri="{FF2B5EF4-FFF2-40B4-BE49-F238E27FC236}">
                <a16:creationId xmlns:a16="http://schemas.microsoft.com/office/drawing/2014/main" id="{AF40F9CB-6140-42D5-8BDA-CD4E81F477B8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96E6C05A-6D1E-4998-8E0C-A688037303A4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E0D94162-B875-4141-BE2C-4B73D463E7C2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87" name="Afbeelding 86">
            <a:extLst>
              <a:ext uri="{FF2B5EF4-FFF2-40B4-BE49-F238E27FC236}">
                <a16:creationId xmlns:a16="http://schemas.microsoft.com/office/drawing/2014/main" id="{D11C0AB5-5029-4795-8BF7-44C3310D8BA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88" name="Tekstvak 87">
            <a:extLst>
              <a:ext uri="{FF2B5EF4-FFF2-40B4-BE49-F238E27FC236}">
                <a16:creationId xmlns:a16="http://schemas.microsoft.com/office/drawing/2014/main" id="{30B35B90-0D00-4E9C-8311-64993731DBB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210794499"/>
      </p:ext>
    </p:extLst>
  </p:cSld>
  <p:clrMapOvr>
    <a:masterClrMapping/>
  </p:clrMapOvr>
  <p:transition advClick="0"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64DA9EC4-FD38-4180-AE58-FE458B5EF3C5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96110FE1-BC2E-4D38-905A-EFE131AE1F3B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22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A335449F-0DFB-48CE-B2BD-6A68580F3F82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D5D351B6-160C-4225-841A-944F33E8416E}"/>
              </a:ext>
            </a:extLst>
          </p:cNvPr>
          <p:cNvSpPr txBox="1"/>
          <p:nvPr/>
        </p:nvSpPr>
        <p:spPr>
          <a:xfrm>
            <a:off x="3077285" y="3124800"/>
            <a:ext cx="5665260" cy="707886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sz="2000" dirty="0">
                <a:solidFill>
                  <a:schemeClr val="bg1"/>
                </a:solidFill>
              </a:rPr>
              <a:t>Wat zou u geboden hebben, wanneer uw rechter buurman had gepast?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9C783353-974D-4318-8382-81AB79C677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01756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6A72E044-F678-49AC-AA04-582FD0FEEB7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F59FB32F-D8DC-4D20-9A13-254D79C140C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94527BB7-7B43-4F49-B989-4063A9E4BBB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89DC1E05-D864-49F7-916D-3C267ECEE3E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5EFE725D-10BB-4B19-8D8B-015C5D0A97A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97DFAB07-999E-47F7-88A4-2D65D2EC9E4B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C56A369C-872F-4891-80E4-4645BBC68D63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CFBEC3D7-CF6A-47A6-A592-0DCC754D5AC2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28D78B26-EF68-422D-BAB1-455DD5EE358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50D77BDA-DB95-4528-9653-50683BAF13F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872737553"/>
      </p:ext>
    </p:extLst>
  </p:cSld>
  <p:clrMapOvr>
    <a:masterClrMapping/>
  </p:clrMapOvr>
  <p:transition advClick="0"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DB5911F7-3E19-45FF-9490-2CAE8D00B2E8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22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53423DEF-21C1-4F5E-9B24-D58B180694D9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AEE0815-246C-4DBD-A8F1-680487E48BC8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92DFE3E0-D808-4C39-B44F-AB287F3EACAC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244D10"/>
                </a:solidFill>
              </a:rPr>
              <a:t>2 Sans Atout zou u ook geboden hebben, wanneer u rechter buurman gepast zou hebben. Uw partner zal ook wel begrijpen dat u een echte 2 Sans Atout heeft.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F225A861-96E9-4976-A174-34D59A716B12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SA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962D6E9C-DEDF-4B38-A0DB-50DCCDCBA5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3190248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AH109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D8FCE8A5-4322-44D8-BDDF-30E1F5FB757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20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AAD5BE3F-EF86-4AFE-9A9F-4449E80CCBF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5C0EA919-B010-4F98-BB67-D30C2DF989C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E00C6B00-B50D-4DF2-B38D-C9F6E3EDD42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E12D2C6F-256C-44FA-852D-3323721D2D4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FFB90013-7CB5-4E90-8B7C-05A5A21913A8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EE5EADB8-94B4-45F5-BBA2-463A09BE0B99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DEFB32A7-100A-4698-A67F-46010928D9DB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F78586E8-7B9E-4549-AEAF-D8E06BEB649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5EAE4CA0-D209-4A63-BD62-A00160608BA2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281115770"/>
      </p:ext>
    </p:extLst>
  </p:cSld>
  <p:clrMapOvr>
    <a:masterClrMapping/>
  </p:clrMapOvr>
  <p:transition advClick="0"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15FDA187-D9A0-4E1E-988A-AAD0CC9787C0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ADF6D12B-B292-4B4C-9439-6E89132DD6A8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FC97BC75-6D53-4BDC-B530-3394089BA13C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BC30B00E-185B-406D-A913-71061998920B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3C117AA1-E3C3-4B7C-A373-D12FA7AF4B98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F5131254-868C-4218-AEBF-D481F8F28D6C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FB43A5B9-25A8-44E4-B334-42DE14554EF5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AE1D5167-3E02-4E66-AE8C-5C3C263F67A4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70F07E05-66AF-430D-BA11-A04A064EACE0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1AE4D7A2-D04A-4D3D-AE9E-8C6BBD259C69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CA52EF18-60E1-4E50-85E7-AD5E488E7D2B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7D1949DE-7713-404F-9197-E3908E93A1FB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10" action="ppaction://hlinksldjump"/>
            <a:extLst>
              <a:ext uri="{FF2B5EF4-FFF2-40B4-BE49-F238E27FC236}">
                <a16:creationId xmlns:a16="http://schemas.microsoft.com/office/drawing/2014/main" id="{73254629-D715-437B-B4A3-362B24152CE2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4E05A852-E42D-4987-B0D7-7AD569306D6F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161821E8-3D4B-4A16-A697-3D66405C81B8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154973AC-CE7C-4B14-992D-3426B0AEF15D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CECECCA4-C868-452B-A2C2-C9E700626E57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8EDD278A-84F9-4493-85A1-3E0246EBF715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04817D27-AA38-4DCA-A36C-AA8E6643ABAF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C7EC15F2-7B01-4247-87FE-844414565EAA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ED65357B-3140-44F1-A2B0-A8BA6B6B50D5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1830C007-8AE2-4E6F-B7B1-C9D0050C0F07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24B43547-54AA-444E-B320-AD8F7B68D9BE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7E14AE3F-4859-4F64-865F-1E5D518B6AF8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A9D49BB6-CFB6-4751-A5BA-4F52224F861E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59BE362C-2A10-4528-8506-02A18A539EE9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18CF0188-AB72-4B2F-87D0-8A246C695C52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BC8724C5-CD8D-4A22-996B-A2692330D4BA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EBBC45DB-E803-4187-BFA8-3B9A8273D44D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0A7278DD-9577-4A79-9D01-3DDCB8A179D9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D9362CAB-1444-4BCB-A4F3-A1766984C964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E49477D8-FCE4-454F-8116-C8509F3B821D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A5D3B6AF-F19C-428B-A912-28BFD718E899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6" name="Rechthoek 125">
            <a:hlinkClick r:id="rId8" action="ppaction://hlinksldjump"/>
            <a:extLst>
              <a:ext uri="{FF2B5EF4-FFF2-40B4-BE49-F238E27FC236}">
                <a16:creationId xmlns:a16="http://schemas.microsoft.com/office/drawing/2014/main" id="{B6A2D617-4A3D-44CB-9163-2B03469DDFE5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947B4557-765F-484C-BB0F-E2C02EDFFB8F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C1FD9EB1-04C7-4218-AC8E-46EE7C35B4A9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671994E1-D731-4E14-9B1D-F63D510C4678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4" name="Afbeelding 133">
            <a:hlinkClick r:id="rId8" action="ppaction://hlinksldjump"/>
            <a:extLst>
              <a:ext uri="{FF2B5EF4-FFF2-40B4-BE49-F238E27FC236}">
                <a16:creationId xmlns:a16="http://schemas.microsoft.com/office/drawing/2014/main" id="{B4575374-EABB-4365-A7F5-64710E25273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B096C8DD-0F41-4566-BB18-144D4972279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21DAF8A7-7F0C-4351-97D1-A481DCB868F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E43EB09D-DD17-4AFD-82CF-1ABBF88C380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A79D984E-9374-4D03-92AE-5FCFDA70239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08E9ABBC-ACA3-4408-AF08-1F290A8A612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3335E149-B249-436F-B7FC-60A53C32261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EC771D6D-C721-435B-A7B1-D133898DC27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9566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0ACCF22E-F632-4A2B-92FE-841A0DBAB3C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BDDC4857-A1A0-479E-AF85-152D3CF833C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60CD9D0D-806B-49B4-B678-85E31DD45D4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10" action="ppaction://hlinksldjump"/>
            <a:extLst>
              <a:ext uri="{FF2B5EF4-FFF2-40B4-BE49-F238E27FC236}">
                <a16:creationId xmlns:a16="http://schemas.microsoft.com/office/drawing/2014/main" id="{6D6CFA20-67C8-4D2A-9710-B10A15C5163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946F9411-80F6-4099-9A9C-C26B3A7B19D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AADA42EA-F363-470A-8FF4-158278A8BD1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2F1C2339-27AD-4851-AC89-D17BBCD05E3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5CFB7E13-0765-424A-AC4E-A945CEEC252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8895F9B3-CC63-43BE-BDDA-A17691CD1A9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0D332BE7-6C66-417C-8189-ABE8D86FC3D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8CA80DF1-0DEE-4F9F-8989-CA56A0DF81B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F277E90C-BA1A-4F5D-BAE9-1F26205363E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944D907C-C044-4030-BFC6-F5E09A273F0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F414900B-4B80-4321-89B7-5DB4900C4C7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36B0EBC3-A610-4C29-B4C3-BAFCDC7BCE4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AAFD65E4-9CC3-4748-B799-2A7557DBC52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DDF5889A-0E00-4A5A-BF48-3A92B69579F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AE121CD2-16B2-4181-B1FC-4885BD5CA53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1" name="Rechthoek 160">
            <a:hlinkClick r:id="rId8" action="ppaction://hlinksldjump"/>
            <a:extLst>
              <a:ext uri="{FF2B5EF4-FFF2-40B4-BE49-F238E27FC236}">
                <a16:creationId xmlns:a16="http://schemas.microsoft.com/office/drawing/2014/main" id="{E97036E4-428A-485D-897D-B2267E55FD39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2" name="Afbeelding 161">
            <a:hlinkClick r:id="rId8" action="ppaction://hlinksldjump"/>
            <a:extLst>
              <a:ext uri="{FF2B5EF4-FFF2-40B4-BE49-F238E27FC236}">
                <a16:creationId xmlns:a16="http://schemas.microsoft.com/office/drawing/2014/main" id="{6E3581BD-D614-4797-BE96-A8FC4921593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63" name="Rechthoek 162">
            <a:hlinkClick r:id="rId8" action="ppaction://hlinksldjump"/>
            <a:extLst>
              <a:ext uri="{FF2B5EF4-FFF2-40B4-BE49-F238E27FC236}">
                <a16:creationId xmlns:a16="http://schemas.microsoft.com/office/drawing/2014/main" id="{3F73DB93-4A15-43FF-8266-EE319E98A9B9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E598C946-7BFF-4B4F-957E-EB1729D2B781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3" name="Rechthoek 232">
            <a:hlinkClick r:id="rId8" action="ppaction://hlinksldjump"/>
            <a:extLst>
              <a:ext uri="{FF2B5EF4-FFF2-40B4-BE49-F238E27FC236}">
                <a16:creationId xmlns:a16="http://schemas.microsoft.com/office/drawing/2014/main" id="{DD4E9892-82C5-4E66-874D-E39E75836346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234" name="Rond diagonale hoek rechthoek 28">
            <a:extLst>
              <a:ext uri="{FF2B5EF4-FFF2-40B4-BE49-F238E27FC236}">
                <a16:creationId xmlns:a16="http://schemas.microsoft.com/office/drawing/2014/main" id="{8BD0B39D-F464-40F5-B31F-C3A30F42DE17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23</a:t>
            </a:r>
          </a:p>
        </p:txBody>
      </p:sp>
      <p:pic>
        <p:nvPicPr>
          <p:cNvPr id="235" name="Afbeelding 234">
            <a:hlinkClick r:id="rId8" action="ppaction://hlinksldjump"/>
            <a:extLst>
              <a:ext uri="{FF2B5EF4-FFF2-40B4-BE49-F238E27FC236}">
                <a16:creationId xmlns:a16="http://schemas.microsoft.com/office/drawing/2014/main" id="{5CC02C11-5E9C-4C72-AD97-241409D7F3E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13B6C919-36CB-490A-9614-F59BA88CDF73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4" name="Tabel 163">
            <a:extLst>
              <a:ext uri="{FF2B5EF4-FFF2-40B4-BE49-F238E27FC236}">
                <a16:creationId xmlns:a16="http://schemas.microsoft.com/office/drawing/2014/main" id="{ED83F1AA-E086-41FE-A1B3-0D7D2A6CB2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046259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AV76543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5" name="Rechthoek 164">
            <a:extLst>
              <a:ext uri="{FF2B5EF4-FFF2-40B4-BE49-F238E27FC236}">
                <a16:creationId xmlns:a16="http://schemas.microsoft.com/office/drawing/2014/main" id="{F460AAAE-09E9-42D3-BBC0-78262B11E90D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166" name="Afbeelding 165">
            <a:extLst>
              <a:ext uri="{FF2B5EF4-FFF2-40B4-BE49-F238E27FC236}">
                <a16:creationId xmlns:a16="http://schemas.microsoft.com/office/drawing/2014/main" id="{221A169F-48B6-49A8-893A-2003656267A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82ACDB13-4BD8-4785-8ED2-C7FCAB0AF85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4AB1BB34-C248-4BD6-A78C-B7EAD52859B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D3C55EC0-FD61-4125-9243-F327825F385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4" name="Rond diagonale hoek rechthoek 17">
            <a:extLst>
              <a:ext uri="{FF2B5EF4-FFF2-40B4-BE49-F238E27FC236}">
                <a16:creationId xmlns:a16="http://schemas.microsoft.com/office/drawing/2014/main" id="{12BFE08B-87C7-4AFC-88B9-74E77AAC1C83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6BB2B975-B0AD-4B31-B582-4D40742DE00B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76F49978-80EB-405D-A6FC-72ABC8D5C23A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88" name="Afbeelding 87">
            <a:extLst>
              <a:ext uri="{FF2B5EF4-FFF2-40B4-BE49-F238E27FC236}">
                <a16:creationId xmlns:a16="http://schemas.microsoft.com/office/drawing/2014/main" id="{33987868-5DDB-40BC-A82C-883C8526A9F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109200" y="2084400"/>
            <a:ext cx="213378" cy="190517"/>
          </a:xfrm>
          <a:prstGeom prst="rect">
            <a:avLst/>
          </a:prstGeom>
        </p:spPr>
      </p:pic>
      <p:sp>
        <p:nvSpPr>
          <p:cNvPr id="89" name="Tekstvak 88">
            <a:extLst>
              <a:ext uri="{FF2B5EF4-FFF2-40B4-BE49-F238E27FC236}">
                <a16:creationId xmlns:a16="http://schemas.microsoft.com/office/drawing/2014/main" id="{DF30BD47-8841-440A-8634-EB733129B32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3739116640"/>
      </p:ext>
    </p:extLst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9" name="Rond diagonale hoek rechthoek 8">
            <a:extLst>
              <a:ext uri="{FF2B5EF4-FFF2-40B4-BE49-F238E27FC236}">
                <a16:creationId xmlns:a16="http://schemas.microsoft.com/office/drawing/2014/main" id="{47859DAA-5F50-434A-BA09-69E9AD94E6BA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3" name="Rond diagonale hoek rechthoek 13">
            <a:extLst>
              <a:ext uri="{FF2B5EF4-FFF2-40B4-BE49-F238E27FC236}">
                <a16:creationId xmlns:a16="http://schemas.microsoft.com/office/drawing/2014/main" id="{2E87041F-3F9F-44CB-B640-54DD4BEB5A47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74E6A2DD-DE7C-413A-A5BA-6253A2EC3AB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08CC2676-D675-4D4E-8303-2BFF55EECE7C}"/>
              </a:ext>
            </a:extLst>
          </p:cNvPr>
          <p:cNvSpPr txBox="1"/>
          <p:nvPr/>
        </p:nvSpPr>
        <p:spPr>
          <a:xfrm>
            <a:off x="3077285" y="3124800"/>
            <a:ext cx="566526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Leg de hand naast de regel van 2 en 3.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houdt er rekening mee dat uw kwetsbaar bent.</a:t>
            </a:r>
          </a:p>
        </p:txBody>
      </p:sp>
      <p:graphicFrame>
        <p:nvGraphicFramePr>
          <p:cNvPr id="13" name="Tabel 12">
            <a:extLst>
              <a:ext uri="{FF2B5EF4-FFF2-40B4-BE49-F238E27FC236}">
                <a16:creationId xmlns:a16="http://schemas.microsoft.com/office/drawing/2014/main" id="{F3836B4D-0296-4C20-9707-C99F54ED090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339565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HVB864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4" name="Rechthoek 13">
            <a:extLst>
              <a:ext uri="{FF2B5EF4-FFF2-40B4-BE49-F238E27FC236}">
                <a16:creationId xmlns:a16="http://schemas.microsoft.com/office/drawing/2014/main" id="{B03A71EE-F228-44F3-BF40-A7C05BAB10D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16" name="Afbeelding 15">
            <a:extLst>
              <a:ext uri="{FF2B5EF4-FFF2-40B4-BE49-F238E27FC236}">
                <a16:creationId xmlns:a16="http://schemas.microsoft.com/office/drawing/2014/main" id="{27372892-0A95-4842-B47E-F1670DB50C2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" name="Afbeelding 16">
            <a:extLst>
              <a:ext uri="{FF2B5EF4-FFF2-40B4-BE49-F238E27FC236}">
                <a16:creationId xmlns:a16="http://schemas.microsoft.com/office/drawing/2014/main" id="{5ACADCE8-853F-4783-B120-9CCE6D0AA6F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8" name="Afbeelding 17">
            <a:extLst>
              <a:ext uri="{FF2B5EF4-FFF2-40B4-BE49-F238E27FC236}">
                <a16:creationId xmlns:a16="http://schemas.microsoft.com/office/drawing/2014/main" id="{629E3411-C584-4E3F-BC41-309796A4966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94275A7D-541B-434B-882E-F9C8F5A3C4C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1" name="Rond diagonale hoek rechthoek 17">
            <a:extLst>
              <a:ext uri="{FF2B5EF4-FFF2-40B4-BE49-F238E27FC236}">
                <a16:creationId xmlns:a16="http://schemas.microsoft.com/office/drawing/2014/main" id="{5F5B940E-3AA1-4DD2-AB33-E320EC5EC8B2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0AA593EE-8C09-4987-8DF7-59AF516FC432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E42E3C3A-1368-4001-8D85-42EE6CD71ABE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5" name="Afbeelding 24">
            <a:extLst>
              <a:ext uri="{FF2B5EF4-FFF2-40B4-BE49-F238E27FC236}">
                <a16:creationId xmlns:a16="http://schemas.microsoft.com/office/drawing/2014/main" id="{7F8F8EC6-04E7-4952-8E49-AB258AD87E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26" name="Tekstvak 25">
            <a:extLst>
              <a:ext uri="{FF2B5EF4-FFF2-40B4-BE49-F238E27FC236}">
                <a16:creationId xmlns:a16="http://schemas.microsoft.com/office/drawing/2014/main" id="{240E6522-8DDD-442A-91CD-6F5D5270E4AF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424343A3-B967-44C6-A60B-7A04802BD01D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363F4F04-87CE-4FFB-9AD2-6FFCC2B8E95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23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A82C2313-3E75-48F0-8C9B-7783BF0F7177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280820FE-5397-4D56-BC02-868BCFA2C291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zit nog niet hellemaal. We afgesproken dat, wanneer wij minimaal een 6-kaart hebben en een opening dan volgen wij met een …. volgbod. Toch?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3FBC5A0D-7279-4640-93F4-846AF6D18B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8603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AV76543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293C7579-52E7-4E81-AFD6-67EECF54476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D256B9CD-9D85-4BB9-A0EB-6F749FC576C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31CF901C-BC55-449E-AFC8-7A0E24713D5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14638DA3-6F9E-41CA-A052-A28A2950F82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16FC5403-86C6-4BE1-9D5B-66483992E43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129C5D62-E787-468B-BEA7-1A59B43D702C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2346B544-893F-40B8-B1F1-E65B46984371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3CF1273B-EDBA-4E77-B46B-10C3D4D04ED1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56415EDB-F382-4382-B854-34097D17B1D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09200" y="2084400"/>
            <a:ext cx="213378" cy="190517"/>
          </a:xfrm>
          <a:prstGeom prst="rect">
            <a:avLst/>
          </a:prstGeom>
        </p:spPr>
      </p:pic>
      <p:sp>
        <p:nvSpPr>
          <p:cNvPr id="29" name="Tekstvak 28">
            <a:extLst>
              <a:ext uri="{FF2B5EF4-FFF2-40B4-BE49-F238E27FC236}">
                <a16:creationId xmlns:a16="http://schemas.microsoft.com/office/drawing/2014/main" id="{3EDEE7A0-E165-40B7-ADA9-FEC764D3CA2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1371522996"/>
      </p:ext>
    </p:extLst>
  </p:cSld>
  <p:clrMapOvr>
    <a:masterClrMapping/>
  </p:clrMapOvr>
  <p:transition advClick="0"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4DCE958C-021E-4764-BFAC-207EF9B7C51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23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0EAFDA5F-EFAD-4B2F-8D1B-068CA373588C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65BB7216-BB59-42E5-B9E2-4960CAFD5A2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A0E629F6-A2B1-44BD-B392-400FD671D85A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244D10"/>
                </a:solidFill>
              </a:rPr>
              <a:t>Het zit. Met minimaal een 6-kaart en een opening, volgen wij met een sprong. O ja. Niet vergeten STOP te leggen.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357FF635-23FF-4947-B1E2-7AEAEB3184AC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2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1BB93043-299E-4F3A-AEEC-BF8C0602FA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68603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AV76543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74FDB1AB-D446-4DE0-ACE6-F5B30777EE14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13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66B425E2-19D8-4ACA-B579-474204CE000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8A4F12CB-AF1C-4BC1-A463-4744AEF480E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9103794C-681D-490C-88D8-6E6A4A247B2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13D2FB87-28AD-4002-925D-4DC6757CB57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17BBB042-8EDA-411D-AE65-7E6342AFA1DA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01FB14AB-C13F-4F58-A311-3356EF6E23C4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8A90834B-549D-4E76-B137-61597FD4660B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2297975C-FA45-4212-85FC-D4A48D55D11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09200" y="2084400"/>
            <a:ext cx="213378" cy="190517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A80E33BA-C7E2-4E82-98FB-A3018AABD4C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04EB9DDB-4C2B-4220-A3EE-613ABEAE21C9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000022622"/>
      </p:ext>
    </p:extLst>
  </p:cSld>
  <p:clrMapOvr>
    <a:masterClrMapping/>
  </p:clrMapOvr>
  <p:transition advClick="0"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83" name="Rond diagonale hoek rechthoek 28">
            <a:extLst>
              <a:ext uri="{FF2B5EF4-FFF2-40B4-BE49-F238E27FC236}">
                <a16:creationId xmlns:a16="http://schemas.microsoft.com/office/drawing/2014/main" id="{A74D516F-A0C9-4B86-9E9B-4871C1F12142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24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060561B0-7A46-465A-A948-937634DD8EE9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B2D992A9-AAAD-4D39-A59A-B433016920AF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9205832A-DBF6-4089-9511-3AB2FCE9A7BA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0B8E0F7E-01D1-4963-99D7-8AB70FACE0CF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9" action="ppaction://hlinksldjump"/>
            <a:extLst>
              <a:ext uri="{FF2B5EF4-FFF2-40B4-BE49-F238E27FC236}">
                <a16:creationId xmlns:a16="http://schemas.microsoft.com/office/drawing/2014/main" id="{5D6EFD11-EB91-498E-A039-97A8023B8B40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rId8" action="ppaction://hlinksldjump"/>
            <a:extLst>
              <a:ext uri="{FF2B5EF4-FFF2-40B4-BE49-F238E27FC236}">
                <a16:creationId xmlns:a16="http://schemas.microsoft.com/office/drawing/2014/main" id="{FD1491C2-FA43-4F5C-AA50-02E102A12F45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A2525891-ACB4-4455-8BD7-7AA323EE621F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8A19814B-E8E7-4420-BEFA-A5B93804D994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2AD06D62-8579-4A9C-88C2-8F4CB4C3A817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6B68391A-1BCC-416E-82BD-376002C8C413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DD9310F3-2C52-433E-A550-EB3EF55DC198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7891A9F1-36A6-4137-B436-E16002FA3336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58D9A7B0-6357-481B-A65E-B3EC2FB7F1DA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9DC27408-6079-4812-85B8-8AF06BDD5D37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3A8CDA2F-3122-47F0-831A-416357D13A7D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77A5640D-A6BD-403B-A4FB-93F3A492DF53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9340655E-CB58-49A4-B685-3DF83F6F83DF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6BDC637C-E0FC-4E65-AA1C-BD0D587285DF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908B6FBB-7DF1-49A1-B190-6CC263A42868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048CB34A-1548-4D9B-B896-A90DDD96B931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BC36F069-8E6C-4100-B5C5-6BAF9ACD3053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70AC2793-8258-4936-B9D1-97D1393813D8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E78D717D-0B1F-4B2A-A261-82152F5CDCB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F1224A93-F8EC-4BE3-B7EC-844B328C7BE8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74ABAEF0-9B63-43DC-8BDE-C9BD7F582A0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F164A9FF-521F-4BA5-8450-CB1C36B2128D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CC9D3255-9BC9-48F1-BD3E-2AE19C620BFE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ABB2ACB8-B8F3-4004-8474-5457C84A4218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F149389F-3286-4801-A630-5E92054B032C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473A5E74-2B95-4189-8720-D4E35D65096C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FB6983DC-4525-44ED-A899-744996204E05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76C2C068-F27A-415F-AEDF-86EA6F9DC221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6" name="Rechthoek 125">
            <a:hlinkClick r:id="rId10" action="ppaction://hlinksldjump"/>
            <a:extLst>
              <a:ext uri="{FF2B5EF4-FFF2-40B4-BE49-F238E27FC236}">
                <a16:creationId xmlns:a16="http://schemas.microsoft.com/office/drawing/2014/main" id="{0AB566B1-9DB8-4078-99D8-AEB9A8C8F920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57C0378C-679D-4D8A-BBF5-C8F96950538B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32" name="Rechthoek 131">
            <a:hlinkClick r:id="rId8" action="ppaction://hlinksldjump"/>
            <a:extLst>
              <a:ext uri="{FF2B5EF4-FFF2-40B4-BE49-F238E27FC236}">
                <a16:creationId xmlns:a16="http://schemas.microsoft.com/office/drawing/2014/main" id="{6483FEFA-ED8A-4080-88AC-C898C392BF5E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33" name="Rechthoek 132">
            <a:hlinkClick r:id="rId8" action="ppaction://hlinksldjump"/>
            <a:extLst>
              <a:ext uri="{FF2B5EF4-FFF2-40B4-BE49-F238E27FC236}">
                <a16:creationId xmlns:a16="http://schemas.microsoft.com/office/drawing/2014/main" id="{89BEC570-BC4B-44EA-87C0-40BF23AC59E6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34" name="Rechthoek 133">
            <a:hlinkClick r:id="rId8" action="ppaction://hlinksldjump"/>
            <a:extLst>
              <a:ext uri="{FF2B5EF4-FFF2-40B4-BE49-F238E27FC236}">
                <a16:creationId xmlns:a16="http://schemas.microsoft.com/office/drawing/2014/main" id="{5B6F8DE9-BE7E-491D-9CA5-B09946BA5974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76625409-EEA0-43EE-9EF9-372111E25A1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7E5A24EE-E4CC-4A5F-9B17-9007FE51D17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EED49836-B3E9-4DF2-A564-D68779EFA49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0C29923C-4DB7-46D7-82AB-106BF41BAC6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94E9EFA2-2665-4FAF-9358-C03076B9ECA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24C3BE47-D812-4450-8A98-7B92FBDA5B4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A1D2D04F-ECAE-46AF-8EDC-869B4494D72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B793C46E-B099-43D4-85FB-E0EDA8F065F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9566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BA813D2A-AF9A-4D24-A77A-2A5F4938382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5F3B2EFB-6466-4733-92D8-A0886E695E5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39F6140E-CC15-4940-8294-54FD1FF8F82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FA5FD375-C50D-41A8-8166-5102F12D449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321B7A4F-2982-49D0-8F8D-CFD10BAE179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458055DE-3DD3-4024-B577-FB788CDD40A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CD921280-7BF5-4A52-8D98-4B02450A8EE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3B17312A-7DC4-478D-8300-F4D89A8C399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AA4D29EF-DBFE-4CC4-9B8B-D9FBD4561D3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371B3EF4-6768-40A7-A9A3-8E94AEA24AB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54" name="Afbeelding 153">
            <a:hlinkClick r:id="rId8" action="ppaction://hlinksldjump"/>
            <a:extLst>
              <a:ext uri="{FF2B5EF4-FFF2-40B4-BE49-F238E27FC236}">
                <a16:creationId xmlns:a16="http://schemas.microsoft.com/office/drawing/2014/main" id="{824EB90F-317E-43D5-B474-82F17522BD3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5C7AE739-6829-47AB-8AC2-C45CCDF5217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56" name="Afbeelding 155">
            <a:hlinkClick r:id="rId8" action="ppaction://hlinksldjump"/>
            <a:extLst>
              <a:ext uri="{FF2B5EF4-FFF2-40B4-BE49-F238E27FC236}">
                <a16:creationId xmlns:a16="http://schemas.microsoft.com/office/drawing/2014/main" id="{BF5A8011-0918-4BA3-A604-6A943B92ABB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57" name="Afbeelding 156">
            <a:hlinkClick r:id="rId8" action="ppaction://hlinksldjump"/>
            <a:extLst>
              <a:ext uri="{FF2B5EF4-FFF2-40B4-BE49-F238E27FC236}">
                <a16:creationId xmlns:a16="http://schemas.microsoft.com/office/drawing/2014/main" id="{A85E2B01-A7A6-4237-9816-9B344C4F025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8" name="Afbeelding 157">
            <a:hlinkClick r:id="rId8" action="ppaction://hlinksldjump"/>
            <a:extLst>
              <a:ext uri="{FF2B5EF4-FFF2-40B4-BE49-F238E27FC236}">
                <a16:creationId xmlns:a16="http://schemas.microsoft.com/office/drawing/2014/main" id="{B0E4D3ED-A834-48AA-90C3-73D1D009D4D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9" name="Afbeelding 158">
            <a:hlinkClick r:id="rId8" action="ppaction://hlinksldjump"/>
            <a:extLst>
              <a:ext uri="{FF2B5EF4-FFF2-40B4-BE49-F238E27FC236}">
                <a16:creationId xmlns:a16="http://schemas.microsoft.com/office/drawing/2014/main" id="{0747B872-F9E5-42E3-8542-39E5484EDCA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59A64946-43C3-47F6-AF1A-70297FB6FA0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161" name="Afbeelding 160">
            <a:hlinkClick r:id="rId8" action="ppaction://hlinksldjump"/>
            <a:extLst>
              <a:ext uri="{FF2B5EF4-FFF2-40B4-BE49-F238E27FC236}">
                <a16:creationId xmlns:a16="http://schemas.microsoft.com/office/drawing/2014/main" id="{56A51E5D-4D2F-4387-8C1C-F58EC08E78C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62" name="Rechthoek 161">
            <a:hlinkClick r:id="rId8" action="ppaction://hlinksldjump"/>
            <a:extLst>
              <a:ext uri="{FF2B5EF4-FFF2-40B4-BE49-F238E27FC236}">
                <a16:creationId xmlns:a16="http://schemas.microsoft.com/office/drawing/2014/main" id="{76176A1E-6413-4F97-97FC-1022FCB1DDAB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63" name="Afbeelding 162">
            <a:hlinkClick r:id="rId8" action="ppaction://hlinksldjump"/>
            <a:extLst>
              <a:ext uri="{FF2B5EF4-FFF2-40B4-BE49-F238E27FC236}">
                <a16:creationId xmlns:a16="http://schemas.microsoft.com/office/drawing/2014/main" id="{2A1B2DDA-2C41-4C3D-A5B7-EBF46D9E3D86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32" name="Rechthoek 231">
            <a:hlinkClick r:id="rId8" action="ppaction://hlinksldjump"/>
            <a:extLst>
              <a:ext uri="{FF2B5EF4-FFF2-40B4-BE49-F238E27FC236}">
                <a16:creationId xmlns:a16="http://schemas.microsoft.com/office/drawing/2014/main" id="{E8245637-0329-4E9F-B1AC-04EB5B8FDDF7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33" name="Rechthoek 232">
            <a:hlinkClick r:id="rId8" action="ppaction://hlinksldjump"/>
            <a:extLst>
              <a:ext uri="{FF2B5EF4-FFF2-40B4-BE49-F238E27FC236}">
                <a16:creationId xmlns:a16="http://schemas.microsoft.com/office/drawing/2014/main" id="{9FD3E1DD-9E93-4553-8C81-B100D4B165ED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34" name="Rechthoek 233">
            <a:hlinkClick r:id="rId8" action="ppaction://hlinksldjump"/>
            <a:extLst>
              <a:ext uri="{FF2B5EF4-FFF2-40B4-BE49-F238E27FC236}">
                <a16:creationId xmlns:a16="http://schemas.microsoft.com/office/drawing/2014/main" id="{190DF601-F157-49C0-8825-EEF293D609C9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pic>
        <p:nvPicPr>
          <p:cNvPr id="235" name="Afbeelding 234">
            <a:hlinkClick r:id="rId8" action="ppaction://hlinksldjump"/>
            <a:extLst>
              <a:ext uri="{FF2B5EF4-FFF2-40B4-BE49-F238E27FC236}">
                <a16:creationId xmlns:a16="http://schemas.microsoft.com/office/drawing/2014/main" id="{F472DB0B-6B89-454B-B8D2-465EFD461A5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21" name="Tekstvak 120">
            <a:extLst>
              <a:ext uri="{FF2B5EF4-FFF2-40B4-BE49-F238E27FC236}">
                <a16:creationId xmlns:a16="http://schemas.microsoft.com/office/drawing/2014/main" id="{2E5CD35E-CF01-4B81-8429-2275BC92A03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64" name="Tabel 163">
            <a:extLst>
              <a:ext uri="{FF2B5EF4-FFF2-40B4-BE49-F238E27FC236}">
                <a16:creationId xmlns:a16="http://schemas.microsoft.com/office/drawing/2014/main" id="{FFAEC626-AE41-4EE3-9FA9-E0BC772736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18365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A109843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5" name="Rechthoek 164">
            <a:extLst>
              <a:ext uri="{FF2B5EF4-FFF2-40B4-BE49-F238E27FC236}">
                <a16:creationId xmlns:a16="http://schemas.microsoft.com/office/drawing/2014/main" id="{FC4DC4BC-88E2-47B0-AC5D-1BF66CE993BD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7 Punten </a:t>
            </a:r>
          </a:p>
        </p:txBody>
      </p:sp>
      <p:pic>
        <p:nvPicPr>
          <p:cNvPr id="166" name="Afbeelding 165">
            <a:extLst>
              <a:ext uri="{FF2B5EF4-FFF2-40B4-BE49-F238E27FC236}">
                <a16:creationId xmlns:a16="http://schemas.microsoft.com/office/drawing/2014/main" id="{E0EE8389-4C75-4312-BA25-816FBAAFBF6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67" name="Afbeelding 166">
            <a:extLst>
              <a:ext uri="{FF2B5EF4-FFF2-40B4-BE49-F238E27FC236}">
                <a16:creationId xmlns:a16="http://schemas.microsoft.com/office/drawing/2014/main" id="{E1612BBB-B321-4EEE-8F60-B3DA264F940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878B3356-A1F6-459A-A439-377B878763D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69" name="Afbeelding 168">
            <a:extLst>
              <a:ext uri="{FF2B5EF4-FFF2-40B4-BE49-F238E27FC236}">
                <a16:creationId xmlns:a16="http://schemas.microsoft.com/office/drawing/2014/main" id="{79CF1C8A-6695-4DB8-9831-B5429E5FFE4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84" name="Rond diagonale hoek rechthoek 17">
            <a:extLst>
              <a:ext uri="{FF2B5EF4-FFF2-40B4-BE49-F238E27FC236}">
                <a16:creationId xmlns:a16="http://schemas.microsoft.com/office/drawing/2014/main" id="{4C330B95-CD5D-4AD3-8C82-3DE7F66D4B02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85" name="Tekstvak 84">
            <a:extLst>
              <a:ext uri="{FF2B5EF4-FFF2-40B4-BE49-F238E27FC236}">
                <a16:creationId xmlns:a16="http://schemas.microsoft.com/office/drawing/2014/main" id="{AC7BB920-411C-4BF8-8816-D33320A77019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86" name="Tekstvak 85">
            <a:extLst>
              <a:ext uri="{FF2B5EF4-FFF2-40B4-BE49-F238E27FC236}">
                <a16:creationId xmlns:a16="http://schemas.microsoft.com/office/drawing/2014/main" id="{EF8A5790-79E9-4C65-8B65-F422E4A81D1B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87" name="Afbeelding 86">
            <a:extLst>
              <a:ext uri="{FF2B5EF4-FFF2-40B4-BE49-F238E27FC236}">
                <a16:creationId xmlns:a16="http://schemas.microsoft.com/office/drawing/2014/main" id="{E5B934E2-9D6E-4765-8D11-BA6D041BE97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109200" y="2084400"/>
            <a:ext cx="213378" cy="190517"/>
          </a:xfrm>
          <a:prstGeom prst="rect">
            <a:avLst/>
          </a:prstGeom>
        </p:spPr>
      </p:pic>
      <p:sp>
        <p:nvSpPr>
          <p:cNvPr id="88" name="Tekstvak 87">
            <a:extLst>
              <a:ext uri="{FF2B5EF4-FFF2-40B4-BE49-F238E27FC236}">
                <a16:creationId xmlns:a16="http://schemas.microsoft.com/office/drawing/2014/main" id="{89528CBB-7E80-40B2-BB71-4386E507667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4002853785"/>
      </p:ext>
    </p:extLst>
  </p:cSld>
  <p:clrMapOvr>
    <a:masterClrMapping/>
  </p:clrMapOvr>
  <p:transition advClick="0"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8">
            <a:extLst>
              <a:ext uri="{FF2B5EF4-FFF2-40B4-BE49-F238E27FC236}">
                <a16:creationId xmlns:a16="http://schemas.microsoft.com/office/drawing/2014/main" id="{1A4DA3A4-72B7-41B1-A0B6-151D3D841BD8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1" name="Rond diagonale hoek rechthoek 13">
            <a:extLst>
              <a:ext uri="{FF2B5EF4-FFF2-40B4-BE49-F238E27FC236}">
                <a16:creationId xmlns:a16="http://schemas.microsoft.com/office/drawing/2014/main" id="{153293F3-0D24-4783-9A72-FCFFC7A2AEE4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24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B7DD5B28-CE2D-462E-93BA-25BB12B61DF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9575D63A-C2D3-4DD4-8348-6B3198656C7C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© Bridge Office – 2025 – </a:t>
            </a:r>
            <a:r>
              <a:rPr lang="en-US" sz="1050" dirty="0" err="1"/>
              <a:t>Bieden</a:t>
            </a:r>
            <a:r>
              <a:rPr lang="en-US" sz="1050" dirty="0"/>
              <a:t> Serie 5</a:t>
            </a:r>
            <a:endParaRPr lang="nl-NL" sz="1050" dirty="0"/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3AFC16C7-0A2D-474E-ADD3-03706E539200}"/>
              </a:ext>
            </a:extLst>
          </p:cNvPr>
          <p:cNvSpPr txBox="1"/>
          <p:nvPr/>
        </p:nvSpPr>
        <p:spPr>
          <a:xfrm>
            <a:off x="3077285" y="3124800"/>
            <a:ext cx="5665260" cy="120032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Nu hebben we de slagen geteld en komen wij tot 5 of 5 ½ slag en is 2 klaveren niet goed.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Het is helemaal juist dat het helemaal fout is.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Denk maar eens goed na.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89D8AB91-218C-47A7-A305-DF418D321B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021177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A109843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EDA56FD5-782A-4B27-8A6E-27870402E88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7DB3599E-FAD1-4795-AF3A-8B8DBBF682F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3957C81E-97D9-48E7-9F1D-AED0EDE169B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16B0C88C-6978-4227-B1B3-7C05EB00D6A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2D210D90-7B17-4381-B7A8-211E0B0558D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F2DC08DF-2331-4E51-8C5A-D5445AD539DB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1FD666E4-BF34-437C-AD56-647F3511693E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FA5F5A5C-16FF-4403-8EC2-3AC7615ACCC1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8" name="Afbeelding 27">
            <a:extLst>
              <a:ext uri="{FF2B5EF4-FFF2-40B4-BE49-F238E27FC236}">
                <a16:creationId xmlns:a16="http://schemas.microsoft.com/office/drawing/2014/main" id="{27A4AA45-7551-440F-AB1A-32212E0585C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09200" y="2084400"/>
            <a:ext cx="213378" cy="1905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745020"/>
      </p:ext>
    </p:extLst>
  </p:cSld>
  <p:clrMapOvr>
    <a:masterClrMapping/>
  </p:clrMapOvr>
  <p:transition advClick="0"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2838258E-3AF6-4BC5-80BA-020C72864985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24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981D21E9-D468-4B44-9FC3-FA87A1324017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ACE55DF6-A9D1-42CA-A6D7-192B22CAAA30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50318B05-2F5F-4A11-A521-48834C4092F0}"/>
              </a:ext>
            </a:extLst>
          </p:cNvPr>
          <p:cNvSpPr txBox="1"/>
          <p:nvPr/>
        </p:nvSpPr>
        <p:spPr>
          <a:xfrm>
            <a:off x="3023420" y="3578832"/>
            <a:ext cx="5706000" cy="646331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244D10"/>
                </a:solidFill>
              </a:rPr>
              <a:t>Met 7 punten geven wij geen volgbod.</a:t>
            </a:r>
            <a:br>
              <a:rPr lang="nl-NL" dirty="0">
                <a:solidFill>
                  <a:srgbClr val="244D10"/>
                </a:solidFill>
              </a:rPr>
            </a:br>
            <a:r>
              <a:rPr lang="nl-NL" dirty="0">
                <a:solidFill>
                  <a:srgbClr val="244D10"/>
                </a:solidFill>
              </a:rPr>
              <a:t>Het moeten er minimaal 8 zijn.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15EC6129-889D-48A8-BDC9-B202183BC442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Pas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74A761A3-1FAA-4E36-A380-F067BACCD0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0211772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A109843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D40275CB-367C-41D9-A79F-5DAC451165F2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7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544E8433-D5C2-4952-8781-46409787F73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0AEF44D0-2965-4A37-BC8E-928F79082F7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2BBFD334-CCD9-41BE-BDD1-E825756F424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831261B9-3E9E-4E9F-82F4-9ABAA334D85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32351589-B79A-4C79-B30C-028855BE05BD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58040EF8-D5E5-4426-BDD1-FC2412A6D824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2C39EE30-5D98-436C-A9D9-2FA0BA4A99B9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81E43543-2FC3-4A35-9B72-ADB4A01FDAF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109200" y="2084400"/>
            <a:ext cx="213378" cy="190517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94EF0B4D-1FF3-4AB3-BEEE-B30992BBAAD3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596292604"/>
      </p:ext>
    </p:extLst>
  </p:cSld>
  <p:clrMapOvr>
    <a:masterClrMapping/>
  </p:clrMapOvr>
  <p:transition advClick="0"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5" name="Rond diagonale hoek rechthoek 28">
            <a:extLst>
              <a:ext uri="{FF2B5EF4-FFF2-40B4-BE49-F238E27FC236}">
                <a16:creationId xmlns:a16="http://schemas.microsoft.com/office/drawing/2014/main" id="{AF586AA1-35D1-4480-A809-56465CEBB536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25</a:t>
            </a:r>
          </a:p>
        </p:txBody>
      </p:sp>
      <p:sp>
        <p:nvSpPr>
          <p:cNvPr id="83" name="Rechthoek 82">
            <a:hlinkClick r:id="rId8" action="ppaction://hlinksldjump"/>
            <a:extLst>
              <a:ext uri="{FF2B5EF4-FFF2-40B4-BE49-F238E27FC236}">
                <a16:creationId xmlns:a16="http://schemas.microsoft.com/office/drawing/2014/main" id="{CFCE58BF-C0CC-4C9A-9A4C-5919715F9B19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84" name="Rechthoek 83">
            <a:hlinkClick r:id="rId8" action="ppaction://hlinksldjump"/>
            <a:extLst>
              <a:ext uri="{FF2B5EF4-FFF2-40B4-BE49-F238E27FC236}">
                <a16:creationId xmlns:a16="http://schemas.microsoft.com/office/drawing/2014/main" id="{9956FE9B-8EF3-4860-AB8A-D1BDCFB0B58B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85" name="Rechthoek 84">
            <a:hlinkClick r:id="rId8" action="ppaction://hlinksldjump"/>
            <a:extLst>
              <a:ext uri="{FF2B5EF4-FFF2-40B4-BE49-F238E27FC236}">
                <a16:creationId xmlns:a16="http://schemas.microsoft.com/office/drawing/2014/main" id="{6BB64D26-F684-4C6A-ADF3-9CB73F4A3A01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86" name="Rechthoek 85">
            <a:hlinkClick r:id="rId9" action="ppaction://hlinksldjump"/>
            <a:extLst>
              <a:ext uri="{FF2B5EF4-FFF2-40B4-BE49-F238E27FC236}">
                <a16:creationId xmlns:a16="http://schemas.microsoft.com/office/drawing/2014/main" id="{86F5D356-9150-403D-BECF-A6A1398C0034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87" name="Rechthoek 86">
            <a:hlinkClick r:id="rId9" action="ppaction://hlinksldjump"/>
            <a:extLst>
              <a:ext uri="{FF2B5EF4-FFF2-40B4-BE49-F238E27FC236}">
                <a16:creationId xmlns:a16="http://schemas.microsoft.com/office/drawing/2014/main" id="{C6A748F0-CE04-4B7E-BF45-C8A20369DF5B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88" name="Rechthoek 87">
            <a:hlinkClick r:id="rId8" action="ppaction://hlinksldjump"/>
            <a:extLst>
              <a:ext uri="{FF2B5EF4-FFF2-40B4-BE49-F238E27FC236}">
                <a16:creationId xmlns:a16="http://schemas.microsoft.com/office/drawing/2014/main" id="{C4337151-D884-4DA0-9FB5-8F13D7DC553E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89" name="Rechthoek 88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4A542861-2CF1-4A4F-83B9-318DE339473C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0" name="Rechthoek 89">
            <a:hlinkClick r:id="rId8" action="ppaction://hlinksldjump"/>
            <a:extLst>
              <a:ext uri="{FF2B5EF4-FFF2-40B4-BE49-F238E27FC236}">
                <a16:creationId xmlns:a16="http://schemas.microsoft.com/office/drawing/2014/main" id="{E134ACE0-F879-4B23-8536-846918D98119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75549B26-46D1-41F9-9079-33F7248BBB6F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CF60B123-87E4-4DB3-8D52-485081E87E9F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252C07A1-B4B8-45F4-AA66-B7027DF57901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94" name="Rechthoek 93">
            <a:hlinkClick r:id="rId8" action="ppaction://hlinksldjump"/>
            <a:extLst>
              <a:ext uri="{FF2B5EF4-FFF2-40B4-BE49-F238E27FC236}">
                <a16:creationId xmlns:a16="http://schemas.microsoft.com/office/drawing/2014/main" id="{23E25888-720B-4981-B2E4-81BB5C68C118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5" name="Rechthoek 94">
            <a:hlinkClick r:id="rId8" action="ppaction://hlinksldjump"/>
            <a:extLst>
              <a:ext uri="{FF2B5EF4-FFF2-40B4-BE49-F238E27FC236}">
                <a16:creationId xmlns:a16="http://schemas.microsoft.com/office/drawing/2014/main" id="{7F015213-8E8D-45AE-A048-831423784758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31B9AD5E-CA41-4157-9099-DB99940AD052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97" name="Rechthoek 96">
            <a:hlinkClick r:id="rId8" action="ppaction://hlinksldjump"/>
            <a:extLst>
              <a:ext uri="{FF2B5EF4-FFF2-40B4-BE49-F238E27FC236}">
                <a16:creationId xmlns:a16="http://schemas.microsoft.com/office/drawing/2014/main" id="{8070E601-82FD-42D1-A585-F097974D687A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4765D9F1-C4F2-49B7-9B41-C686BA5BDED2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9D2718C2-C981-4FB7-97C2-C289FCE675A8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6A56E0B1-EDF9-4574-8461-300A1634F7D3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B88D4767-4B8C-474C-865A-C6C1787C4132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6E70C054-B8D1-46E3-9AD0-FE84CFFA34C2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F0416565-2775-4363-81D3-A56AF5249B41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EBE262FF-5EB3-4B92-A889-1D6C3CD2CB33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31" name="Rechthoek 130">
            <a:hlinkClick r:id="rId8" action="ppaction://hlinksldjump"/>
            <a:extLst>
              <a:ext uri="{FF2B5EF4-FFF2-40B4-BE49-F238E27FC236}">
                <a16:creationId xmlns:a16="http://schemas.microsoft.com/office/drawing/2014/main" id="{9312F56D-F1CF-4587-9196-4933633239FA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50" name="Rechthoek 149">
            <a:hlinkClick r:id="rId8" action="ppaction://hlinksldjump"/>
            <a:extLst>
              <a:ext uri="{FF2B5EF4-FFF2-40B4-BE49-F238E27FC236}">
                <a16:creationId xmlns:a16="http://schemas.microsoft.com/office/drawing/2014/main" id="{39B06B57-A7F4-4CAB-832A-057836F318F1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51" name="Rechthoek 150">
            <a:hlinkClick r:id="rId8" action="ppaction://hlinksldjump"/>
            <a:extLst>
              <a:ext uri="{FF2B5EF4-FFF2-40B4-BE49-F238E27FC236}">
                <a16:creationId xmlns:a16="http://schemas.microsoft.com/office/drawing/2014/main" id="{D4F4C856-0160-49F4-9279-B8A9DC74FEA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52" name="Rechthoek 151">
            <a:hlinkClick r:id="rId8" action="ppaction://hlinksldjump"/>
            <a:extLst>
              <a:ext uri="{FF2B5EF4-FFF2-40B4-BE49-F238E27FC236}">
                <a16:creationId xmlns:a16="http://schemas.microsoft.com/office/drawing/2014/main" id="{3B3BF6E0-D434-4304-B372-DAD6EA4EA60B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66" name="Rechthoek 165">
            <a:hlinkClick r:id="rId8" action="ppaction://hlinksldjump"/>
            <a:extLst>
              <a:ext uri="{FF2B5EF4-FFF2-40B4-BE49-F238E27FC236}">
                <a16:creationId xmlns:a16="http://schemas.microsoft.com/office/drawing/2014/main" id="{EA83754F-307C-443D-A248-3D733188C1A0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69" name="Rechthoek 168">
            <a:hlinkClick r:id="rId8" action="ppaction://hlinksldjump"/>
            <a:extLst>
              <a:ext uri="{FF2B5EF4-FFF2-40B4-BE49-F238E27FC236}">
                <a16:creationId xmlns:a16="http://schemas.microsoft.com/office/drawing/2014/main" id="{50EC64BF-8692-48CA-A0D5-C5FE46F6B3B7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70" name="Rechthoek 169">
            <a:hlinkClick r:id="rId8" action="ppaction://hlinksldjump"/>
            <a:extLst>
              <a:ext uri="{FF2B5EF4-FFF2-40B4-BE49-F238E27FC236}">
                <a16:creationId xmlns:a16="http://schemas.microsoft.com/office/drawing/2014/main" id="{E0167F0D-3B88-448B-8616-E860C26E97BB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71" name="Rechthoek 170">
            <a:hlinkClick r:id="rId8" action="ppaction://hlinksldjump"/>
            <a:extLst>
              <a:ext uri="{FF2B5EF4-FFF2-40B4-BE49-F238E27FC236}">
                <a16:creationId xmlns:a16="http://schemas.microsoft.com/office/drawing/2014/main" id="{9A8B1FA1-4942-4366-95A1-FAC5814C3B5C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72" name="Rechthoek 171">
            <a:hlinkClick r:id="rId8" action="ppaction://hlinksldjump"/>
            <a:extLst>
              <a:ext uri="{FF2B5EF4-FFF2-40B4-BE49-F238E27FC236}">
                <a16:creationId xmlns:a16="http://schemas.microsoft.com/office/drawing/2014/main" id="{3C101F42-FEBC-48D4-BFDA-3A60BAE09B23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73" name="Rechthoek 172">
            <a:hlinkClick r:id="rId8" action="ppaction://hlinksldjump"/>
            <a:extLst>
              <a:ext uri="{FF2B5EF4-FFF2-40B4-BE49-F238E27FC236}">
                <a16:creationId xmlns:a16="http://schemas.microsoft.com/office/drawing/2014/main" id="{F54BFAFD-EDF3-4CF9-B10A-58EA162F1295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74" name="Rechthoek 173">
            <a:hlinkClick r:id="rId8" action="ppaction://hlinksldjump"/>
            <a:extLst>
              <a:ext uri="{FF2B5EF4-FFF2-40B4-BE49-F238E27FC236}">
                <a16:creationId xmlns:a16="http://schemas.microsoft.com/office/drawing/2014/main" id="{23493F02-C794-4B7D-B2F2-80F1DBFC903D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75" name="Rechthoek 174">
            <a:hlinkClick r:id="rId8" action="ppaction://hlinksldjump"/>
            <a:extLst>
              <a:ext uri="{FF2B5EF4-FFF2-40B4-BE49-F238E27FC236}">
                <a16:creationId xmlns:a16="http://schemas.microsoft.com/office/drawing/2014/main" id="{18BADC6F-F985-45C3-A467-E53D5D008C73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76" name="Rechthoek 175">
            <a:hlinkClick r:id="rId10" action="ppaction://hlinksldjump"/>
            <a:extLst>
              <a:ext uri="{FF2B5EF4-FFF2-40B4-BE49-F238E27FC236}">
                <a16:creationId xmlns:a16="http://schemas.microsoft.com/office/drawing/2014/main" id="{BA27F72C-9091-408E-9B53-C22CB88F928F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77" name="Rechthoek 176">
            <a:hlinkClick r:id="rId8" action="ppaction://hlinksldjump"/>
            <a:extLst>
              <a:ext uri="{FF2B5EF4-FFF2-40B4-BE49-F238E27FC236}">
                <a16:creationId xmlns:a16="http://schemas.microsoft.com/office/drawing/2014/main" id="{B6CC0A44-D060-4A3B-9F8C-6663905A5553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78" name="Rechthoek 177">
            <a:hlinkClick r:id="rId8" action="ppaction://hlinksldjump"/>
            <a:extLst>
              <a:ext uri="{FF2B5EF4-FFF2-40B4-BE49-F238E27FC236}">
                <a16:creationId xmlns:a16="http://schemas.microsoft.com/office/drawing/2014/main" id="{45C607C8-2A37-430B-B1E2-D12BBD755962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79" name="Afbeelding 178">
            <a:hlinkClick r:id="rId8" action="ppaction://hlinksldjump"/>
            <a:extLst>
              <a:ext uri="{FF2B5EF4-FFF2-40B4-BE49-F238E27FC236}">
                <a16:creationId xmlns:a16="http://schemas.microsoft.com/office/drawing/2014/main" id="{879B8F6D-2F56-420D-B5A7-B97132EA960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80" name="Afbeelding 179">
            <a:hlinkClick r:id="rId8" action="ppaction://hlinksldjump"/>
            <a:extLst>
              <a:ext uri="{FF2B5EF4-FFF2-40B4-BE49-F238E27FC236}">
                <a16:creationId xmlns:a16="http://schemas.microsoft.com/office/drawing/2014/main" id="{E939679E-0F36-4770-BE38-EF97D3D7348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3518280"/>
            <a:ext cx="213378" cy="213378"/>
          </a:xfrm>
          <a:prstGeom prst="rect">
            <a:avLst/>
          </a:prstGeom>
        </p:spPr>
      </p:pic>
      <p:pic>
        <p:nvPicPr>
          <p:cNvPr id="181" name="Afbeelding 180">
            <a:hlinkClick r:id="rId8" action="ppaction://hlinksldjump"/>
            <a:extLst>
              <a:ext uri="{FF2B5EF4-FFF2-40B4-BE49-F238E27FC236}">
                <a16:creationId xmlns:a16="http://schemas.microsoft.com/office/drawing/2014/main" id="{BC88797A-955B-4CD8-8213-95F219752DC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82" name="Afbeelding 181">
            <a:hlinkClick r:id="rId8" action="ppaction://hlinksldjump"/>
            <a:extLst>
              <a:ext uri="{FF2B5EF4-FFF2-40B4-BE49-F238E27FC236}">
                <a16:creationId xmlns:a16="http://schemas.microsoft.com/office/drawing/2014/main" id="{D94AEF6F-A23C-475B-B4CB-657F41B4B5A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83" name="Afbeelding 182">
            <a:hlinkClick r:id="rId8" action="ppaction://hlinksldjump"/>
            <a:extLst>
              <a:ext uri="{FF2B5EF4-FFF2-40B4-BE49-F238E27FC236}">
                <a16:creationId xmlns:a16="http://schemas.microsoft.com/office/drawing/2014/main" id="{8AD041B2-D6C6-459D-916D-6F5BC694DFA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84" name="Afbeelding 183">
            <a:hlinkClick r:id="rId8" action="ppaction://hlinksldjump"/>
            <a:extLst>
              <a:ext uri="{FF2B5EF4-FFF2-40B4-BE49-F238E27FC236}">
                <a16:creationId xmlns:a16="http://schemas.microsoft.com/office/drawing/2014/main" id="{7CE99D3B-EA40-4FCF-89A7-750510DFCEA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85" name="Afbeelding 184">
            <a:hlinkClick r:id="rId8" action="ppaction://hlinksldjump"/>
            <a:extLst>
              <a:ext uri="{FF2B5EF4-FFF2-40B4-BE49-F238E27FC236}">
                <a16:creationId xmlns:a16="http://schemas.microsoft.com/office/drawing/2014/main" id="{78C1513D-DB86-43BF-BF7E-BD955DDCDC5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4444"/>
            <a:ext cx="213378" cy="213378"/>
          </a:xfrm>
          <a:prstGeom prst="rect">
            <a:avLst/>
          </a:prstGeom>
        </p:spPr>
      </p:pic>
      <p:pic>
        <p:nvPicPr>
          <p:cNvPr id="186" name="Afbeelding 185">
            <a:hlinkClick r:id="rId8" action="ppaction://hlinksldjump"/>
            <a:extLst>
              <a:ext uri="{FF2B5EF4-FFF2-40B4-BE49-F238E27FC236}">
                <a16:creationId xmlns:a16="http://schemas.microsoft.com/office/drawing/2014/main" id="{B393523C-5598-4917-AC44-BB1BEA627CA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9566"/>
            <a:ext cx="213378" cy="213378"/>
          </a:xfrm>
          <a:prstGeom prst="rect">
            <a:avLst/>
          </a:prstGeom>
        </p:spPr>
      </p:pic>
      <p:pic>
        <p:nvPicPr>
          <p:cNvPr id="187" name="Afbeelding 186">
            <a:hlinkClick r:id="rId8" action="ppaction://hlinksldjump"/>
            <a:extLst>
              <a:ext uri="{FF2B5EF4-FFF2-40B4-BE49-F238E27FC236}">
                <a16:creationId xmlns:a16="http://schemas.microsoft.com/office/drawing/2014/main" id="{93031DB4-5F61-483F-AE17-F88DF95F9CA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88" name="Afbeelding 187">
            <a:hlinkClick r:id="rId8" action="ppaction://hlinksldjump"/>
            <a:extLst>
              <a:ext uri="{FF2B5EF4-FFF2-40B4-BE49-F238E27FC236}">
                <a16:creationId xmlns:a16="http://schemas.microsoft.com/office/drawing/2014/main" id="{D201BA96-53A3-48EA-AEAF-7CA2C1D62EC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89" name="Afbeelding 188">
            <a:hlinkClick r:id="rId10" action="ppaction://hlinksldjump"/>
            <a:extLst>
              <a:ext uri="{FF2B5EF4-FFF2-40B4-BE49-F238E27FC236}">
                <a16:creationId xmlns:a16="http://schemas.microsoft.com/office/drawing/2014/main" id="{523A25E9-7C9C-4919-90EE-52FD56E2529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90" name="Afbeelding 189">
            <a:hlinkClick r:id="rId8" action="ppaction://hlinksldjump"/>
            <a:extLst>
              <a:ext uri="{FF2B5EF4-FFF2-40B4-BE49-F238E27FC236}">
                <a16:creationId xmlns:a16="http://schemas.microsoft.com/office/drawing/2014/main" id="{27EA6496-7874-4567-A9B8-A6BB149578A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91" name="Afbeelding 190">
            <a:hlinkClick r:id="rId8" action="ppaction://hlinksldjump"/>
            <a:extLst>
              <a:ext uri="{FF2B5EF4-FFF2-40B4-BE49-F238E27FC236}">
                <a16:creationId xmlns:a16="http://schemas.microsoft.com/office/drawing/2014/main" id="{8427F878-DD35-4DF7-90D5-91ACB9F75BF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92" name="Afbeelding 191">
            <a:hlinkClick r:id="rId8" action="ppaction://hlinksldjump"/>
            <a:extLst>
              <a:ext uri="{FF2B5EF4-FFF2-40B4-BE49-F238E27FC236}">
                <a16:creationId xmlns:a16="http://schemas.microsoft.com/office/drawing/2014/main" id="{4D1ACAAB-5B87-44EA-8B1B-927CC0202A6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93" name="Afbeelding 192">
            <a:hlinkClick r:id="rId8" action="ppaction://hlinksldjump"/>
            <a:extLst>
              <a:ext uri="{FF2B5EF4-FFF2-40B4-BE49-F238E27FC236}">
                <a16:creationId xmlns:a16="http://schemas.microsoft.com/office/drawing/2014/main" id="{BB74094B-4386-4394-9E3A-0D0BF009907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857480"/>
            <a:ext cx="213378" cy="213378"/>
          </a:xfrm>
          <a:prstGeom prst="rect">
            <a:avLst/>
          </a:prstGeom>
        </p:spPr>
      </p:pic>
      <p:pic>
        <p:nvPicPr>
          <p:cNvPr id="194" name="Afbeelding 193">
            <a:hlinkClick r:id="rId8" action="ppaction://hlinksldjump"/>
            <a:extLst>
              <a:ext uri="{FF2B5EF4-FFF2-40B4-BE49-F238E27FC236}">
                <a16:creationId xmlns:a16="http://schemas.microsoft.com/office/drawing/2014/main" id="{6AB5DA6E-88B8-48F0-9FDC-62AC97B6259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95" name="Afbeelding 194">
            <a:hlinkClick r:id="rId8" action="ppaction://hlinksldjump"/>
            <a:extLst>
              <a:ext uri="{FF2B5EF4-FFF2-40B4-BE49-F238E27FC236}">
                <a16:creationId xmlns:a16="http://schemas.microsoft.com/office/drawing/2014/main" id="{BDC7A31E-77F3-4B30-A17C-DB9A5E1EB40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96" name="Afbeelding 195">
            <a:hlinkClick r:id="rId8" action="ppaction://hlinksldjump"/>
            <a:extLst>
              <a:ext uri="{FF2B5EF4-FFF2-40B4-BE49-F238E27FC236}">
                <a16:creationId xmlns:a16="http://schemas.microsoft.com/office/drawing/2014/main" id="{715E9658-8A64-41AE-A708-7CAEF2237073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pic>
        <p:nvPicPr>
          <p:cNvPr id="197" name="Afbeelding 196">
            <a:hlinkClick r:id="rId8" action="ppaction://hlinksldjump"/>
            <a:extLst>
              <a:ext uri="{FF2B5EF4-FFF2-40B4-BE49-F238E27FC236}">
                <a16:creationId xmlns:a16="http://schemas.microsoft.com/office/drawing/2014/main" id="{CC894E2D-7867-460E-AD4D-977B13DD88FD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98" name="Afbeelding 197">
            <a:hlinkClick r:id="rId8" action="ppaction://hlinksldjump"/>
            <a:extLst>
              <a:ext uri="{FF2B5EF4-FFF2-40B4-BE49-F238E27FC236}">
                <a16:creationId xmlns:a16="http://schemas.microsoft.com/office/drawing/2014/main" id="{D6910D3E-45A3-4258-A5A6-4D6EF9E82D3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198680"/>
            <a:ext cx="213378" cy="190517"/>
          </a:xfrm>
          <a:prstGeom prst="rect">
            <a:avLst/>
          </a:prstGeom>
        </p:spPr>
      </p:pic>
      <p:pic>
        <p:nvPicPr>
          <p:cNvPr id="199" name="Afbeelding 198">
            <a:hlinkClick r:id="rId8" action="ppaction://hlinksldjump"/>
            <a:extLst>
              <a:ext uri="{FF2B5EF4-FFF2-40B4-BE49-F238E27FC236}">
                <a16:creationId xmlns:a16="http://schemas.microsoft.com/office/drawing/2014/main" id="{6A867A95-3C6E-4394-BAA7-C84E434690C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200" name="Afbeelding 199">
            <a:hlinkClick r:id="rId8" action="ppaction://hlinksldjump"/>
            <a:extLst>
              <a:ext uri="{FF2B5EF4-FFF2-40B4-BE49-F238E27FC236}">
                <a16:creationId xmlns:a16="http://schemas.microsoft.com/office/drawing/2014/main" id="{548DC190-CDD0-4B23-8002-23B98A282A8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201" name="Afbeelding 200">
            <a:hlinkClick r:id="rId8" action="ppaction://hlinksldjump"/>
            <a:extLst>
              <a:ext uri="{FF2B5EF4-FFF2-40B4-BE49-F238E27FC236}">
                <a16:creationId xmlns:a16="http://schemas.microsoft.com/office/drawing/2014/main" id="{E2EFA543-91F1-4CE4-A6A1-BB1E4C957A1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202" name="Afbeelding 201">
            <a:hlinkClick r:id="rId8" action="ppaction://hlinksldjump"/>
            <a:extLst>
              <a:ext uri="{FF2B5EF4-FFF2-40B4-BE49-F238E27FC236}">
                <a16:creationId xmlns:a16="http://schemas.microsoft.com/office/drawing/2014/main" id="{C7759477-CE0F-479E-82FF-C562D645A9B4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203" name="Afbeelding 202">
            <a:hlinkClick r:id="rId8" action="ppaction://hlinksldjump"/>
            <a:extLst>
              <a:ext uri="{FF2B5EF4-FFF2-40B4-BE49-F238E27FC236}">
                <a16:creationId xmlns:a16="http://schemas.microsoft.com/office/drawing/2014/main" id="{F2EDFA01-1BC5-4C1A-8060-091EDE61EC6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204" name="Afbeelding 203">
            <a:hlinkClick r:id="rId8" action="ppaction://hlinksldjump"/>
            <a:extLst>
              <a:ext uri="{FF2B5EF4-FFF2-40B4-BE49-F238E27FC236}">
                <a16:creationId xmlns:a16="http://schemas.microsoft.com/office/drawing/2014/main" id="{D245BD1A-79FA-4213-BC3C-7E591418E71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2280"/>
            <a:ext cx="213378" cy="213378"/>
          </a:xfrm>
          <a:prstGeom prst="rect">
            <a:avLst/>
          </a:prstGeom>
        </p:spPr>
      </p:pic>
      <p:pic>
        <p:nvPicPr>
          <p:cNvPr id="205" name="Afbeelding 204">
            <a:hlinkClick r:id="rId8" action="ppaction://hlinksldjump"/>
            <a:extLst>
              <a:ext uri="{FF2B5EF4-FFF2-40B4-BE49-F238E27FC236}">
                <a16:creationId xmlns:a16="http://schemas.microsoft.com/office/drawing/2014/main" id="{E845ACD9-D770-463B-B99B-1C2D691EB571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206" name="Rechthoek 205">
            <a:hlinkClick r:id="rId8" action="ppaction://hlinksldjump"/>
            <a:extLst>
              <a:ext uri="{FF2B5EF4-FFF2-40B4-BE49-F238E27FC236}">
                <a16:creationId xmlns:a16="http://schemas.microsoft.com/office/drawing/2014/main" id="{D2793500-B975-4C63-BECD-574F3BB91690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207" name="Afbeelding 206">
            <a:hlinkClick r:id="rId8" action="ppaction://hlinksldjump"/>
            <a:extLst>
              <a:ext uri="{FF2B5EF4-FFF2-40B4-BE49-F238E27FC236}">
                <a16:creationId xmlns:a16="http://schemas.microsoft.com/office/drawing/2014/main" id="{BEAE03E9-F9F5-444B-AEEA-691A5F16B6C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208" name="Rechthoek 207">
            <a:hlinkClick r:id="rId8" action="ppaction://hlinksldjump"/>
            <a:extLst>
              <a:ext uri="{FF2B5EF4-FFF2-40B4-BE49-F238E27FC236}">
                <a16:creationId xmlns:a16="http://schemas.microsoft.com/office/drawing/2014/main" id="{D9E9E4FC-D5CA-4AB8-911B-E92004BA8741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209" name="Rechthoek 208">
            <a:hlinkClick r:id="rId8" action="ppaction://hlinksldjump"/>
            <a:extLst>
              <a:ext uri="{FF2B5EF4-FFF2-40B4-BE49-F238E27FC236}">
                <a16:creationId xmlns:a16="http://schemas.microsoft.com/office/drawing/2014/main" id="{981716C0-8DA5-4DFC-B289-F947BAFE832B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210" name="Rechthoek 209">
            <a:hlinkClick r:id="rId8" action="ppaction://hlinksldjump"/>
            <a:extLst>
              <a:ext uri="{FF2B5EF4-FFF2-40B4-BE49-F238E27FC236}">
                <a16:creationId xmlns:a16="http://schemas.microsoft.com/office/drawing/2014/main" id="{3950D90F-1C26-4244-A2E4-A2A26B4DEC90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05" name="Tekstvak 104">
            <a:extLst>
              <a:ext uri="{FF2B5EF4-FFF2-40B4-BE49-F238E27FC236}">
                <a16:creationId xmlns:a16="http://schemas.microsoft.com/office/drawing/2014/main" id="{0BA3D1BD-A7E4-4792-B8FC-78A0A5C1896D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14" name="Tabel 113">
            <a:extLst>
              <a:ext uri="{FF2B5EF4-FFF2-40B4-BE49-F238E27FC236}">
                <a16:creationId xmlns:a16="http://schemas.microsoft.com/office/drawing/2014/main" id="{40AA8004-27BD-48CD-9351-3E4D78E543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6153321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15" name="Rechthoek 114">
            <a:extLst>
              <a:ext uri="{FF2B5EF4-FFF2-40B4-BE49-F238E27FC236}">
                <a16:creationId xmlns:a16="http://schemas.microsoft.com/office/drawing/2014/main" id="{358F624F-1B82-4440-8040-84D86CF32393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116" name="Afbeelding 115">
            <a:extLst>
              <a:ext uri="{FF2B5EF4-FFF2-40B4-BE49-F238E27FC236}">
                <a16:creationId xmlns:a16="http://schemas.microsoft.com/office/drawing/2014/main" id="{5D556547-786E-445A-A2C0-93B3286CB54F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17" name="Afbeelding 116">
            <a:extLst>
              <a:ext uri="{FF2B5EF4-FFF2-40B4-BE49-F238E27FC236}">
                <a16:creationId xmlns:a16="http://schemas.microsoft.com/office/drawing/2014/main" id="{EA537F6B-523A-4AB6-8F30-4211877D981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18" name="Afbeelding 117">
            <a:extLst>
              <a:ext uri="{FF2B5EF4-FFF2-40B4-BE49-F238E27FC236}">
                <a16:creationId xmlns:a16="http://schemas.microsoft.com/office/drawing/2014/main" id="{209F8EED-DFA2-47D7-8ADD-96698972962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19" name="Afbeelding 118">
            <a:extLst>
              <a:ext uri="{FF2B5EF4-FFF2-40B4-BE49-F238E27FC236}">
                <a16:creationId xmlns:a16="http://schemas.microsoft.com/office/drawing/2014/main" id="{10C6E861-3567-483D-9B06-F1B11B55AFA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07" name="Rond diagonale hoek rechthoek 17">
            <a:extLst>
              <a:ext uri="{FF2B5EF4-FFF2-40B4-BE49-F238E27FC236}">
                <a16:creationId xmlns:a16="http://schemas.microsoft.com/office/drawing/2014/main" id="{7CB88D4B-8566-4BE2-BB73-E210216E8188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08" name="Tekstvak 107">
            <a:extLst>
              <a:ext uri="{FF2B5EF4-FFF2-40B4-BE49-F238E27FC236}">
                <a16:creationId xmlns:a16="http://schemas.microsoft.com/office/drawing/2014/main" id="{00D302F0-D77A-4B39-ACBA-F1D0F02A6F08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109" name="Tekstvak 108">
            <a:extLst>
              <a:ext uri="{FF2B5EF4-FFF2-40B4-BE49-F238E27FC236}">
                <a16:creationId xmlns:a16="http://schemas.microsoft.com/office/drawing/2014/main" id="{A1771AD4-D120-4176-AD2B-A9192B79F19E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111" name="Afbeelding 110">
            <a:extLst>
              <a:ext uri="{FF2B5EF4-FFF2-40B4-BE49-F238E27FC236}">
                <a16:creationId xmlns:a16="http://schemas.microsoft.com/office/drawing/2014/main" id="{F26B0BDE-61FA-4BD3-A326-EF61EC896DB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110" name="Tekstvak 109">
            <a:extLst>
              <a:ext uri="{FF2B5EF4-FFF2-40B4-BE49-F238E27FC236}">
                <a16:creationId xmlns:a16="http://schemas.microsoft.com/office/drawing/2014/main" id="{E318918A-3355-4D08-BF86-F7A1A5BF39C0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380361503"/>
      </p:ext>
    </p:extLst>
  </p:cSld>
  <p:clrMapOvr>
    <a:masterClrMapping/>
  </p:clrMapOvr>
  <p:transition advClick="0"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" action="ppaction://hlinkshowjump?jump=previousslide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rId3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7" name="Rond diagonale hoek rechthoek 8">
            <a:extLst>
              <a:ext uri="{FF2B5EF4-FFF2-40B4-BE49-F238E27FC236}">
                <a16:creationId xmlns:a16="http://schemas.microsoft.com/office/drawing/2014/main" id="{EBF9AFC6-BFCB-4E3C-9DD1-65048BE0151F}"/>
              </a:ext>
            </a:extLst>
          </p:cNvPr>
          <p:cNvSpPr/>
          <p:nvPr/>
        </p:nvSpPr>
        <p:spPr>
          <a:xfrm>
            <a:off x="2195736" y="1076400"/>
            <a:ext cx="6552728" cy="576000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Jammer! Dat is niet het goede antwoord.</a:t>
            </a:r>
          </a:p>
        </p:txBody>
      </p:sp>
      <p:sp>
        <p:nvSpPr>
          <p:cNvPr id="20" name="Rond diagonale hoek rechthoek 13">
            <a:extLst>
              <a:ext uri="{FF2B5EF4-FFF2-40B4-BE49-F238E27FC236}">
                <a16:creationId xmlns:a16="http://schemas.microsoft.com/office/drawing/2014/main" id="{8F1C8164-171D-431E-84DF-820247AF4692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25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A743D20E-F70B-4873-93C8-152D80E1A475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3" name="Tekstvak 12">
            <a:extLst>
              <a:ext uri="{FF2B5EF4-FFF2-40B4-BE49-F238E27FC236}">
                <a16:creationId xmlns:a16="http://schemas.microsoft.com/office/drawing/2014/main" id="{0FF2729F-1079-4E87-8CB5-81CA9297EF71}"/>
              </a:ext>
            </a:extLst>
          </p:cNvPr>
          <p:cNvSpPr txBox="1"/>
          <p:nvPr/>
        </p:nvSpPr>
        <p:spPr>
          <a:xfrm>
            <a:off x="3077285" y="3124800"/>
            <a:ext cx="566526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Niet te hard van stapel gaan.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U heeft wel een opening, maar geen 6-kaart.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Tel uw slagen en leg die naast de regel van 2 en 3.</a:t>
            </a:r>
          </a:p>
        </p:txBody>
      </p:sp>
      <p:graphicFrame>
        <p:nvGraphicFramePr>
          <p:cNvPr id="14" name="Tabel 13">
            <a:extLst>
              <a:ext uri="{FF2B5EF4-FFF2-40B4-BE49-F238E27FC236}">
                <a16:creationId xmlns:a16="http://schemas.microsoft.com/office/drawing/2014/main" id="{BC1373B2-54AC-4EA5-822D-908A5756C2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542221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6" name="Rechthoek 15">
            <a:extLst>
              <a:ext uri="{FF2B5EF4-FFF2-40B4-BE49-F238E27FC236}">
                <a16:creationId xmlns:a16="http://schemas.microsoft.com/office/drawing/2014/main" id="{EE230BBD-F229-4E4A-8C8A-DCEC860F635D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1AF5FF4E-B313-4684-A76E-3B58C57BDAE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5222CFB5-8EFD-4E44-8B60-BD0EA9923E9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93CF59DA-8623-43CC-B3BE-6D29E5357FD4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2" name="Afbeelding 21">
            <a:extLst>
              <a:ext uri="{FF2B5EF4-FFF2-40B4-BE49-F238E27FC236}">
                <a16:creationId xmlns:a16="http://schemas.microsoft.com/office/drawing/2014/main" id="{B105D2FB-87A3-48D8-9E00-652D827A2CA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F9126C63-CA57-4444-99B6-9C7AA82667A9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40057539-04F4-4B55-9CA5-2287C86E8012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A4194260-A875-4BCE-BE22-7A0CA149AB84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44F39286-712C-4177-8CF7-EE01B2430E6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6F8701F4-6E1B-433A-A2C2-B4F980CC753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968352547"/>
      </p:ext>
    </p:extLst>
  </p:cSld>
  <p:clrMapOvr>
    <a:masterClrMapping/>
  </p:clrMapOvr>
  <p:transition advClick="0"/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Einde</a:t>
            </a:r>
          </a:p>
        </p:txBody>
      </p:sp>
      <p:sp>
        <p:nvSpPr>
          <p:cNvPr id="11" name="Rond diagonale hoek rechthoek 10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5" name="Afbeelding 14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6" name="Rond diagonale hoek rechthoek 28">
            <a:extLst>
              <a:ext uri="{FF2B5EF4-FFF2-40B4-BE49-F238E27FC236}">
                <a16:creationId xmlns:a16="http://schemas.microsoft.com/office/drawing/2014/main" id="{6A5BB6F0-0BB4-46D1-BCF0-C5ECC64063CA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25</a:t>
            </a:r>
          </a:p>
        </p:txBody>
      </p:sp>
      <p:sp>
        <p:nvSpPr>
          <p:cNvPr id="17" name="Rond diagonale hoek rechthoek 28">
            <a:extLst>
              <a:ext uri="{FF2B5EF4-FFF2-40B4-BE49-F238E27FC236}">
                <a16:creationId xmlns:a16="http://schemas.microsoft.com/office/drawing/2014/main" id="{52790C28-64C0-49AA-B481-9216770FCBCF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41FB0679-0F83-4716-990A-59B4A31E227F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4" name="Tekstvak 13">
            <a:extLst>
              <a:ext uri="{FF2B5EF4-FFF2-40B4-BE49-F238E27FC236}">
                <a16:creationId xmlns:a16="http://schemas.microsoft.com/office/drawing/2014/main" id="{E66BEC99-AF1C-4126-8E75-26C3CE609C75}"/>
              </a:ext>
            </a:extLst>
          </p:cNvPr>
          <p:cNvSpPr txBox="1"/>
          <p:nvPr/>
        </p:nvSpPr>
        <p:spPr>
          <a:xfrm>
            <a:off x="3023420" y="3578832"/>
            <a:ext cx="5706000" cy="1477328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rgbClr val="244D10"/>
                </a:solidFill>
              </a:rPr>
              <a:t>We hebben wel een opening,  maar geen 6-kaart.</a:t>
            </a:r>
            <a:br>
              <a:rPr lang="nl-NL" dirty="0">
                <a:solidFill>
                  <a:srgbClr val="244D10"/>
                </a:solidFill>
              </a:rPr>
            </a:br>
            <a:r>
              <a:rPr lang="nl-NL" dirty="0">
                <a:solidFill>
                  <a:srgbClr val="244D10"/>
                </a:solidFill>
              </a:rPr>
              <a:t>Daarom 1 schoppen.</a:t>
            </a:r>
            <a:br>
              <a:rPr lang="nl-NL" dirty="0">
                <a:solidFill>
                  <a:srgbClr val="244D10"/>
                </a:solidFill>
              </a:rPr>
            </a:br>
            <a:r>
              <a:rPr lang="nl-NL" dirty="0">
                <a:solidFill>
                  <a:srgbClr val="244D10"/>
                </a:solidFill>
              </a:rPr>
              <a:t>We maken 5 schoppen slagen en een ½ slag in harten.</a:t>
            </a:r>
          </a:p>
          <a:p>
            <a:r>
              <a:rPr lang="nl-NL" dirty="0">
                <a:solidFill>
                  <a:srgbClr val="244D10"/>
                </a:solidFill>
              </a:rPr>
              <a:t>Ruim voldoende, om met 1 schoppen, niet kwetsbaar te volgen.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C17D7BBB-B56B-4B88-9F0A-87D7BD48D959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</a:t>
            </a:r>
          </a:p>
        </p:txBody>
      </p:sp>
      <p:graphicFrame>
        <p:nvGraphicFramePr>
          <p:cNvPr id="12" name="Tabel 11">
            <a:extLst>
              <a:ext uri="{FF2B5EF4-FFF2-40B4-BE49-F238E27FC236}">
                <a16:creationId xmlns:a16="http://schemas.microsoft.com/office/drawing/2014/main" id="{C62D0F34-7D86-4E4D-BD6A-B4B5B81722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5422217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AHV42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H1075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3" name="Rechthoek 12">
            <a:extLst>
              <a:ext uri="{FF2B5EF4-FFF2-40B4-BE49-F238E27FC236}">
                <a16:creationId xmlns:a16="http://schemas.microsoft.com/office/drawing/2014/main" id="{CDE1A0C5-C0A3-469B-8DE0-5F191D6452D0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12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68FF981B-3C91-4661-A67F-DBDDFC35253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00D0E307-8D40-4629-8EB9-6C135FA7B4B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D3030981-6C4E-4CF0-BAAF-9BFFF074688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C8C9FF4D-A899-454E-82AB-BAF404EDD38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3" name="Rond diagonale hoek rechthoek 17">
            <a:extLst>
              <a:ext uri="{FF2B5EF4-FFF2-40B4-BE49-F238E27FC236}">
                <a16:creationId xmlns:a16="http://schemas.microsoft.com/office/drawing/2014/main" id="{0187EAB6-4EC2-4E5F-8D08-7889DDF4C241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915B2F0F-E974-44E4-BA3E-8E782CA1E583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D7DBA5C8-7448-4119-9EC5-1D16FDE8181E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6" name="Afbeelding 25">
            <a:extLst>
              <a:ext uri="{FF2B5EF4-FFF2-40B4-BE49-F238E27FC236}">
                <a16:creationId xmlns:a16="http://schemas.microsoft.com/office/drawing/2014/main" id="{D0966370-CBDD-472E-9187-CFE46A1F7B3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pic>
        <p:nvPicPr>
          <p:cNvPr id="27" name="Afbeelding 26">
            <a:extLst>
              <a:ext uri="{FF2B5EF4-FFF2-40B4-BE49-F238E27FC236}">
                <a16:creationId xmlns:a16="http://schemas.microsoft.com/office/drawing/2014/main" id="{6B10B1DB-77D7-40D7-AE64-998DADB3AAA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  <p:sp>
        <p:nvSpPr>
          <p:cNvPr id="30" name="Tekstvak 29">
            <a:extLst>
              <a:ext uri="{FF2B5EF4-FFF2-40B4-BE49-F238E27FC236}">
                <a16:creationId xmlns:a16="http://schemas.microsoft.com/office/drawing/2014/main" id="{E5061F2E-97A9-445B-ACA6-B23881714834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  <p:extLst>
      <p:ext uri="{BB962C8B-B14F-4D97-AF65-F5344CB8AC3E}">
        <p14:creationId xmlns:p14="http://schemas.microsoft.com/office/powerpoint/2010/main" val="2569098264"/>
      </p:ext>
    </p:extLst>
  </p:cSld>
  <p:clrMapOvr>
    <a:masterClrMapping/>
  </p:clrMapOvr>
  <p:transition advClick="0"/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nd diagonale hoek rechthoek 2">
            <a:hlinkClick r:id="rId2" action="ppaction://hlinksldjump"/>
          </p:cNvPr>
          <p:cNvSpPr/>
          <p:nvPr/>
        </p:nvSpPr>
        <p:spPr>
          <a:xfrm>
            <a:off x="396000" y="5949280"/>
            <a:ext cx="1727728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5" name="Rond diagonale hoek rechthoek 4">
            <a:hlinkClick r:id="rId3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sp>
        <p:nvSpPr>
          <p:cNvPr id="6" name="Rond diagonale hoek rechthoek 5"/>
          <p:cNvSpPr/>
          <p:nvPr/>
        </p:nvSpPr>
        <p:spPr>
          <a:xfrm>
            <a:off x="1115616" y="2420888"/>
            <a:ext cx="6912768" cy="2304256"/>
          </a:xfrm>
          <a:prstGeom prst="round2DiagRect">
            <a:avLst/>
          </a:prstGeom>
          <a:solidFill>
            <a:srgbClr val="00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Wanneer u geen rood balkje heeft gehad,</a:t>
            </a:r>
            <a:br>
              <a:rPr lang="nl-NL" dirty="0"/>
            </a:br>
            <a:r>
              <a:rPr lang="nl-NL" dirty="0"/>
              <a:t>PROFICIAT!</a:t>
            </a:r>
            <a:br>
              <a:rPr lang="nl-NL" dirty="0"/>
            </a:br>
            <a:r>
              <a:rPr lang="nl-NL" dirty="0"/>
              <a:t>U heeft dan alle 25 vragen goed beantwoord.</a:t>
            </a:r>
          </a:p>
        </p:txBody>
      </p:sp>
      <p:sp>
        <p:nvSpPr>
          <p:cNvPr id="9" name="Rond diagonale hoek rechthoek 8"/>
          <p:cNvSpPr/>
          <p:nvPr/>
        </p:nvSpPr>
        <p:spPr>
          <a:xfrm>
            <a:off x="1115616" y="5114652"/>
            <a:ext cx="6912768" cy="432048"/>
          </a:xfrm>
          <a:prstGeom prst="round2DiagRect">
            <a:avLst/>
          </a:prstGeom>
          <a:solidFill>
            <a:srgbClr val="0066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tx1"/>
                </a:solidFill>
              </a:rPr>
              <a:t>Druk op ESC om de deze test af te sluiten.</a:t>
            </a:r>
          </a:p>
        </p:txBody>
      </p:sp>
      <p:pic>
        <p:nvPicPr>
          <p:cNvPr id="13" name="Afbeelding 12" descr="mainheader.jpg">
            <a:hlinkClick r:id="rId4" tooltip="Klik hier om de website van Bridge Office te bezoeken!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14" name="Tekstvak 13">
            <a:extLst>
              <a:ext uri="{FF2B5EF4-FFF2-40B4-BE49-F238E27FC236}">
                <a16:creationId xmlns:a16="http://schemas.microsoft.com/office/drawing/2014/main" id="{A272D989-8656-43ED-8D7C-BAE96B604CEB}"/>
              </a:ext>
            </a:extLst>
          </p:cNvPr>
          <p:cNvSpPr txBox="1"/>
          <p:nvPr/>
        </p:nvSpPr>
        <p:spPr>
          <a:xfrm>
            <a:off x="396000" y="1120089"/>
            <a:ext cx="85642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244D10"/>
                </a:solidFill>
              </a:rPr>
              <a:t>Serie 5 -  Les 6 - Bieden - Volgbod</a:t>
            </a:r>
            <a:endParaRPr lang="nl-NL" sz="4000" dirty="0">
              <a:solidFill>
                <a:srgbClr val="244D1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E78465C4-C85C-48AE-9BC1-C6BECC522953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57CE08ED-CFBB-44F9-8C48-7A9634230F1D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nd diagonale hoek rechthoek 9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1" name="Rond diagonale hoek rechthoek 10">
            <a:hlinkClick r:id="" action="ppaction://hlinkshowjump?jump=nextslide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2" name="Rond diagonale hoek rechthoek 11">
            <a:hlinkClick r:id="rId4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4" name="Afbeelding 13" descr="mainheader.jpg">
            <a:hlinkClick r:id="rId5" tooltip="Klik hier om de website van Bridge Office te bezoeken!"/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35" name="Rond diagonale hoek rechthoek 28">
            <a:extLst>
              <a:ext uri="{FF2B5EF4-FFF2-40B4-BE49-F238E27FC236}">
                <a16:creationId xmlns:a16="http://schemas.microsoft.com/office/drawing/2014/main" id="{F7B3873B-5395-4FA4-8A73-884B25144CF7}"/>
              </a:ext>
            </a:extLst>
          </p:cNvPr>
          <p:cNvSpPr/>
          <p:nvPr/>
        </p:nvSpPr>
        <p:spPr>
          <a:xfrm>
            <a:off x="396000" y="1076400"/>
            <a:ext cx="1656184" cy="576064"/>
          </a:xfrm>
          <a:prstGeom prst="round2Diag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2</a:t>
            </a:r>
          </a:p>
        </p:txBody>
      </p:sp>
      <p:sp>
        <p:nvSpPr>
          <p:cNvPr id="36" name="Rond diagonale hoek rechthoek 28">
            <a:extLst>
              <a:ext uri="{FF2B5EF4-FFF2-40B4-BE49-F238E27FC236}">
                <a16:creationId xmlns:a16="http://schemas.microsoft.com/office/drawing/2014/main" id="{636CCDA6-151C-488D-99A4-9C1B978D2227}"/>
              </a:ext>
            </a:extLst>
          </p:cNvPr>
          <p:cNvSpPr/>
          <p:nvPr/>
        </p:nvSpPr>
        <p:spPr>
          <a:xfrm>
            <a:off x="2123728" y="1076400"/>
            <a:ext cx="6624272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Goed zo!</a:t>
            </a:r>
          </a:p>
        </p:txBody>
      </p:sp>
      <p:sp>
        <p:nvSpPr>
          <p:cNvPr id="49" name="Tekstvak 48">
            <a:extLst>
              <a:ext uri="{FF2B5EF4-FFF2-40B4-BE49-F238E27FC236}">
                <a16:creationId xmlns:a16="http://schemas.microsoft.com/office/drawing/2014/main" id="{FEEED2C0-4C7F-431D-976E-A44FFE5ABD26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sp>
        <p:nvSpPr>
          <p:cNvPr id="15" name="Tekstvak 14">
            <a:extLst>
              <a:ext uri="{FF2B5EF4-FFF2-40B4-BE49-F238E27FC236}">
                <a16:creationId xmlns:a16="http://schemas.microsoft.com/office/drawing/2014/main" id="{EFDF7E61-FC8C-414D-8710-CFCBB424C978}"/>
              </a:ext>
            </a:extLst>
          </p:cNvPr>
          <p:cNvSpPr txBox="1"/>
          <p:nvPr/>
        </p:nvSpPr>
        <p:spPr>
          <a:xfrm>
            <a:off x="3023420" y="3578832"/>
            <a:ext cx="5706000" cy="92333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U bent kwetsbaar. Legt u de hand naast de regel van 2 en 3 dan wil dat zeggen dat u met deze 5 slagen moet maken.</a:t>
            </a:r>
            <a:br>
              <a:rPr lang="nl-NL" dirty="0">
                <a:solidFill>
                  <a:schemeClr val="bg1"/>
                </a:solidFill>
              </a:rPr>
            </a:br>
            <a:r>
              <a:rPr lang="nl-NL" dirty="0">
                <a:solidFill>
                  <a:schemeClr val="bg1"/>
                </a:solidFill>
              </a:rPr>
              <a:t>En die maakt u met u 6-kaart schoppen wel.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51ECF024-7BBA-4542-951D-B3C363614F5F}"/>
              </a:ext>
            </a:extLst>
          </p:cNvPr>
          <p:cNvSpPr txBox="1"/>
          <p:nvPr/>
        </p:nvSpPr>
        <p:spPr>
          <a:xfrm>
            <a:off x="3024000" y="3124800"/>
            <a:ext cx="57066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Het juiste antwoord is: 1 </a:t>
            </a:r>
          </a:p>
        </p:txBody>
      </p:sp>
      <p:graphicFrame>
        <p:nvGraphicFramePr>
          <p:cNvPr id="13" name="Tabel 12">
            <a:extLst>
              <a:ext uri="{FF2B5EF4-FFF2-40B4-BE49-F238E27FC236}">
                <a16:creationId xmlns:a16="http://schemas.microsoft.com/office/drawing/2014/main" id="{C8B58907-1DD5-4160-B502-9EA0F90A68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339565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HVB864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B53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B75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" name="Rechthoek 16">
            <a:extLst>
              <a:ext uri="{FF2B5EF4-FFF2-40B4-BE49-F238E27FC236}">
                <a16:creationId xmlns:a16="http://schemas.microsoft.com/office/drawing/2014/main" id="{2AD05019-5F23-42BA-8D3C-AD1AEF6B7EBA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8 Punten </a:t>
            </a:r>
          </a:p>
        </p:txBody>
      </p:sp>
      <p:pic>
        <p:nvPicPr>
          <p:cNvPr id="18" name="Afbeelding 17">
            <a:extLst>
              <a:ext uri="{FF2B5EF4-FFF2-40B4-BE49-F238E27FC236}">
                <a16:creationId xmlns:a16="http://schemas.microsoft.com/office/drawing/2014/main" id="{766A4069-5A80-4EB0-B016-705A545E8B3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9" name="Afbeelding 18">
            <a:extLst>
              <a:ext uri="{FF2B5EF4-FFF2-40B4-BE49-F238E27FC236}">
                <a16:creationId xmlns:a16="http://schemas.microsoft.com/office/drawing/2014/main" id="{D529810B-BE04-4CDA-A259-5CD7E4B2075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20" name="Afbeelding 19">
            <a:extLst>
              <a:ext uri="{FF2B5EF4-FFF2-40B4-BE49-F238E27FC236}">
                <a16:creationId xmlns:a16="http://schemas.microsoft.com/office/drawing/2014/main" id="{C9C54814-91F5-404D-940D-1516CDF96C5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19B03BE4-140B-4628-B565-3512E5E7B1A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22" name="Rond diagonale hoek rechthoek 17">
            <a:extLst>
              <a:ext uri="{FF2B5EF4-FFF2-40B4-BE49-F238E27FC236}">
                <a16:creationId xmlns:a16="http://schemas.microsoft.com/office/drawing/2014/main" id="{0ACB4343-24A9-4E89-BB1C-E61772DF4C71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610A9B73-DF38-42C0-9A8C-629FBD0B7EB0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96DAD402-EC5D-4F5A-8527-E9876ADB3D34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25" name="Afbeelding 24">
            <a:extLst>
              <a:ext uri="{FF2B5EF4-FFF2-40B4-BE49-F238E27FC236}">
                <a16:creationId xmlns:a16="http://schemas.microsoft.com/office/drawing/2014/main" id="{9F68EEBC-3C39-41A8-BB84-7AF074AEDB7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9200" y="2070000"/>
            <a:ext cx="213378" cy="213378"/>
          </a:xfrm>
          <a:prstGeom prst="rect">
            <a:avLst/>
          </a:prstGeom>
        </p:spPr>
      </p:pic>
      <p:pic>
        <p:nvPicPr>
          <p:cNvPr id="26" name="Afbeelding 25">
            <a:extLst>
              <a:ext uri="{FF2B5EF4-FFF2-40B4-BE49-F238E27FC236}">
                <a16:creationId xmlns:a16="http://schemas.microsoft.com/office/drawing/2014/main" id="{266F8009-E864-4D7C-8F86-BA4F1F6204B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39600" y="3200400"/>
            <a:ext cx="213378" cy="213378"/>
          </a:xfrm>
          <a:prstGeom prst="rect">
            <a:avLst/>
          </a:prstGeom>
        </p:spPr>
      </p:pic>
      <p:sp>
        <p:nvSpPr>
          <p:cNvPr id="27" name="Tekstvak 26">
            <a:extLst>
              <a:ext uri="{FF2B5EF4-FFF2-40B4-BE49-F238E27FC236}">
                <a16:creationId xmlns:a16="http://schemas.microsoft.com/office/drawing/2014/main" id="{1AB4E39B-3740-4FAD-8E88-BD77E3BB19C8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nd diagonale hoek rechthoek 8">
            <a:hlinkClick r:id="rId3" action="ppaction://hlinksldjump"/>
          </p:cNvPr>
          <p:cNvSpPr/>
          <p:nvPr/>
        </p:nvSpPr>
        <p:spPr>
          <a:xfrm>
            <a:off x="396000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Terug</a:t>
            </a:r>
          </a:p>
        </p:txBody>
      </p:sp>
      <p:sp>
        <p:nvSpPr>
          <p:cNvPr id="10" name="Rond diagonale hoek rechthoek 9">
            <a:hlinkClick r:id="rId4" action="ppaction://hlinksldjump"/>
          </p:cNvPr>
          <p:cNvSpPr/>
          <p:nvPr/>
        </p:nvSpPr>
        <p:spPr>
          <a:xfrm>
            <a:off x="7236296" y="5949280"/>
            <a:ext cx="144016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Volgende</a:t>
            </a:r>
          </a:p>
        </p:txBody>
      </p:sp>
      <p:sp>
        <p:nvSpPr>
          <p:cNvPr id="11" name="Rond diagonale hoek rechthoek 10">
            <a:hlinkClick r:id="rId5" action="ppaction://hlinksldjump"/>
          </p:cNvPr>
          <p:cNvSpPr/>
          <p:nvPr/>
        </p:nvSpPr>
        <p:spPr>
          <a:xfrm>
            <a:off x="3779912" y="5949280"/>
            <a:ext cx="1728000" cy="504056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Vragen menu</a:t>
            </a:r>
          </a:p>
        </p:txBody>
      </p:sp>
      <p:pic>
        <p:nvPicPr>
          <p:cNvPr id="13" name="Afbeelding 12" descr="mainheader.jpg">
            <a:hlinkClick r:id="rId6" tooltip="Klik hier om de website van Bridge Office te bezoeken!"/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1006337"/>
          </a:xfrm>
          <a:prstGeom prst="rect">
            <a:avLst/>
          </a:prstGeom>
        </p:spPr>
      </p:pic>
      <p:sp>
        <p:nvSpPr>
          <p:cNvPr id="91" name="Rechthoek 90">
            <a:hlinkClick r:id="rId8" action="ppaction://hlinksldjump"/>
            <a:extLst>
              <a:ext uri="{FF2B5EF4-FFF2-40B4-BE49-F238E27FC236}">
                <a16:creationId xmlns:a16="http://schemas.microsoft.com/office/drawing/2014/main" id="{09151F6B-C2AB-4D36-AC4B-BC9DB143BFD4}"/>
              </a:ext>
            </a:extLst>
          </p:cNvPr>
          <p:cNvSpPr/>
          <p:nvPr/>
        </p:nvSpPr>
        <p:spPr>
          <a:xfrm>
            <a:off x="7596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5 </a:t>
            </a:r>
          </a:p>
        </p:txBody>
      </p:sp>
      <p:sp>
        <p:nvSpPr>
          <p:cNvPr id="92" name="Rechthoek 91">
            <a:hlinkClick r:id="rId8" action="ppaction://hlinksldjump"/>
            <a:extLst>
              <a:ext uri="{FF2B5EF4-FFF2-40B4-BE49-F238E27FC236}">
                <a16:creationId xmlns:a16="http://schemas.microsoft.com/office/drawing/2014/main" id="{2FBA8EE8-43BA-4E92-B05D-D642BB855736}"/>
              </a:ext>
            </a:extLst>
          </p:cNvPr>
          <p:cNvSpPr/>
          <p:nvPr/>
        </p:nvSpPr>
        <p:spPr>
          <a:xfrm>
            <a:off x="7020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5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3" name="Rechthoek 92">
            <a:hlinkClick r:id="rId8" action="ppaction://hlinksldjump"/>
            <a:extLst>
              <a:ext uri="{FF2B5EF4-FFF2-40B4-BE49-F238E27FC236}">
                <a16:creationId xmlns:a16="http://schemas.microsoft.com/office/drawing/2014/main" id="{1F980BC1-7B3B-465C-B434-802B10DFBD8E}"/>
              </a:ext>
            </a:extLst>
          </p:cNvPr>
          <p:cNvSpPr/>
          <p:nvPr/>
        </p:nvSpPr>
        <p:spPr>
          <a:xfrm>
            <a:off x="6444592" y="44650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5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94" name="Rechthoek 93">
            <a:hlinkClick r:id="rId9" action="ppaction://hlinksldjump"/>
            <a:extLst>
              <a:ext uri="{FF2B5EF4-FFF2-40B4-BE49-F238E27FC236}">
                <a16:creationId xmlns:a16="http://schemas.microsoft.com/office/drawing/2014/main" id="{F4C3CA1C-D0BF-4A95-B4DA-87248473BE78}"/>
              </a:ext>
            </a:extLst>
          </p:cNvPr>
          <p:cNvSpPr/>
          <p:nvPr/>
        </p:nvSpPr>
        <p:spPr>
          <a:xfrm>
            <a:off x="7030117" y="5421420"/>
            <a:ext cx="52215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5" name="Rechthoek 94">
            <a:hlinkClick r:id="rId9" action="ppaction://hlinksldjump"/>
            <a:extLst>
              <a:ext uri="{FF2B5EF4-FFF2-40B4-BE49-F238E27FC236}">
                <a16:creationId xmlns:a16="http://schemas.microsoft.com/office/drawing/2014/main" id="{0A9F7352-CE72-4631-862C-34E11B08177C}"/>
              </a:ext>
            </a:extLst>
          </p:cNvPr>
          <p:cNvSpPr/>
          <p:nvPr/>
        </p:nvSpPr>
        <p:spPr>
          <a:xfrm>
            <a:off x="6440769" y="5421029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6" name="Rechthoek 95">
            <a:hlinkClick r:id="rId8" action="ppaction://hlinksldjump"/>
            <a:extLst>
              <a:ext uri="{FF2B5EF4-FFF2-40B4-BE49-F238E27FC236}">
                <a16:creationId xmlns:a16="http://schemas.microsoft.com/office/drawing/2014/main" id="{B7E7C49F-F1D4-405D-B856-8ED751080354}"/>
              </a:ext>
            </a:extLst>
          </p:cNvPr>
          <p:cNvSpPr/>
          <p:nvPr/>
        </p:nvSpPr>
        <p:spPr>
          <a:xfrm>
            <a:off x="7020592" y="5469480"/>
            <a:ext cx="576000" cy="333016"/>
          </a:xfrm>
          <a:prstGeom prst="rect">
            <a:avLst/>
          </a:prstGeom>
          <a:solidFill>
            <a:srgbClr val="3333CC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nl-NL" sz="1400" b="1" dirty="0">
                <a:solidFill>
                  <a:schemeClr val="tx1"/>
                </a:solidFill>
              </a:rPr>
              <a:t>RDBL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7" name="Rechthoek 96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7F07501-CEA5-4F38-A1CE-47802FA7A7F7}"/>
              </a:ext>
            </a:extLst>
          </p:cNvPr>
          <p:cNvSpPr/>
          <p:nvPr/>
        </p:nvSpPr>
        <p:spPr>
          <a:xfrm>
            <a:off x="5868592" y="542142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8" name="Rechthoek 97">
            <a:hlinkClick r:id="rId8" action="ppaction://hlinksldjump"/>
            <a:extLst>
              <a:ext uri="{FF2B5EF4-FFF2-40B4-BE49-F238E27FC236}">
                <a16:creationId xmlns:a16="http://schemas.microsoft.com/office/drawing/2014/main" id="{6589F6EB-E90C-40BE-A238-65BD1FA74786}"/>
              </a:ext>
            </a:extLst>
          </p:cNvPr>
          <p:cNvSpPr/>
          <p:nvPr/>
        </p:nvSpPr>
        <p:spPr>
          <a:xfrm>
            <a:off x="6444592" y="5469480"/>
            <a:ext cx="575872" cy="333016"/>
          </a:xfrm>
          <a:prstGeom prst="rect">
            <a:avLst/>
          </a:prstGeom>
          <a:solidFill>
            <a:srgbClr val="FF00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DBL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99" name="Rechthoek 98">
            <a:hlinkClick r:id="rId8" action="ppaction://hlinksldjump"/>
            <a:extLst>
              <a:ext uri="{FF2B5EF4-FFF2-40B4-BE49-F238E27FC236}">
                <a16:creationId xmlns:a16="http://schemas.microsoft.com/office/drawing/2014/main" id="{1412A5A6-BD78-4A8E-8B1C-2B1008F1E3BF}"/>
              </a:ext>
            </a:extLst>
          </p:cNvPr>
          <p:cNvSpPr/>
          <p:nvPr/>
        </p:nvSpPr>
        <p:spPr>
          <a:xfrm>
            <a:off x="7020592" y="34606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0" name="Rechthoek 99">
            <a:hlinkClick r:id="rId8" action="ppaction://hlinksldjump"/>
            <a:extLst>
              <a:ext uri="{FF2B5EF4-FFF2-40B4-BE49-F238E27FC236}">
                <a16:creationId xmlns:a16="http://schemas.microsoft.com/office/drawing/2014/main" id="{CFCAFF2F-3E07-41E4-B41A-7EAAFD46E2B0}"/>
              </a:ext>
            </a:extLst>
          </p:cNvPr>
          <p:cNvSpPr/>
          <p:nvPr/>
        </p:nvSpPr>
        <p:spPr>
          <a:xfrm>
            <a:off x="7020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01" name="Rechthoek 100">
            <a:hlinkClick r:id="rId8" action="ppaction://hlinksldjump"/>
            <a:extLst>
              <a:ext uri="{FF2B5EF4-FFF2-40B4-BE49-F238E27FC236}">
                <a16:creationId xmlns:a16="http://schemas.microsoft.com/office/drawing/2014/main" id="{C5C853E8-5F96-43CD-B56A-ADBE0941292D}"/>
              </a:ext>
            </a:extLst>
          </p:cNvPr>
          <p:cNvSpPr/>
          <p:nvPr/>
        </p:nvSpPr>
        <p:spPr>
          <a:xfrm>
            <a:off x="5868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2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2" name="Rechthoek 101">
            <a:hlinkClick r:id="rId8" action="ppaction://hlinksldjump"/>
            <a:extLst>
              <a:ext uri="{FF2B5EF4-FFF2-40B4-BE49-F238E27FC236}">
                <a16:creationId xmlns:a16="http://schemas.microsoft.com/office/drawing/2014/main" id="{C3B91EC3-FF03-4559-A14A-8D5626537EDE}"/>
              </a:ext>
            </a:extLst>
          </p:cNvPr>
          <p:cNvSpPr/>
          <p:nvPr/>
        </p:nvSpPr>
        <p:spPr>
          <a:xfrm>
            <a:off x="6444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2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3" name="Rechthoek 102">
            <a:hlinkClick r:id="rId8" action="ppaction://hlinksldjump"/>
            <a:extLst>
              <a:ext uri="{FF2B5EF4-FFF2-40B4-BE49-F238E27FC236}">
                <a16:creationId xmlns:a16="http://schemas.microsoft.com/office/drawing/2014/main" id="{43EB3646-FB1C-47FE-8800-9CD7206A654C}"/>
              </a:ext>
            </a:extLst>
          </p:cNvPr>
          <p:cNvSpPr/>
          <p:nvPr/>
        </p:nvSpPr>
        <p:spPr>
          <a:xfrm>
            <a:off x="7596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2 </a:t>
            </a:r>
          </a:p>
        </p:txBody>
      </p:sp>
      <p:sp>
        <p:nvSpPr>
          <p:cNvPr id="104" name="Rechthoek 103">
            <a:hlinkClick r:id="rId8" action="ppaction://hlinksldjump"/>
            <a:extLst>
              <a:ext uri="{FF2B5EF4-FFF2-40B4-BE49-F238E27FC236}">
                <a16:creationId xmlns:a16="http://schemas.microsoft.com/office/drawing/2014/main" id="{BBB6C163-B300-478E-8305-6A83F3B6408F}"/>
              </a:ext>
            </a:extLst>
          </p:cNvPr>
          <p:cNvSpPr/>
          <p:nvPr/>
        </p:nvSpPr>
        <p:spPr>
          <a:xfrm>
            <a:off x="8172592" y="3460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2 SA</a:t>
            </a:r>
          </a:p>
        </p:txBody>
      </p:sp>
      <p:sp>
        <p:nvSpPr>
          <p:cNvPr id="105" name="Rechthoek 104">
            <a:hlinkClick r:id="rId8" action="ppaction://hlinksldjump"/>
            <a:extLst>
              <a:ext uri="{FF2B5EF4-FFF2-40B4-BE49-F238E27FC236}">
                <a16:creationId xmlns:a16="http://schemas.microsoft.com/office/drawing/2014/main" id="{0CDD9B47-9CEF-47E8-BACD-20E8A3DB0EB3}"/>
              </a:ext>
            </a:extLst>
          </p:cNvPr>
          <p:cNvSpPr/>
          <p:nvPr/>
        </p:nvSpPr>
        <p:spPr>
          <a:xfrm>
            <a:off x="5868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3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06" name="Rechthoek 105">
            <a:hlinkClick r:id="rId8" action="ppaction://hlinksldjump"/>
            <a:extLst>
              <a:ext uri="{FF2B5EF4-FFF2-40B4-BE49-F238E27FC236}">
                <a16:creationId xmlns:a16="http://schemas.microsoft.com/office/drawing/2014/main" id="{D8D378B3-5814-409F-9EA3-11495FF8FCD3}"/>
              </a:ext>
            </a:extLst>
          </p:cNvPr>
          <p:cNvSpPr/>
          <p:nvPr/>
        </p:nvSpPr>
        <p:spPr>
          <a:xfrm>
            <a:off x="6444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3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7" name="Rechthoek 106">
            <a:hlinkClick r:id="rId8" action="ppaction://hlinksldjump"/>
            <a:extLst>
              <a:ext uri="{FF2B5EF4-FFF2-40B4-BE49-F238E27FC236}">
                <a16:creationId xmlns:a16="http://schemas.microsoft.com/office/drawing/2014/main" id="{ABD57CE4-1609-4EB7-A81A-7F9C166F3A78}"/>
              </a:ext>
            </a:extLst>
          </p:cNvPr>
          <p:cNvSpPr/>
          <p:nvPr/>
        </p:nvSpPr>
        <p:spPr>
          <a:xfrm>
            <a:off x="7020944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3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08" name="Rechthoek 107">
            <a:hlinkClick r:id="rId8" action="ppaction://hlinksldjump"/>
            <a:extLst>
              <a:ext uri="{FF2B5EF4-FFF2-40B4-BE49-F238E27FC236}">
                <a16:creationId xmlns:a16="http://schemas.microsoft.com/office/drawing/2014/main" id="{565F55A9-8792-48CB-AD5D-90F11E6B22C9}"/>
              </a:ext>
            </a:extLst>
          </p:cNvPr>
          <p:cNvSpPr/>
          <p:nvPr/>
        </p:nvSpPr>
        <p:spPr>
          <a:xfrm>
            <a:off x="7596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3 </a:t>
            </a:r>
          </a:p>
        </p:txBody>
      </p:sp>
      <p:sp>
        <p:nvSpPr>
          <p:cNvPr id="109" name="Rechthoek 108">
            <a:hlinkClick r:id="rId8" action="ppaction://hlinksldjump"/>
            <a:extLst>
              <a:ext uri="{FF2B5EF4-FFF2-40B4-BE49-F238E27FC236}">
                <a16:creationId xmlns:a16="http://schemas.microsoft.com/office/drawing/2014/main" id="{F3563B84-F940-491F-ACC7-B55988B4E384}"/>
              </a:ext>
            </a:extLst>
          </p:cNvPr>
          <p:cNvSpPr/>
          <p:nvPr/>
        </p:nvSpPr>
        <p:spPr>
          <a:xfrm>
            <a:off x="8172592" y="37954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sz="1600" b="1" dirty="0">
                <a:solidFill>
                  <a:schemeClr val="bg1"/>
                </a:solidFill>
              </a:rPr>
              <a:t>3 SA</a:t>
            </a:r>
          </a:p>
        </p:txBody>
      </p:sp>
      <p:sp>
        <p:nvSpPr>
          <p:cNvPr id="110" name="Rechthoek 109">
            <a:hlinkClick r:id="rId8" action="ppaction://hlinksldjump"/>
            <a:extLst>
              <a:ext uri="{FF2B5EF4-FFF2-40B4-BE49-F238E27FC236}">
                <a16:creationId xmlns:a16="http://schemas.microsoft.com/office/drawing/2014/main" id="{7C48C835-1D1F-4B60-AB26-7BE0FF50E532}"/>
              </a:ext>
            </a:extLst>
          </p:cNvPr>
          <p:cNvSpPr/>
          <p:nvPr/>
        </p:nvSpPr>
        <p:spPr>
          <a:xfrm>
            <a:off x="6444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4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1" name="Rechthoek 110">
            <a:hlinkClick r:id="rId8" action="ppaction://hlinksldjump"/>
            <a:extLst>
              <a:ext uri="{FF2B5EF4-FFF2-40B4-BE49-F238E27FC236}">
                <a16:creationId xmlns:a16="http://schemas.microsoft.com/office/drawing/2014/main" id="{8DC45DBB-8AE9-4C5B-B651-F2F8B71C8084}"/>
              </a:ext>
            </a:extLst>
          </p:cNvPr>
          <p:cNvSpPr/>
          <p:nvPr/>
        </p:nvSpPr>
        <p:spPr>
          <a:xfrm>
            <a:off x="7021428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dirty="0">
                <a:solidFill>
                  <a:srgbClr val="FF0000"/>
                </a:solidFill>
              </a:rPr>
              <a:t>4</a:t>
            </a:r>
            <a:r>
              <a:rPr lang="nl-NL" sz="1600" dirty="0">
                <a:solidFill>
                  <a:srgbClr val="FF0000"/>
                </a:solidFill>
              </a:rPr>
              <a:t> </a:t>
            </a:r>
            <a:endParaRPr lang="nl-NL" sz="1200" dirty="0">
              <a:solidFill>
                <a:srgbClr val="FF0000"/>
              </a:solidFill>
            </a:endParaRPr>
          </a:p>
        </p:txBody>
      </p:sp>
      <p:sp>
        <p:nvSpPr>
          <p:cNvPr id="112" name="Rechthoek 111">
            <a:hlinkClick r:id="rId8" action="ppaction://hlinksldjump"/>
            <a:extLst>
              <a:ext uri="{FF2B5EF4-FFF2-40B4-BE49-F238E27FC236}">
                <a16:creationId xmlns:a16="http://schemas.microsoft.com/office/drawing/2014/main" id="{306F2833-B019-4C31-BCF1-FB3446F24310}"/>
              </a:ext>
            </a:extLst>
          </p:cNvPr>
          <p:cNvSpPr/>
          <p:nvPr/>
        </p:nvSpPr>
        <p:spPr>
          <a:xfrm>
            <a:off x="7596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nl-NL" b="1" dirty="0">
                <a:solidFill>
                  <a:schemeClr val="bg1"/>
                </a:solidFill>
              </a:rPr>
              <a:t>4 </a:t>
            </a:r>
          </a:p>
        </p:txBody>
      </p:sp>
      <p:sp>
        <p:nvSpPr>
          <p:cNvPr id="113" name="Rechthoek 112">
            <a:hlinkClick r:id="rId8" action="ppaction://hlinksldjump"/>
            <a:extLst>
              <a:ext uri="{FF2B5EF4-FFF2-40B4-BE49-F238E27FC236}">
                <a16:creationId xmlns:a16="http://schemas.microsoft.com/office/drawing/2014/main" id="{8C17FC80-5EF4-48D6-9CF3-6D3D87304596}"/>
              </a:ext>
            </a:extLst>
          </p:cNvPr>
          <p:cNvSpPr/>
          <p:nvPr/>
        </p:nvSpPr>
        <p:spPr>
          <a:xfrm>
            <a:off x="5868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5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4" name="Rechthoek 113">
            <a:hlinkClick r:id="rId8" action="ppaction://hlinksldjump"/>
            <a:extLst>
              <a:ext uri="{FF2B5EF4-FFF2-40B4-BE49-F238E27FC236}">
                <a16:creationId xmlns:a16="http://schemas.microsoft.com/office/drawing/2014/main" id="{5E809399-80D5-45AF-A9D9-29783E5E6BD6}"/>
              </a:ext>
            </a:extLst>
          </p:cNvPr>
          <p:cNvSpPr/>
          <p:nvPr/>
        </p:nvSpPr>
        <p:spPr>
          <a:xfrm>
            <a:off x="5868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6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5" name="Rechthoek 114">
            <a:hlinkClick r:id="rId8" action="ppaction://hlinksldjump"/>
            <a:extLst>
              <a:ext uri="{FF2B5EF4-FFF2-40B4-BE49-F238E27FC236}">
                <a16:creationId xmlns:a16="http://schemas.microsoft.com/office/drawing/2014/main" id="{D33EC600-4642-4952-9846-4FE52C6D49C9}"/>
              </a:ext>
            </a:extLst>
          </p:cNvPr>
          <p:cNvSpPr/>
          <p:nvPr/>
        </p:nvSpPr>
        <p:spPr>
          <a:xfrm>
            <a:off x="6444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6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6" name="Rechthoek 115">
            <a:hlinkClick r:id="rId8" action="ppaction://hlinksldjump"/>
            <a:extLst>
              <a:ext uri="{FF2B5EF4-FFF2-40B4-BE49-F238E27FC236}">
                <a16:creationId xmlns:a16="http://schemas.microsoft.com/office/drawing/2014/main" id="{EA4A5538-08C5-4F13-A7B1-AE6A612CDD3D}"/>
              </a:ext>
            </a:extLst>
          </p:cNvPr>
          <p:cNvSpPr/>
          <p:nvPr/>
        </p:nvSpPr>
        <p:spPr>
          <a:xfrm>
            <a:off x="7020592" y="47998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6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17" name="Rechthoek 116">
            <a:hlinkClick r:id="rId8" action="ppaction://hlinksldjump"/>
            <a:extLst>
              <a:ext uri="{FF2B5EF4-FFF2-40B4-BE49-F238E27FC236}">
                <a16:creationId xmlns:a16="http://schemas.microsoft.com/office/drawing/2014/main" id="{03557FE5-E6F1-422B-B1BD-0C4C5536D56E}"/>
              </a:ext>
            </a:extLst>
          </p:cNvPr>
          <p:cNvSpPr/>
          <p:nvPr/>
        </p:nvSpPr>
        <p:spPr>
          <a:xfrm>
            <a:off x="7596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6 </a:t>
            </a:r>
          </a:p>
        </p:txBody>
      </p:sp>
      <p:sp>
        <p:nvSpPr>
          <p:cNvPr id="118" name="Rechthoek 117">
            <a:hlinkClick r:id="rId8" action="ppaction://hlinksldjump"/>
            <a:extLst>
              <a:ext uri="{FF2B5EF4-FFF2-40B4-BE49-F238E27FC236}">
                <a16:creationId xmlns:a16="http://schemas.microsoft.com/office/drawing/2014/main" id="{0C12FEF7-5595-43E9-A3D9-171155C6108F}"/>
              </a:ext>
            </a:extLst>
          </p:cNvPr>
          <p:cNvSpPr/>
          <p:nvPr/>
        </p:nvSpPr>
        <p:spPr>
          <a:xfrm>
            <a:off x="5868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7</a:t>
            </a:r>
            <a:endParaRPr lang="nl-NL" sz="1200" b="1" dirty="0">
              <a:solidFill>
                <a:srgbClr val="0070C0"/>
              </a:solidFill>
            </a:endParaRPr>
          </a:p>
        </p:txBody>
      </p:sp>
      <p:sp>
        <p:nvSpPr>
          <p:cNvPr id="119" name="Rechthoek 118">
            <a:hlinkClick r:id="rId8" action="ppaction://hlinksldjump"/>
            <a:extLst>
              <a:ext uri="{FF2B5EF4-FFF2-40B4-BE49-F238E27FC236}">
                <a16:creationId xmlns:a16="http://schemas.microsoft.com/office/drawing/2014/main" id="{2A81E817-2849-4C46-9F40-50FB97E5E924}"/>
              </a:ext>
            </a:extLst>
          </p:cNvPr>
          <p:cNvSpPr/>
          <p:nvPr/>
        </p:nvSpPr>
        <p:spPr>
          <a:xfrm>
            <a:off x="6444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7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0" name="Rechthoek 119">
            <a:hlinkClick r:id="rId8" action="ppaction://hlinksldjump"/>
            <a:extLst>
              <a:ext uri="{FF2B5EF4-FFF2-40B4-BE49-F238E27FC236}">
                <a16:creationId xmlns:a16="http://schemas.microsoft.com/office/drawing/2014/main" id="{B0F35011-F386-4405-8AB7-AA83B70000B2}"/>
              </a:ext>
            </a:extLst>
          </p:cNvPr>
          <p:cNvSpPr/>
          <p:nvPr/>
        </p:nvSpPr>
        <p:spPr>
          <a:xfrm>
            <a:off x="7020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rgbClr val="FF0000"/>
                </a:solidFill>
              </a:rPr>
              <a:t>7</a:t>
            </a:r>
            <a:r>
              <a:rPr lang="nl-NL" sz="1600" b="1" dirty="0">
                <a:solidFill>
                  <a:srgbClr val="FF0000"/>
                </a:solidFill>
              </a:rPr>
              <a:t> 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1" name="Rechthoek 120">
            <a:hlinkClick r:id="rId8" action="ppaction://hlinksldjump"/>
            <a:extLst>
              <a:ext uri="{FF2B5EF4-FFF2-40B4-BE49-F238E27FC236}">
                <a16:creationId xmlns:a16="http://schemas.microsoft.com/office/drawing/2014/main" id="{4D1AF70D-3B66-4112-9E83-140CA62D91AB}"/>
              </a:ext>
            </a:extLst>
          </p:cNvPr>
          <p:cNvSpPr/>
          <p:nvPr/>
        </p:nvSpPr>
        <p:spPr>
          <a:xfrm>
            <a:off x="7596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7 </a:t>
            </a:r>
          </a:p>
        </p:txBody>
      </p:sp>
      <p:sp>
        <p:nvSpPr>
          <p:cNvPr id="122" name="Rechthoek 121">
            <a:hlinkClick r:id="rId8" action="ppaction://hlinksldjump"/>
            <a:extLst>
              <a:ext uri="{FF2B5EF4-FFF2-40B4-BE49-F238E27FC236}">
                <a16:creationId xmlns:a16="http://schemas.microsoft.com/office/drawing/2014/main" id="{FC46A1D2-4292-4F3A-806D-0CC2F814964E}"/>
              </a:ext>
            </a:extLst>
          </p:cNvPr>
          <p:cNvSpPr/>
          <p:nvPr/>
        </p:nvSpPr>
        <p:spPr>
          <a:xfrm>
            <a:off x="8172592" y="51346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chemeClr val="bg1"/>
                </a:solidFill>
              </a:rPr>
              <a:t>7 SA</a:t>
            </a:r>
          </a:p>
        </p:txBody>
      </p:sp>
      <p:sp>
        <p:nvSpPr>
          <p:cNvPr id="123" name="Rechthoek 122">
            <a:hlinkClick r:id="rId8" action="ppaction://hlinksldjump"/>
            <a:extLst>
              <a:ext uri="{FF2B5EF4-FFF2-40B4-BE49-F238E27FC236}">
                <a16:creationId xmlns:a16="http://schemas.microsoft.com/office/drawing/2014/main" id="{D863AD67-3BAA-440C-8EC4-1732AB23D802}"/>
              </a:ext>
            </a:extLst>
          </p:cNvPr>
          <p:cNvSpPr/>
          <p:nvPr/>
        </p:nvSpPr>
        <p:spPr>
          <a:xfrm>
            <a:off x="5868592" y="5469480"/>
            <a:ext cx="575872" cy="333016"/>
          </a:xfrm>
          <a:prstGeom prst="rect">
            <a:avLst/>
          </a:prstGeom>
          <a:solidFill>
            <a:srgbClr val="009900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chemeClr val="tx1"/>
                </a:solidFill>
              </a:rPr>
              <a:t>PAS</a:t>
            </a:r>
            <a:endParaRPr lang="nl-NL" sz="1100" b="1" dirty="0">
              <a:solidFill>
                <a:schemeClr val="tx1"/>
              </a:solidFill>
            </a:endParaRPr>
          </a:p>
        </p:txBody>
      </p:sp>
      <p:sp>
        <p:nvSpPr>
          <p:cNvPr id="124" name="Rechthoek 123">
            <a:hlinkClick r:id="rId8" action="ppaction://hlinksldjump"/>
            <a:extLst>
              <a:ext uri="{FF2B5EF4-FFF2-40B4-BE49-F238E27FC236}">
                <a16:creationId xmlns:a16="http://schemas.microsoft.com/office/drawing/2014/main" id="{BB3809C0-1989-4771-B957-97D21B8FF47F}"/>
              </a:ext>
            </a:extLst>
          </p:cNvPr>
          <p:cNvSpPr/>
          <p:nvPr/>
        </p:nvSpPr>
        <p:spPr>
          <a:xfrm>
            <a:off x="8172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1 SA</a:t>
            </a:r>
          </a:p>
        </p:txBody>
      </p:sp>
      <p:sp>
        <p:nvSpPr>
          <p:cNvPr id="125" name="Rechthoek 124">
            <a:hlinkClick r:id="rId8" action="ppaction://hlinksldjump"/>
            <a:extLst>
              <a:ext uri="{FF2B5EF4-FFF2-40B4-BE49-F238E27FC236}">
                <a16:creationId xmlns:a16="http://schemas.microsoft.com/office/drawing/2014/main" id="{3D5DCACB-7A53-4E1A-BEBA-54798626DF25}"/>
              </a:ext>
            </a:extLst>
          </p:cNvPr>
          <p:cNvSpPr/>
          <p:nvPr/>
        </p:nvSpPr>
        <p:spPr>
          <a:xfrm>
            <a:off x="7596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b="1" dirty="0">
                <a:solidFill>
                  <a:schemeClr val="bg1"/>
                </a:solidFill>
              </a:rPr>
              <a:t>1 </a:t>
            </a:r>
          </a:p>
        </p:txBody>
      </p:sp>
      <p:sp>
        <p:nvSpPr>
          <p:cNvPr id="126" name="Rechthoek 125">
            <a:hlinkClick r:id="rId10" action="ppaction://hlinksldjump"/>
            <a:extLst>
              <a:ext uri="{FF2B5EF4-FFF2-40B4-BE49-F238E27FC236}">
                <a16:creationId xmlns:a16="http://schemas.microsoft.com/office/drawing/2014/main" id="{1F759B92-75EF-4187-8602-C9276234D05B}"/>
              </a:ext>
            </a:extLst>
          </p:cNvPr>
          <p:cNvSpPr/>
          <p:nvPr/>
        </p:nvSpPr>
        <p:spPr>
          <a:xfrm>
            <a:off x="6444592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FF0000"/>
                </a:solidFill>
              </a:rPr>
              <a:t>1</a:t>
            </a:r>
            <a:endParaRPr lang="nl-NL" sz="1200" b="1" dirty="0">
              <a:solidFill>
                <a:srgbClr val="FF0000"/>
              </a:solidFill>
            </a:endParaRPr>
          </a:p>
        </p:txBody>
      </p:sp>
      <p:sp>
        <p:nvSpPr>
          <p:cNvPr id="127" name="Rechthoek 126">
            <a:hlinkClick r:id="rId8" action="ppaction://hlinksldjump"/>
            <a:extLst>
              <a:ext uri="{FF2B5EF4-FFF2-40B4-BE49-F238E27FC236}">
                <a16:creationId xmlns:a16="http://schemas.microsoft.com/office/drawing/2014/main" id="{3BBEDAE4-25A4-4200-81E2-98C746503E02}"/>
              </a:ext>
            </a:extLst>
          </p:cNvPr>
          <p:cNvSpPr/>
          <p:nvPr/>
        </p:nvSpPr>
        <p:spPr>
          <a:xfrm>
            <a:off x="5868816" y="3125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1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28" name="Afbeelding 127">
            <a:hlinkClick r:id="rId8" action="ppaction://hlinksldjump"/>
            <a:extLst>
              <a:ext uri="{FF2B5EF4-FFF2-40B4-BE49-F238E27FC236}">
                <a16:creationId xmlns:a16="http://schemas.microsoft.com/office/drawing/2014/main" id="{F339BB0D-1D9A-4F7A-9726-E9EE5E96594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953" y="3182099"/>
            <a:ext cx="213378" cy="213378"/>
          </a:xfrm>
          <a:prstGeom prst="rect">
            <a:avLst/>
          </a:prstGeom>
        </p:spPr>
      </p:pic>
      <p:pic>
        <p:nvPicPr>
          <p:cNvPr id="129" name="Afbeelding 128">
            <a:hlinkClick r:id="rId8" action="ppaction://hlinksldjump"/>
            <a:extLst>
              <a:ext uri="{FF2B5EF4-FFF2-40B4-BE49-F238E27FC236}">
                <a16:creationId xmlns:a16="http://schemas.microsoft.com/office/drawing/2014/main" id="{9FF2703C-15E8-46EF-A72A-5A93DF5DF20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517200"/>
            <a:ext cx="213378" cy="213378"/>
          </a:xfrm>
          <a:prstGeom prst="rect">
            <a:avLst/>
          </a:prstGeom>
        </p:spPr>
      </p:pic>
      <p:pic>
        <p:nvPicPr>
          <p:cNvPr id="130" name="Afbeelding 129">
            <a:hlinkClick r:id="rId8" action="ppaction://hlinksldjump"/>
            <a:extLst>
              <a:ext uri="{FF2B5EF4-FFF2-40B4-BE49-F238E27FC236}">
                <a16:creationId xmlns:a16="http://schemas.microsoft.com/office/drawing/2014/main" id="{AD50688C-E30F-47BA-9030-4CEA0188D68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023" y="3853080"/>
            <a:ext cx="213378" cy="213378"/>
          </a:xfrm>
          <a:prstGeom prst="rect">
            <a:avLst/>
          </a:prstGeom>
        </p:spPr>
      </p:pic>
      <p:pic>
        <p:nvPicPr>
          <p:cNvPr id="131" name="Afbeelding 130">
            <a:hlinkClick r:id="rId8" action="ppaction://hlinksldjump"/>
            <a:extLst>
              <a:ext uri="{FF2B5EF4-FFF2-40B4-BE49-F238E27FC236}">
                <a16:creationId xmlns:a16="http://schemas.microsoft.com/office/drawing/2014/main" id="{C96C3101-2F58-42EF-AF0E-180B92E03BD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522680"/>
            <a:ext cx="213378" cy="213378"/>
          </a:xfrm>
          <a:prstGeom prst="rect">
            <a:avLst/>
          </a:prstGeom>
        </p:spPr>
      </p:pic>
      <p:pic>
        <p:nvPicPr>
          <p:cNvPr id="132" name="Afbeelding 131">
            <a:hlinkClick r:id="rId8" action="ppaction://hlinksldjump"/>
            <a:extLst>
              <a:ext uri="{FF2B5EF4-FFF2-40B4-BE49-F238E27FC236}">
                <a16:creationId xmlns:a16="http://schemas.microsoft.com/office/drawing/2014/main" id="{81FDF1B2-7E79-42E4-8B22-2B2D51E90F1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857480"/>
            <a:ext cx="213378" cy="213378"/>
          </a:xfrm>
          <a:prstGeom prst="rect">
            <a:avLst/>
          </a:prstGeom>
        </p:spPr>
      </p:pic>
      <p:pic>
        <p:nvPicPr>
          <p:cNvPr id="133" name="Afbeelding 132">
            <a:hlinkClick r:id="rId8" action="ppaction://hlinksldjump"/>
            <a:extLst>
              <a:ext uri="{FF2B5EF4-FFF2-40B4-BE49-F238E27FC236}">
                <a16:creationId xmlns:a16="http://schemas.microsoft.com/office/drawing/2014/main" id="{029BC7F8-9F2D-4374-AD49-67028F64E80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5192280"/>
            <a:ext cx="213378" cy="213378"/>
          </a:xfrm>
          <a:prstGeom prst="rect">
            <a:avLst/>
          </a:prstGeom>
        </p:spPr>
      </p:pic>
      <p:pic>
        <p:nvPicPr>
          <p:cNvPr id="134" name="Afbeelding 133">
            <a:hlinkClick r:id="rId10" action="ppaction://hlinksldjump"/>
            <a:extLst>
              <a:ext uri="{FF2B5EF4-FFF2-40B4-BE49-F238E27FC236}">
                <a16:creationId xmlns:a16="http://schemas.microsoft.com/office/drawing/2014/main" id="{7CA58A4B-C4A4-4108-9E62-B8047C00E61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182400"/>
            <a:ext cx="213378" cy="213378"/>
          </a:xfrm>
          <a:prstGeom prst="rect">
            <a:avLst/>
          </a:prstGeom>
        </p:spPr>
      </p:pic>
      <p:pic>
        <p:nvPicPr>
          <p:cNvPr id="135" name="Afbeelding 134">
            <a:hlinkClick r:id="rId8" action="ppaction://hlinksldjump"/>
            <a:extLst>
              <a:ext uri="{FF2B5EF4-FFF2-40B4-BE49-F238E27FC236}">
                <a16:creationId xmlns:a16="http://schemas.microsoft.com/office/drawing/2014/main" id="{04892263-1938-4D08-A278-BB1E3215EFA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517200"/>
            <a:ext cx="213378" cy="213378"/>
          </a:xfrm>
          <a:prstGeom prst="rect">
            <a:avLst/>
          </a:prstGeom>
        </p:spPr>
      </p:pic>
      <p:pic>
        <p:nvPicPr>
          <p:cNvPr id="136" name="Afbeelding 135">
            <a:hlinkClick r:id="rId8" action="ppaction://hlinksldjump"/>
            <a:extLst>
              <a:ext uri="{FF2B5EF4-FFF2-40B4-BE49-F238E27FC236}">
                <a16:creationId xmlns:a16="http://schemas.microsoft.com/office/drawing/2014/main" id="{E38A3B36-B9A1-4FE9-81BE-86685BBFC394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194280"/>
            <a:ext cx="213378" cy="190517"/>
          </a:xfrm>
          <a:prstGeom prst="rect">
            <a:avLst/>
          </a:prstGeom>
        </p:spPr>
      </p:pic>
      <p:pic>
        <p:nvPicPr>
          <p:cNvPr id="137" name="Afbeelding 136">
            <a:hlinkClick r:id="rId8" action="ppaction://hlinksldjump"/>
            <a:extLst>
              <a:ext uri="{FF2B5EF4-FFF2-40B4-BE49-F238E27FC236}">
                <a16:creationId xmlns:a16="http://schemas.microsoft.com/office/drawing/2014/main" id="{CA8E2B25-7FCE-490B-A388-9ACBD302777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5228280"/>
            <a:ext cx="213378" cy="190517"/>
          </a:xfrm>
          <a:prstGeom prst="rect">
            <a:avLst/>
          </a:prstGeom>
        </p:spPr>
      </p:pic>
      <p:pic>
        <p:nvPicPr>
          <p:cNvPr id="138" name="Afbeelding 137">
            <a:hlinkClick r:id="rId8" action="ppaction://hlinksldjump"/>
            <a:extLst>
              <a:ext uri="{FF2B5EF4-FFF2-40B4-BE49-F238E27FC236}">
                <a16:creationId xmlns:a16="http://schemas.microsoft.com/office/drawing/2014/main" id="{7CEB8BFB-DEF2-4243-B2BD-97B5A128C190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6644" y="3182782"/>
            <a:ext cx="213378" cy="213378"/>
          </a:xfrm>
          <a:prstGeom prst="rect">
            <a:avLst/>
          </a:prstGeom>
        </p:spPr>
      </p:pic>
      <p:pic>
        <p:nvPicPr>
          <p:cNvPr id="139" name="Afbeelding 138">
            <a:hlinkClick r:id="rId8" action="ppaction://hlinksldjump"/>
            <a:extLst>
              <a:ext uri="{FF2B5EF4-FFF2-40B4-BE49-F238E27FC236}">
                <a16:creationId xmlns:a16="http://schemas.microsoft.com/office/drawing/2014/main" id="{D0FEA258-4916-4FDC-B4E8-15648C66766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3518280"/>
            <a:ext cx="213378" cy="213378"/>
          </a:xfrm>
          <a:prstGeom prst="rect">
            <a:avLst/>
          </a:prstGeom>
        </p:spPr>
      </p:pic>
      <p:pic>
        <p:nvPicPr>
          <p:cNvPr id="140" name="Afbeelding 139">
            <a:hlinkClick r:id="rId8" action="ppaction://hlinksldjump"/>
            <a:extLst>
              <a:ext uri="{FF2B5EF4-FFF2-40B4-BE49-F238E27FC236}">
                <a16:creationId xmlns:a16="http://schemas.microsoft.com/office/drawing/2014/main" id="{39DADAB3-35DD-4777-9BB0-CDA7F39A715C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792" y="3853080"/>
            <a:ext cx="213378" cy="213378"/>
          </a:xfrm>
          <a:prstGeom prst="rect">
            <a:avLst/>
          </a:prstGeom>
        </p:spPr>
      </p:pic>
      <p:pic>
        <p:nvPicPr>
          <p:cNvPr id="141" name="Afbeelding 140">
            <a:hlinkClick r:id="rId8" action="ppaction://hlinksldjump"/>
            <a:extLst>
              <a:ext uri="{FF2B5EF4-FFF2-40B4-BE49-F238E27FC236}">
                <a16:creationId xmlns:a16="http://schemas.microsoft.com/office/drawing/2014/main" id="{4937268B-DB2E-4A52-9300-2BEA459D01F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953" y="4187880"/>
            <a:ext cx="213378" cy="213378"/>
          </a:xfrm>
          <a:prstGeom prst="rect">
            <a:avLst/>
          </a:prstGeom>
        </p:spPr>
      </p:pic>
      <p:pic>
        <p:nvPicPr>
          <p:cNvPr id="142" name="Afbeelding 141">
            <a:hlinkClick r:id="rId8" action="ppaction://hlinksldjump"/>
            <a:extLst>
              <a:ext uri="{FF2B5EF4-FFF2-40B4-BE49-F238E27FC236}">
                <a16:creationId xmlns:a16="http://schemas.microsoft.com/office/drawing/2014/main" id="{B79AF71D-338A-4D19-8799-48B7C402282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856400"/>
            <a:ext cx="213378" cy="213378"/>
          </a:xfrm>
          <a:prstGeom prst="rect">
            <a:avLst/>
          </a:prstGeom>
        </p:spPr>
      </p:pic>
      <p:pic>
        <p:nvPicPr>
          <p:cNvPr id="143" name="Afbeelding 142">
            <a:hlinkClick r:id="rId8" action="ppaction://hlinksldjump"/>
            <a:extLst>
              <a:ext uri="{FF2B5EF4-FFF2-40B4-BE49-F238E27FC236}">
                <a16:creationId xmlns:a16="http://schemas.microsoft.com/office/drawing/2014/main" id="{818E3201-A027-4DDD-A574-44B82A6D4A2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825" y="5192280"/>
            <a:ext cx="213378" cy="213378"/>
          </a:xfrm>
          <a:prstGeom prst="rect">
            <a:avLst/>
          </a:prstGeom>
        </p:spPr>
      </p:pic>
      <p:pic>
        <p:nvPicPr>
          <p:cNvPr id="144" name="Afbeelding 143">
            <a:hlinkClick r:id="rId8" action="ppaction://hlinksldjump"/>
            <a:extLst>
              <a:ext uri="{FF2B5EF4-FFF2-40B4-BE49-F238E27FC236}">
                <a16:creationId xmlns:a16="http://schemas.microsoft.com/office/drawing/2014/main" id="{5E2BBF96-5B30-4528-B944-D09C8B2781D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55647" y="4522680"/>
            <a:ext cx="213378" cy="213378"/>
          </a:xfrm>
          <a:prstGeom prst="rect">
            <a:avLst/>
          </a:prstGeom>
        </p:spPr>
      </p:pic>
      <p:pic>
        <p:nvPicPr>
          <p:cNvPr id="145" name="Afbeelding 144">
            <a:hlinkClick r:id="rId8" action="ppaction://hlinksldjump"/>
            <a:extLst>
              <a:ext uri="{FF2B5EF4-FFF2-40B4-BE49-F238E27FC236}">
                <a16:creationId xmlns:a16="http://schemas.microsoft.com/office/drawing/2014/main" id="{59232804-8CB8-4E5A-9BDB-BCA8D7C25CB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4533480"/>
            <a:ext cx="213378" cy="190517"/>
          </a:xfrm>
          <a:prstGeom prst="rect">
            <a:avLst/>
          </a:prstGeom>
        </p:spPr>
      </p:pic>
      <p:pic>
        <p:nvPicPr>
          <p:cNvPr id="146" name="Afbeelding 145">
            <a:hlinkClick r:id="rId8" action="ppaction://hlinksldjump"/>
            <a:extLst>
              <a:ext uri="{FF2B5EF4-FFF2-40B4-BE49-F238E27FC236}">
                <a16:creationId xmlns:a16="http://schemas.microsoft.com/office/drawing/2014/main" id="{22C03955-D82E-4BE5-982F-463AA6E918C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197600"/>
            <a:ext cx="213378" cy="190517"/>
          </a:xfrm>
          <a:prstGeom prst="rect">
            <a:avLst/>
          </a:prstGeom>
        </p:spPr>
      </p:pic>
      <p:pic>
        <p:nvPicPr>
          <p:cNvPr id="147" name="Afbeelding 146">
            <a:hlinkClick r:id="rId8" action="ppaction://hlinksldjump"/>
            <a:extLst>
              <a:ext uri="{FF2B5EF4-FFF2-40B4-BE49-F238E27FC236}">
                <a16:creationId xmlns:a16="http://schemas.microsoft.com/office/drawing/2014/main" id="{DE9F3DC0-AC23-40E6-B364-ED702AD1CD0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80772" y="3863880"/>
            <a:ext cx="213378" cy="190517"/>
          </a:xfrm>
          <a:prstGeom prst="rect">
            <a:avLst/>
          </a:prstGeom>
        </p:spPr>
      </p:pic>
      <p:pic>
        <p:nvPicPr>
          <p:cNvPr id="148" name="Afbeelding 147">
            <a:hlinkClick r:id="rId8" action="ppaction://hlinksldjump"/>
            <a:extLst>
              <a:ext uri="{FF2B5EF4-FFF2-40B4-BE49-F238E27FC236}">
                <a16:creationId xmlns:a16="http://schemas.microsoft.com/office/drawing/2014/main" id="{9ABEF500-A558-45E1-BE1A-758B90C51CE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3853080"/>
            <a:ext cx="213378" cy="213378"/>
          </a:xfrm>
          <a:prstGeom prst="rect">
            <a:avLst/>
          </a:prstGeom>
        </p:spPr>
      </p:pic>
      <p:pic>
        <p:nvPicPr>
          <p:cNvPr id="149" name="Afbeelding 148">
            <a:hlinkClick r:id="rId8" action="ppaction://hlinksldjump"/>
            <a:extLst>
              <a:ext uri="{FF2B5EF4-FFF2-40B4-BE49-F238E27FC236}">
                <a16:creationId xmlns:a16="http://schemas.microsoft.com/office/drawing/2014/main" id="{8CB71285-72A4-4D16-9E8F-09AA9B84AA9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187880"/>
            <a:ext cx="213378" cy="213378"/>
          </a:xfrm>
          <a:prstGeom prst="rect">
            <a:avLst/>
          </a:prstGeom>
        </p:spPr>
      </p:pic>
      <p:pic>
        <p:nvPicPr>
          <p:cNvPr id="150" name="Afbeelding 149">
            <a:hlinkClick r:id="rId8" action="ppaction://hlinksldjump"/>
            <a:extLst>
              <a:ext uri="{FF2B5EF4-FFF2-40B4-BE49-F238E27FC236}">
                <a16:creationId xmlns:a16="http://schemas.microsoft.com/office/drawing/2014/main" id="{214314B4-2262-4B09-A0CC-6B26C728C59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522680"/>
            <a:ext cx="213378" cy="213378"/>
          </a:xfrm>
          <a:prstGeom prst="rect">
            <a:avLst/>
          </a:prstGeom>
        </p:spPr>
      </p:pic>
      <p:pic>
        <p:nvPicPr>
          <p:cNvPr id="151" name="Afbeelding 150">
            <a:hlinkClick r:id="rId8" action="ppaction://hlinksldjump"/>
            <a:extLst>
              <a:ext uri="{FF2B5EF4-FFF2-40B4-BE49-F238E27FC236}">
                <a16:creationId xmlns:a16="http://schemas.microsoft.com/office/drawing/2014/main" id="{4A746022-6CA8-4374-A64E-65F4C4EA4AF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4857480"/>
            <a:ext cx="213378" cy="213378"/>
          </a:xfrm>
          <a:prstGeom prst="rect">
            <a:avLst/>
          </a:prstGeom>
        </p:spPr>
      </p:pic>
      <p:pic>
        <p:nvPicPr>
          <p:cNvPr id="152" name="Afbeelding 151">
            <a:hlinkClick r:id="rId8" action="ppaction://hlinksldjump"/>
            <a:extLst>
              <a:ext uri="{FF2B5EF4-FFF2-40B4-BE49-F238E27FC236}">
                <a16:creationId xmlns:a16="http://schemas.microsoft.com/office/drawing/2014/main" id="{74C093E5-162B-47F6-A173-2E9C96A8028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703792" y="5191200"/>
            <a:ext cx="213378" cy="213378"/>
          </a:xfrm>
          <a:prstGeom prst="rect">
            <a:avLst/>
          </a:prstGeom>
        </p:spPr>
      </p:pic>
      <p:pic>
        <p:nvPicPr>
          <p:cNvPr id="153" name="Afbeelding 152">
            <a:hlinkClick r:id="rId8" action="ppaction://hlinksldjump"/>
            <a:extLst>
              <a:ext uri="{FF2B5EF4-FFF2-40B4-BE49-F238E27FC236}">
                <a16:creationId xmlns:a16="http://schemas.microsoft.com/office/drawing/2014/main" id="{8B2A9B05-B17E-47FF-B74A-64D271A184A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792" y="3529080"/>
            <a:ext cx="225214" cy="211362"/>
          </a:xfrm>
          <a:prstGeom prst="rect">
            <a:avLst/>
          </a:prstGeom>
        </p:spPr>
      </p:pic>
      <p:sp>
        <p:nvSpPr>
          <p:cNvPr id="154" name="Rechthoek 153">
            <a:hlinkClick r:id="rId8" action="ppaction://hlinksldjump"/>
            <a:extLst>
              <a:ext uri="{FF2B5EF4-FFF2-40B4-BE49-F238E27FC236}">
                <a16:creationId xmlns:a16="http://schemas.microsoft.com/office/drawing/2014/main" id="{5D92006D-272F-47CE-9D76-8B72D1C72F5F}"/>
              </a:ext>
            </a:extLst>
          </p:cNvPr>
          <p:cNvSpPr/>
          <p:nvPr/>
        </p:nvSpPr>
        <p:spPr>
          <a:xfrm>
            <a:off x="5868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nl-NL" sz="1600" b="1" dirty="0">
                <a:solidFill>
                  <a:srgbClr val="0070C0"/>
                </a:solidFill>
              </a:rPr>
              <a:t>4</a:t>
            </a:r>
            <a:endParaRPr lang="nl-NL" sz="1200" b="1" dirty="0">
              <a:solidFill>
                <a:srgbClr val="0070C0"/>
              </a:solidFill>
            </a:endParaRPr>
          </a:p>
        </p:txBody>
      </p:sp>
      <p:pic>
        <p:nvPicPr>
          <p:cNvPr id="155" name="Afbeelding 154">
            <a:hlinkClick r:id="rId8" action="ppaction://hlinksldjump"/>
            <a:extLst>
              <a:ext uri="{FF2B5EF4-FFF2-40B4-BE49-F238E27FC236}">
                <a16:creationId xmlns:a16="http://schemas.microsoft.com/office/drawing/2014/main" id="{8A418131-CBFD-4904-925A-E3D9493AEE9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27792" y="4187880"/>
            <a:ext cx="213378" cy="213378"/>
          </a:xfrm>
          <a:prstGeom prst="rect">
            <a:avLst/>
          </a:prstGeom>
        </p:spPr>
      </p:pic>
      <p:sp>
        <p:nvSpPr>
          <p:cNvPr id="156" name="Rechthoek 155">
            <a:hlinkClick r:id="rId8" action="ppaction://hlinksldjump"/>
            <a:extLst>
              <a:ext uri="{FF2B5EF4-FFF2-40B4-BE49-F238E27FC236}">
                <a16:creationId xmlns:a16="http://schemas.microsoft.com/office/drawing/2014/main" id="{F45F685F-81B9-40F7-9F0A-FA247C068D8E}"/>
              </a:ext>
            </a:extLst>
          </p:cNvPr>
          <p:cNvSpPr/>
          <p:nvPr/>
        </p:nvSpPr>
        <p:spPr>
          <a:xfrm>
            <a:off x="8172592" y="4465080"/>
            <a:ext cx="575872" cy="334800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5 SA</a:t>
            </a:r>
          </a:p>
        </p:txBody>
      </p:sp>
      <p:sp>
        <p:nvSpPr>
          <p:cNvPr id="157" name="Rechthoek 156">
            <a:hlinkClick r:id="rId8" action="ppaction://hlinksldjump"/>
            <a:extLst>
              <a:ext uri="{FF2B5EF4-FFF2-40B4-BE49-F238E27FC236}">
                <a16:creationId xmlns:a16="http://schemas.microsoft.com/office/drawing/2014/main" id="{FB8CA3B6-13F0-42BC-98A4-A1567C098C7C}"/>
              </a:ext>
            </a:extLst>
          </p:cNvPr>
          <p:cNvSpPr/>
          <p:nvPr/>
        </p:nvSpPr>
        <p:spPr>
          <a:xfrm>
            <a:off x="8172592" y="47998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6 SA</a:t>
            </a:r>
          </a:p>
        </p:txBody>
      </p:sp>
      <p:sp>
        <p:nvSpPr>
          <p:cNvPr id="158" name="Rechthoek 157">
            <a:hlinkClick r:id="rId8" action="ppaction://hlinksldjump"/>
            <a:extLst>
              <a:ext uri="{FF2B5EF4-FFF2-40B4-BE49-F238E27FC236}">
                <a16:creationId xmlns:a16="http://schemas.microsoft.com/office/drawing/2014/main" id="{EA37F65E-8AA7-4A93-AD16-CE457466FFBB}"/>
              </a:ext>
            </a:extLst>
          </p:cNvPr>
          <p:cNvSpPr/>
          <p:nvPr/>
        </p:nvSpPr>
        <p:spPr>
          <a:xfrm>
            <a:off x="8172592" y="4130280"/>
            <a:ext cx="575872" cy="333016"/>
          </a:xfrm>
          <a:prstGeom prst="rect">
            <a:avLst/>
          </a:prstGeom>
          <a:solidFill>
            <a:schemeClr val="tx1"/>
          </a:solidFill>
          <a:ln>
            <a:solidFill>
              <a:srgbClr val="244D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600" b="1" dirty="0">
                <a:solidFill>
                  <a:schemeClr val="bg1"/>
                </a:solidFill>
              </a:rPr>
              <a:t>4 SA</a:t>
            </a:r>
          </a:p>
        </p:txBody>
      </p:sp>
      <p:sp>
        <p:nvSpPr>
          <p:cNvPr id="159" name="Rond diagonale hoek rechthoek 28">
            <a:extLst>
              <a:ext uri="{FF2B5EF4-FFF2-40B4-BE49-F238E27FC236}">
                <a16:creationId xmlns:a16="http://schemas.microsoft.com/office/drawing/2014/main" id="{45919EA5-36D8-4E88-8658-3D5E763CAB68}"/>
              </a:ext>
            </a:extLst>
          </p:cNvPr>
          <p:cNvSpPr/>
          <p:nvPr/>
        </p:nvSpPr>
        <p:spPr>
          <a:xfrm>
            <a:off x="396000" y="1076580"/>
            <a:ext cx="1656184" cy="576064"/>
          </a:xfrm>
          <a:prstGeom prst="round2DiagRect">
            <a:avLst/>
          </a:prstGeom>
          <a:solidFill>
            <a:srgbClr val="244D1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>
                <a:solidFill>
                  <a:schemeClr val="tx1"/>
                </a:solidFill>
              </a:rPr>
              <a:t>Spel 3</a:t>
            </a:r>
          </a:p>
        </p:txBody>
      </p:sp>
      <p:pic>
        <p:nvPicPr>
          <p:cNvPr id="160" name="Afbeelding 159">
            <a:hlinkClick r:id="rId8" action="ppaction://hlinksldjump"/>
            <a:extLst>
              <a:ext uri="{FF2B5EF4-FFF2-40B4-BE49-F238E27FC236}">
                <a16:creationId xmlns:a16="http://schemas.microsoft.com/office/drawing/2014/main" id="{302501EF-7705-4622-8849-809CD2EA7C99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79200" y="4867200"/>
            <a:ext cx="213378" cy="190517"/>
          </a:xfrm>
          <a:prstGeom prst="rect">
            <a:avLst/>
          </a:prstGeom>
        </p:spPr>
      </p:pic>
      <p:sp>
        <p:nvSpPr>
          <p:cNvPr id="163" name="Tekstvak 162">
            <a:extLst>
              <a:ext uri="{FF2B5EF4-FFF2-40B4-BE49-F238E27FC236}">
                <a16:creationId xmlns:a16="http://schemas.microsoft.com/office/drawing/2014/main" id="{EDBB8862-4687-478F-A4FB-DA0767020BE9}"/>
              </a:ext>
            </a:extLst>
          </p:cNvPr>
          <p:cNvSpPr txBox="1"/>
          <p:nvPr/>
        </p:nvSpPr>
        <p:spPr>
          <a:xfrm>
            <a:off x="6753450" y="6580336"/>
            <a:ext cx="240153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  <p:graphicFrame>
        <p:nvGraphicFramePr>
          <p:cNvPr id="174" name="Tabel 173">
            <a:extLst>
              <a:ext uri="{FF2B5EF4-FFF2-40B4-BE49-F238E27FC236}">
                <a16:creationId xmlns:a16="http://schemas.microsoft.com/office/drawing/2014/main" id="{466CAD47-148B-4BE0-9783-31FCE26518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49464"/>
              </p:ext>
            </p:extLst>
          </p:nvPr>
        </p:nvGraphicFramePr>
        <p:xfrm>
          <a:off x="396000" y="3124800"/>
          <a:ext cx="2548220" cy="1447800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64032">
                  <a:extLst>
                    <a:ext uri="{9D8B030D-6E8A-4147-A177-3AD203B41FA5}">
                      <a16:colId xmlns:a16="http://schemas.microsoft.com/office/drawing/2014/main" val="2008312765"/>
                    </a:ext>
                  </a:extLst>
                </a:gridCol>
                <a:gridCol w="2184188">
                  <a:extLst>
                    <a:ext uri="{9D8B030D-6E8A-4147-A177-3AD203B41FA5}">
                      <a16:colId xmlns:a16="http://schemas.microsoft.com/office/drawing/2014/main" val="1832035030"/>
                    </a:ext>
                  </a:extLst>
                </a:gridCol>
              </a:tblGrid>
              <a:tr h="169363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6508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A62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41196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AVB942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214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nl-NL" sz="1600" dirty="0"/>
                    </a:p>
                  </a:txBody>
                  <a:tcPr marL="75570" marR="7557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nl-NL" sz="1800" b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</a:t>
                      </a:r>
                    </a:p>
                  </a:txBody>
                  <a:tcPr marL="68580" marR="68580" marT="0" marB="0"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75148"/>
                  </a:ext>
                </a:extLst>
              </a:tr>
            </a:tbl>
          </a:graphicData>
        </a:graphic>
      </p:graphicFrame>
      <p:sp>
        <p:nvSpPr>
          <p:cNvPr id="175" name="Rechthoek 174">
            <a:extLst>
              <a:ext uri="{FF2B5EF4-FFF2-40B4-BE49-F238E27FC236}">
                <a16:creationId xmlns:a16="http://schemas.microsoft.com/office/drawing/2014/main" id="{957D6405-AE71-4209-AE27-E4B8630C7EF7}"/>
              </a:ext>
            </a:extLst>
          </p:cNvPr>
          <p:cNvSpPr/>
          <p:nvPr/>
        </p:nvSpPr>
        <p:spPr>
          <a:xfrm>
            <a:off x="396000" y="4608030"/>
            <a:ext cx="2548220" cy="489799"/>
          </a:xfrm>
          <a:prstGeom prst="rect">
            <a:avLst/>
          </a:prstGeom>
          <a:solidFill>
            <a:schemeClr val="tx1"/>
          </a:solidFill>
          <a:ln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>
                <a:solidFill>
                  <a:schemeClr val="bg1"/>
                </a:solidFill>
              </a:rPr>
              <a:t>11 Punten </a:t>
            </a:r>
          </a:p>
        </p:txBody>
      </p:sp>
      <p:pic>
        <p:nvPicPr>
          <p:cNvPr id="176" name="Afbeelding 175">
            <a:extLst>
              <a:ext uri="{FF2B5EF4-FFF2-40B4-BE49-F238E27FC236}">
                <a16:creationId xmlns:a16="http://schemas.microsoft.com/office/drawing/2014/main" id="{CC059A0E-2E45-43E1-AD3F-D73DD4BA297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75200" y="3924124"/>
            <a:ext cx="213378" cy="213378"/>
          </a:xfrm>
          <a:prstGeom prst="rect">
            <a:avLst/>
          </a:prstGeom>
        </p:spPr>
      </p:pic>
      <p:pic>
        <p:nvPicPr>
          <p:cNvPr id="177" name="Afbeelding 176">
            <a:extLst>
              <a:ext uri="{FF2B5EF4-FFF2-40B4-BE49-F238E27FC236}">
                <a16:creationId xmlns:a16="http://schemas.microsoft.com/office/drawing/2014/main" id="{8EC9DD7D-7674-4886-AC3B-FF1ED399D52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75200" y="3199601"/>
            <a:ext cx="213378" cy="213378"/>
          </a:xfrm>
          <a:prstGeom prst="rect">
            <a:avLst/>
          </a:prstGeom>
        </p:spPr>
      </p:pic>
      <p:pic>
        <p:nvPicPr>
          <p:cNvPr id="178" name="Afbeelding 177">
            <a:extLst>
              <a:ext uri="{FF2B5EF4-FFF2-40B4-BE49-F238E27FC236}">
                <a16:creationId xmlns:a16="http://schemas.microsoft.com/office/drawing/2014/main" id="{1A8F6B3B-4074-4284-AF90-A640738AB4E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75200" y="3573571"/>
            <a:ext cx="213378" cy="190517"/>
          </a:xfrm>
          <a:prstGeom prst="rect">
            <a:avLst/>
          </a:prstGeom>
        </p:spPr>
      </p:pic>
      <p:pic>
        <p:nvPicPr>
          <p:cNvPr id="179" name="Afbeelding 178">
            <a:extLst>
              <a:ext uri="{FF2B5EF4-FFF2-40B4-BE49-F238E27FC236}">
                <a16:creationId xmlns:a16="http://schemas.microsoft.com/office/drawing/2014/main" id="{6BDD66D1-89CC-4DE6-803F-B93FA3435D0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5200" y="4292263"/>
            <a:ext cx="213378" cy="213378"/>
          </a:xfrm>
          <a:prstGeom prst="rect">
            <a:avLst/>
          </a:prstGeom>
        </p:spPr>
      </p:pic>
      <p:sp>
        <p:nvSpPr>
          <p:cNvPr id="162" name="Rond diagonale hoek rechthoek 17">
            <a:extLst>
              <a:ext uri="{FF2B5EF4-FFF2-40B4-BE49-F238E27FC236}">
                <a16:creationId xmlns:a16="http://schemas.microsoft.com/office/drawing/2014/main" id="{9517655A-9CA2-409A-96BF-1DB47DB448C7}"/>
              </a:ext>
            </a:extLst>
          </p:cNvPr>
          <p:cNvSpPr/>
          <p:nvPr/>
        </p:nvSpPr>
        <p:spPr>
          <a:xfrm>
            <a:off x="381970" y="1716988"/>
            <a:ext cx="8352000" cy="1277639"/>
          </a:xfrm>
          <a:prstGeom prst="round2Diag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165" name="Tekstvak 164">
            <a:extLst>
              <a:ext uri="{FF2B5EF4-FFF2-40B4-BE49-F238E27FC236}">
                <a16:creationId xmlns:a16="http://schemas.microsoft.com/office/drawing/2014/main" id="{FC20AA3D-D6DF-47B0-90CD-90F29092000B}"/>
              </a:ext>
            </a:extLst>
          </p:cNvPr>
          <p:cNvSpPr txBox="1"/>
          <p:nvPr/>
        </p:nvSpPr>
        <p:spPr>
          <a:xfrm>
            <a:off x="2739061" y="1995941"/>
            <a:ext cx="3809701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Mijn rechter buurman opent met 1     .</a:t>
            </a:r>
          </a:p>
        </p:txBody>
      </p:sp>
      <p:sp>
        <p:nvSpPr>
          <p:cNvPr id="166" name="Tekstvak 165">
            <a:extLst>
              <a:ext uri="{FF2B5EF4-FFF2-40B4-BE49-F238E27FC236}">
                <a16:creationId xmlns:a16="http://schemas.microsoft.com/office/drawing/2014/main" id="{084F7EF2-D5F9-4F25-8406-7FCB549A9D36}"/>
              </a:ext>
            </a:extLst>
          </p:cNvPr>
          <p:cNvSpPr txBox="1"/>
          <p:nvPr/>
        </p:nvSpPr>
        <p:spPr>
          <a:xfrm>
            <a:off x="3279419" y="2381035"/>
            <a:ext cx="272898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bg1"/>
                </a:solidFill>
              </a:rPr>
              <a:t>Wat doe ik met deze hand?</a:t>
            </a:r>
          </a:p>
        </p:txBody>
      </p:sp>
      <p:pic>
        <p:nvPicPr>
          <p:cNvPr id="168" name="Afbeelding 167">
            <a:extLst>
              <a:ext uri="{FF2B5EF4-FFF2-40B4-BE49-F238E27FC236}">
                <a16:creationId xmlns:a16="http://schemas.microsoft.com/office/drawing/2014/main" id="{9FB382CA-79A7-465B-B600-387CC618DEB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8664" y="2070807"/>
            <a:ext cx="213378" cy="213378"/>
          </a:xfrm>
          <a:prstGeom prst="rect">
            <a:avLst/>
          </a:prstGeom>
        </p:spPr>
      </p:pic>
      <p:sp>
        <p:nvSpPr>
          <p:cNvPr id="88" name="Tekstvak 87">
            <a:extLst>
              <a:ext uri="{FF2B5EF4-FFF2-40B4-BE49-F238E27FC236}">
                <a16:creationId xmlns:a16="http://schemas.microsoft.com/office/drawing/2014/main" id="{A6D9672F-498D-49BB-8CA4-394F26D4FB06}"/>
              </a:ext>
            </a:extLst>
          </p:cNvPr>
          <p:cNvSpPr txBox="1"/>
          <p:nvPr/>
        </p:nvSpPr>
        <p:spPr>
          <a:xfrm>
            <a:off x="50800" y="6580800"/>
            <a:ext cx="2339752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050" dirty="0"/>
              <a:t>© Bridge Office – 2025 – Bieden Serie 5</a:t>
            </a:r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orsprong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00000"/>
        </a:solidFill>
        <a:ln>
          <a:solidFill>
            <a:schemeClr val="tx1"/>
          </a:solidFill>
        </a:ln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1876</TotalTime>
  <Words>7231</Words>
  <Application>Microsoft Office PowerPoint</Application>
  <PresentationFormat>Diavoorstelling (4:3)</PresentationFormat>
  <Paragraphs>2337</Paragraphs>
  <Slides>78</Slides>
  <Notes>77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78</vt:i4>
      </vt:variant>
    </vt:vector>
  </HeadingPairs>
  <TitlesOfParts>
    <vt:vector size="83" baseType="lpstr">
      <vt:lpstr>Arial</vt:lpstr>
      <vt:lpstr>Calibri</vt:lpstr>
      <vt:lpstr>Copperplate Gothic Bold</vt:lpstr>
      <vt:lpstr>Copperplate Gothic Light</vt:lpstr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©Bridge Office</dc:title>
  <dc:creator>Thijs Op het Roodt</dc:creator>
  <cp:lastModifiedBy>Thijs Op het Roodt</cp:lastModifiedBy>
  <cp:revision>1077</cp:revision>
  <dcterms:created xsi:type="dcterms:W3CDTF">2012-09-16T12:51:46Z</dcterms:created>
  <dcterms:modified xsi:type="dcterms:W3CDTF">2025-01-31T14:04:36Z</dcterms:modified>
</cp:coreProperties>
</file>