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9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5.xml"/><Relationship Id="rId9" Type="http://schemas.openxmlformats.org/officeDocument/2006/relationships/image" Target="../media/image5.png"/><Relationship Id="rId1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5.png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5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1.xml"/><Relationship Id="rId9" Type="http://schemas.openxmlformats.org/officeDocument/2006/relationships/image" Target="../media/image5.png"/><Relationship Id="rId1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8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4.xml"/><Relationship Id="rId9" Type="http://schemas.openxmlformats.org/officeDocument/2006/relationships/image" Target="../media/image5.png"/><Relationship Id="rId1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2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slide" Target="slide2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7.xml"/><Relationship Id="rId9" Type="http://schemas.openxmlformats.org/officeDocument/2006/relationships/image" Target="../media/image5.png"/><Relationship Id="rId14" Type="http://schemas.openxmlformats.org/officeDocument/2006/relationships/slide" Target="slide2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7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24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slide" Target="slide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0.xml"/><Relationship Id="rId9" Type="http://schemas.openxmlformats.org/officeDocument/2006/relationships/image" Target="../media/image5.png"/><Relationship Id="rId1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0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7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image" Target="../media/image4.png"/><Relationship Id="rId12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slide" Target="slide4.xml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6.xml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slide" Target="slide3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3.xml"/><Relationship Id="rId9" Type="http://schemas.openxmlformats.org/officeDocument/2006/relationships/image" Target="../media/image5.png"/><Relationship Id="rId14" Type="http://schemas.openxmlformats.org/officeDocument/2006/relationships/slide" Target="slide3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0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slide" Target="slide3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6.xml"/><Relationship Id="rId9" Type="http://schemas.openxmlformats.org/officeDocument/2006/relationships/image" Target="../media/image5.png"/><Relationship Id="rId1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3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slide" Target="slide3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9.xml"/><Relationship Id="rId9" Type="http://schemas.openxmlformats.org/officeDocument/2006/relationships/image" Target="../media/image5.png"/><Relationship Id="rId14" Type="http://schemas.openxmlformats.org/officeDocument/2006/relationships/slide" Target="slide38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slide" Target="slide40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2.xml"/><Relationship Id="rId9" Type="http://schemas.openxmlformats.org/officeDocument/2006/relationships/image" Target="../media/image5.png"/><Relationship Id="rId1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9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slide" Target="slide4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5.xml"/><Relationship Id="rId9" Type="http://schemas.openxmlformats.org/officeDocument/2006/relationships/image" Target="../media/image5.png"/><Relationship Id="rId14" Type="http://schemas.openxmlformats.org/officeDocument/2006/relationships/slide" Target="slide44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2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slide" Target="slide46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8.xml"/><Relationship Id="rId9" Type="http://schemas.openxmlformats.org/officeDocument/2006/relationships/image" Target="../media/image5.png"/><Relationship Id="rId1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5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slide" Target="slide49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1.xml"/><Relationship Id="rId9" Type="http://schemas.openxmlformats.org/officeDocument/2006/relationships/image" Target="../media/image5.png"/><Relationship Id="rId14" Type="http://schemas.openxmlformats.org/officeDocument/2006/relationships/slide" Target="slide50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6.png"/><Relationship Id="rId5" Type="http://schemas.openxmlformats.org/officeDocument/2006/relationships/slide" Target="slide2.xml"/><Relationship Id="rId10" Type="http://schemas.openxmlformats.org/officeDocument/2006/relationships/image" Target="../media/image5.png"/><Relationship Id="rId4" Type="http://schemas.openxmlformats.org/officeDocument/2006/relationships/slide" Target="slide6.xml"/><Relationship Id="rId9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8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slide" Target="slide52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4.xml"/><Relationship Id="rId9" Type="http://schemas.openxmlformats.org/officeDocument/2006/relationships/image" Target="../media/image5.png"/><Relationship Id="rId1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1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slide" Target="slide55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7.xml"/><Relationship Id="rId9" Type="http://schemas.openxmlformats.org/officeDocument/2006/relationships/image" Target="../media/image5.png"/><Relationship Id="rId14" Type="http://schemas.openxmlformats.org/officeDocument/2006/relationships/slide" Target="slide56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7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4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slide" Target="slide5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0.xml"/><Relationship Id="rId9" Type="http://schemas.openxmlformats.org/officeDocument/2006/relationships/image" Target="../media/image5.png"/><Relationship Id="rId14" Type="http://schemas.openxmlformats.org/officeDocument/2006/relationships/slide" Target="slide59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0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7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9.xml"/><Relationship Id="rId9" Type="http://schemas.openxmlformats.org/officeDocument/2006/relationships/image" Target="../media/image5.png"/><Relationship Id="rId14" Type="http://schemas.openxmlformats.org/officeDocument/2006/relationships/slide" Target="slide8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slide" Target="slide61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3.xml"/><Relationship Id="rId9" Type="http://schemas.openxmlformats.org/officeDocument/2006/relationships/image" Target="../media/image5.png"/><Relationship Id="rId14" Type="http://schemas.openxmlformats.org/officeDocument/2006/relationships/slide" Target="slide62.xml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0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slide" Target="slide64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6.xml"/><Relationship Id="rId9" Type="http://schemas.openxmlformats.org/officeDocument/2006/relationships/image" Target="../media/image5.png"/><Relationship Id="rId1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slide" Target="slide6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9.xml"/><Relationship Id="rId9" Type="http://schemas.openxmlformats.org/officeDocument/2006/relationships/image" Target="../media/image5.png"/><Relationship Id="rId14" Type="http://schemas.openxmlformats.org/officeDocument/2006/relationships/slide" Target="slide68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slide" Target="slide70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2.xml"/><Relationship Id="rId9" Type="http://schemas.openxmlformats.org/officeDocument/2006/relationships/image" Target="../media/image5.png"/><Relationship Id="rId14" Type="http://schemas.openxmlformats.org/officeDocument/2006/relationships/slide" Target="slide7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9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slide" Target="slide73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5.xml"/><Relationship Id="rId9" Type="http://schemas.openxmlformats.org/officeDocument/2006/relationships/image" Target="../media/image5.png"/><Relationship Id="rId14" Type="http://schemas.openxmlformats.org/officeDocument/2006/relationships/slide" Target="slide74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72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slide" Target="slide76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8.xml"/><Relationship Id="rId9" Type="http://schemas.openxmlformats.org/officeDocument/2006/relationships/image" Target="../media/image5.png"/><Relationship Id="rId1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75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2.xml"/><Relationship Id="rId9" Type="http://schemas.openxmlformats.org/officeDocument/2006/relationships/image" Target="../media/image5.png"/><Relationship Id="rId1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2915816" y="2877716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Zwakke 2 openingen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rgbClr val="244D10"/>
                </a:solidFill>
                <a:latin typeface="Copperplate Gothic Light" panose="020E0507020206020404" pitchFamily="34" charset="0"/>
              </a:rPr>
              <a:t>Blackwood</a:t>
            </a:r>
            <a:endParaRPr lang="nl-NL" sz="2000" dirty="0">
              <a:solidFill>
                <a:srgbClr val="244D10"/>
              </a:solidFill>
              <a:latin typeface="Copperplate Gothic Light" panose="020E05070202060204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Antwoorden 0-3, 1-4,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Heren gestroomlijnd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1 - Bieden - Openen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B465AB4-AB10-400C-8624-A0EB9594308A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We hebben wel de afspraak dat de klaveren een 2-kaart kan zijn, maar die mag natuurlijk ook langer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Hier geldt: Met twee 4-kaarten open wij altijd met de 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05E4DD1B-3059-4A59-947C-2AD0FE302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4826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33ED1FE8-5F95-4CB3-AE22-89498143260D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7A03C86-1766-4B07-8BC6-38DEFD197D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7E39779C-DDF6-4014-B701-E906B0973F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6B7D4488-4A90-40C6-A010-B161ABF98F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2F89F44B-4D64-497D-BF97-ED24CB87B9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55601252-C0F8-4F03-AF2C-5D786F7CD611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43D55C48-AEBB-43E7-8A77-4B4D2A00E0F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8E44C24C-7FE4-4DA9-BDDE-29983368D395}"/>
              </a:ext>
            </a:extLst>
          </p:cNvPr>
          <p:cNvSpPr txBox="1"/>
          <p:nvPr/>
        </p:nvSpPr>
        <p:spPr>
          <a:xfrm>
            <a:off x="3067200" y="357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twee 4-kaarten openen wij altijd met de laagste.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7796426-3D2C-4001-B1E8-00E14B461513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FF91144E-92A2-44EB-BAF7-6C63B6F290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6E988601-6309-4CA4-9091-82DE1FFA9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48269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5F27415D-A8DE-4602-AAF3-1C2B80C2591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99F53E3A-C6DC-4E4F-9F79-861AA42E4C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44269455-275D-45D1-93B8-1DF87D6327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A54F679-0AD0-42BC-9E13-703F1432F4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F06B4B3F-5233-4059-B5EB-57C6138D8A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8D27F90F-2A51-445C-A296-2B128D7C161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C3C3BAB-D415-4345-A7C8-3D9EB74FF7E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08360569-D2D9-47F8-B961-A76F12D1D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7217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3F95C727-03F7-4521-960A-2E626E4301E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0B31FCCF-3BC8-443B-86DD-EE2E0DC3DC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93" name="Afbeelding 92">
            <a:extLst>
              <a:ext uri="{FF2B5EF4-FFF2-40B4-BE49-F238E27FC236}">
                <a16:creationId xmlns:a16="http://schemas.microsoft.com/office/drawing/2014/main" id="{98212EDA-AEF2-4EC9-A017-9994E22983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4" name="Afbeelding 93">
            <a:extLst>
              <a:ext uri="{FF2B5EF4-FFF2-40B4-BE49-F238E27FC236}">
                <a16:creationId xmlns:a16="http://schemas.microsoft.com/office/drawing/2014/main" id="{BBC70AA8-E01C-4389-8691-51AC88F200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5" name="Afbeelding 94">
            <a:extLst>
              <a:ext uri="{FF2B5EF4-FFF2-40B4-BE49-F238E27FC236}">
                <a16:creationId xmlns:a16="http://schemas.microsoft.com/office/drawing/2014/main" id="{0C5FB74B-599A-4C64-B70E-96C5A4D4A1B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13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3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12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14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12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12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12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12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12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12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9" name="Rond diagonale hoek rechthoek 17">
            <a:extLst>
              <a:ext uri="{FF2B5EF4-FFF2-40B4-BE49-F238E27FC236}">
                <a16:creationId xmlns:a16="http://schemas.microsoft.com/office/drawing/2014/main" id="{4B188D4B-3D37-4D1D-A1E2-51B56EC86B3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5E06972E-7259-40B8-916A-9810F73FE74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53C4512-85E4-4E19-A4A3-98BF254784E6}"/>
              </a:ext>
            </a:extLst>
          </p:cNvPr>
          <p:cNvSpPr txBox="1"/>
          <p:nvPr/>
        </p:nvSpPr>
        <p:spPr>
          <a:xfrm>
            <a:off x="3067557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geen 5-kaart in een van de hoge kleuren en van alle kleuren minimaal een 2-kaart, dan openen wij?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6" name="Tabel 25">
            <a:extLst>
              <a:ext uri="{FF2B5EF4-FFF2-40B4-BE49-F238E27FC236}">
                <a16:creationId xmlns:a16="http://schemas.microsoft.com/office/drawing/2014/main" id="{DF4D419B-8E34-4940-AAA1-68209EE74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665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7" name="Rechthoek 26">
            <a:extLst>
              <a:ext uri="{FF2B5EF4-FFF2-40B4-BE49-F238E27FC236}">
                <a16:creationId xmlns:a16="http://schemas.microsoft.com/office/drawing/2014/main" id="{4E21A803-6643-4770-82B6-B51EC1FD11D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B3BA89B-D323-48FF-A50E-F96C040B31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5FBC97AB-73F8-45A1-A263-817050D7E6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FD66FE3-F9C0-47A9-8538-864D7C0BEA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7B2568C9-9BAD-4297-BB78-1B6E8E302F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585FD75C-97EC-4C8C-B5BE-E089DC44B0BD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36F4550-090B-4244-ACC7-6B64E8241F1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2C3246F-24E9-4925-895C-5DE5BB71CB55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E5AB6AA-31AD-43AD-8252-4F1ABD3A6446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geen hoge 5 kaart en van alle kleuren, minimaal een 2-kaart, dan openen we natuurlijk 1 Sans Atout.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6CBA7407-1EFE-4CAF-8DB0-991E7FD78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665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90271FA0-5140-4839-8A5F-6BB326747F9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EB24663B-DE4F-4B3E-BCCC-DE240682F8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6A057055-A651-40DD-9495-C9F6090543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D4538AD-204E-4F55-B3EF-7477B4B88A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7DF4AB7D-8DE0-4E37-8C21-B3A02F6511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5E5ABB0B-CF7E-46E1-BC04-369815DA497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549E49D-1415-48AA-BB26-5F45B65C5BE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FFEE8AD3-3E06-4AF7-8788-5724E7EDE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3799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8A16F395-BB72-4B39-B8C0-802414F13AD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705805D8-E110-4D1B-AFB9-B730400408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D1A34CC3-35E8-45F9-AA6D-E16B652809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27598221-168B-46ED-AB55-9F8C500C90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9331793A-DAD0-4BC1-9835-C0138BD3C0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14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4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C1549D98-1664-47D5-9C14-7FC3F5C4510F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539CAFC2-4607-499A-B502-D706002C8D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AB51D9E-0238-44C0-8B3F-914713ADF807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en een 4-kaart openen wij altijd met de 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als opmerking: Met 1 klaveren mogen wij natuurlijk niet met 1 klaveren openen.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3EE5F57C-5E8B-478B-8051-A3577C7F0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30019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A9FF0AAB-BD99-44B4-9541-087D1CBB61A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9CF3F98-B708-43AA-835E-97E45C14FD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1C7D391-14BD-4C60-9E2A-3CF9D11591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E6662EAF-3469-4322-B555-FAF15E035F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F28D82A3-5D73-4448-916E-DB83EFF7CA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4E689E52-0637-4CDC-860B-080F67360DD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B39FFFB-12CE-4782-A24D-50F0E5FA819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9FA9AB2-2F8C-46C0-8335-4672C575F4E0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73B5BC39-E98F-41A9-92C3-489040D137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B6B8FF59-08F9-42A0-9D16-C092CE3E09AC}"/>
              </a:ext>
            </a:extLst>
          </p:cNvPr>
          <p:cNvSpPr txBox="1"/>
          <p:nvPr/>
        </p:nvSpPr>
        <p:spPr>
          <a:xfrm>
            <a:off x="3067200" y="3573571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Klaveren is natuurlijk niet goed, want daarvoor heb je minimaal een 2-kaart nodig. We openen met een 5-kaart en een 4-kaart, altijd met de langste.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239464E9-9EB4-41F9-9D45-C72D01B14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30019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9F9E56D2-E1F9-4072-AEA3-3ECF6BF0069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9CE83D51-19A6-477E-B421-69FAB9B0A1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EC96A357-D31C-45B9-B763-AC90B2DD2B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E91D11BA-D5AD-4992-B303-CD646D1432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F9F39D23-C29D-429A-9F50-105DA6892B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51FA2673-1AA4-4C34-A4F7-927BB928D710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BE5BB55-FE6E-4CA4-8A7A-3F4C0DE6D70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8CB4EEC6-CAF8-45B7-B7B2-ED783AC9C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1604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75555D4A-81D7-4221-8923-0A5FBE8FEC0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3B060A6-8D34-4019-98E0-0CCA3615FA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186B1AEC-6C88-4058-B899-5B73F8D1F9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ECC52F78-86AA-442B-9167-5899251DC5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723E218F-4C10-46C1-B21A-D73EAA67BB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4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4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2F0BA8C9-0DA5-4135-96BC-94A37A32CE2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93C43C43-CF38-4D31-BEC0-A24DC2531E5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DDB8A78-4A1A-4FF5-A4A1-9C303C18614D}"/>
              </a:ext>
            </a:extLst>
          </p:cNvPr>
          <p:cNvSpPr txBox="1"/>
          <p:nvPr/>
        </p:nvSpPr>
        <p:spPr>
          <a:xfrm>
            <a:off x="3067557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We hebben een 5-kaart harten en een 4-kaart klaveren.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 openen we dan?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0EF6FB23-E3BA-4D90-A331-488F7BA95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9793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961ADAF7-DA2C-4D4F-AD6A-6AFDAB46E06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FAEFA71-23BD-4196-AE8B-C2ECDF0BB7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14168676-290C-4C7E-A576-0520D3B49D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B85221B5-4706-4DC9-98CB-093C40DD1E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4BA5C0D3-98AE-4C07-8ED2-919522E473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37FEB4BE-9A74-4CCC-83BF-3868BE3C0B3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AA789CC-1B05-45E7-B6FD-83F3318143D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Openen</a:t>
            </a:r>
            <a:endParaRPr lang="nl-NL" sz="4400" dirty="0">
              <a:solidFill>
                <a:srgbClr val="244D1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6" name="Tekstvak 37">
            <a:extLst>
              <a:ext uri="{FF2B5EF4-FFF2-40B4-BE49-F238E27FC236}">
                <a16:creationId xmlns:a16="http://schemas.microsoft.com/office/drawing/2014/main" id="{26928D78-E21E-46D6-A08D-E8452F3D24F7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6B4087E7-B612-4260-89BB-3F9521CD19C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4226426-0250-48AE-9F51-F92CF8190C24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3C88802F-538A-452C-94D8-20B234AA93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000"/>
            <a:ext cx="213378" cy="19051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157407FA-BC0E-46FD-A018-F7663B2DC8C7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een hoge 5 kaart mogen wij niet 1 Sans Atout openen. En met een 4 en 5-kaart openen wij met de langste.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D1F5AE1A-DC81-4702-BF49-9310D37CD3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9793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0E7F4B76-064C-4EBE-BDAD-DC3D3D7A189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6484765A-F75C-47F2-9131-8D33930119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261111A3-020D-4D21-A317-7ACC8C866D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369AE270-4CF7-4EDA-B1D4-A9CBDBE636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814A4CB8-DEEA-45AB-B0C5-9E1C5897C4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D659D607-D671-4A6E-A200-7817B136B1E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3F452CB4-AA3F-4E53-A836-9A5FC14946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2E882C78-8239-4C9E-929E-E3800E9DF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93333"/>
              </p:ext>
            </p:extLst>
          </p:nvPr>
        </p:nvGraphicFramePr>
        <p:xfrm>
          <a:off x="369208" y="3139006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D2D70460-0C75-4F1C-951F-9141FB4F9337}"/>
              </a:ext>
            </a:extLst>
          </p:cNvPr>
          <p:cNvSpPr/>
          <p:nvPr/>
        </p:nvSpPr>
        <p:spPr>
          <a:xfrm>
            <a:off x="369208" y="465667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A62705E-4D33-41EF-8553-E387DBFF83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359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9217229F-68B4-4F0D-9654-BD71F292458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16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C866CC6C-D17A-4F7E-9EC1-767DBEAE52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8359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DB29C704-7B51-4F45-B932-DC6FDDC756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3516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4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12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12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12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4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12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12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1" name="Rond diagonale hoek rechthoek 17">
            <a:extLst>
              <a:ext uri="{FF2B5EF4-FFF2-40B4-BE49-F238E27FC236}">
                <a16:creationId xmlns:a16="http://schemas.microsoft.com/office/drawing/2014/main" id="{B50DA25B-8CFA-4E20-B417-07F613C10C4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BDC0F6FA-11FB-42AC-990D-56A0C01FB7F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3F9ED6B-A0F1-4741-B783-92CA61707382}"/>
              </a:ext>
            </a:extLst>
          </p:cNvPr>
          <p:cNvSpPr txBox="1"/>
          <p:nvPr/>
        </p:nvSpPr>
        <p:spPr>
          <a:xfrm>
            <a:off x="3059832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Deze hand heeft een 5- en een 4-kaart.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openen wij deze hand met de 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F7894941-922A-4153-98F2-2308D827F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492030"/>
              </p:ext>
            </p:extLst>
          </p:nvPr>
        </p:nvGraphicFramePr>
        <p:xfrm>
          <a:off x="369208" y="3139006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80437441-55E9-4F76-92AC-7AA370EA5F5C}"/>
              </a:ext>
            </a:extLst>
          </p:cNvPr>
          <p:cNvSpPr/>
          <p:nvPr/>
        </p:nvSpPr>
        <p:spPr>
          <a:xfrm>
            <a:off x="369208" y="465667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B1CB4A62-DC2C-4591-A395-B5D5552144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59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C86050A8-B2B2-4600-8D5A-E806428A9D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16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8F03E89C-8F64-425A-B253-1DCCCF1BF8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8359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0A86A3C1-B410-4865-AF13-277911F710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3516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0D4BFCF6-CBFF-4F0C-8204-EEC2BDDAE931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8DC8EE1-1709-4265-A421-6F81D403198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60A0FF3-ED7F-4FB9-9076-3132EF75F5E5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5E5C90B-90A4-4DF6-AFBF-1EA9E77D6A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462"/>
            <a:ext cx="213378" cy="19051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8D005632-A551-4FF8-9F02-E053C01E810D}"/>
              </a:ext>
            </a:extLst>
          </p:cNvPr>
          <p:cNvSpPr txBox="1"/>
          <p:nvPr/>
        </p:nvSpPr>
        <p:spPr>
          <a:xfrm>
            <a:off x="30672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en een 4-kaart openen wij altijd met de langste.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3AA6F90C-30EC-4528-8188-DBDBA8A09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492030"/>
              </p:ext>
            </p:extLst>
          </p:nvPr>
        </p:nvGraphicFramePr>
        <p:xfrm>
          <a:off x="369208" y="3139006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BC87D410-E331-4CF0-AB53-0287950C479F}"/>
              </a:ext>
            </a:extLst>
          </p:cNvPr>
          <p:cNvSpPr/>
          <p:nvPr/>
        </p:nvSpPr>
        <p:spPr>
          <a:xfrm>
            <a:off x="369208" y="465667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DAD3BDB8-A3BA-4E50-B724-C96B57F46F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359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1D35B824-3E34-4FB9-B2C7-8C09A716BF3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16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ABB6E809-D148-4F79-9182-65EE8A23BB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59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96BFD81D-3D75-451E-B123-A60FF86999D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3516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5E6F82DD-5F65-4F5F-9998-08241F11631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5465CCE-8290-43FA-96B3-306BB86C529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4E064BC0-669A-4263-B064-253D2BD2C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1130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A6EBE929-B024-486B-83DB-A6F56612095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C541F50F-0CCE-4402-B9DC-C24BD498D1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86154B8B-7A56-44C6-8837-25B77CB55C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04F602C4-1800-4DFB-A110-9D8D2F91E6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D06869B-0620-4479-98A0-79A6902C93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4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4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D26FD466-A7C5-4C49-BA1B-EE495DE4229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30D177E1-5C00-47EF-A06C-6B94208A765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95DA3F2-A917-4721-9430-7F061CB2A2E1}"/>
              </a:ext>
            </a:extLst>
          </p:cNvPr>
          <p:cNvSpPr txBox="1"/>
          <p:nvPr/>
        </p:nvSpPr>
        <p:spPr>
          <a:xfrm>
            <a:off x="3067557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heeft een mooie Sans Atout verdeling, maar dan moet u wel 15, 16 of 17 punten hebben. Met een 4-kaart hoog mogen we ook niet openen.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Blijft er dus maar één bod over.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E209DCBB-65E0-4D12-8D38-100309513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08620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2F27AE69-2227-4009-8BED-DABBEBD337E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06353CC-1F47-4D41-B450-2D9480E5E7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CE77ABFF-EBB5-47ED-954E-EDDD57E618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A45B1360-BF38-4B5E-9A52-0885D7725B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82975FDE-4810-48DB-B827-C83BC1861C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2BD55F29-3DDA-421F-B7B3-2F9D0B15B43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0069246-2413-4D8A-9F95-BFD5C18E26C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63C61A18-FBE3-4A34-803B-C01010A64228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43F8068A-E464-405F-90BE-34CC263A99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E416F81-9DCE-4ECD-8AB9-69C09070650B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punten voor een 1 Sans Atout opening en met een 4-kaart in een van de hoge kleuren mogen wij niet openen.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Prima geopend.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7BB06DCF-4B3C-4448-A14F-2B116BDD9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08620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1C88BCC8-DC67-4EBC-90A8-FB8589F0A9F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1C6C41B9-9FAF-4A4C-867D-66BF1366DD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232A7F95-9977-4102-B9F2-3B2F074706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EEC0CCAD-132E-4762-95FE-7E1AD9E091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E4F8F625-5941-4F9C-B3CA-ABD7A63EC7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A29E0135-3603-464F-80DC-491946F9B2F7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1169564-9B5B-4AA8-BBBD-EED9369F549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9CB3E941-2894-4D42-9385-FAD780E6A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5245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AAEF4705-0C12-4017-A129-535A18D6A19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6D349DE0-937A-4016-8903-AA49344665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7D63513B-8DCF-41CC-B7CB-19A4642F00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5F9B47A-B424-4E6D-AB6C-176DBE399D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7E0E5567-6420-42AF-9118-E4C385F3AB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4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4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EA09CFD2-6491-4255-9213-C958AD0AF685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4DE72088-FCF9-4900-ADDE-8C4700DC82E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62FC9B6-09B8-42EF-BDEC-3664833E4B3B}"/>
              </a:ext>
            </a:extLst>
          </p:cNvPr>
          <p:cNvSpPr txBox="1"/>
          <p:nvPr/>
        </p:nvSpPr>
        <p:spPr>
          <a:xfrm>
            <a:off x="3067557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Dit is een vervelend handje. Met een 4-kaart hoog mag u niet openen.  Wanneer u met klaveren wilt openen, dan moet u minimaal een 2-kaart klaveren hebben. Maar nu wij dit weten is de juiste opening niet meer moeilijk.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E39924F2-ED67-487E-B6B5-469C6E294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69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B0A3472D-C68A-4CD1-BB25-E98C309938D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1C13D9FD-61FA-48F7-B37F-5E7FAC833D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8DBA68CD-196E-4689-8038-917772B671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3BD10879-BEA8-4044-B80E-9E467EA5E5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88D6DB01-CE84-42AA-964D-BADE2CDA6A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FBDCE468-1647-4CBC-AFF7-F46859511F9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491C7C5-45D3-4F75-978F-D05BB275813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41AB04C-54C8-43BE-AE6F-081507D4A2B8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A974761-0302-4DBD-97BC-97C714ADB5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E2F63256-3A02-4740-84D7-D86BA396512A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punten voor een 1 Sans Atout opening en met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4-kaart in een van de hoge kleuren mogen wij niet openen.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Prima geopend.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54FE0B41-CD79-4D97-859F-BC1C57087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69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73F634C7-9B73-430D-9614-474C7A035D8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A0F7BF4E-ED07-4631-8EF1-9D32A0C000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03904014-25FB-42F3-9759-4232222DC3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7D46006A-42B5-472F-947D-8E07BBEBD7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211A1877-4C65-4EBB-BA45-DACC199040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3BB92D41-5141-4404-A436-99FF70809F1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16801E4-F782-4717-8098-57FE877DD74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12" name="Tabel 111">
            <a:extLst>
              <a:ext uri="{FF2B5EF4-FFF2-40B4-BE49-F238E27FC236}">
                <a16:creationId xmlns:a16="http://schemas.microsoft.com/office/drawing/2014/main" id="{DE6BB6FB-CCCC-4079-BB3F-20CC7A40F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0896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4" name="Rechthoek 113">
            <a:extLst>
              <a:ext uri="{FF2B5EF4-FFF2-40B4-BE49-F238E27FC236}">
                <a16:creationId xmlns:a16="http://schemas.microsoft.com/office/drawing/2014/main" id="{6B00427D-6332-4926-BD58-4726C55FB6A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C34A8D5D-323D-4225-B715-63C57F0EFA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963B6A6B-C6AD-4F5C-A16F-46B777242B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120" name="Afbeelding 119">
            <a:extLst>
              <a:ext uri="{FF2B5EF4-FFF2-40B4-BE49-F238E27FC236}">
                <a16:creationId xmlns:a16="http://schemas.microsoft.com/office/drawing/2014/main" id="{7548C666-F2A4-4360-BFAD-B90543565B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122" name="Afbeelding 121">
            <a:extLst>
              <a:ext uri="{FF2B5EF4-FFF2-40B4-BE49-F238E27FC236}">
                <a16:creationId xmlns:a16="http://schemas.microsoft.com/office/drawing/2014/main" id="{B4629885-D915-4356-B276-690E979E03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124" name="Rond diagonale hoek rechthoek 17">
            <a:extLst>
              <a:ext uri="{FF2B5EF4-FFF2-40B4-BE49-F238E27FC236}">
                <a16:creationId xmlns:a16="http://schemas.microsoft.com/office/drawing/2014/main" id="{9D912D22-9AA4-41DE-AEA9-F69061AD76A3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26" name="Rechthoek 125">
            <a:hlinkClick r:id="rId11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11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1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11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11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11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11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11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12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11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11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11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11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11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11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11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11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11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11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11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13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11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11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11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11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11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11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11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11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11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11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11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11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12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11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11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13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11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11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11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11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11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11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11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12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11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12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11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11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11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11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11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11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11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11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11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11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11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11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11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11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11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11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11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11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11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11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11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8" name="Tekstvak 87">
            <a:extLst>
              <a:ext uri="{FF2B5EF4-FFF2-40B4-BE49-F238E27FC236}">
                <a16:creationId xmlns:a16="http://schemas.microsoft.com/office/drawing/2014/main" id="{B2A2F5B7-2CC7-4206-832B-40D8029EB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8DB68CFF-ED3B-4EA3-AA6D-6202A29CE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3342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F36A105D-F956-4B7C-A8C4-EF01827808E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4D49AE83-584A-4448-9D13-BC63F6122D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86A9CA9-FD19-4182-A2B0-22AFB37895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28AC8ABD-1EA3-48AE-A6B4-BE3BD9307E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40C9EB88-73E0-4893-9F66-E6F61AFF71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4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4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7A743A7-1CC7-425C-88A6-8D1AA5EB755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1D3BE9BD-E4B6-4C5C-B481-C245E771C7D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25DA67C-556D-4911-AED3-728CA71AD8A2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moet u hebben, om met 1 in een kleur te mogen openen? Heeft u die vraag beantwoord, dan weet u ook hoe u moet openen.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2C56A8EC-746A-460B-BBE5-1C481E360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856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98E916EB-D7F1-47C6-A401-A67C4FFDE14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71C37C0-7957-4AC7-BC30-72DE6730D8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779E4FE9-CC24-464B-A2CB-0C6DCE4DC7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6495BB25-2D5F-48F3-AF86-F644ABB299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965590E5-6CD0-4AC0-8E03-196983C86E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A8FC9CEB-C4BC-496B-8AAD-E4470AC0BC47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2717BA2-4EC9-4780-8636-2C18C1D6E49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477B7E0-60E0-4492-9119-1C799E980507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B9CCE453-D660-4A7D-978C-53622E59C7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0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ADE8550F-B02D-4DE2-B02C-403207CF356D}"/>
              </a:ext>
            </a:extLst>
          </p:cNvPr>
          <p:cNvSpPr txBox="1"/>
          <p:nvPr/>
        </p:nvSpPr>
        <p:spPr>
          <a:xfrm>
            <a:off x="30672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Op een niveau openen kan met 12 t/m 19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gewoon 1 harten.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79D033D2-33F0-43B5-990D-25D75AA8B8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856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8E7A245F-3475-483A-B7A8-4AAD68EFEA4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19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71F7C56B-8669-4063-AE3C-D8354A1125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34F11023-546D-4458-BC28-444E0F5783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82725E36-664B-4E47-A13F-AB72868083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F82E378C-F69F-4F5D-9D96-1D894A2BC4F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B6AB7EA6-A0D2-4753-AC17-5B5C51C36AC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6397885-2C74-46E0-87FE-9AF4267AB8A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2E218C3A-0993-435F-AE10-89C7A15CD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3195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7C8C006-5B64-470F-9AAF-F44F9329286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FD7BCE58-D101-47D4-90DF-7C63735F8C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A62A7CB9-EE8D-4349-86B8-B717F76C45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CACFE66D-224B-4507-8DBD-0ADF5F7C1E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37E1EBA-D22A-4AA3-8113-373B4916578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9613A8C3-55D3-4CBB-9AD1-AD595789497A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F1B9E136-AD99-459F-811F-A5DDEB41BA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11A58FD-8AB3-429E-B39D-AACD07897D4E}"/>
              </a:ext>
            </a:extLst>
          </p:cNvPr>
          <p:cNvSpPr txBox="1"/>
          <p:nvPr/>
        </p:nvSpPr>
        <p:spPr>
          <a:xfrm>
            <a:off x="3067557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Daar hebben wij een afspraak over gemaakt.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5- en een 4-kaart, open wij eerst met de 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D2ED3D0C-76BC-4840-893B-0032B11A0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2856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E162B65D-5BC3-444F-B8F2-3B6C575EEB2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71BE7EF3-BFC1-478F-8444-843463C571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6C9868F7-083C-4A88-A172-04231F01AC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834AFFF-9DF0-4B5C-BC35-8E80A86127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21F3A6E5-670E-4604-9DB5-4EBBB7CA7B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607ABB7E-9BD1-4146-BCEB-6B80FFDA210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C350A5E-3023-4C84-9614-B287EC2601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24369EB9-2BFB-4521-93D3-5A3A7D094A16}"/>
              </a:ext>
            </a:extLst>
          </p:cNvPr>
          <p:cNvSpPr txBox="1"/>
          <p:nvPr/>
        </p:nvSpPr>
        <p:spPr>
          <a:xfrm>
            <a:off x="30708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6FAB0A10-625E-4037-9103-980596796A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0" y="3199601"/>
            <a:ext cx="213378" cy="213378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23C8BA7-A80C-4D55-BFE8-291F8584084E}"/>
              </a:ext>
            </a:extLst>
          </p:cNvPr>
          <p:cNvSpPr txBox="1"/>
          <p:nvPr/>
        </p:nvSpPr>
        <p:spPr>
          <a:xfrm>
            <a:off x="30708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4- en een 5-kaart, openen wij altijd met de langste. Mooi geboden.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4E949D07-39DA-42DC-87CF-215439097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2856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89A544DE-EB74-4A28-9543-429436B94FE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14C239D1-4E7E-47A6-B391-40BD36B735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D075B4B7-A501-4A7C-8EBC-F970729A4E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C68E887D-EF1A-40F4-8180-0D467FCF47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AAC97E21-6FB5-416A-B35E-DAAB4811E5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EAAAEA18-5969-4140-8A59-14820797584F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10B5D1B1-6A1E-494E-8539-0B2A1D42CDD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F5D8B3AD-905B-4A02-A48D-11D5B6C3D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8128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DE23BD33-E14F-4283-B177-25B0C943916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E165329D-13B8-4A20-9CDD-7474F9A37B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303D768-C055-4D42-8A28-AE1D5DCDC7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E501B71C-2D3B-4463-AC78-65520DCA93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A7E5AAF-7BB9-422B-92DA-C13A8CDBC1E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4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4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52C322E0-4079-40AD-9F0A-04D22BC1B10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855E34E5-B2FC-4146-AEFE-AC9D830B169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7EDF325-1C9A-4D0D-90D4-093AB2FED9CF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een mooi verdeelde hand. Van alle kleuren minimaal een 2-kaart. Maar hoeveel punten moeten we hebben om 1 Sans Atout te kunnen bieden?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DFDF9EB0-6737-439F-A42B-1E8E9B69F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789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E0E2C030-E370-4CC6-AE06-D5B02CBE975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45ECE10-E4C4-434C-92BE-8A09F59C05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A5246064-437F-438A-9E62-B2DA24B4B8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56AFAF6-A364-41E1-B702-F99FA1630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FAFFE7F-3B39-420B-9F24-F43167D34C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4968AFB4-F551-466E-B46C-BE20BEFD5D8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C06A9A7-C235-4272-938F-8B8FB2A0E75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FD91D92-FE1A-46E8-A697-F5FA19FE9681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4249F7CD-09A8-4C56-9F42-1F9C966D17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199601"/>
            <a:ext cx="213378" cy="213378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55B01A9E-E10C-4606-B313-9F634F7A1A09}"/>
              </a:ext>
            </a:extLst>
          </p:cNvPr>
          <p:cNvSpPr txBox="1"/>
          <p:nvPr/>
        </p:nvSpPr>
        <p:spPr>
          <a:xfrm>
            <a:off x="30672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Te weinig punten voor 1 Sans Atout en ruiten is de enige biedbare kleur.</a:t>
            </a:r>
          </a:p>
        </p:txBody>
      </p:sp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F00D7914-2B3B-4CE1-BB12-D79E09E80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789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5E7D6658-77BE-4990-BEA8-441228EE7B44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76D73002-A6AE-4983-8F95-A525F91EB9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112496F-1083-4AF4-A366-5D44A91CA9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56305BBA-C4A4-47BE-8FA0-BD906E865A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674BE8D5-9CD0-4055-AEE2-D139C959CF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CEF5BE80-02C6-41FB-A504-90F4D4875AE4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3BCFDD6-C70B-4D40-95F6-982C8F81E2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7974B95A-6CCF-4167-9AC7-AE8957DD1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47784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DE756E73-8275-401F-B9B3-E45007C94A9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73502D0E-6A13-423D-A52E-A664E57691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B607E41C-4AE6-4A8B-A2AB-7C365738B8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CA1A36C-9F45-4449-A6A0-38758C8AC4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5632B7C-4456-4ED9-B275-696A69A4771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4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4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C125DE09-89B9-4319-8FF7-905BFD53F330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AC3F4498-E520-4111-8564-2A0A76152F6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67557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16 punten. Maar geen Sans Atout verdeling.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5-kaart schoppen, mag u geen Sans Atout openen. Wij openen dus gewoon met 1 in een kleur.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met 1 harten geopend, omdat de laagste is, dan is dat ook niet goed. Want met 4 en een 5-kaart, openen wij altijd met de langste.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48EB1D0-02A9-4E97-834F-79E03D5AF71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graphicFrame>
        <p:nvGraphicFramePr>
          <p:cNvPr id="24" name="Tabel 23">
            <a:extLst>
              <a:ext uri="{FF2B5EF4-FFF2-40B4-BE49-F238E27FC236}">
                <a16:creationId xmlns:a16="http://schemas.microsoft.com/office/drawing/2014/main" id="{F93A531B-1986-48A5-BD06-DF9A3C2BF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561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5" name="Rechthoek 24">
            <a:extLst>
              <a:ext uri="{FF2B5EF4-FFF2-40B4-BE49-F238E27FC236}">
                <a16:creationId xmlns:a16="http://schemas.microsoft.com/office/drawing/2014/main" id="{AB45DF42-A6A7-4A5A-AA2A-B8358E07584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CA83D5C-EE17-43E7-8F1B-F0895A2B14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0C8A4A35-25BF-42FF-9CDB-BC7CF551AF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AD13238C-6C8E-415B-B1FC-67F391866D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6A3F8E5-302B-4DFE-9FAD-317CF8F625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1" name="Rond diagonale hoek rechthoek 17">
            <a:extLst>
              <a:ext uri="{FF2B5EF4-FFF2-40B4-BE49-F238E27FC236}">
                <a16:creationId xmlns:a16="http://schemas.microsoft.com/office/drawing/2014/main" id="{F4765A34-209E-4F7A-A491-C724223694B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5501562-798E-4268-AE02-9BD82B5A4C40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wij met een hoge kleur openen, dan is dat minimaal een 5-kaart. Die heeft u niet.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blijft er maar één mogelijkheid over.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A0513CE6-F09A-4EE8-843A-6A00C0678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6534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3A6287FD-63CB-4C62-9B7A-9B0B1C5ABDF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8FA3CAD3-91A8-49D5-B39D-09F36ED1A9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9B1C1490-1A1F-429C-93F6-1702916303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107A956E-BE1B-4491-80A3-26923179A3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3C52BF4B-96B4-4E70-8C1A-BB83D7CD7AF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12A8B20F-F983-40D8-871E-F46FF798A68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326814D-C813-490A-B02E-7BB8D62FEB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CF652EF4-0347-48AC-82E0-72B82351EF38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E19CED64-487B-4DA3-89DC-225BB04804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199601"/>
            <a:ext cx="213378" cy="213378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205A8FF7-6E9D-483F-8C4D-2E07472CCD7A}"/>
              </a:ext>
            </a:extLst>
          </p:cNvPr>
          <p:cNvSpPr txBox="1"/>
          <p:nvPr/>
        </p:nvSpPr>
        <p:spPr>
          <a:xfrm>
            <a:off x="30672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4-kaart hoog en minimaal een 2-kaart klaveren, openen wij met 1 klaveren. Prima gedaan.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25CF7305-06C9-4E36-A17F-47CB54E7F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6534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DA91877A-8A8C-47DE-B933-E348C14281A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CB446015-31FE-498C-8031-BEA34AC79E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9903EDE3-0840-45FB-BBF9-AAD060EE00A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F595AD24-228E-4E27-B3BA-AA32B2C89B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65A43502-DE64-4B56-8B97-90738BA6A7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1A8C2EC2-4ECF-4E38-8BD3-273C4BDD0B33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C155607-B69A-4B94-B580-1F93D5BF60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104A58D-63D0-477D-A9D5-5E16F1F93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95583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A2A61A4-B0EC-4BD4-9C19-156CD0569BB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90C1CABC-F09A-4F4E-B9BA-9D3DA9FB90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1C7C4445-83FE-4E28-8889-BEFC7EC8CE3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764AADA-1BB1-4398-A0B2-E55DECA113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BE83A450-B490-4DA2-BCA3-39853380CE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4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12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12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12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4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12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12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12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3" name="Rond diagonale hoek rechthoek 17">
            <a:extLst>
              <a:ext uri="{FF2B5EF4-FFF2-40B4-BE49-F238E27FC236}">
                <a16:creationId xmlns:a16="http://schemas.microsoft.com/office/drawing/2014/main" id="{B39F3F97-A7E5-432D-85F7-5C1D3144FA2A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EFA3B99B-AF89-4EE7-BAF9-06BAB10D93D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49E6989-C26B-499F-877E-1BF0D6519B29}"/>
              </a:ext>
            </a:extLst>
          </p:cNvPr>
          <p:cNvSpPr txBox="1"/>
          <p:nvPr/>
        </p:nvSpPr>
        <p:spPr>
          <a:xfrm>
            <a:off x="3067557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Misschien verblindt, door de 15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u heeft een 5-kaart in één van de hoge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u mag geen 1 Sans Atout openen.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met 1 klaveren geopend, dan moet u de afspraken nog even nakijken. Want hebben wij een 5-kaart hoog, dan </a:t>
            </a:r>
            <a:r>
              <a:rPr lang="nl-NL" dirty="0" err="1">
                <a:solidFill>
                  <a:schemeClr val="bg1"/>
                </a:solidFill>
              </a:rPr>
              <a:t>opene</a:t>
            </a:r>
            <a:r>
              <a:rPr lang="nl-NL" dirty="0">
                <a:solidFill>
                  <a:schemeClr val="bg1"/>
                </a:solidFill>
              </a:rPr>
              <a:t> we gewoon daarmee.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F88D7762-09C6-470C-A5FB-430DDF4D5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91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D55A5CC0-43A0-486B-BA44-07F1CA419BA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7703FD8D-C832-4E06-B8D1-5BF88D742C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11013229-CA11-4DAD-B2A5-C9CEA42C60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E17D4E4-2FC5-4BFA-8041-8248173D96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BA1044B8-1D7E-442A-926E-5545952F57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6D298EA1-CB14-4991-B55D-34EA0608940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6E7B631-E1FA-43A0-8643-EEF6338900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A6B540C-FBEE-40EF-9846-DBC86AF293F4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FCF4F112-68E3-474F-8BAC-CF5FD318BA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000"/>
            <a:ext cx="213378" cy="19051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E6572903-C18B-4EA3-912F-249B79E76F50}"/>
              </a:ext>
            </a:extLst>
          </p:cNvPr>
          <p:cNvSpPr txBox="1"/>
          <p:nvPr/>
        </p:nvSpPr>
        <p:spPr>
          <a:xfrm>
            <a:off x="3067200" y="3574800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5-kaart harten en 12 t/m 19 punten openen wij met 1 harten. Mooi gedaan.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A95CF2B3-DD98-48E1-A70F-C69C02134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91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86FD7E15-B840-47BF-A52E-FB464F5D5FC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83CFFCB1-C37C-448D-AD20-80D93D9E75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C8544AD0-1C8F-451A-8CC8-F300494795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8B93DC1E-6EB7-4C8E-AC46-C4E034F8BA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40D5A3E9-4CC8-4F45-A691-8A56F72F18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B1C97A0A-DA34-4D23-9469-1B6E575C141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BE449EB-B02E-49FF-93C3-5EF20E94806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4E168E10-CD90-485F-948E-776243B80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695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9B1FD994-34C7-4F81-826F-21662B7F40D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DB823C20-4157-4787-B5AA-20B6282968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C5D8E52-A10C-4E95-95F9-9B7F8F5913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EAF59308-2861-44DC-91FD-93B395C1E12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A4A26D1-BD1C-485B-A243-506E49D9DAC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44DA4488-4F10-4794-96A7-D06CDCC8860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BE69DED9-F805-4A71-968F-B89E3EC1A30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AD8C579-9EE9-49E2-94E9-65684FB661DF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weliswaar 16, maar u heeft een 5-kaart hoog.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mag u niet met 1 Sans Atout openen.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hebben wij een 4- en een 5-kaart, dan openen wij 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0387C6BF-310F-4DDC-978F-67048A1993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9132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617FDEBE-6F43-400F-87ED-3F2031F8A1FD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D51C4B0-82C6-47F3-BE38-9A9B92E3C9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65BC4796-553A-4242-9695-0B10842402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792B13A0-C944-4FB0-91C8-79C65D8B33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CF300EF1-FBEC-46A4-9559-43F357BB33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5D4F336F-8A7A-44C6-83BA-4B3B0268C054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A48099B-D2B0-42BA-B282-2940FE7A4E4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E276465F-56F8-496D-8880-83F4348D8A74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FFA9F2F0-B261-47D0-A54A-EE36DDCFB7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35E94D61-A635-448F-810B-A33F96BD6406}"/>
              </a:ext>
            </a:extLst>
          </p:cNvPr>
          <p:cNvSpPr txBox="1"/>
          <p:nvPr/>
        </p:nvSpPr>
        <p:spPr>
          <a:xfrm>
            <a:off x="3067200" y="3573016"/>
            <a:ext cx="56664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zo. U heeft geen Sans Atout verdeling.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opent u met een 4- en een 5-kaart met de langste.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85585AA9-DA26-48B7-8379-B4D346624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9132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CD70C449-79D0-4C69-B2A7-A4780D9841C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34520969-B82E-4A22-93AA-E044F1C747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F8A7E317-F137-4040-97E0-D819257B1E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EB3C5D2E-898F-4772-98C1-8B7EC40508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E638B1D1-05C3-4A55-A5E5-F3626BF81D6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41AE24D1-0F61-40F2-AA25-6FFB42A4ACFF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9CA580B9-FFF7-4D60-8E51-8011692C9A4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8CE2AC4-FEA8-44C7-A314-09020FAD3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292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72640EF7-BC80-46A1-96EF-5B69FE8193F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47D1FADD-2A36-4712-B23D-367BF37BBC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5D413D94-B2BF-422C-861E-B96D6AE84F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F968500-8A8D-4F62-AFA6-CA57E542E3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A7CDF43-15B2-456C-A279-0830668022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4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4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BC05F6DB-A4BC-43D5-8BAF-ACECEEF0EAE7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B4EE4A06-08E9-4932-90FB-F62424AF1F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230CA73-C74F-4A41-865C-2284D0F6320B}"/>
              </a:ext>
            </a:extLst>
          </p:cNvPr>
          <p:cNvSpPr txBox="1"/>
          <p:nvPr/>
        </p:nvSpPr>
        <p:spPr>
          <a:xfrm>
            <a:off x="3067557" y="3124800"/>
            <a:ext cx="566526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twee 5-kaarten openen wij altijd met de 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1DCEFDAA-67DC-4F5D-8843-0DDDDFB97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92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CFA70EEB-F166-47A4-BF23-A7C620AB7ED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1B5E73AE-D7C6-4989-BAF6-A5AD993B67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0BFB6A97-CAB5-4A85-AF2C-F917BCE32B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0C7D2F44-FC7F-4FEE-A647-73A36B8915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C83B6EB5-E1B7-473D-A660-20B9D2CD7D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D48F06DB-2A0C-4110-9812-3CC13D5177F3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75141AD-F83B-4BDC-A09C-C14E3E94228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een hoge 5 kaart mogen wij niet 1 Sans Atout openen. En met een 4 en 5-kaart openen wij met de langste.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246DDB4-1FC9-4D93-8C81-7F279A608CF4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A1A106AB-B8F5-4AB8-B353-773875F617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110" y="3199601"/>
            <a:ext cx="213378" cy="213378"/>
          </a:xfrm>
          <a:prstGeom prst="rect">
            <a:avLst/>
          </a:prstGeom>
        </p:spPr>
      </p:pic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41ECB459-4891-442D-892B-0E085DD44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561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AD75430B-AA8C-441A-BE9E-55497852C834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08AE886F-D1A6-41D8-A779-C4EAC514E9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3EBD2A6-DB57-4507-8203-ACC5009F27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D95FDC30-E8C4-479A-8751-9222B2DB5A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67952BFA-3AA8-4383-B328-4BA42633EB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026BF769-5C60-40AE-82A4-54B14C89DFEE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ADDF698-FDB4-4B85-A771-08843645D0D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14BA117C-2F86-4280-85E6-9D8E777CB198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A529F13F-E92D-434A-9EAD-031F3604F9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000"/>
            <a:ext cx="213378" cy="19051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77FE61C2-0533-49A4-9DDD-668CB435603C}"/>
              </a:ext>
            </a:extLst>
          </p:cNvPr>
          <p:cNvSpPr txBox="1"/>
          <p:nvPr/>
        </p:nvSpPr>
        <p:spPr>
          <a:xfrm>
            <a:off x="3067200" y="3573016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al zijn de ruiten beter dan de harten. Het zijn allebei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5-kaarten. En met twee 5-kaarten openen wij altijd met de hoogste. Goed gedaan.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748038D0-11F0-4029-9029-05AF1E0FF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92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46A72C47-3FFC-4A5A-8FF5-C977E0A980C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E216DABB-7982-449F-AD6F-C6BFB43FC3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FF3F3930-74C0-48AB-906A-943B649472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746CEAF5-98D3-45FA-ABD9-2E0B2EFEDE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7B6A5E32-585D-4E23-9F03-BD3EB065DE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AB892AD0-7D97-41F1-9538-7E203B8971B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4DD80F8-4A16-4A27-8FD2-75C5E3956B8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35" name="Tabel 234">
            <a:extLst>
              <a:ext uri="{FF2B5EF4-FFF2-40B4-BE49-F238E27FC236}">
                <a16:creationId xmlns:a16="http://schemas.microsoft.com/office/drawing/2014/main" id="{FF62D197-4437-4236-8B34-EC1006364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5254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6" name="Rechthoek 235">
            <a:extLst>
              <a:ext uri="{FF2B5EF4-FFF2-40B4-BE49-F238E27FC236}">
                <a16:creationId xmlns:a16="http://schemas.microsoft.com/office/drawing/2014/main" id="{94DFDD09-D5E5-469C-B18A-6757FD6901E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237" name="Afbeelding 236">
            <a:extLst>
              <a:ext uri="{FF2B5EF4-FFF2-40B4-BE49-F238E27FC236}">
                <a16:creationId xmlns:a16="http://schemas.microsoft.com/office/drawing/2014/main" id="{C844FB5F-4451-4FE2-BD67-B88B70428B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38" name="Afbeelding 237">
            <a:extLst>
              <a:ext uri="{FF2B5EF4-FFF2-40B4-BE49-F238E27FC236}">
                <a16:creationId xmlns:a16="http://schemas.microsoft.com/office/drawing/2014/main" id="{F19C4AA8-677A-427D-A73C-4DFDDBFBE2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39" name="Afbeelding 238">
            <a:extLst>
              <a:ext uri="{FF2B5EF4-FFF2-40B4-BE49-F238E27FC236}">
                <a16:creationId xmlns:a16="http://schemas.microsoft.com/office/drawing/2014/main" id="{54FFE675-AA0C-40B5-906C-F1E2F06D03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40" name="Afbeelding 239">
            <a:extLst>
              <a:ext uri="{FF2B5EF4-FFF2-40B4-BE49-F238E27FC236}">
                <a16:creationId xmlns:a16="http://schemas.microsoft.com/office/drawing/2014/main" id="{94E05499-DA75-42FB-9B3B-44536DE9A8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243" name="Rechthoek 242">
            <a:hlinkClick r:id="rId12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12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12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13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13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12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12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12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12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12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12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14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12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12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12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12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12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12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12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12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12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12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12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12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12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12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12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12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12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12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12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12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12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12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12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12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12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12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12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12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12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12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12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12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12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12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12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14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12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12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12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12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12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12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12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12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12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12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12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12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12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12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12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12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12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12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12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12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B7132363-ADFC-405F-BEEC-D4A3E8750950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980C0391-B2F1-4FD8-8321-46A18C7231E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6EB1570-C62D-4631-88CD-D3C27C7AC64E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op 1 niveau te open heeft u te weinig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deze hand passen is ook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Hebt niet aan de zwakke….. gedacht?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7A477C24-7747-4EF0-8181-F45AE6D56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85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B21FCF9D-42D5-49D1-B7B3-FCDBF30B1D7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5907398-AC3F-4974-B483-ADBE5C4A95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FCC4617B-6589-4827-8BF4-8FD2C4AE33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1A4E722B-6EB2-4623-9A4C-5C7457828A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98B5C022-C472-4AA0-A6BD-303029B9DC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A7E9A2D4-7E7B-443F-998C-1ECD5AA390CA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CB63B48-6231-45EB-B31B-43A587B28AD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7B12E1D-5962-4ED2-A07A-3B19CA909D11}"/>
              </a:ext>
            </a:extLst>
          </p:cNvPr>
          <p:cNvSpPr txBox="1"/>
          <p:nvPr/>
        </p:nvSpPr>
        <p:spPr>
          <a:xfrm>
            <a:off x="3067200" y="3573016"/>
            <a:ext cx="56664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We open deze hand met een zwakke 2 schoppen.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Leggen wij de hand naast de regel van 2 en 3, dan maken wij met deze hand 5 slagen. Precies voldoende om, niet kwetsbaar, een zwakke 2 te openen. Mooi gedaan.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DED5DB6-8BEB-48CD-A1A0-5767A75ADF2D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9106671F-0493-46EE-828F-2EA30AB390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3182272E-5A2A-4459-907E-B4F3CB987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8508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57F2C8EA-7F2B-4E25-AE3F-52FF18A29F0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072067C9-B2BE-434B-8C29-BFF54B72D9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9A2DF3A8-6596-4358-BBC9-52C76DAD7E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A1E05D8B-3E7A-43BC-8F51-9C2BB9F08F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2ABA7DA-B1E3-4F24-A6FA-8EA082FF81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2E851160-FA34-435F-9A51-5EBD3E7968A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36824F7-A32D-46F8-9379-8DCDBDDC09C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8600DE2A-B251-46B5-B73C-A5AE6FC9F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690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38870FDF-F267-42CD-80F5-65EF4CC8DEE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6811CF12-4D69-4578-8DB8-6274DC52FB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8CFCB05B-BDF3-411A-B7A0-CE6E8DC8F1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BCF74E4-2FF4-49C2-84F5-D4EBD2230C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EDCC43A-B95A-42B9-9D5E-A02763D986F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4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4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12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23ED8815-A3EF-4B1A-B9BA-0ACE9D8C42C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52BAF28C-DE52-4587-AF9B-B656A8AC6CD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4118342-D594-4776-A837-F9F2E85391D5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punten genoeg voor 1 Sans Atout.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1 schoppen openen mag ook niet, want het is maar een 4-kaart. Dan blijft er maar een opening over.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9D161ABB-5EBE-4E03-9A88-9DA19121E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1270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06DCA95D-093F-4596-9C78-C4D197AC499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3AD3216-86B2-40C3-B2AE-AED524A2A6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F3582577-91F9-4F57-A492-BE8DA7C53F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4A56FCA9-4EB1-4CD3-8766-F7E82A5A3B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E1401CF4-C487-445A-ADFD-C4B1D3E06C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AA2CB94F-13FD-4407-BFA8-3FFE463C06A6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E3F9861-E504-44B4-BCA4-5F8F44BDADB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151333-4673-4B6B-BBA0-02B7A6B096EC}"/>
              </a:ext>
            </a:extLst>
          </p:cNvPr>
          <p:cNvSpPr txBox="1"/>
          <p:nvPr/>
        </p:nvSpPr>
        <p:spPr>
          <a:xfrm>
            <a:off x="3067200" y="3573016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met 1 klaveren geopend.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Ik heb minimaal 12 punten en geen 5-kaart in een van de hoge kleuren.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8BCD876-1415-45D3-BA67-60C769D3DA1B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AA04FF8C-301A-422F-B9FF-7796083FBE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B944F97F-DAE4-4908-87D2-6BF1932C4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1270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CAC08EB2-A1D0-4F6A-85CB-1EFEF832115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9C064890-53C9-4ADF-8763-490B04E588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379F5356-DC50-4384-999A-0B507E47BB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EDB62CA4-BFDC-415A-8091-1FE4CB75FD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7FA06C39-AFB7-41BD-BEB4-BCEF043D24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6FE971B8-05FD-4613-99FF-C52070E8DE9F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2FF3F72-B04E-473E-ADD9-F52BFDADBFD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1D37ACA-4D9C-49D7-B5D1-8EAD88AEE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19749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CF89D18A-08C5-49BC-9162-646A6F56FF6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C47F2530-62BA-4BC0-8155-85C62ADA1D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FB9FEA03-F55A-4293-BA66-75ACD3CEEB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0A754A65-C108-4A20-9577-9B4FD38977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E43918AC-A88F-400E-BB95-C097A6EDED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14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4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C7613181-E8D2-4B54-B193-43F53F10287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C36BF75D-673D-4D7F-91C6-A774B084E20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7E00942-05C9-4A07-8CFE-E4364A394865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met 1 schoppen of 1 klaveren te openen heeft u te weinig punten.  Wat zouden we dan kunnen openen?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Denk eens aan de regel van 2 en 3.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C7124EE5-9B7F-433D-8519-B792829D89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0903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B7A00DFD-E854-4A9B-88DF-4A6C6803EFE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67C421D6-A7F1-4314-8BE7-F7DFFFD8B0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BDDE431A-B852-4251-BC30-5CEE3B6AB2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E75A7637-4A29-4097-B6C3-10DE9D3CB0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0CAB64D3-557C-4326-A845-EDDAA0455E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0405AD8D-143C-4709-8179-EFA3D92C3C4A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6EDA21D-E393-44A0-AA71-2B5853D1EE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4782E14-F890-4C99-B617-4B2B341BEBB2}"/>
              </a:ext>
            </a:extLst>
          </p:cNvPr>
          <p:cNvSpPr txBox="1"/>
          <p:nvPr/>
        </p:nvSpPr>
        <p:spPr>
          <a:xfrm>
            <a:off x="3067200" y="3574800"/>
            <a:ext cx="566640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zijn niet kwetsbaar. Dus zodra wij een openingsbod doen, dan mogen wij volgens de regel van 2 en 3, 3 down gaan. Ik verwacht toch zeker 4 schoppen slagen te maken en ruiten aas. Dat zijn 5 slagen. Precies genoeg om met een zwakke 2 schoppen te openen.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6F136255-0781-4862-BF48-41064927A035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26A74719-21AA-41A3-A18A-4F612D1E9B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00" y="3199601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C7E687F2-6D7C-435F-AE52-F846EEC24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0903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2DC407F4-2F86-4B4D-975F-6D0F367776E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4FB6E56B-CAAE-4517-8548-E307CB174D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24412D24-F393-4331-AACA-92B3A23B4D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6CAB73C8-7BCB-47AB-9824-C692D2BCD7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4E05D749-17C8-4011-BF88-F9A3A08258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68E63343-F511-456F-94E8-B3AFC4D123E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A17DF612-150F-4DB7-9E15-33EFD828634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4" name="Tabel 83">
            <a:extLst>
              <a:ext uri="{FF2B5EF4-FFF2-40B4-BE49-F238E27FC236}">
                <a16:creationId xmlns:a16="http://schemas.microsoft.com/office/drawing/2014/main" id="{CCEFEAF5-0815-4099-96EB-AE23743B0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3339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5" name="Rechthoek 84">
            <a:extLst>
              <a:ext uri="{FF2B5EF4-FFF2-40B4-BE49-F238E27FC236}">
                <a16:creationId xmlns:a16="http://schemas.microsoft.com/office/drawing/2014/main" id="{E7BF1646-6B52-435B-9DB7-EB4FD48052B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86" name="Afbeelding 85">
            <a:extLst>
              <a:ext uri="{FF2B5EF4-FFF2-40B4-BE49-F238E27FC236}">
                <a16:creationId xmlns:a16="http://schemas.microsoft.com/office/drawing/2014/main" id="{8FB436F6-6801-4C26-AF8E-0AB31DBE53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1C651C1B-4AEF-4D1C-8FE3-1624F36CCC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DBF87F5-0814-4EF1-AAF5-84573538D3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2D4FF66B-7083-4081-AF2C-DFB22FA0A9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3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14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12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4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12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12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6" name="Tekstvak 135">
            <a:extLst>
              <a:ext uri="{FF2B5EF4-FFF2-40B4-BE49-F238E27FC236}">
                <a16:creationId xmlns:a16="http://schemas.microsoft.com/office/drawing/2014/main" id="{B0C1B939-5755-4A23-9260-B949745C81C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91" name="Rond diagonale hoek rechthoek 17">
            <a:extLst>
              <a:ext uri="{FF2B5EF4-FFF2-40B4-BE49-F238E27FC236}">
                <a16:creationId xmlns:a16="http://schemas.microsoft.com/office/drawing/2014/main" id="{B38FB032-72E8-470E-8113-81F2C866D756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02F9CF1-18D5-412B-AA59-EDD40FF40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2283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68B52F35-B7FD-4B09-8773-6EA3E84273E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346B1B26-ACAE-454B-82F2-51E69A37F0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38C78889-CFAA-4290-93EB-F579AD3FBC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71853756-0019-433E-B532-8187A69409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3B2FCF0D-EBC3-4A3F-9368-F86CAC74B4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4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4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DA8E4B7F-83C4-4365-9917-B6B497B3DCC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AEE76E45-683F-4F1D-B8FF-3C1A79741FD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3EA14FD-7998-431D-BA37-31092B2C33EE}"/>
              </a:ext>
            </a:extLst>
          </p:cNvPr>
          <p:cNvSpPr txBox="1"/>
          <p:nvPr/>
        </p:nvSpPr>
        <p:spPr>
          <a:xfrm>
            <a:off x="3067557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 Sans Atout zult uw el niet geopend hebben.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omdat de harten een 6-kaart is, hoeft u niet met klaveren te openen.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E68D0329-F12F-45C8-82AF-2C883F14B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8359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EC4431C0-21CB-4361-8A53-F74A216B844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6765336F-5A78-4085-AAAE-E120334EB5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0CADF57-D693-401A-89EA-10BCD53512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C353A168-DD57-4C16-B348-D8AEE9F731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5A0390F-41EB-4F8C-A683-DE5C596CAB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9930899F-A9A4-4F64-984F-8F7370AEB244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37ED0B6-1DBD-4F41-A9C9-B50DBADE329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2BD292EC-D194-489F-8553-E15165CF6E84}"/>
              </a:ext>
            </a:extLst>
          </p:cNvPr>
          <p:cNvSpPr txBox="1"/>
          <p:nvPr/>
        </p:nvSpPr>
        <p:spPr>
          <a:xfrm>
            <a:off x="3067200" y="3574800"/>
            <a:ext cx="566640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Een mooie hand, om gewoon 1 harten te openen.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mag nu na gaan denken, wat u zo dadelijk gaat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Biedt u nogmaals de harten of laat u uw klaveren horen?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Bedenk dan waar u naar toe wilt.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harten manche of naar een Sans Atout manche.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17A9F1C-0EC6-4F1C-8AFF-D8B5956AE869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BE1D6793-37B0-459E-A674-7243BAC627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000"/>
            <a:ext cx="213378" cy="190517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56783BC9-EAE4-41A0-BBF0-429F0BBED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8359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CDD767AF-2ECF-4193-A08D-B7AB0EAB7A3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7AAB4BE6-F4DC-4571-B012-7598A3E1A1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D3423342-DBEF-44EF-9255-AB3A3B7B83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D0AE1DFC-AF9F-4871-92B8-A3AFC2DCD6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CF0C9A8-A2C0-4EED-8A77-C79B521D63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02178DE9-07ED-4DCE-BD65-FE18C588CB6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7F2B8B7-6FE8-42AF-B611-0DA9062F5BA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F13F01F1-300B-48F9-AA97-9CE279D10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7180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8531FB05-F902-41CC-A170-C946C41299A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266177F4-A500-4A05-9CBF-0310F02DD6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DE05FAE6-83E3-494D-91E2-CA3B06865D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8BC64699-65DA-4A9E-B9EF-E1851C0F8D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C21C743-68B6-4042-A463-6D7C4FC468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4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B7A6FAC4-7612-400F-B3A1-3374DC6A550E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62E618ED-36C5-49E9-B773-2BD5B6EFDCF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7ECA7E4-71D4-495B-BF18-557148C1B36D}"/>
              </a:ext>
            </a:extLst>
          </p:cNvPr>
          <p:cNvSpPr txBox="1"/>
          <p:nvPr/>
        </p:nvSpPr>
        <p:spPr>
          <a:xfrm>
            <a:off x="3067557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Nog eens goed op het blaadje kijken waar de openingen op staan.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van alle kleuren minimaal een 2-kaart.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geen 5-kaart of langer in een van de hoge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geen 6-kaart of langer in een van de lage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15 punten. Gaat het lampje branden?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767F9FD0-462F-487A-8C10-31618AB57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9689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064E10DF-2AAB-4847-9160-BCC56E63FF7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8B5DCEF-B24D-4319-941E-9D9ECF76F0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92818DCE-0196-457F-87DA-D592FD8DD3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F6FA0C26-0E76-42D7-9235-95A4270235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FA81820-19FC-4AE7-B730-F2A88ABCAA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C9C6E349-01A8-40F9-A7FF-CD9D387A919F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2BDFCEB-3FE1-4854-B26D-2AE1252BD3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7D1DB2A2-C06D-4097-98A9-E3A3CF5EA6D2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Een mooie Sans Atout hand. Alleen jammer dat u geen 4-kaart in een van de hoge kleuren hebt. Maar het blijft een mooie hand.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587AFC4-A06F-41AD-8211-53FEE8F8A91E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4BB94788-CD2F-4B49-B116-2F197B79E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9689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0" name="Rechthoek 29">
            <a:extLst>
              <a:ext uri="{FF2B5EF4-FFF2-40B4-BE49-F238E27FC236}">
                <a16:creationId xmlns:a16="http://schemas.microsoft.com/office/drawing/2014/main" id="{2E78ADAE-9E8F-4BB6-9822-64B81F54B64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A3FC44F4-4086-4DBC-A169-EAA5411AD5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1159158F-FE19-4C9F-8714-9B9520F8E8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3533BA93-729E-4460-B426-01470693FB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12F65278-6DE7-4331-9726-8BD486F740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5" name="Rond diagonale hoek rechthoek 17">
            <a:extLst>
              <a:ext uri="{FF2B5EF4-FFF2-40B4-BE49-F238E27FC236}">
                <a16:creationId xmlns:a16="http://schemas.microsoft.com/office/drawing/2014/main" id="{633484BC-86A2-43DD-8243-6F88CC5453A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68385B9-9A0B-40E9-96E6-5D55AF469E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9003113-97DB-4B0D-9E84-D0B122DAE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5215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93965567-6551-435A-B33B-9010B939BDC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3552CD21-841E-45CE-99B8-25AF6E05F9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9F966524-3E1B-45FF-8C40-7B7B6C5904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B37EFE16-3A8F-4F56-A5F2-F06326332A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A57CE85-F9F0-4AB7-A18D-116FAA0402B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4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4866DA4B-BA56-4C28-B60B-5C2E52CA1CA0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90B7E4C9-1C96-4B3B-8BFD-06831F66E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3244577-654E-4175-ACBF-FEC86870D821}"/>
              </a:ext>
            </a:extLst>
          </p:cNvPr>
          <p:cNvSpPr txBox="1"/>
          <p:nvPr/>
        </p:nvSpPr>
        <p:spPr>
          <a:xfrm>
            <a:off x="3067557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 met 1 klaveren heeft geopend en uw partner biedt zo dadelijk 1 schoppen of 1 Sans Atout, wat gaat u dan bieden?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Zal u op het spoor zetten.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van kleur minimaal een 2-kaart.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Rammelt het belletje?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F3E8E187-7AF5-494D-8065-6A3029807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8009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767B5F1F-702F-47D6-9F12-57290494146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77600E5A-6A8E-49F4-8FBD-CB01D754A2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A3CB4604-8AA8-41AE-A85B-B93D9B2170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39442F6B-0AA8-4D6F-AF25-517BD1CC2F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5F504EAD-4E14-4728-8B7E-C3CDAEF230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EB1047B6-3168-4C72-BA12-4BE5A8A96E4D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79605BF-0ED7-4B7D-A089-7FA4D9DCB7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434C40-6F6B-4C7D-B2E4-0B1F0FA85B64}"/>
              </a:ext>
            </a:extLst>
          </p:cNvPr>
          <p:cNvSpPr txBox="1"/>
          <p:nvPr/>
        </p:nvSpPr>
        <p:spPr>
          <a:xfrm>
            <a:off x="3067200" y="3573016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16 punten van alle kleuren minimaal een 2-kaart.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Bij een lage kleur mag er een 5-kaart bij zitten.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Prima 1 Sans Atout opening.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36277606-30CA-495C-A6A3-5C96B9D96C02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9CE118CE-AE04-4163-B7B3-8780FF0DF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8009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E7335250-47B9-45B3-8F0F-3C6DCACDCA8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5399023E-D792-4807-8770-0BEAF550FC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16B8D6BC-BAF3-4F1F-AC23-3289B89694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231DDB4B-7885-483C-8C2A-A4470CFFB4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9D9A4C32-B56C-47B1-86A2-78EBAC41D7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55822578-6809-4E64-8951-0052B0F9122C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2F52E2E-1050-4230-A695-CFE4E2B8A9D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91FB3559-8B66-45B6-A06A-9AF03A90B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3305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72E69914-BC83-4337-AABF-E47A545E178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BBBA7864-66A7-445C-89EF-346A64E4C2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0F7D56DB-043C-4A1B-82B2-EA9ECA8372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8BF6420-5FA5-4151-A167-A9E99F74A4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FA1B5F1-98F9-41EE-820D-C28057401C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4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4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12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12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E69E8C96-3CB8-4783-B286-A3A40ABD206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014C1411-54D1-4E3C-8E78-4C81F7702D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66C8AF5-2921-4085-B090-CEE3DF881CB9}"/>
              </a:ext>
            </a:extLst>
          </p:cNvPr>
          <p:cNvSpPr txBox="1"/>
          <p:nvPr/>
        </p:nvSpPr>
        <p:spPr>
          <a:xfrm>
            <a:off x="3067557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twee 5-kaarten.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twee 5-kaarten openen we altijd met de ?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49010609-27A9-4A80-9834-7C4B14B8D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6877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B61FEA49-030F-4EAB-8BC5-511A57E95ACD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564314CB-62C1-48D4-A2F5-3631B2C77E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65E2E11B-4434-4DA3-8C58-DDA26C1974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42B11E6-ED86-46A8-969D-1A4BBECB90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CF3A887-8913-4C73-9A00-8ED653C585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28" name="Rond diagonale hoek rechthoek 17">
            <a:extLst>
              <a:ext uri="{FF2B5EF4-FFF2-40B4-BE49-F238E27FC236}">
                <a16:creationId xmlns:a16="http://schemas.microsoft.com/office/drawing/2014/main" id="{88E550EC-7B10-453E-8891-3F8D471054D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6E755E6-868F-446F-9A91-5E2B3A2EE44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BA435B8-AB71-4900-902A-BF466A449C32}"/>
              </a:ext>
            </a:extLst>
          </p:cNvPr>
          <p:cNvSpPr txBox="1"/>
          <p:nvPr/>
        </p:nvSpPr>
        <p:spPr>
          <a:xfrm>
            <a:off x="3067557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met 1 Sans Atout geopend, dan heeft u daar net één puntje te weinig voor.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met 1 harten geopend, dan heeft u daar net één harten te weinig voor. Dus wij gaan openen met?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57759161-DAB9-45D5-89A0-444CBD695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3856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863C30F6-7E0E-4EC6-ACEF-0A3F16AC4914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D73D013-B87F-4263-B262-2F80D8A288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0DA89D09-70A5-4746-BAEC-5C5FB61D16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16799A9D-931A-4272-9B5A-7B381A2116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C23A26A2-5969-47AD-9039-893EA88C3C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272495D4-2A02-4151-A44E-87648689EA9E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1308574-630D-4FC7-984E-FA975CFA408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79252F7-3EF9-4C03-A7B2-FD080D06A764}"/>
              </a:ext>
            </a:extLst>
          </p:cNvPr>
          <p:cNvSpPr txBox="1"/>
          <p:nvPr/>
        </p:nvSpPr>
        <p:spPr>
          <a:xfrm>
            <a:off x="3070800" y="3573016"/>
            <a:ext cx="56664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mag met 1 klaveren openen, ook al is dat een 4-kaart.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moet een 2-kaart klaveren zijn, het mag een 2-kaart klaveren zijn. Daarbij komt in dit geval ook nog, dat met twee 4-kaarten, wij met de laagste openen.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60DB936-915E-4420-A954-56742B2A1FF9}"/>
              </a:ext>
            </a:extLst>
          </p:cNvPr>
          <p:cNvSpPr txBox="1"/>
          <p:nvPr/>
        </p:nvSpPr>
        <p:spPr>
          <a:xfrm>
            <a:off x="30708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7999D76E-4D75-4EE0-9D32-5FB215D449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BD42B818-B611-414A-94E2-6A9E107D5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3856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B1CC196F-F220-446E-ACAE-80BDE661E30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1E929CD1-1C37-4F94-AD09-E143643100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8278542A-1EC5-4978-9A7A-CFF081C127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35AAB03C-1DC9-4E96-884A-2B9BB0C6DD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7FEE45C-801B-4ED7-90CE-B332BBF0DE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21F84060-1D73-450D-910A-9BBDDA8B7C06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84E9807-0143-4C4F-B62C-FBC6FEB2689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graphicFrame>
        <p:nvGraphicFramePr>
          <p:cNvPr id="84" name="Tabel 83">
            <a:extLst>
              <a:ext uri="{FF2B5EF4-FFF2-40B4-BE49-F238E27FC236}">
                <a16:creationId xmlns:a16="http://schemas.microsoft.com/office/drawing/2014/main" id="{7C9BF252-3326-4237-BB8F-BC4C233C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6511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5" name="Rechthoek 84">
            <a:extLst>
              <a:ext uri="{FF2B5EF4-FFF2-40B4-BE49-F238E27FC236}">
                <a16:creationId xmlns:a16="http://schemas.microsoft.com/office/drawing/2014/main" id="{5F5EECEA-BFB5-41FD-AAEE-26B911004B2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86" name="Afbeelding 85">
            <a:extLst>
              <a:ext uri="{FF2B5EF4-FFF2-40B4-BE49-F238E27FC236}">
                <a16:creationId xmlns:a16="http://schemas.microsoft.com/office/drawing/2014/main" id="{661AF771-4BAB-4B90-BDCA-FB249C7D7D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851684B-F768-4E48-9D16-D8AD9DFCB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9002629-095B-4AA8-B903-7D61CDB81F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991AC353-476F-4A35-993D-CD42476F6F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3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14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4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12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12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295B4E63-F90E-447C-ABEE-519264E1E37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B84E6D4A-11D8-47C6-BC01-A0672FC2B9D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BD31AC8-0034-41E5-9021-09D4A46325E4}"/>
              </a:ext>
            </a:extLst>
          </p:cNvPr>
          <p:cNvSpPr txBox="1"/>
          <p:nvPr/>
        </p:nvSpPr>
        <p:spPr>
          <a:xfrm>
            <a:off x="3067557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hoeft u niet 1 klaveren te openen.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Op de eerste plaats, u heeft een 4-kaart ruiten en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5-kaart harten.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heeft u met 1 ruiten geopend, dan is dat ook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4- en een 5-kaart openen wij altijd met de 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0DD0D208-15A9-4286-BCD1-67D2BB58C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7348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422F2225-BD78-49A6-8FB6-40D1F57A297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C99A5F74-D48D-4A13-8F98-AD3FCAA275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824722D9-653C-4FC9-A2E5-CB080E9C06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515602C-4BE1-4CB5-9553-DD731F8ACD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931FF0E7-DEBB-41AB-8813-3654F88F06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CA54B204-70C9-4607-953A-2A3347320962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207F8D3-276D-4C98-AB1D-85ABB7C0990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18CD1F2-7D6A-4F9C-9853-A96DF2889E6F}"/>
              </a:ext>
            </a:extLst>
          </p:cNvPr>
          <p:cNvSpPr txBox="1"/>
          <p:nvPr/>
        </p:nvSpPr>
        <p:spPr>
          <a:xfrm>
            <a:off x="3067200" y="3573016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goede opening gevonden.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4- en een 5-kaart, openen wij altijd met de langste.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62F3C61-8A1D-4450-B146-79FBB8885C5D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50E4F3DB-A68A-494C-8DDE-044D93B188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22462"/>
            <a:ext cx="213378" cy="190517"/>
          </a:xfrm>
          <a:prstGeom prst="rect">
            <a:avLst/>
          </a:prstGeom>
        </p:spPr>
      </p:pic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43CB5173-03E3-45E1-B143-8A0297B26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7348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E42CBD5F-0230-4995-9AC6-A53156FF6BA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3468618E-8E40-457D-AF36-9DE1AC33ED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D6109F46-4D7B-4454-9D10-5029E2DB47B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8071D3B-5527-450B-BD0A-7247DAB94C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77702C55-48DE-42A4-A486-2BEF38D8F1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65C621A3-05DE-4169-BEDB-0232AF6E265E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CE7BC23-6511-41A8-8EF2-39F45B8E14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graphicFrame>
        <p:nvGraphicFramePr>
          <p:cNvPr id="121" name="Tabel 120">
            <a:extLst>
              <a:ext uri="{FF2B5EF4-FFF2-40B4-BE49-F238E27FC236}">
                <a16:creationId xmlns:a16="http://schemas.microsoft.com/office/drawing/2014/main" id="{6F1E6A0D-560D-4099-B46A-F426B15F1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3794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22" name="Rechthoek 121">
            <a:extLst>
              <a:ext uri="{FF2B5EF4-FFF2-40B4-BE49-F238E27FC236}">
                <a16:creationId xmlns:a16="http://schemas.microsoft.com/office/drawing/2014/main" id="{F0735419-4FF1-4323-82AF-0958696A44B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127" name="Afbeelding 126">
            <a:extLst>
              <a:ext uri="{FF2B5EF4-FFF2-40B4-BE49-F238E27FC236}">
                <a16:creationId xmlns:a16="http://schemas.microsoft.com/office/drawing/2014/main" id="{42E93B47-4CC8-42F0-8EBF-143878F5D6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1F3A791B-FD17-4BBD-BBAD-3C57D23BC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44CD4F22-7B5E-43E8-BCAA-3F63E8E4D2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45EB2D8E-678A-49A3-8216-A002FE72D9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83" name="Rechthoek 82">
            <a:hlinkClick r:id="rId12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12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12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13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13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12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12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12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12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12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12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12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12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12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12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12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12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14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12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12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14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14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12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12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12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12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12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12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12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12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12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12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12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12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12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12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12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12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12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12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12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12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12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12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12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12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12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12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12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12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12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12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12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A09143F5-1D9C-46C5-914C-1D6C5A858C23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E5455538-85E3-4166-B1DC-77C3C04A38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Rond diagonale hoek rechthoek 8">
            <a:extLst>
              <a:ext uri="{FF2B5EF4-FFF2-40B4-BE49-F238E27FC236}">
                <a16:creationId xmlns:a16="http://schemas.microsoft.com/office/drawing/2014/main" id="{FE34DC38-334C-419A-A1A1-5B1CD5ED888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4" name="Rond diagonale hoek rechthoek 13">
            <a:extLst>
              <a:ext uri="{FF2B5EF4-FFF2-40B4-BE49-F238E27FC236}">
                <a16:creationId xmlns:a16="http://schemas.microsoft.com/office/drawing/2014/main" id="{B7B78121-A4F4-4C84-BC81-40A41E78792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BB28B46-CEC4-4731-9ADC-39BD7F835592}"/>
              </a:ext>
            </a:extLst>
          </p:cNvPr>
          <p:cNvSpPr txBox="1"/>
          <p:nvPr/>
        </p:nvSpPr>
        <p:spPr>
          <a:xfrm>
            <a:off x="3067557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Dat u hier terecht komt, zal vermoedelijk zijn, omdat u met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1 schoppen hebt geopend.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Ik kan mij voorstellen dat u niet met 1 Sans Atout wilt openen, met de twee dubbeltons, maar dan opent u met de langste kleur en niet met de hoogste.</a:t>
            </a: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F4A89219-112B-4A59-BFF8-94942E09A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769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DA536503-B116-48D1-A8A5-1FD48FC70EF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0D6F3EB5-28D1-453B-9755-212020143C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E0CB1EB9-6FD3-45AB-AB97-4E6EA75CE2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6AE605EA-8345-436F-AAEF-F3BD2089FC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D9D57A71-43F3-4EC7-9DA1-F786BE63822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25" name="Rond diagonale hoek rechthoek 17">
            <a:extLst>
              <a:ext uri="{FF2B5EF4-FFF2-40B4-BE49-F238E27FC236}">
                <a16:creationId xmlns:a16="http://schemas.microsoft.com/office/drawing/2014/main" id="{2E9D96D9-13C2-4425-B63A-04FBDEE1AD4B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7B13661-6834-4DED-A9FD-C38C0C286FD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19094B1-D907-4CA5-9A46-28540D424027}"/>
              </a:ext>
            </a:extLst>
          </p:cNvPr>
          <p:cNvSpPr txBox="1"/>
          <p:nvPr/>
        </p:nvSpPr>
        <p:spPr>
          <a:xfrm>
            <a:off x="3067200" y="3574800"/>
            <a:ext cx="566640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niet een twee dubbeltons 1 Sans Atout te openen, kan ik mij voorstellen. Alhoewel er bij beide dubbeltons een hoge honneur zit, zou ik 1 Sans Atout als serieuze kanshebber kiezen. 1 klaveren belooft  12 t/m 19 punten en een 1 Sans Atout belooft 15 t/m 17 punten. De Sans Atout omschrijft mijn hand beter, dan de klaveren.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BF40A00-B710-4D6C-A509-543508EF66AA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    of 1 SA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103AF38E-7EB4-4846-BA1B-643CF4C1F2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199601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AEE945D1-EBED-4C6C-B865-4727C49EE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769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FB1D6A69-1ED9-4162-9014-D826967EB048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7BDA4D44-97C2-476A-9EB2-CF20D6260A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3F812049-2632-4B7A-AAD8-F0ABF50E6C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40D2E337-3F14-478D-BB70-7210DCC56C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29AAE7A0-2004-4F84-BCEA-E05D4C98A4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627691CB-8107-44CB-AC0C-F6ADA156C38E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17964B3-DE25-4666-A591-CDD291F21BF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1 - Bieden - Openen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AF567221-B5CB-405E-B14C-E04130CD26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59A80492-0A7B-426E-9523-05024D0B2FA7}"/>
              </a:ext>
            </a:extLst>
          </p:cNvPr>
          <p:cNvSpPr txBox="1"/>
          <p:nvPr/>
        </p:nvSpPr>
        <p:spPr>
          <a:xfrm>
            <a:off x="3067200" y="3124800"/>
            <a:ext cx="56664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5B72055F-D184-45D8-839D-2663C309AB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1200" y="3200400"/>
            <a:ext cx="213378" cy="213378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7676CA0A-76C0-4020-9C51-83A3733C4CDC}"/>
              </a:ext>
            </a:extLst>
          </p:cNvPr>
          <p:cNvSpPr txBox="1"/>
          <p:nvPr/>
        </p:nvSpPr>
        <p:spPr>
          <a:xfrm>
            <a:off x="3067200" y="3574800"/>
            <a:ext cx="56664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al zijn de ruiten alleen maar kleintjes. Een 5-kaart is een 5-kaart. En van twee 5-kaarten openen wij met de hoogste.</a:t>
            </a:r>
          </a:p>
        </p:txBody>
      </p:sp>
      <p:graphicFrame>
        <p:nvGraphicFramePr>
          <p:cNvPr id="23" name="Tabel 22">
            <a:extLst>
              <a:ext uri="{FF2B5EF4-FFF2-40B4-BE49-F238E27FC236}">
                <a16:creationId xmlns:a16="http://schemas.microsoft.com/office/drawing/2014/main" id="{04A2B0BD-5292-45EC-9C02-6DFD75529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6877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4" name="Rechthoek 23">
            <a:extLst>
              <a:ext uri="{FF2B5EF4-FFF2-40B4-BE49-F238E27FC236}">
                <a16:creationId xmlns:a16="http://schemas.microsoft.com/office/drawing/2014/main" id="{D171549D-389E-4C06-8FEB-FF0C09173228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FBF173A4-7C70-4237-A2F4-2DF1CC8F79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6FBF7D5-94DD-4716-8F4B-8F16682D22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48BAAD8D-3928-489F-B673-3C047CDB75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9C4237DF-FA88-4C99-96F0-9297C07A14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29" name="Rond diagonale hoek rechthoek 17">
            <a:extLst>
              <a:ext uri="{FF2B5EF4-FFF2-40B4-BE49-F238E27FC236}">
                <a16:creationId xmlns:a16="http://schemas.microsoft.com/office/drawing/2014/main" id="{DF04A897-A4FB-46AB-AC49-544E9CCAEE39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1B794808-ADC4-43F1-8EE2-70D66354305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7564433-EC64-45E1-A8E7-D5FEDE2B3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395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4ECBC6F-9556-4023-B285-35E501275F1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0198AEAD-D606-42BC-8A7F-EDF68FA4A7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0ED42209-CC47-4904-A929-59E459C1CA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14E65EFA-1D40-4A4E-B8DB-4418DFE193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460982B9-0DD6-48A2-888E-BEC97B0787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14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14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12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12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12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12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12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7EC640D0-780B-4B69-B5C8-2789A7159748}"/>
              </a:ext>
            </a:extLst>
          </p:cNvPr>
          <p:cNvSpPr/>
          <p:nvPr/>
        </p:nvSpPr>
        <p:spPr>
          <a:xfrm>
            <a:off x="396000" y="1746245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Hoe opent u deze hand?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D54752E9-22C7-4948-AB8D-F11E1832D1D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nl-NL" sz="1050" dirty="0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</TotalTime>
  <Words>6435</Words>
  <Application>Microsoft Office PowerPoint</Application>
  <PresentationFormat>Diavoorstelling (4:3)</PresentationFormat>
  <Paragraphs>2255</Paragraphs>
  <Slides>78</Slides>
  <Notes>77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1099</cp:revision>
  <dcterms:created xsi:type="dcterms:W3CDTF">2012-09-16T12:51:46Z</dcterms:created>
  <dcterms:modified xsi:type="dcterms:W3CDTF">2025-01-31T10:57:05Z</dcterms:modified>
</cp:coreProperties>
</file>