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0"/>
  </p:notesMasterIdLst>
  <p:handoutMasterIdLst>
    <p:handoutMasterId r:id="rId81"/>
  </p:handout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7" r:id="rId72"/>
    <p:sldId id="328" r:id="rId73"/>
    <p:sldId id="329" r:id="rId74"/>
    <p:sldId id="330" r:id="rId75"/>
    <p:sldId id="331" r:id="rId76"/>
    <p:sldId id="332" r:id="rId77"/>
    <p:sldId id="333" r:id="rId78"/>
    <p:sldId id="260" r:id="rId79"/>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4D10"/>
    <a:srgbClr val="006600"/>
    <a:srgbClr val="3333CC"/>
    <a:srgbClr val="009900"/>
    <a:srgbClr val="CCCC00"/>
    <a:srgbClr val="99CC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Stijl, gemiddeld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F5AB1C69-6EDB-4FF4-983F-18BD219EF322}" styleName="Stijl, gemiddeld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Stijl, licht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19" autoAdjust="0"/>
    <p:restoredTop sz="93766" autoAdjust="0"/>
  </p:normalViewPr>
  <p:slideViewPr>
    <p:cSldViewPr>
      <p:cViewPr varScale="1">
        <p:scale>
          <a:sx n="79" d="100"/>
          <a:sy n="79" d="100"/>
        </p:scale>
        <p:origin x="869"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9" d="100"/>
          <a:sy n="69" d="100"/>
        </p:scale>
        <p:origin x="3264" y="6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notesMaster" Target="notesMasters/notesMaster1.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4E0D136-B847-4282-9EEF-B9B333AE4718}" type="datetimeFigureOut">
              <a:rPr lang="nl-NL" smtClean="0"/>
              <a:pPr/>
              <a:t>vrijdag 7 februari 2025</a:t>
            </a:fld>
            <a:endParaRPr lang="nl-NL"/>
          </a:p>
        </p:txBody>
      </p:sp>
      <p:sp>
        <p:nvSpPr>
          <p:cNvPr id="4" name="Tijdelijke aanduiding voor voetteks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F8871C4-2D55-4D20-B47E-11F12B5031A9}" type="slidenum">
              <a:rPr lang="nl-NL" smtClean="0"/>
              <a:pPr/>
              <a:t>‹nr.›</a:t>
            </a:fld>
            <a:endParaRPr lang="nl-NL"/>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082EDB-00D5-4E95-A6F8-2A5CDD7D3F81}" type="datetimeFigureOut">
              <a:rPr lang="nl-NL" smtClean="0"/>
              <a:pPr/>
              <a:t>vrijdag 7 februari 2025</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395C2A-607C-4AB1-A98E-AF7855007522}" type="slidenum">
              <a:rPr lang="nl-NL" smtClean="0"/>
              <a:pPr/>
              <a:t>‹nr.›</a:t>
            </a:fld>
            <a:endParaRPr lang="nl-N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Start test 1</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1</a:t>
            </a:fld>
            <a:endParaRPr lang="nl-N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4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10</a:t>
            </a:fld>
            <a:endParaRPr lang="nl-NL"/>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5</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11</a:t>
            </a:fld>
            <a:endParaRPr lang="nl-NL"/>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5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12</a:t>
            </a:fld>
            <a:endParaRPr lang="nl-NL"/>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6</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13</a:t>
            </a:fld>
            <a:endParaRPr lang="nl-NL"/>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6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14</a:t>
            </a:fld>
            <a:endParaRPr lang="nl-NL"/>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15</a:t>
            </a:fld>
            <a:endParaRPr lang="nl-NL"/>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16</a:t>
            </a:fld>
            <a:endParaRPr lang="nl-NL"/>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17</a:t>
            </a:fld>
            <a:endParaRPr lang="nl-NL"/>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18</a:t>
            </a:fld>
            <a:endParaRPr lang="nl-NL"/>
          </a:p>
        </p:txBody>
      </p:sp>
    </p:spTree>
    <p:extLst>
      <p:ext uri="{BB962C8B-B14F-4D97-AF65-F5344CB8AC3E}">
        <p14:creationId xmlns:p14="http://schemas.microsoft.com/office/powerpoint/2010/main" val="745547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19</a:t>
            </a:fld>
            <a:endParaRPr lang="nl-NL"/>
          </a:p>
        </p:txBody>
      </p:sp>
    </p:spTree>
    <p:extLst>
      <p:ext uri="{BB962C8B-B14F-4D97-AF65-F5344CB8AC3E}">
        <p14:creationId xmlns:p14="http://schemas.microsoft.com/office/powerpoint/2010/main" val="15522724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Vragenmenu</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2</a:t>
            </a:fld>
            <a:endParaRPr lang="nl-NL"/>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20</a:t>
            </a:fld>
            <a:endParaRPr lang="nl-NL"/>
          </a:p>
        </p:txBody>
      </p:sp>
    </p:spTree>
    <p:extLst>
      <p:ext uri="{BB962C8B-B14F-4D97-AF65-F5344CB8AC3E}">
        <p14:creationId xmlns:p14="http://schemas.microsoft.com/office/powerpoint/2010/main" val="88797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21</a:t>
            </a:fld>
            <a:endParaRPr lang="nl-NL"/>
          </a:p>
        </p:txBody>
      </p:sp>
    </p:spTree>
    <p:extLst>
      <p:ext uri="{BB962C8B-B14F-4D97-AF65-F5344CB8AC3E}">
        <p14:creationId xmlns:p14="http://schemas.microsoft.com/office/powerpoint/2010/main" val="20609347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22</a:t>
            </a:fld>
            <a:endParaRPr lang="nl-NL"/>
          </a:p>
        </p:txBody>
      </p:sp>
    </p:spTree>
    <p:extLst>
      <p:ext uri="{BB962C8B-B14F-4D97-AF65-F5344CB8AC3E}">
        <p14:creationId xmlns:p14="http://schemas.microsoft.com/office/powerpoint/2010/main" val="14764069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23</a:t>
            </a:fld>
            <a:endParaRPr lang="nl-NL"/>
          </a:p>
        </p:txBody>
      </p:sp>
    </p:spTree>
    <p:extLst>
      <p:ext uri="{BB962C8B-B14F-4D97-AF65-F5344CB8AC3E}">
        <p14:creationId xmlns:p14="http://schemas.microsoft.com/office/powerpoint/2010/main" val="26647410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24</a:t>
            </a:fld>
            <a:endParaRPr lang="nl-NL"/>
          </a:p>
        </p:txBody>
      </p:sp>
    </p:spTree>
    <p:extLst>
      <p:ext uri="{BB962C8B-B14F-4D97-AF65-F5344CB8AC3E}">
        <p14:creationId xmlns:p14="http://schemas.microsoft.com/office/powerpoint/2010/main" val="407402802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25</a:t>
            </a:fld>
            <a:endParaRPr lang="nl-NL"/>
          </a:p>
        </p:txBody>
      </p:sp>
    </p:spTree>
    <p:extLst>
      <p:ext uri="{BB962C8B-B14F-4D97-AF65-F5344CB8AC3E}">
        <p14:creationId xmlns:p14="http://schemas.microsoft.com/office/powerpoint/2010/main" val="41712489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26</a:t>
            </a:fld>
            <a:endParaRPr lang="nl-NL"/>
          </a:p>
        </p:txBody>
      </p:sp>
    </p:spTree>
    <p:extLst>
      <p:ext uri="{BB962C8B-B14F-4D97-AF65-F5344CB8AC3E}">
        <p14:creationId xmlns:p14="http://schemas.microsoft.com/office/powerpoint/2010/main" val="37558367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27</a:t>
            </a:fld>
            <a:endParaRPr lang="nl-NL"/>
          </a:p>
        </p:txBody>
      </p:sp>
    </p:spTree>
    <p:extLst>
      <p:ext uri="{BB962C8B-B14F-4D97-AF65-F5344CB8AC3E}">
        <p14:creationId xmlns:p14="http://schemas.microsoft.com/office/powerpoint/2010/main" val="405350075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28</a:t>
            </a:fld>
            <a:endParaRPr lang="nl-NL"/>
          </a:p>
        </p:txBody>
      </p:sp>
    </p:spTree>
    <p:extLst>
      <p:ext uri="{BB962C8B-B14F-4D97-AF65-F5344CB8AC3E}">
        <p14:creationId xmlns:p14="http://schemas.microsoft.com/office/powerpoint/2010/main" val="131745936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29</a:t>
            </a:fld>
            <a:endParaRPr lang="nl-NL"/>
          </a:p>
        </p:txBody>
      </p:sp>
    </p:spTree>
    <p:extLst>
      <p:ext uri="{BB962C8B-B14F-4D97-AF65-F5344CB8AC3E}">
        <p14:creationId xmlns:p14="http://schemas.microsoft.com/office/powerpoint/2010/main" val="18841247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1</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3</a:t>
            </a:fld>
            <a:endParaRPr lang="nl-NL"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30</a:t>
            </a:fld>
            <a:endParaRPr lang="nl-NL"/>
          </a:p>
        </p:txBody>
      </p:sp>
    </p:spTree>
    <p:extLst>
      <p:ext uri="{BB962C8B-B14F-4D97-AF65-F5344CB8AC3E}">
        <p14:creationId xmlns:p14="http://schemas.microsoft.com/office/powerpoint/2010/main" val="348597309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31</a:t>
            </a:fld>
            <a:endParaRPr lang="nl-NL"/>
          </a:p>
        </p:txBody>
      </p:sp>
    </p:spTree>
    <p:extLst>
      <p:ext uri="{BB962C8B-B14F-4D97-AF65-F5344CB8AC3E}">
        <p14:creationId xmlns:p14="http://schemas.microsoft.com/office/powerpoint/2010/main" val="21162604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32</a:t>
            </a:fld>
            <a:endParaRPr lang="nl-NL"/>
          </a:p>
        </p:txBody>
      </p:sp>
    </p:spTree>
    <p:extLst>
      <p:ext uri="{BB962C8B-B14F-4D97-AF65-F5344CB8AC3E}">
        <p14:creationId xmlns:p14="http://schemas.microsoft.com/office/powerpoint/2010/main" val="248650465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33</a:t>
            </a:fld>
            <a:endParaRPr lang="nl-NL"/>
          </a:p>
        </p:txBody>
      </p:sp>
    </p:spTree>
    <p:extLst>
      <p:ext uri="{BB962C8B-B14F-4D97-AF65-F5344CB8AC3E}">
        <p14:creationId xmlns:p14="http://schemas.microsoft.com/office/powerpoint/2010/main" val="152935285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34</a:t>
            </a:fld>
            <a:endParaRPr lang="nl-NL"/>
          </a:p>
        </p:txBody>
      </p:sp>
    </p:spTree>
    <p:extLst>
      <p:ext uri="{BB962C8B-B14F-4D97-AF65-F5344CB8AC3E}">
        <p14:creationId xmlns:p14="http://schemas.microsoft.com/office/powerpoint/2010/main" val="29134155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35</a:t>
            </a:fld>
            <a:endParaRPr lang="nl-NL"/>
          </a:p>
        </p:txBody>
      </p:sp>
    </p:spTree>
    <p:extLst>
      <p:ext uri="{BB962C8B-B14F-4D97-AF65-F5344CB8AC3E}">
        <p14:creationId xmlns:p14="http://schemas.microsoft.com/office/powerpoint/2010/main" val="422071332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36</a:t>
            </a:fld>
            <a:endParaRPr lang="nl-NL"/>
          </a:p>
        </p:txBody>
      </p:sp>
    </p:spTree>
    <p:extLst>
      <p:ext uri="{BB962C8B-B14F-4D97-AF65-F5344CB8AC3E}">
        <p14:creationId xmlns:p14="http://schemas.microsoft.com/office/powerpoint/2010/main" val="281055308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37</a:t>
            </a:fld>
            <a:endParaRPr lang="nl-NL"/>
          </a:p>
        </p:txBody>
      </p:sp>
    </p:spTree>
    <p:extLst>
      <p:ext uri="{BB962C8B-B14F-4D97-AF65-F5344CB8AC3E}">
        <p14:creationId xmlns:p14="http://schemas.microsoft.com/office/powerpoint/2010/main" val="350142318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38</a:t>
            </a:fld>
            <a:endParaRPr lang="nl-NL"/>
          </a:p>
        </p:txBody>
      </p:sp>
    </p:spTree>
    <p:extLst>
      <p:ext uri="{BB962C8B-B14F-4D97-AF65-F5344CB8AC3E}">
        <p14:creationId xmlns:p14="http://schemas.microsoft.com/office/powerpoint/2010/main" val="331323970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39</a:t>
            </a:fld>
            <a:endParaRPr lang="nl-NL"/>
          </a:p>
        </p:txBody>
      </p:sp>
    </p:spTree>
    <p:extLst>
      <p:ext uri="{BB962C8B-B14F-4D97-AF65-F5344CB8AC3E}">
        <p14:creationId xmlns:p14="http://schemas.microsoft.com/office/powerpoint/2010/main" val="4245940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1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4</a:t>
            </a:fld>
            <a:endParaRPr lang="nl-NL"/>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40</a:t>
            </a:fld>
            <a:endParaRPr lang="nl-NL"/>
          </a:p>
        </p:txBody>
      </p:sp>
    </p:spTree>
    <p:extLst>
      <p:ext uri="{BB962C8B-B14F-4D97-AF65-F5344CB8AC3E}">
        <p14:creationId xmlns:p14="http://schemas.microsoft.com/office/powerpoint/2010/main" val="170748041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41</a:t>
            </a:fld>
            <a:endParaRPr lang="nl-NL"/>
          </a:p>
        </p:txBody>
      </p:sp>
    </p:spTree>
    <p:extLst>
      <p:ext uri="{BB962C8B-B14F-4D97-AF65-F5344CB8AC3E}">
        <p14:creationId xmlns:p14="http://schemas.microsoft.com/office/powerpoint/2010/main" val="416131584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42</a:t>
            </a:fld>
            <a:endParaRPr lang="nl-NL"/>
          </a:p>
        </p:txBody>
      </p:sp>
    </p:spTree>
    <p:extLst>
      <p:ext uri="{BB962C8B-B14F-4D97-AF65-F5344CB8AC3E}">
        <p14:creationId xmlns:p14="http://schemas.microsoft.com/office/powerpoint/2010/main" val="394030072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43</a:t>
            </a:fld>
            <a:endParaRPr lang="nl-NL"/>
          </a:p>
        </p:txBody>
      </p:sp>
    </p:spTree>
    <p:extLst>
      <p:ext uri="{BB962C8B-B14F-4D97-AF65-F5344CB8AC3E}">
        <p14:creationId xmlns:p14="http://schemas.microsoft.com/office/powerpoint/2010/main" val="356188531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44</a:t>
            </a:fld>
            <a:endParaRPr lang="nl-NL"/>
          </a:p>
        </p:txBody>
      </p:sp>
    </p:spTree>
    <p:extLst>
      <p:ext uri="{BB962C8B-B14F-4D97-AF65-F5344CB8AC3E}">
        <p14:creationId xmlns:p14="http://schemas.microsoft.com/office/powerpoint/2010/main" val="379467965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45</a:t>
            </a:fld>
            <a:endParaRPr lang="nl-NL"/>
          </a:p>
        </p:txBody>
      </p:sp>
    </p:spTree>
    <p:extLst>
      <p:ext uri="{BB962C8B-B14F-4D97-AF65-F5344CB8AC3E}">
        <p14:creationId xmlns:p14="http://schemas.microsoft.com/office/powerpoint/2010/main" val="386838562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46</a:t>
            </a:fld>
            <a:endParaRPr lang="nl-NL"/>
          </a:p>
        </p:txBody>
      </p:sp>
    </p:spTree>
    <p:extLst>
      <p:ext uri="{BB962C8B-B14F-4D97-AF65-F5344CB8AC3E}">
        <p14:creationId xmlns:p14="http://schemas.microsoft.com/office/powerpoint/2010/main" val="359671889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47</a:t>
            </a:fld>
            <a:endParaRPr lang="nl-NL"/>
          </a:p>
        </p:txBody>
      </p:sp>
    </p:spTree>
    <p:extLst>
      <p:ext uri="{BB962C8B-B14F-4D97-AF65-F5344CB8AC3E}">
        <p14:creationId xmlns:p14="http://schemas.microsoft.com/office/powerpoint/2010/main" val="372268101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48</a:t>
            </a:fld>
            <a:endParaRPr lang="nl-NL"/>
          </a:p>
        </p:txBody>
      </p:sp>
    </p:spTree>
    <p:extLst>
      <p:ext uri="{BB962C8B-B14F-4D97-AF65-F5344CB8AC3E}">
        <p14:creationId xmlns:p14="http://schemas.microsoft.com/office/powerpoint/2010/main" val="10227194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49</a:t>
            </a:fld>
            <a:endParaRPr lang="nl-NL"/>
          </a:p>
        </p:txBody>
      </p:sp>
    </p:spTree>
    <p:extLst>
      <p:ext uri="{BB962C8B-B14F-4D97-AF65-F5344CB8AC3E}">
        <p14:creationId xmlns:p14="http://schemas.microsoft.com/office/powerpoint/2010/main" val="25238400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2</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5</a:t>
            </a:fld>
            <a:endParaRPr lang="nl-NL"/>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50</a:t>
            </a:fld>
            <a:endParaRPr lang="nl-NL"/>
          </a:p>
        </p:txBody>
      </p:sp>
    </p:spTree>
    <p:extLst>
      <p:ext uri="{BB962C8B-B14F-4D97-AF65-F5344CB8AC3E}">
        <p14:creationId xmlns:p14="http://schemas.microsoft.com/office/powerpoint/2010/main" val="251931924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51</a:t>
            </a:fld>
            <a:endParaRPr lang="nl-NL"/>
          </a:p>
        </p:txBody>
      </p:sp>
    </p:spTree>
    <p:extLst>
      <p:ext uri="{BB962C8B-B14F-4D97-AF65-F5344CB8AC3E}">
        <p14:creationId xmlns:p14="http://schemas.microsoft.com/office/powerpoint/2010/main" val="375417569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52</a:t>
            </a:fld>
            <a:endParaRPr lang="nl-NL"/>
          </a:p>
        </p:txBody>
      </p:sp>
    </p:spTree>
    <p:extLst>
      <p:ext uri="{BB962C8B-B14F-4D97-AF65-F5344CB8AC3E}">
        <p14:creationId xmlns:p14="http://schemas.microsoft.com/office/powerpoint/2010/main" val="64849091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53</a:t>
            </a:fld>
            <a:endParaRPr lang="nl-NL"/>
          </a:p>
        </p:txBody>
      </p:sp>
    </p:spTree>
    <p:extLst>
      <p:ext uri="{BB962C8B-B14F-4D97-AF65-F5344CB8AC3E}">
        <p14:creationId xmlns:p14="http://schemas.microsoft.com/office/powerpoint/2010/main" val="71231108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54</a:t>
            </a:fld>
            <a:endParaRPr lang="nl-NL"/>
          </a:p>
        </p:txBody>
      </p:sp>
    </p:spTree>
    <p:extLst>
      <p:ext uri="{BB962C8B-B14F-4D97-AF65-F5344CB8AC3E}">
        <p14:creationId xmlns:p14="http://schemas.microsoft.com/office/powerpoint/2010/main" val="70385393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55</a:t>
            </a:fld>
            <a:endParaRPr lang="nl-NL"/>
          </a:p>
        </p:txBody>
      </p:sp>
    </p:spTree>
    <p:extLst>
      <p:ext uri="{BB962C8B-B14F-4D97-AF65-F5344CB8AC3E}">
        <p14:creationId xmlns:p14="http://schemas.microsoft.com/office/powerpoint/2010/main" val="332276476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56</a:t>
            </a:fld>
            <a:endParaRPr lang="nl-NL"/>
          </a:p>
        </p:txBody>
      </p:sp>
    </p:spTree>
    <p:extLst>
      <p:ext uri="{BB962C8B-B14F-4D97-AF65-F5344CB8AC3E}">
        <p14:creationId xmlns:p14="http://schemas.microsoft.com/office/powerpoint/2010/main" val="40556834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57</a:t>
            </a:fld>
            <a:endParaRPr lang="nl-NL"/>
          </a:p>
        </p:txBody>
      </p:sp>
    </p:spTree>
    <p:extLst>
      <p:ext uri="{BB962C8B-B14F-4D97-AF65-F5344CB8AC3E}">
        <p14:creationId xmlns:p14="http://schemas.microsoft.com/office/powerpoint/2010/main" val="269927351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58</a:t>
            </a:fld>
            <a:endParaRPr lang="nl-NL"/>
          </a:p>
        </p:txBody>
      </p:sp>
    </p:spTree>
    <p:extLst>
      <p:ext uri="{BB962C8B-B14F-4D97-AF65-F5344CB8AC3E}">
        <p14:creationId xmlns:p14="http://schemas.microsoft.com/office/powerpoint/2010/main" val="104792483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59</a:t>
            </a:fld>
            <a:endParaRPr lang="nl-NL"/>
          </a:p>
        </p:txBody>
      </p:sp>
    </p:spTree>
    <p:extLst>
      <p:ext uri="{BB962C8B-B14F-4D97-AF65-F5344CB8AC3E}">
        <p14:creationId xmlns:p14="http://schemas.microsoft.com/office/powerpoint/2010/main" val="33847134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2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6</a:t>
            </a:fld>
            <a:endParaRPr lang="nl-NL"/>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60</a:t>
            </a:fld>
            <a:endParaRPr lang="nl-NL"/>
          </a:p>
        </p:txBody>
      </p:sp>
    </p:spTree>
    <p:extLst>
      <p:ext uri="{BB962C8B-B14F-4D97-AF65-F5344CB8AC3E}">
        <p14:creationId xmlns:p14="http://schemas.microsoft.com/office/powerpoint/2010/main" val="139139964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61</a:t>
            </a:fld>
            <a:endParaRPr lang="nl-NL"/>
          </a:p>
        </p:txBody>
      </p:sp>
    </p:spTree>
    <p:extLst>
      <p:ext uri="{BB962C8B-B14F-4D97-AF65-F5344CB8AC3E}">
        <p14:creationId xmlns:p14="http://schemas.microsoft.com/office/powerpoint/2010/main" val="406553285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62</a:t>
            </a:fld>
            <a:endParaRPr lang="nl-NL"/>
          </a:p>
        </p:txBody>
      </p:sp>
    </p:spTree>
    <p:extLst>
      <p:ext uri="{BB962C8B-B14F-4D97-AF65-F5344CB8AC3E}">
        <p14:creationId xmlns:p14="http://schemas.microsoft.com/office/powerpoint/2010/main" val="1452353798"/>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63</a:t>
            </a:fld>
            <a:endParaRPr lang="nl-NL"/>
          </a:p>
        </p:txBody>
      </p:sp>
    </p:spTree>
    <p:extLst>
      <p:ext uri="{BB962C8B-B14F-4D97-AF65-F5344CB8AC3E}">
        <p14:creationId xmlns:p14="http://schemas.microsoft.com/office/powerpoint/2010/main" val="248796278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64</a:t>
            </a:fld>
            <a:endParaRPr lang="nl-NL"/>
          </a:p>
        </p:txBody>
      </p:sp>
    </p:spTree>
    <p:extLst>
      <p:ext uri="{BB962C8B-B14F-4D97-AF65-F5344CB8AC3E}">
        <p14:creationId xmlns:p14="http://schemas.microsoft.com/office/powerpoint/2010/main" val="50852721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65</a:t>
            </a:fld>
            <a:endParaRPr lang="nl-NL"/>
          </a:p>
        </p:txBody>
      </p:sp>
    </p:spTree>
    <p:extLst>
      <p:ext uri="{BB962C8B-B14F-4D97-AF65-F5344CB8AC3E}">
        <p14:creationId xmlns:p14="http://schemas.microsoft.com/office/powerpoint/2010/main" val="1282046566"/>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66</a:t>
            </a:fld>
            <a:endParaRPr lang="nl-NL"/>
          </a:p>
        </p:txBody>
      </p:sp>
    </p:spTree>
    <p:extLst>
      <p:ext uri="{BB962C8B-B14F-4D97-AF65-F5344CB8AC3E}">
        <p14:creationId xmlns:p14="http://schemas.microsoft.com/office/powerpoint/2010/main" val="224610915"/>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67</a:t>
            </a:fld>
            <a:endParaRPr lang="nl-NL"/>
          </a:p>
        </p:txBody>
      </p:sp>
    </p:spTree>
    <p:extLst>
      <p:ext uri="{BB962C8B-B14F-4D97-AF65-F5344CB8AC3E}">
        <p14:creationId xmlns:p14="http://schemas.microsoft.com/office/powerpoint/2010/main" val="1553189379"/>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68</a:t>
            </a:fld>
            <a:endParaRPr lang="nl-NL"/>
          </a:p>
        </p:txBody>
      </p:sp>
    </p:spTree>
    <p:extLst>
      <p:ext uri="{BB962C8B-B14F-4D97-AF65-F5344CB8AC3E}">
        <p14:creationId xmlns:p14="http://schemas.microsoft.com/office/powerpoint/2010/main" val="113673486"/>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69</a:t>
            </a:fld>
            <a:endParaRPr lang="nl-NL"/>
          </a:p>
        </p:txBody>
      </p:sp>
    </p:spTree>
    <p:extLst>
      <p:ext uri="{BB962C8B-B14F-4D97-AF65-F5344CB8AC3E}">
        <p14:creationId xmlns:p14="http://schemas.microsoft.com/office/powerpoint/2010/main" val="35296623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3</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7</a:t>
            </a:fld>
            <a:endParaRPr lang="nl-NL"/>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70</a:t>
            </a:fld>
            <a:endParaRPr lang="nl-NL"/>
          </a:p>
        </p:txBody>
      </p:sp>
    </p:spTree>
    <p:extLst>
      <p:ext uri="{BB962C8B-B14F-4D97-AF65-F5344CB8AC3E}">
        <p14:creationId xmlns:p14="http://schemas.microsoft.com/office/powerpoint/2010/main" val="3443181052"/>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71</a:t>
            </a:fld>
            <a:endParaRPr lang="nl-NL"/>
          </a:p>
        </p:txBody>
      </p:sp>
    </p:spTree>
    <p:extLst>
      <p:ext uri="{BB962C8B-B14F-4D97-AF65-F5344CB8AC3E}">
        <p14:creationId xmlns:p14="http://schemas.microsoft.com/office/powerpoint/2010/main" val="2870516702"/>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72</a:t>
            </a:fld>
            <a:endParaRPr lang="nl-NL"/>
          </a:p>
        </p:txBody>
      </p:sp>
    </p:spTree>
    <p:extLst>
      <p:ext uri="{BB962C8B-B14F-4D97-AF65-F5344CB8AC3E}">
        <p14:creationId xmlns:p14="http://schemas.microsoft.com/office/powerpoint/2010/main" val="2191396746"/>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73</a:t>
            </a:fld>
            <a:endParaRPr lang="nl-NL"/>
          </a:p>
        </p:txBody>
      </p:sp>
    </p:spTree>
    <p:extLst>
      <p:ext uri="{BB962C8B-B14F-4D97-AF65-F5344CB8AC3E}">
        <p14:creationId xmlns:p14="http://schemas.microsoft.com/office/powerpoint/2010/main" val="1663185938"/>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74</a:t>
            </a:fld>
            <a:endParaRPr lang="nl-NL"/>
          </a:p>
        </p:txBody>
      </p:sp>
    </p:spTree>
    <p:extLst>
      <p:ext uri="{BB962C8B-B14F-4D97-AF65-F5344CB8AC3E}">
        <p14:creationId xmlns:p14="http://schemas.microsoft.com/office/powerpoint/2010/main" val="1037020982"/>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75</a:t>
            </a:fld>
            <a:endParaRPr lang="nl-NL"/>
          </a:p>
        </p:txBody>
      </p:sp>
    </p:spTree>
    <p:extLst>
      <p:ext uri="{BB962C8B-B14F-4D97-AF65-F5344CB8AC3E}">
        <p14:creationId xmlns:p14="http://schemas.microsoft.com/office/powerpoint/2010/main" val="934858148"/>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7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76</a:t>
            </a:fld>
            <a:endParaRPr lang="nl-NL"/>
          </a:p>
        </p:txBody>
      </p:sp>
    </p:spTree>
    <p:extLst>
      <p:ext uri="{BB962C8B-B14F-4D97-AF65-F5344CB8AC3E}">
        <p14:creationId xmlns:p14="http://schemas.microsoft.com/office/powerpoint/2010/main" val="1944167010"/>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a:t>
            </a:r>
            <a:r>
              <a:rPr lang="nl-NL" baseline="0" dirty="0"/>
              <a:t> 8</a:t>
            </a:r>
            <a:endParaRPr lang="nl-NL" dirty="0"/>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77</a:t>
            </a:fld>
            <a:endParaRPr lang="nl-NL"/>
          </a:p>
        </p:txBody>
      </p:sp>
    </p:spTree>
    <p:extLst>
      <p:ext uri="{BB962C8B-B14F-4D97-AF65-F5344CB8AC3E}">
        <p14:creationId xmlns:p14="http://schemas.microsoft.com/office/powerpoint/2010/main" val="9162605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3 fout</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8</a:t>
            </a:fld>
            <a:endParaRPr lang="nl-N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Spel 4</a:t>
            </a:r>
          </a:p>
        </p:txBody>
      </p:sp>
      <p:sp>
        <p:nvSpPr>
          <p:cNvPr id="4" name="Tijdelijke aanduiding voor dianummer 3"/>
          <p:cNvSpPr>
            <a:spLocks noGrp="1"/>
          </p:cNvSpPr>
          <p:nvPr>
            <p:ph type="sldNum" sz="quarter" idx="10"/>
          </p:nvPr>
        </p:nvSpPr>
        <p:spPr/>
        <p:txBody>
          <a:bodyPr/>
          <a:lstStyle/>
          <a:p>
            <a:fld id="{34395C2A-607C-4AB1-A98E-AF7855007522}" type="slidenum">
              <a:rPr lang="nl-NL" smtClean="0"/>
              <a:pPr/>
              <a:t>9</a:t>
            </a:fld>
            <a:endParaRPr lang="nl-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het opmaakprofiel van de modelondertitel te bewerken</a:t>
            </a:r>
          </a:p>
        </p:txBody>
      </p:sp>
      <p:sp>
        <p:nvSpPr>
          <p:cNvPr id="4" name="Tijdelijke aanduiding voor datum 3"/>
          <p:cNvSpPr>
            <a:spLocks noGrp="1"/>
          </p:cNvSpPr>
          <p:nvPr>
            <p:ph type="dt" sz="half" idx="10"/>
          </p:nvPr>
        </p:nvSpPr>
        <p:spPr/>
        <p:txBody>
          <a:bodyPr/>
          <a:lstStyle/>
          <a:p>
            <a:fld id="{FCFB3D3B-DE78-4A50-AECA-E8B64443CBB7}" type="datetimeFigureOut">
              <a:rPr lang="nl-NL" smtClean="0"/>
              <a:pPr/>
              <a:t>vrijdag 7 februari 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D302D22-94E3-4318-9B1C-F935EB1C3010}"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FCFB3D3B-DE78-4A50-AECA-E8B64443CBB7}" type="datetimeFigureOut">
              <a:rPr lang="nl-NL" smtClean="0"/>
              <a:pPr/>
              <a:t>vrijdag 7 februari 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D302D22-94E3-4318-9B1C-F935EB1C3010}"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FCFB3D3B-DE78-4A50-AECA-E8B64443CBB7}" type="datetimeFigureOut">
              <a:rPr lang="nl-NL" smtClean="0"/>
              <a:pPr/>
              <a:t>vrijdag 7 februari 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D302D22-94E3-4318-9B1C-F935EB1C3010}"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FCFB3D3B-DE78-4A50-AECA-E8B64443CBB7}" type="datetimeFigureOut">
              <a:rPr lang="nl-NL" smtClean="0"/>
              <a:pPr/>
              <a:t>vrijdag 7 februari 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D302D22-94E3-4318-9B1C-F935EB1C3010}"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FCFB3D3B-DE78-4A50-AECA-E8B64443CBB7}" type="datetimeFigureOut">
              <a:rPr lang="nl-NL" smtClean="0"/>
              <a:pPr/>
              <a:t>vrijdag 7 februari 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D302D22-94E3-4318-9B1C-F935EB1C3010}"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FCFB3D3B-DE78-4A50-AECA-E8B64443CBB7}" type="datetimeFigureOut">
              <a:rPr lang="nl-NL" smtClean="0"/>
              <a:pPr/>
              <a:t>vrijdag 7 februari 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D302D22-94E3-4318-9B1C-F935EB1C3010}"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FCFB3D3B-DE78-4A50-AECA-E8B64443CBB7}" type="datetimeFigureOut">
              <a:rPr lang="nl-NL" smtClean="0"/>
              <a:pPr/>
              <a:t>vrijdag 7 februari 2025</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CD302D22-94E3-4318-9B1C-F935EB1C3010}"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FCFB3D3B-DE78-4A50-AECA-E8B64443CBB7}" type="datetimeFigureOut">
              <a:rPr lang="nl-NL" smtClean="0"/>
              <a:pPr/>
              <a:t>vrijdag 7 februari 2025</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CD302D22-94E3-4318-9B1C-F935EB1C3010}"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FCFB3D3B-DE78-4A50-AECA-E8B64443CBB7}" type="datetimeFigureOut">
              <a:rPr lang="nl-NL" smtClean="0"/>
              <a:pPr/>
              <a:t>vrijdag 7 februari 2025</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CD302D22-94E3-4318-9B1C-F935EB1C3010}"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FCFB3D3B-DE78-4A50-AECA-E8B64443CBB7}" type="datetimeFigureOut">
              <a:rPr lang="nl-NL" smtClean="0"/>
              <a:pPr/>
              <a:t>vrijdag 7 februari 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D302D22-94E3-4318-9B1C-F935EB1C3010}"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FCFB3D3B-DE78-4A50-AECA-E8B64443CBB7}" type="datetimeFigureOut">
              <a:rPr lang="nl-NL" smtClean="0"/>
              <a:pPr/>
              <a:t>vrijdag 7 februari 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D302D22-94E3-4318-9B1C-F935EB1C3010}" type="slidenum">
              <a:rPr lang="nl-NL" smtClean="0"/>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DDEBCF"/>
            </a:gs>
            <a:gs pos="50000">
              <a:srgbClr val="9CB86E"/>
            </a:gs>
            <a:gs pos="100000">
              <a:srgbClr val="156B13"/>
            </a:gs>
          </a:gsLst>
          <a:lin ang="5400000" scaled="0"/>
          <a:tileRect/>
        </a:grad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FB3D3B-DE78-4A50-AECA-E8B64443CBB7}" type="datetimeFigureOut">
              <a:rPr lang="nl-NL" smtClean="0"/>
              <a:pPr/>
              <a:t>vrijdag 7 februari 2025</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02D22-94E3-4318-9B1C-F935EB1C3010}" type="slidenum">
              <a:rPr lang="nl-NL" smtClean="0"/>
              <a:pPr/>
              <a:t>‹nr.›</a:t>
            </a:fld>
            <a:endParaRPr lang="nl-NL"/>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7" Type="http://schemas.openxmlformats.org/officeDocument/2006/relationships/image" Target="../media/image3.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hyperlink" Target="http://www.bridgeoffice.nl/" TargetMode="External"/></Relationships>
</file>

<file path=ppt/slides/_rels/slide10.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12.xml"/><Relationship Id="rId7"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1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9.xml"/><Relationship Id="rId7"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12.xml.rels><?xml version="1.0" encoding="UTF-8" standalone="yes"?>
<Relationships xmlns="http://schemas.openxmlformats.org/package/2006/relationships"><Relationship Id="rId8" Type="http://schemas.openxmlformats.org/officeDocument/2006/relationships/slide" Target="slide13.xml"/><Relationship Id="rId13" Type="http://schemas.openxmlformats.org/officeDocument/2006/relationships/image" Target="../media/image6.png"/><Relationship Id="rId3" Type="http://schemas.openxmlformats.org/officeDocument/2006/relationships/slide" Target="slide9.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14.xml"/><Relationship Id="rId4" Type="http://schemas.openxmlformats.org/officeDocument/2006/relationships/slide" Target="slide15.xml"/><Relationship Id="rId9" Type="http://schemas.openxmlformats.org/officeDocument/2006/relationships/slide" Target="slide4.xml"/><Relationship Id="rId14" Type="http://schemas.openxmlformats.org/officeDocument/2006/relationships/image" Target="../media/image7.png"/></Relationships>
</file>

<file path=ppt/slides/_rels/slide1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15.xml"/><Relationship Id="rId7"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1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12.xml"/><Relationship Id="rId7"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15.xml.rels><?xml version="1.0" encoding="UTF-8" standalone="yes"?>
<Relationships xmlns="http://schemas.openxmlformats.org/package/2006/relationships"><Relationship Id="rId8" Type="http://schemas.openxmlformats.org/officeDocument/2006/relationships/slide" Target="slide16.xml"/><Relationship Id="rId13" Type="http://schemas.openxmlformats.org/officeDocument/2006/relationships/image" Target="../media/image6.png"/><Relationship Id="rId3" Type="http://schemas.openxmlformats.org/officeDocument/2006/relationships/slide" Target="slide12.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17.xml"/><Relationship Id="rId4" Type="http://schemas.openxmlformats.org/officeDocument/2006/relationships/slide" Target="slide18.xml"/><Relationship Id="rId9" Type="http://schemas.openxmlformats.org/officeDocument/2006/relationships/slide" Target="slide4.xml"/><Relationship Id="rId14" Type="http://schemas.openxmlformats.org/officeDocument/2006/relationships/image" Target="../media/image7.png"/></Relationships>
</file>

<file path=ppt/slides/_rels/slide16.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 Target="slide15.xml"/><Relationship Id="rId7"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image" Target="../media/image6.png"/><Relationship Id="rId4" Type="http://schemas.openxmlformats.org/officeDocument/2006/relationships/slide" Target="slide18.xml"/><Relationship Id="rId9" Type="http://schemas.openxmlformats.org/officeDocument/2006/relationships/image" Target="../media/image7.png"/></Relationships>
</file>

<file path=ppt/slides/_rels/slide1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15.xml"/><Relationship Id="rId7"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18.xml.rels><?xml version="1.0" encoding="UTF-8" standalone="yes"?>
<Relationships xmlns="http://schemas.openxmlformats.org/package/2006/relationships"><Relationship Id="rId8" Type="http://schemas.openxmlformats.org/officeDocument/2006/relationships/slide" Target="slide19.xml"/><Relationship Id="rId13" Type="http://schemas.openxmlformats.org/officeDocument/2006/relationships/image" Target="../media/image6.png"/><Relationship Id="rId3" Type="http://schemas.openxmlformats.org/officeDocument/2006/relationships/slide" Target="slide15.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20.xml"/><Relationship Id="rId4" Type="http://schemas.openxmlformats.org/officeDocument/2006/relationships/slide" Target="slide21.xml"/><Relationship Id="rId9" Type="http://schemas.openxmlformats.org/officeDocument/2006/relationships/slide" Target="slide4.xml"/><Relationship Id="rId14" Type="http://schemas.openxmlformats.org/officeDocument/2006/relationships/image" Target="../media/image7.png"/></Relationships>
</file>

<file path=ppt/slides/_rels/slide1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21.xml"/><Relationship Id="rId7"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8" Type="http://schemas.openxmlformats.org/officeDocument/2006/relationships/slide" Target="slide21.xml"/><Relationship Id="rId13" Type="http://schemas.openxmlformats.org/officeDocument/2006/relationships/slide" Target="slide36.xml"/><Relationship Id="rId18" Type="http://schemas.openxmlformats.org/officeDocument/2006/relationships/slide" Target="slide51.xml"/><Relationship Id="rId26" Type="http://schemas.openxmlformats.org/officeDocument/2006/relationships/slide" Target="slide75.xml"/><Relationship Id="rId3" Type="http://schemas.openxmlformats.org/officeDocument/2006/relationships/slide" Target="slide6.xml"/><Relationship Id="rId21" Type="http://schemas.openxmlformats.org/officeDocument/2006/relationships/slide" Target="slide60.xml"/><Relationship Id="rId7" Type="http://schemas.openxmlformats.org/officeDocument/2006/relationships/slide" Target="slide18.xml"/><Relationship Id="rId12" Type="http://schemas.openxmlformats.org/officeDocument/2006/relationships/slide" Target="slide33.xml"/><Relationship Id="rId17" Type="http://schemas.openxmlformats.org/officeDocument/2006/relationships/slide" Target="slide48.xml"/><Relationship Id="rId25" Type="http://schemas.openxmlformats.org/officeDocument/2006/relationships/slide" Target="slide72.xml"/><Relationship Id="rId2" Type="http://schemas.openxmlformats.org/officeDocument/2006/relationships/notesSlide" Target="../notesSlides/notesSlide2.xml"/><Relationship Id="rId16" Type="http://schemas.openxmlformats.org/officeDocument/2006/relationships/slide" Target="slide45.xml"/><Relationship Id="rId20" Type="http://schemas.openxmlformats.org/officeDocument/2006/relationships/slide" Target="slide57.xml"/><Relationship Id="rId29" Type="http://schemas.openxmlformats.org/officeDocument/2006/relationships/hyperlink" Target="http://www.bridgeoffice.nl/" TargetMode="External"/><Relationship Id="rId1" Type="http://schemas.openxmlformats.org/officeDocument/2006/relationships/slideLayout" Target="../slideLayouts/slideLayout7.xml"/><Relationship Id="rId6" Type="http://schemas.openxmlformats.org/officeDocument/2006/relationships/slide" Target="slide15.xml"/><Relationship Id="rId11" Type="http://schemas.openxmlformats.org/officeDocument/2006/relationships/slide" Target="slide30.xml"/><Relationship Id="rId24" Type="http://schemas.openxmlformats.org/officeDocument/2006/relationships/slide" Target="slide69.xml"/><Relationship Id="rId5" Type="http://schemas.openxmlformats.org/officeDocument/2006/relationships/slide" Target="slide12.xml"/><Relationship Id="rId15" Type="http://schemas.openxmlformats.org/officeDocument/2006/relationships/slide" Target="slide42.xml"/><Relationship Id="rId23" Type="http://schemas.openxmlformats.org/officeDocument/2006/relationships/slide" Target="slide66.xml"/><Relationship Id="rId28" Type="http://schemas.openxmlformats.org/officeDocument/2006/relationships/slide" Target="slide1.xml"/><Relationship Id="rId10" Type="http://schemas.openxmlformats.org/officeDocument/2006/relationships/slide" Target="slide27.xml"/><Relationship Id="rId19" Type="http://schemas.openxmlformats.org/officeDocument/2006/relationships/slide" Target="slide54.xml"/><Relationship Id="rId4" Type="http://schemas.openxmlformats.org/officeDocument/2006/relationships/slide" Target="slide9.xml"/><Relationship Id="rId9" Type="http://schemas.openxmlformats.org/officeDocument/2006/relationships/slide" Target="slide24.xml"/><Relationship Id="rId14" Type="http://schemas.openxmlformats.org/officeDocument/2006/relationships/slide" Target="slide39.xml"/><Relationship Id="rId22" Type="http://schemas.openxmlformats.org/officeDocument/2006/relationships/slide" Target="slide63.xml"/><Relationship Id="rId27" Type="http://schemas.openxmlformats.org/officeDocument/2006/relationships/slide" Target="slide3.xml"/><Relationship Id="rId30" Type="http://schemas.openxmlformats.org/officeDocument/2006/relationships/image" Target="../media/image1.jpeg"/></Relationships>
</file>

<file path=ppt/slides/_rels/slide20.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18.xml"/><Relationship Id="rId7"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21.xml.rels><?xml version="1.0" encoding="UTF-8" standalone="yes"?>
<Relationships xmlns="http://schemas.openxmlformats.org/package/2006/relationships"><Relationship Id="rId8" Type="http://schemas.openxmlformats.org/officeDocument/2006/relationships/slide" Target="slide22.xml"/><Relationship Id="rId13" Type="http://schemas.openxmlformats.org/officeDocument/2006/relationships/image" Target="../media/image6.png"/><Relationship Id="rId3" Type="http://schemas.openxmlformats.org/officeDocument/2006/relationships/slide" Target="slide18.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23.xml"/><Relationship Id="rId4" Type="http://schemas.openxmlformats.org/officeDocument/2006/relationships/slide" Target="slide24.xml"/><Relationship Id="rId9" Type="http://schemas.openxmlformats.org/officeDocument/2006/relationships/slide" Target="slide4.xml"/><Relationship Id="rId14" Type="http://schemas.openxmlformats.org/officeDocument/2006/relationships/image" Target="../media/image7.png"/></Relationships>
</file>

<file path=ppt/slides/_rels/slide2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24.xml"/><Relationship Id="rId7"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2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21.xml"/><Relationship Id="rId7"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24.xml.rels><?xml version="1.0" encoding="UTF-8" standalone="yes"?>
<Relationships xmlns="http://schemas.openxmlformats.org/package/2006/relationships"><Relationship Id="rId8" Type="http://schemas.openxmlformats.org/officeDocument/2006/relationships/slide" Target="slide25.xml"/><Relationship Id="rId13" Type="http://schemas.openxmlformats.org/officeDocument/2006/relationships/image" Target="../media/image6.png"/><Relationship Id="rId3" Type="http://schemas.openxmlformats.org/officeDocument/2006/relationships/slide" Target="slide21.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26.xml"/><Relationship Id="rId4" Type="http://schemas.openxmlformats.org/officeDocument/2006/relationships/slide" Target="slide27.xml"/><Relationship Id="rId9" Type="http://schemas.openxmlformats.org/officeDocument/2006/relationships/slide" Target="slide4.xml"/><Relationship Id="rId14" Type="http://schemas.openxmlformats.org/officeDocument/2006/relationships/image" Target="../media/image7.png"/></Relationships>
</file>

<file path=ppt/slides/_rels/slide2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27.xml"/><Relationship Id="rId7"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2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24.xml"/><Relationship Id="rId7"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27.xml.rels><?xml version="1.0" encoding="UTF-8" standalone="yes"?>
<Relationships xmlns="http://schemas.openxmlformats.org/package/2006/relationships"><Relationship Id="rId8" Type="http://schemas.openxmlformats.org/officeDocument/2006/relationships/slide" Target="slide28.xml"/><Relationship Id="rId13" Type="http://schemas.openxmlformats.org/officeDocument/2006/relationships/image" Target="../media/image6.png"/><Relationship Id="rId3" Type="http://schemas.openxmlformats.org/officeDocument/2006/relationships/slide" Target="slide24.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29.xml"/><Relationship Id="rId4" Type="http://schemas.openxmlformats.org/officeDocument/2006/relationships/slide" Target="slide30.xml"/><Relationship Id="rId9" Type="http://schemas.openxmlformats.org/officeDocument/2006/relationships/slide" Target="slide4.xml"/><Relationship Id="rId14" Type="http://schemas.openxmlformats.org/officeDocument/2006/relationships/image" Target="../media/image7.png"/></Relationships>
</file>

<file path=ppt/slides/_rels/slide2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30.xml"/><Relationship Id="rId7"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2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27.xml"/><Relationship Id="rId7"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3.xml.rels><?xml version="1.0" encoding="UTF-8" standalone="yes"?>
<Relationships xmlns="http://schemas.openxmlformats.org/package/2006/relationships"><Relationship Id="rId8" Type="http://schemas.openxmlformats.org/officeDocument/2006/relationships/slide" Target="slide5.xml"/><Relationship Id="rId13" Type="http://schemas.openxmlformats.org/officeDocument/2006/relationships/image" Target="../media/image7.png"/><Relationship Id="rId3" Type="http://schemas.openxmlformats.org/officeDocument/2006/relationships/slide" Target="slide2.xml"/><Relationship Id="rId7" Type="http://schemas.openxmlformats.org/officeDocument/2006/relationships/slide" Target="slide4.xml"/><Relationship Id="rId12"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1.jpeg"/><Relationship Id="rId11" Type="http://schemas.openxmlformats.org/officeDocument/2006/relationships/image" Target="../media/image5.pn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6.xml"/><Relationship Id="rId9" Type="http://schemas.openxmlformats.org/officeDocument/2006/relationships/slide" Target="slide7.xml"/></Relationships>
</file>

<file path=ppt/slides/_rels/slide30.xml.rels><?xml version="1.0" encoding="UTF-8" standalone="yes"?>
<Relationships xmlns="http://schemas.openxmlformats.org/package/2006/relationships"><Relationship Id="rId8" Type="http://schemas.openxmlformats.org/officeDocument/2006/relationships/slide" Target="slide31.xml"/><Relationship Id="rId13" Type="http://schemas.openxmlformats.org/officeDocument/2006/relationships/image" Target="../media/image6.png"/><Relationship Id="rId3" Type="http://schemas.openxmlformats.org/officeDocument/2006/relationships/slide" Target="slide27.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30.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32.xml"/><Relationship Id="rId4" Type="http://schemas.openxmlformats.org/officeDocument/2006/relationships/slide" Target="slide33.xml"/><Relationship Id="rId9" Type="http://schemas.openxmlformats.org/officeDocument/2006/relationships/slide" Target="slide4.xml"/><Relationship Id="rId14" Type="http://schemas.openxmlformats.org/officeDocument/2006/relationships/image" Target="../media/image7.png"/></Relationships>
</file>

<file path=ppt/slides/_rels/slide3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33.xml"/><Relationship Id="rId7" Type="http://schemas.openxmlformats.org/officeDocument/2006/relationships/image" Target="../media/image5.png"/><Relationship Id="rId2" Type="http://schemas.openxmlformats.org/officeDocument/2006/relationships/notesSlide" Target="../notesSlides/notesSlide31.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3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30.xml"/><Relationship Id="rId7" Type="http://schemas.openxmlformats.org/officeDocument/2006/relationships/image" Target="../media/image5.png"/><Relationship Id="rId2" Type="http://schemas.openxmlformats.org/officeDocument/2006/relationships/notesSlide" Target="../notesSlides/notesSlide32.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33.xml.rels><?xml version="1.0" encoding="UTF-8" standalone="yes"?>
<Relationships xmlns="http://schemas.openxmlformats.org/package/2006/relationships"><Relationship Id="rId8" Type="http://schemas.openxmlformats.org/officeDocument/2006/relationships/slide" Target="slide34.xml"/><Relationship Id="rId13" Type="http://schemas.openxmlformats.org/officeDocument/2006/relationships/image" Target="../media/image6.png"/><Relationship Id="rId3" Type="http://schemas.openxmlformats.org/officeDocument/2006/relationships/slide" Target="slide30.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33.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35.xml"/><Relationship Id="rId4" Type="http://schemas.openxmlformats.org/officeDocument/2006/relationships/slide" Target="slide36.xml"/><Relationship Id="rId9" Type="http://schemas.openxmlformats.org/officeDocument/2006/relationships/slide" Target="slide4.xml"/><Relationship Id="rId14" Type="http://schemas.openxmlformats.org/officeDocument/2006/relationships/image" Target="../media/image7.png"/></Relationships>
</file>

<file path=ppt/slides/_rels/slide3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36.xml"/><Relationship Id="rId7" Type="http://schemas.openxmlformats.org/officeDocument/2006/relationships/image" Target="../media/image5.png"/><Relationship Id="rId2" Type="http://schemas.openxmlformats.org/officeDocument/2006/relationships/notesSlide" Target="../notesSlides/notesSlide34.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3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33.xml"/><Relationship Id="rId7" Type="http://schemas.openxmlformats.org/officeDocument/2006/relationships/image" Target="../media/image5.png"/><Relationship Id="rId2" Type="http://schemas.openxmlformats.org/officeDocument/2006/relationships/notesSlide" Target="../notesSlides/notesSlide35.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36.xml.rels><?xml version="1.0" encoding="UTF-8" standalone="yes"?>
<Relationships xmlns="http://schemas.openxmlformats.org/package/2006/relationships"><Relationship Id="rId8" Type="http://schemas.openxmlformats.org/officeDocument/2006/relationships/slide" Target="slide37.xml"/><Relationship Id="rId13" Type="http://schemas.openxmlformats.org/officeDocument/2006/relationships/image" Target="../media/image6.png"/><Relationship Id="rId3" Type="http://schemas.openxmlformats.org/officeDocument/2006/relationships/slide" Target="slide33.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36.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38.xml"/><Relationship Id="rId4" Type="http://schemas.openxmlformats.org/officeDocument/2006/relationships/slide" Target="slide39.xml"/><Relationship Id="rId9" Type="http://schemas.openxmlformats.org/officeDocument/2006/relationships/slide" Target="slide4.xml"/><Relationship Id="rId14" Type="http://schemas.openxmlformats.org/officeDocument/2006/relationships/image" Target="../media/image7.png"/></Relationships>
</file>

<file path=ppt/slides/_rels/slide3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39.xml"/><Relationship Id="rId7" Type="http://schemas.openxmlformats.org/officeDocument/2006/relationships/image" Target="../media/image5.png"/><Relationship Id="rId2" Type="http://schemas.openxmlformats.org/officeDocument/2006/relationships/notesSlide" Target="../notesSlides/notesSlide37.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3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36.xml"/><Relationship Id="rId7" Type="http://schemas.openxmlformats.org/officeDocument/2006/relationships/image" Target="../media/image5.png"/><Relationship Id="rId2" Type="http://schemas.openxmlformats.org/officeDocument/2006/relationships/notesSlide" Target="../notesSlides/notesSlide38.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39.xml.rels><?xml version="1.0" encoding="UTF-8" standalone="yes"?>
<Relationships xmlns="http://schemas.openxmlformats.org/package/2006/relationships"><Relationship Id="rId8" Type="http://schemas.openxmlformats.org/officeDocument/2006/relationships/slide" Target="slide40.xml"/><Relationship Id="rId13" Type="http://schemas.openxmlformats.org/officeDocument/2006/relationships/image" Target="../media/image6.png"/><Relationship Id="rId3" Type="http://schemas.openxmlformats.org/officeDocument/2006/relationships/slide" Target="slide36.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39.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41.xml"/><Relationship Id="rId4" Type="http://schemas.openxmlformats.org/officeDocument/2006/relationships/slide" Target="slide42.xml"/><Relationship Id="rId9" Type="http://schemas.openxmlformats.org/officeDocument/2006/relationships/slide" Target="slide4.xml"/><Relationship Id="rId14" Type="http://schemas.openxmlformats.org/officeDocument/2006/relationships/image" Target="../media/image7.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6.xml"/><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40.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42.xml"/><Relationship Id="rId7" Type="http://schemas.openxmlformats.org/officeDocument/2006/relationships/image" Target="../media/image5.png"/><Relationship Id="rId2" Type="http://schemas.openxmlformats.org/officeDocument/2006/relationships/notesSlide" Target="../notesSlides/notesSlide40.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4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39.xml"/><Relationship Id="rId7" Type="http://schemas.openxmlformats.org/officeDocument/2006/relationships/image" Target="../media/image5.png"/><Relationship Id="rId2" Type="http://schemas.openxmlformats.org/officeDocument/2006/relationships/notesSlide" Target="../notesSlides/notesSlide41.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42.xml.rels><?xml version="1.0" encoding="UTF-8" standalone="yes"?>
<Relationships xmlns="http://schemas.openxmlformats.org/package/2006/relationships"><Relationship Id="rId8" Type="http://schemas.openxmlformats.org/officeDocument/2006/relationships/slide" Target="slide43.xml"/><Relationship Id="rId13" Type="http://schemas.openxmlformats.org/officeDocument/2006/relationships/image" Target="../media/image6.png"/><Relationship Id="rId3" Type="http://schemas.openxmlformats.org/officeDocument/2006/relationships/slide" Target="slide39.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42.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44.xml"/><Relationship Id="rId4" Type="http://schemas.openxmlformats.org/officeDocument/2006/relationships/slide" Target="slide45.xml"/><Relationship Id="rId9" Type="http://schemas.openxmlformats.org/officeDocument/2006/relationships/slide" Target="slide4.xml"/><Relationship Id="rId14" Type="http://schemas.openxmlformats.org/officeDocument/2006/relationships/image" Target="../media/image7.png"/></Relationships>
</file>

<file path=ppt/slides/_rels/slide4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45.xml"/><Relationship Id="rId7" Type="http://schemas.openxmlformats.org/officeDocument/2006/relationships/image" Target="../media/image5.png"/><Relationship Id="rId2" Type="http://schemas.openxmlformats.org/officeDocument/2006/relationships/notesSlide" Target="../notesSlides/notesSlide43.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4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42.xml"/><Relationship Id="rId7" Type="http://schemas.openxmlformats.org/officeDocument/2006/relationships/image" Target="../media/image5.png"/><Relationship Id="rId2" Type="http://schemas.openxmlformats.org/officeDocument/2006/relationships/notesSlide" Target="../notesSlides/notesSlide44.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45.xml.rels><?xml version="1.0" encoding="UTF-8" standalone="yes"?>
<Relationships xmlns="http://schemas.openxmlformats.org/package/2006/relationships"><Relationship Id="rId8" Type="http://schemas.openxmlformats.org/officeDocument/2006/relationships/slide" Target="slide46.xml"/><Relationship Id="rId13" Type="http://schemas.openxmlformats.org/officeDocument/2006/relationships/image" Target="../media/image6.png"/><Relationship Id="rId3" Type="http://schemas.openxmlformats.org/officeDocument/2006/relationships/slide" Target="slide42.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45.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47.xml"/><Relationship Id="rId4" Type="http://schemas.openxmlformats.org/officeDocument/2006/relationships/slide" Target="slide48.xml"/><Relationship Id="rId9" Type="http://schemas.openxmlformats.org/officeDocument/2006/relationships/slide" Target="slide4.xml"/><Relationship Id="rId14" Type="http://schemas.openxmlformats.org/officeDocument/2006/relationships/image" Target="../media/image7.png"/></Relationships>
</file>

<file path=ppt/slides/_rels/slide4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48.xml"/><Relationship Id="rId7" Type="http://schemas.openxmlformats.org/officeDocument/2006/relationships/image" Target="../media/image5.png"/><Relationship Id="rId2" Type="http://schemas.openxmlformats.org/officeDocument/2006/relationships/notesSlide" Target="../notesSlides/notesSlide46.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47.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 Target="slide45.xml"/><Relationship Id="rId7" Type="http://schemas.openxmlformats.org/officeDocument/2006/relationships/image" Target="../media/image6.png"/><Relationship Id="rId2" Type="http://schemas.openxmlformats.org/officeDocument/2006/relationships/notesSlide" Target="../notesSlides/notesSlide47.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7.png"/></Relationships>
</file>

<file path=ppt/slides/_rels/slide48.xml.rels><?xml version="1.0" encoding="UTF-8" standalone="yes"?>
<Relationships xmlns="http://schemas.openxmlformats.org/package/2006/relationships"><Relationship Id="rId8" Type="http://schemas.openxmlformats.org/officeDocument/2006/relationships/slide" Target="slide49.xml"/><Relationship Id="rId13" Type="http://schemas.openxmlformats.org/officeDocument/2006/relationships/image" Target="../media/image6.png"/><Relationship Id="rId3" Type="http://schemas.openxmlformats.org/officeDocument/2006/relationships/slide" Target="slide45.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48.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50.xml"/><Relationship Id="rId4" Type="http://schemas.openxmlformats.org/officeDocument/2006/relationships/slide" Target="slide51.xml"/><Relationship Id="rId9" Type="http://schemas.openxmlformats.org/officeDocument/2006/relationships/slide" Target="slide4.xml"/><Relationship Id="rId14" Type="http://schemas.openxmlformats.org/officeDocument/2006/relationships/image" Target="../media/image7.png"/></Relationships>
</file>

<file path=ppt/slides/_rels/slide4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51.xml"/><Relationship Id="rId7" Type="http://schemas.openxmlformats.org/officeDocument/2006/relationships/image" Target="../media/image5.png"/><Relationship Id="rId2" Type="http://schemas.openxmlformats.org/officeDocument/2006/relationships/notesSlide" Target="../notesSlides/notesSlide49.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5.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 Target="slide3.xml"/><Relationship Id="rId7"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image" Target="../media/image6.png"/><Relationship Id="rId4" Type="http://schemas.openxmlformats.org/officeDocument/2006/relationships/slide" Target="slide6.xml"/><Relationship Id="rId9" Type="http://schemas.openxmlformats.org/officeDocument/2006/relationships/image" Target="../media/image7.png"/></Relationships>
</file>

<file path=ppt/slides/_rels/slide50.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 Target="slide48.xml"/><Relationship Id="rId7" Type="http://schemas.openxmlformats.org/officeDocument/2006/relationships/image" Target="../media/image4.png"/><Relationship Id="rId2" Type="http://schemas.openxmlformats.org/officeDocument/2006/relationships/notesSlide" Target="../notesSlides/notesSlide50.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6.png"/><Relationship Id="rId4" Type="http://schemas.openxmlformats.org/officeDocument/2006/relationships/slide" Target="slide2.xml"/><Relationship Id="rId9" Type="http://schemas.openxmlformats.org/officeDocument/2006/relationships/image" Target="../media/image7.png"/></Relationships>
</file>

<file path=ppt/slides/_rels/slide51.xml.rels><?xml version="1.0" encoding="UTF-8" standalone="yes"?>
<Relationships xmlns="http://schemas.openxmlformats.org/package/2006/relationships"><Relationship Id="rId8" Type="http://schemas.openxmlformats.org/officeDocument/2006/relationships/slide" Target="slide52.xml"/><Relationship Id="rId13" Type="http://schemas.openxmlformats.org/officeDocument/2006/relationships/image" Target="../media/image6.png"/><Relationship Id="rId3" Type="http://schemas.openxmlformats.org/officeDocument/2006/relationships/slide" Target="slide48.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51.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53.xml"/><Relationship Id="rId4" Type="http://schemas.openxmlformats.org/officeDocument/2006/relationships/slide" Target="slide54.xml"/><Relationship Id="rId9" Type="http://schemas.openxmlformats.org/officeDocument/2006/relationships/slide" Target="slide4.xml"/><Relationship Id="rId14" Type="http://schemas.openxmlformats.org/officeDocument/2006/relationships/image" Target="../media/image7.png"/></Relationships>
</file>

<file path=ppt/slides/_rels/slide5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54.xml"/><Relationship Id="rId7" Type="http://schemas.openxmlformats.org/officeDocument/2006/relationships/image" Target="../media/image5.png"/><Relationship Id="rId2" Type="http://schemas.openxmlformats.org/officeDocument/2006/relationships/notesSlide" Target="../notesSlides/notesSlide52.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5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51.xml"/><Relationship Id="rId7" Type="http://schemas.openxmlformats.org/officeDocument/2006/relationships/image" Target="../media/image5.png"/><Relationship Id="rId2" Type="http://schemas.openxmlformats.org/officeDocument/2006/relationships/notesSlide" Target="../notesSlides/notesSlide53.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54.xml.rels><?xml version="1.0" encoding="UTF-8" standalone="yes"?>
<Relationships xmlns="http://schemas.openxmlformats.org/package/2006/relationships"><Relationship Id="rId8" Type="http://schemas.openxmlformats.org/officeDocument/2006/relationships/slide" Target="slide55.xml"/><Relationship Id="rId13" Type="http://schemas.openxmlformats.org/officeDocument/2006/relationships/image" Target="../media/image6.png"/><Relationship Id="rId3" Type="http://schemas.openxmlformats.org/officeDocument/2006/relationships/slide" Target="slide51.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54.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56.xml"/><Relationship Id="rId4" Type="http://schemas.openxmlformats.org/officeDocument/2006/relationships/slide" Target="slide57.xml"/><Relationship Id="rId9" Type="http://schemas.openxmlformats.org/officeDocument/2006/relationships/slide" Target="slide4.xml"/><Relationship Id="rId14" Type="http://schemas.openxmlformats.org/officeDocument/2006/relationships/image" Target="../media/image7.png"/></Relationships>
</file>

<file path=ppt/slides/_rels/slide5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57.xml"/><Relationship Id="rId7" Type="http://schemas.openxmlformats.org/officeDocument/2006/relationships/image" Target="../media/image5.png"/><Relationship Id="rId2" Type="http://schemas.openxmlformats.org/officeDocument/2006/relationships/notesSlide" Target="../notesSlides/notesSlide55.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5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54.xml"/><Relationship Id="rId7" Type="http://schemas.openxmlformats.org/officeDocument/2006/relationships/image" Target="../media/image5.png"/><Relationship Id="rId2" Type="http://schemas.openxmlformats.org/officeDocument/2006/relationships/notesSlide" Target="../notesSlides/notesSlide56.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57.xml.rels><?xml version="1.0" encoding="UTF-8" standalone="yes"?>
<Relationships xmlns="http://schemas.openxmlformats.org/package/2006/relationships"><Relationship Id="rId8" Type="http://schemas.openxmlformats.org/officeDocument/2006/relationships/slide" Target="slide58.xml"/><Relationship Id="rId13" Type="http://schemas.openxmlformats.org/officeDocument/2006/relationships/image" Target="../media/image6.png"/><Relationship Id="rId3" Type="http://schemas.openxmlformats.org/officeDocument/2006/relationships/slide" Target="slide54.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57.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59.xml"/><Relationship Id="rId4" Type="http://schemas.openxmlformats.org/officeDocument/2006/relationships/slide" Target="slide60.xml"/><Relationship Id="rId9" Type="http://schemas.openxmlformats.org/officeDocument/2006/relationships/slide" Target="slide4.xml"/><Relationship Id="rId14" Type="http://schemas.openxmlformats.org/officeDocument/2006/relationships/image" Target="../media/image7.png"/></Relationships>
</file>

<file path=ppt/slides/_rels/slide5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60.xml"/><Relationship Id="rId7" Type="http://schemas.openxmlformats.org/officeDocument/2006/relationships/image" Target="../media/image5.png"/><Relationship Id="rId2" Type="http://schemas.openxmlformats.org/officeDocument/2006/relationships/notesSlide" Target="../notesSlides/notesSlide58.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5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57.xml"/><Relationship Id="rId7" Type="http://schemas.openxmlformats.org/officeDocument/2006/relationships/image" Target="../media/image5.png"/><Relationship Id="rId2" Type="http://schemas.openxmlformats.org/officeDocument/2006/relationships/notesSlide" Target="../notesSlides/notesSlide59.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6.xml.rels><?xml version="1.0" encoding="UTF-8" standalone="yes"?>
<Relationships xmlns="http://schemas.openxmlformats.org/package/2006/relationships"><Relationship Id="rId8" Type="http://schemas.openxmlformats.org/officeDocument/2006/relationships/slide" Target="slide7.xml"/><Relationship Id="rId13" Type="http://schemas.openxmlformats.org/officeDocument/2006/relationships/image" Target="../media/image6.png"/><Relationship Id="rId3" Type="http://schemas.openxmlformats.org/officeDocument/2006/relationships/slide" Target="slide3.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8.xml"/><Relationship Id="rId4" Type="http://schemas.openxmlformats.org/officeDocument/2006/relationships/slide" Target="slide9.xml"/><Relationship Id="rId9" Type="http://schemas.openxmlformats.org/officeDocument/2006/relationships/slide" Target="slide4.xml"/><Relationship Id="rId14" Type="http://schemas.openxmlformats.org/officeDocument/2006/relationships/image" Target="../media/image7.png"/></Relationships>
</file>

<file path=ppt/slides/_rels/slide60.xml.rels><?xml version="1.0" encoding="UTF-8" standalone="yes"?>
<Relationships xmlns="http://schemas.openxmlformats.org/package/2006/relationships"><Relationship Id="rId8" Type="http://schemas.openxmlformats.org/officeDocument/2006/relationships/slide" Target="slide61.xml"/><Relationship Id="rId13" Type="http://schemas.openxmlformats.org/officeDocument/2006/relationships/image" Target="../media/image6.png"/><Relationship Id="rId3" Type="http://schemas.openxmlformats.org/officeDocument/2006/relationships/slide" Target="slide57.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60.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62.xml"/><Relationship Id="rId4" Type="http://schemas.openxmlformats.org/officeDocument/2006/relationships/slide" Target="slide63.xml"/><Relationship Id="rId9" Type="http://schemas.openxmlformats.org/officeDocument/2006/relationships/slide" Target="slide4.xml"/><Relationship Id="rId14" Type="http://schemas.openxmlformats.org/officeDocument/2006/relationships/image" Target="../media/image7.png"/></Relationships>
</file>

<file path=ppt/slides/_rels/slide6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63.xml"/><Relationship Id="rId7" Type="http://schemas.openxmlformats.org/officeDocument/2006/relationships/image" Target="../media/image5.png"/><Relationship Id="rId2" Type="http://schemas.openxmlformats.org/officeDocument/2006/relationships/notesSlide" Target="../notesSlides/notesSlide61.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6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60.xml"/><Relationship Id="rId7" Type="http://schemas.openxmlformats.org/officeDocument/2006/relationships/image" Target="../media/image5.png"/><Relationship Id="rId2" Type="http://schemas.openxmlformats.org/officeDocument/2006/relationships/notesSlide" Target="../notesSlides/notesSlide62.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63.xml.rels><?xml version="1.0" encoding="UTF-8" standalone="yes"?>
<Relationships xmlns="http://schemas.openxmlformats.org/package/2006/relationships"><Relationship Id="rId8" Type="http://schemas.openxmlformats.org/officeDocument/2006/relationships/slide" Target="slide64.xml"/><Relationship Id="rId13" Type="http://schemas.openxmlformats.org/officeDocument/2006/relationships/image" Target="../media/image6.png"/><Relationship Id="rId3" Type="http://schemas.openxmlformats.org/officeDocument/2006/relationships/slide" Target="slide60.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63.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65.xml"/><Relationship Id="rId4" Type="http://schemas.openxmlformats.org/officeDocument/2006/relationships/slide" Target="slide66.xml"/><Relationship Id="rId9" Type="http://schemas.openxmlformats.org/officeDocument/2006/relationships/slide" Target="slide4.xml"/><Relationship Id="rId14" Type="http://schemas.openxmlformats.org/officeDocument/2006/relationships/image" Target="../media/image7.png"/></Relationships>
</file>

<file path=ppt/slides/_rels/slide6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66.xml"/><Relationship Id="rId7" Type="http://schemas.openxmlformats.org/officeDocument/2006/relationships/image" Target="../media/image5.png"/><Relationship Id="rId2" Type="http://schemas.openxmlformats.org/officeDocument/2006/relationships/notesSlide" Target="../notesSlides/notesSlide64.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6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63.xml"/><Relationship Id="rId7" Type="http://schemas.openxmlformats.org/officeDocument/2006/relationships/image" Target="../media/image5.png"/><Relationship Id="rId2" Type="http://schemas.openxmlformats.org/officeDocument/2006/relationships/notesSlide" Target="../notesSlides/notesSlide65.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66.xml.rels><?xml version="1.0" encoding="UTF-8" standalone="yes"?>
<Relationships xmlns="http://schemas.openxmlformats.org/package/2006/relationships"><Relationship Id="rId8" Type="http://schemas.openxmlformats.org/officeDocument/2006/relationships/slide" Target="slide67.xml"/><Relationship Id="rId13" Type="http://schemas.openxmlformats.org/officeDocument/2006/relationships/image" Target="../media/image6.png"/><Relationship Id="rId3" Type="http://schemas.openxmlformats.org/officeDocument/2006/relationships/slide" Target="slide63.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66.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68.xml"/><Relationship Id="rId4" Type="http://schemas.openxmlformats.org/officeDocument/2006/relationships/slide" Target="slide69.xml"/><Relationship Id="rId9" Type="http://schemas.openxmlformats.org/officeDocument/2006/relationships/slide" Target="slide4.xml"/><Relationship Id="rId14" Type="http://schemas.openxmlformats.org/officeDocument/2006/relationships/image" Target="../media/image7.png"/></Relationships>
</file>

<file path=ppt/slides/_rels/slide6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69.xml"/><Relationship Id="rId7" Type="http://schemas.openxmlformats.org/officeDocument/2006/relationships/image" Target="../media/image5.png"/><Relationship Id="rId2" Type="http://schemas.openxmlformats.org/officeDocument/2006/relationships/notesSlide" Target="../notesSlides/notesSlide67.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6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66.xml"/><Relationship Id="rId7" Type="http://schemas.openxmlformats.org/officeDocument/2006/relationships/image" Target="../media/image5.png"/><Relationship Id="rId2" Type="http://schemas.openxmlformats.org/officeDocument/2006/relationships/notesSlide" Target="../notesSlides/notesSlide68.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69.xml.rels><?xml version="1.0" encoding="UTF-8" standalone="yes"?>
<Relationships xmlns="http://schemas.openxmlformats.org/package/2006/relationships"><Relationship Id="rId8" Type="http://schemas.openxmlformats.org/officeDocument/2006/relationships/slide" Target="slide70.xml"/><Relationship Id="rId13" Type="http://schemas.openxmlformats.org/officeDocument/2006/relationships/image" Target="../media/image6.png"/><Relationship Id="rId3" Type="http://schemas.openxmlformats.org/officeDocument/2006/relationships/slide" Target="slide66.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69.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71.xml"/><Relationship Id="rId4" Type="http://schemas.openxmlformats.org/officeDocument/2006/relationships/slide" Target="slide72.xml"/><Relationship Id="rId9" Type="http://schemas.openxmlformats.org/officeDocument/2006/relationships/slide" Target="slide4.xml"/><Relationship Id="rId14" Type="http://schemas.openxmlformats.org/officeDocument/2006/relationships/image" Target="../media/image7.png"/></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9.xml"/><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70.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72.xml"/><Relationship Id="rId7" Type="http://schemas.openxmlformats.org/officeDocument/2006/relationships/image" Target="../media/image5.png"/><Relationship Id="rId2" Type="http://schemas.openxmlformats.org/officeDocument/2006/relationships/notesSlide" Target="../notesSlides/notesSlide70.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7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69.xml"/><Relationship Id="rId7" Type="http://schemas.openxmlformats.org/officeDocument/2006/relationships/image" Target="../media/image5.png"/><Relationship Id="rId2" Type="http://schemas.openxmlformats.org/officeDocument/2006/relationships/notesSlide" Target="../notesSlides/notesSlide71.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72.xml.rels><?xml version="1.0" encoding="UTF-8" standalone="yes"?>
<Relationships xmlns="http://schemas.openxmlformats.org/package/2006/relationships"><Relationship Id="rId8" Type="http://schemas.openxmlformats.org/officeDocument/2006/relationships/slide" Target="slide73.xml"/><Relationship Id="rId13" Type="http://schemas.openxmlformats.org/officeDocument/2006/relationships/image" Target="../media/image6.png"/><Relationship Id="rId3" Type="http://schemas.openxmlformats.org/officeDocument/2006/relationships/slide" Target="slide69.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72.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74.xml"/><Relationship Id="rId4" Type="http://schemas.openxmlformats.org/officeDocument/2006/relationships/slide" Target="slide75.xml"/><Relationship Id="rId9" Type="http://schemas.openxmlformats.org/officeDocument/2006/relationships/slide" Target="slide4.xml"/><Relationship Id="rId14" Type="http://schemas.openxmlformats.org/officeDocument/2006/relationships/image" Target="../media/image7.png"/></Relationships>
</file>

<file path=ppt/slides/_rels/slide7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75.xml"/><Relationship Id="rId7" Type="http://schemas.openxmlformats.org/officeDocument/2006/relationships/image" Target="../media/image5.png"/><Relationship Id="rId2" Type="http://schemas.openxmlformats.org/officeDocument/2006/relationships/notesSlide" Target="../notesSlides/notesSlide73.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7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72.xml"/><Relationship Id="rId7" Type="http://schemas.openxmlformats.org/officeDocument/2006/relationships/image" Target="../media/image5.png"/><Relationship Id="rId2" Type="http://schemas.openxmlformats.org/officeDocument/2006/relationships/notesSlide" Target="../notesSlides/notesSlide74.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75.xml.rels><?xml version="1.0" encoding="UTF-8" standalone="yes"?>
<Relationships xmlns="http://schemas.openxmlformats.org/package/2006/relationships"><Relationship Id="rId8" Type="http://schemas.openxmlformats.org/officeDocument/2006/relationships/slide" Target="slide76.xml"/><Relationship Id="rId13" Type="http://schemas.openxmlformats.org/officeDocument/2006/relationships/image" Target="../media/image6.png"/><Relationship Id="rId3" Type="http://schemas.openxmlformats.org/officeDocument/2006/relationships/slide" Target="slide72.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75.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77.xml"/><Relationship Id="rId4" Type="http://schemas.openxmlformats.org/officeDocument/2006/relationships/slide" Target="slide78.xml"/><Relationship Id="rId9" Type="http://schemas.openxmlformats.org/officeDocument/2006/relationships/slide" Target="slide4.xml"/><Relationship Id="rId14" Type="http://schemas.openxmlformats.org/officeDocument/2006/relationships/image" Target="../media/image7.png"/></Relationships>
</file>

<file path=ppt/slides/_rels/slide7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78.xml"/><Relationship Id="rId7" Type="http://schemas.openxmlformats.org/officeDocument/2006/relationships/image" Target="../media/image5.png"/><Relationship Id="rId2" Type="http://schemas.openxmlformats.org/officeDocument/2006/relationships/notesSlide" Target="../notesSlides/notesSlide76.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7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75.xml"/><Relationship Id="rId7" Type="http://schemas.openxmlformats.org/officeDocument/2006/relationships/image" Target="../media/image5.png"/><Relationship Id="rId2" Type="http://schemas.openxmlformats.org/officeDocument/2006/relationships/notesSlide" Target="../notesSlides/notesSlide77.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7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75.xml"/><Relationship Id="rId1" Type="http://schemas.openxmlformats.org/officeDocument/2006/relationships/slideLayout" Target="../slideLayouts/slideLayout7.xml"/><Relationship Id="rId5" Type="http://schemas.openxmlformats.org/officeDocument/2006/relationships/image" Target="../media/image1.jpeg"/><Relationship Id="rId4" Type="http://schemas.openxmlformats.org/officeDocument/2006/relationships/hyperlink" Target="http://www.bridgeoffice.nl/" TargetMode="External"/></Relationships>
</file>

<file path=ppt/slides/_rels/slide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6.xml"/><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www.bridgeoffice.nl/" TargetMode="External"/><Relationship Id="rId10" Type="http://schemas.openxmlformats.org/officeDocument/2006/relationships/image" Target="../media/image4.png"/><Relationship Id="rId4" Type="http://schemas.openxmlformats.org/officeDocument/2006/relationships/slide" Target="slide2.xml"/><Relationship Id="rId9" Type="http://schemas.openxmlformats.org/officeDocument/2006/relationships/image" Target="../media/image6.png"/></Relationships>
</file>

<file path=ppt/slides/_rels/slide9.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image" Target="../media/image6.png"/><Relationship Id="rId3" Type="http://schemas.openxmlformats.org/officeDocument/2006/relationships/slide" Target="slide6.xml"/><Relationship Id="rId7" Type="http://schemas.openxmlformats.org/officeDocument/2006/relationships/image" Target="../media/image1.jpeg"/><Relationship Id="rId12"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hyperlink" Target="http://www.bridgeoffice.nl/" TargetMode="External"/><Relationship Id="rId11" Type="http://schemas.openxmlformats.org/officeDocument/2006/relationships/image" Target="../media/image4.png"/><Relationship Id="rId5" Type="http://schemas.openxmlformats.org/officeDocument/2006/relationships/slide" Target="slide2.xml"/><Relationship Id="rId10" Type="http://schemas.openxmlformats.org/officeDocument/2006/relationships/slide" Target="slide11.xml"/><Relationship Id="rId4" Type="http://schemas.openxmlformats.org/officeDocument/2006/relationships/slide" Target="slide12.xml"/><Relationship Id="rId9" Type="http://schemas.openxmlformats.org/officeDocument/2006/relationships/slide" Target="slide4.xml"/><Relationship Id="rId1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Start</a:t>
            </a:r>
          </a:p>
        </p:txBody>
      </p:sp>
      <p:sp>
        <p:nvSpPr>
          <p:cNvPr id="17" name="Rond diagonale hoek rechthoek 16"/>
          <p:cNvSpPr/>
          <p:nvPr/>
        </p:nvSpPr>
        <p:spPr>
          <a:xfrm>
            <a:off x="323528" y="5950800"/>
            <a:ext cx="3744416" cy="504000"/>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Druk op ESC om de test af te sluiten</a:t>
            </a:r>
          </a:p>
        </p:txBody>
      </p:sp>
      <p:pic>
        <p:nvPicPr>
          <p:cNvPr id="14" name="Afbeelding 13" descr="mainheader.jpg">
            <a:hlinkClick r:id="rId4" tooltip="Klik hier om de website van Bridge Office te bezoeken!"/>
          </p:cNvPr>
          <p:cNvPicPr>
            <a:picLocks noChangeAspect="1"/>
          </p:cNvPicPr>
          <p:nvPr/>
        </p:nvPicPr>
        <p:blipFill>
          <a:blip r:embed="rId5" cstate="print"/>
          <a:stretch>
            <a:fillRect/>
          </a:stretch>
        </p:blipFill>
        <p:spPr>
          <a:xfrm>
            <a:off x="0" y="0"/>
            <a:ext cx="9144000" cy="1006337"/>
          </a:xfrm>
          <a:prstGeom prst="rect">
            <a:avLst/>
          </a:prstGeom>
        </p:spPr>
      </p:pic>
      <p:sp>
        <p:nvSpPr>
          <p:cNvPr id="16" name="Tekstvak 15">
            <a:extLst>
              <a:ext uri="{FF2B5EF4-FFF2-40B4-BE49-F238E27FC236}">
                <a16:creationId xmlns:a16="http://schemas.microsoft.com/office/drawing/2014/main" id="{AB7B1817-E511-43AC-B2A9-FF852A6ADA31}"/>
              </a:ext>
            </a:extLst>
          </p:cNvPr>
          <p:cNvSpPr txBox="1"/>
          <p:nvPr/>
        </p:nvSpPr>
        <p:spPr>
          <a:xfrm>
            <a:off x="2915816" y="2877716"/>
            <a:ext cx="3960440" cy="1323439"/>
          </a:xfrm>
          <a:prstGeom prst="rect">
            <a:avLst/>
          </a:prstGeom>
          <a:noFill/>
        </p:spPr>
        <p:txBody>
          <a:bodyPr wrap="square" rtlCol="0">
            <a:spAutoFit/>
          </a:bodyPr>
          <a:lstStyle/>
          <a:p>
            <a:pPr marL="342900" indent="-342900">
              <a:buFont typeface="Arial" panose="020B0604020202020204" pitchFamily="34" charset="0"/>
              <a:buChar char="•"/>
            </a:pPr>
            <a:r>
              <a:rPr lang="nl-NL" sz="2000" dirty="0">
                <a:solidFill>
                  <a:srgbClr val="244D10"/>
                </a:solidFill>
                <a:latin typeface="Copperplate Gothic Light" panose="020E0507020206020404" pitchFamily="34" charset="0"/>
              </a:rPr>
              <a:t>Biedsysteem 5542</a:t>
            </a:r>
          </a:p>
          <a:p>
            <a:pPr marL="342900" indent="-342900">
              <a:buFont typeface="Arial" panose="020B0604020202020204" pitchFamily="34" charset="0"/>
              <a:buChar char="•"/>
            </a:pPr>
            <a:r>
              <a:rPr lang="nl-NL" sz="2000" dirty="0">
                <a:solidFill>
                  <a:srgbClr val="244D10"/>
                </a:solidFill>
                <a:latin typeface="Copperplate Gothic Light" panose="020E0507020206020404" pitchFamily="34" charset="0"/>
              </a:rPr>
              <a:t>Openingen van 12+</a:t>
            </a:r>
          </a:p>
          <a:p>
            <a:pPr marL="342900" indent="-342900">
              <a:buFont typeface="Arial" panose="020B0604020202020204" pitchFamily="34" charset="0"/>
              <a:buChar char="•"/>
            </a:pPr>
            <a:r>
              <a:rPr lang="nl-NL" sz="2000" dirty="0">
                <a:solidFill>
                  <a:srgbClr val="244D10"/>
                </a:solidFill>
                <a:latin typeface="Copperplate Gothic Light" panose="020E0507020206020404" pitchFamily="34" charset="0"/>
              </a:rPr>
              <a:t>Stayman vanaf 8 punten</a:t>
            </a:r>
          </a:p>
          <a:p>
            <a:pPr marL="342900" indent="-342900">
              <a:buFont typeface="Arial" panose="020B0604020202020204" pitchFamily="34" charset="0"/>
              <a:buChar char="•"/>
            </a:pPr>
            <a:r>
              <a:rPr lang="nl-NL" sz="2000" dirty="0">
                <a:solidFill>
                  <a:srgbClr val="244D10"/>
                </a:solidFill>
                <a:latin typeface="Copperplate Gothic Light" panose="020E0507020206020404" pitchFamily="34" charset="0"/>
              </a:rPr>
              <a:t>Jacoby vanaf 0 punten</a:t>
            </a:r>
          </a:p>
        </p:txBody>
      </p:sp>
      <p:sp>
        <p:nvSpPr>
          <p:cNvPr id="20" name="Tekstvak 19">
            <a:extLst>
              <a:ext uri="{FF2B5EF4-FFF2-40B4-BE49-F238E27FC236}">
                <a16:creationId xmlns:a16="http://schemas.microsoft.com/office/drawing/2014/main" id="{2102328F-6CA9-4E45-967C-A277526DA4B0}"/>
              </a:ext>
            </a:extLst>
          </p:cNvPr>
          <p:cNvSpPr txBox="1"/>
          <p:nvPr/>
        </p:nvSpPr>
        <p:spPr>
          <a:xfrm>
            <a:off x="396000" y="1120089"/>
            <a:ext cx="8564214" cy="1446550"/>
          </a:xfrm>
          <a:prstGeom prst="rect">
            <a:avLst/>
          </a:prstGeom>
          <a:noFill/>
        </p:spPr>
        <p:txBody>
          <a:bodyPr wrap="square" rtlCol="0">
            <a:spAutoFit/>
          </a:bodyPr>
          <a:lstStyle/>
          <a:p>
            <a:pPr algn="ctr"/>
            <a:r>
              <a:rPr lang="nl-NL" sz="4400" b="1" dirty="0">
                <a:ln w="19050">
                  <a:solidFill>
                    <a:schemeClr val="tx2">
                      <a:tint val="1000"/>
                    </a:schemeClr>
                  </a:solidFill>
                  <a:prstDash val="solid"/>
                </a:ln>
                <a:solidFill>
                  <a:srgbClr val="244D10"/>
                </a:solidFill>
              </a:rPr>
              <a:t>Serie 5-Bieden - Les 10 </a:t>
            </a:r>
            <a:br>
              <a:rPr lang="nl-NL" sz="4400" b="1" dirty="0">
                <a:ln w="19050">
                  <a:solidFill>
                    <a:schemeClr val="tx2">
                      <a:tint val="1000"/>
                    </a:schemeClr>
                  </a:solidFill>
                  <a:prstDash val="solid"/>
                </a:ln>
                <a:solidFill>
                  <a:srgbClr val="244D10"/>
                </a:solidFill>
              </a:rPr>
            </a:br>
            <a:r>
              <a:rPr lang="nl-NL" sz="4400" b="1" dirty="0">
                <a:ln w="19050">
                  <a:solidFill>
                    <a:schemeClr val="tx2">
                      <a:tint val="1000"/>
                    </a:schemeClr>
                  </a:solidFill>
                  <a:prstDash val="solid"/>
                </a:ln>
                <a:solidFill>
                  <a:srgbClr val="244D10"/>
                </a:solidFill>
              </a:rPr>
              <a:t>Mijn bod na 2 SA Opening</a:t>
            </a:r>
            <a:endParaRPr lang="nl-NL" sz="4400" dirty="0">
              <a:solidFill>
                <a:srgbClr val="244D10"/>
              </a:solidFill>
              <a:effectLst>
                <a:outerShdw blurRad="50800" dist="38100" dir="2700000" algn="tl" rotWithShape="0">
                  <a:prstClr val="black">
                    <a:alpha val="40000"/>
                  </a:prstClr>
                </a:outerShdw>
              </a:effectLst>
              <a:latin typeface="Copperplate Gothic Bold" panose="020E0705020206020404" pitchFamily="34" charset="0"/>
            </a:endParaRPr>
          </a:p>
        </p:txBody>
      </p:sp>
      <p:sp>
        <p:nvSpPr>
          <p:cNvPr id="21" name="Rechthoek 20">
            <a:extLst>
              <a:ext uri="{FF2B5EF4-FFF2-40B4-BE49-F238E27FC236}">
                <a16:creationId xmlns:a16="http://schemas.microsoft.com/office/drawing/2014/main" id="{1B5BC695-F0AA-4CBD-8696-543C16C6EABC}"/>
              </a:ext>
            </a:extLst>
          </p:cNvPr>
          <p:cNvSpPr/>
          <p:nvPr/>
        </p:nvSpPr>
        <p:spPr>
          <a:xfrm>
            <a:off x="2915816" y="5334204"/>
            <a:ext cx="3744416" cy="4037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t>© Bridge Office 2025  Auteur: Thijs Op het Roodt</a:t>
            </a:r>
            <a:endParaRPr lang="nl-NL" sz="1400" dirty="0"/>
          </a:p>
        </p:txBody>
      </p:sp>
      <p:pic>
        <p:nvPicPr>
          <p:cNvPr id="23" name="Graphic 22" descr="Cirkels met pijlen">
            <a:extLst>
              <a:ext uri="{FF2B5EF4-FFF2-40B4-BE49-F238E27FC236}">
                <a16:creationId xmlns:a16="http://schemas.microsoft.com/office/drawing/2014/main" id="{C7E2CA3F-7A27-4E7D-BDB1-6B31F8393F4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876256" y="2615870"/>
            <a:ext cx="1736915" cy="1736915"/>
          </a:xfrm>
          <a:prstGeom prst="rect">
            <a:avLst/>
          </a:prstGeom>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pic>
      <p:pic>
        <p:nvPicPr>
          <p:cNvPr id="24" name="Graphic 23" descr="Cirkels met pijlen">
            <a:extLst>
              <a:ext uri="{FF2B5EF4-FFF2-40B4-BE49-F238E27FC236}">
                <a16:creationId xmlns:a16="http://schemas.microsoft.com/office/drawing/2014/main" id="{EA0F03DE-2BD5-4C24-B163-D49664E3E9DF}"/>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39552" y="2607147"/>
            <a:ext cx="1736915" cy="1736915"/>
          </a:xfrm>
          <a:prstGeom prst="rect">
            <a:avLst/>
          </a:prstGeom>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pic>
      <p:cxnSp>
        <p:nvCxnSpPr>
          <p:cNvPr id="7" name="Rechte verbindingslijn 6">
            <a:extLst>
              <a:ext uri="{FF2B5EF4-FFF2-40B4-BE49-F238E27FC236}">
                <a16:creationId xmlns:a16="http://schemas.microsoft.com/office/drawing/2014/main" id="{57AB76B8-A042-4DFB-B9C4-016DC591E4B7}"/>
              </a:ext>
            </a:extLst>
          </p:cNvPr>
          <p:cNvCxnSpPr/>
          <p:nvPr/>
        </p:nvCxnSpPr>
        <p:spPr>
          <a:xfrm>
            <a:off x="179512" y="2731790"/>
            <a:ext cx="8856984" cy="0"/>
          </a:xfrm>
          <a:prstGeom prst="line">
            <a:avLst/>
          </a:prstGeom>
          <a:ln>
            <a:solidFill>
              <a:srgbClr val="006600"/>
            </a:solidFill>
          </a:ln>
        </p:spPr>
        <p:style>
          <a:lnRef idx="1">
            <a:schemeClr val="accent1"/>
          </a:lnRef>
          <a:fillRef idx="0">
            <a:schemeClr val="accent1"/>
          </a:fillRef>
          <a:effectRef idx="0">
            <a:schemeClr val="accent1"/>
          </a:effectRef>
          <a:fontRef idx="minor">
            <a:schemeClr val="tx1"/>
          </a:fontRef>
        </p:style>
      </p:cxnSp>
      <p:sp>
        <p:nvSpPr>
          <p:cNvPr id="19" name="Tekstvak 18">
            <a:extLst>
              <a:ext uri="{FF2B5EF4-FFF2-40B4-BE49-F238E27FC236}">
                <a16:creationId xmlns:a16="http://schemas.microsoft.com/office/drawing/2014/main" id="{AD6C494F-7F02-4EB0-8BA8-962733081BAB}"/>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2" name="Tekstvak 21">
            <a:extLst>
              <a:ext uri="{FF2B5EF4-FFF2-40B4-BE49-F238E27FC236}">
                <a16:creationId xmlns:a16="http://schemas.microsoft.com/office/drawing/2014/main" id="{45BF7A08-4359-475E-9BCB-E17951359DB3}"/>
              </a:ext>
            </a:extLst>
          </p:cNvPr>
          <p:cNvSpPr txBox="1"/>
          <p:nvPr/>
        </p:nvSpPr>
        <p:spPr>
          <a:xfrm>
            <a:off x="50800" y="6580800"/>
            <a:ext cx="2339752" cy="253916"/>
          </a:xfrm>
          <a:prstGeom prst="rect">
            <a:avLst/>
          </a:prstGeom>
          <a:noFill/>
        </p:spPr>
        <p:txBody>
          <a:bodyPr wrap="square" rtlCol="0">
            <a:spAutoFit/>
          </a:bodyPr>
          <a:lstStyle/>
          <a:p>
            <a:r>
              <a:rPr lang="nl-NL" sz="1050" dirty="0"/>
              <a:t>© Bridge Office – 2025 – Bieden Serie 5</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4" name="Afbeelding 13"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6CD0A037-3C57-49CC-9D1E-DD788DBA3969}"/>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0" name="Rond diagonale hoek rechthoek 13">
            <a:extLst>
              <a:ext uri="{FF2B5EF4-FFF2-40B4-BE49-F238E27FC236}">
                <a16:creationId xmlns:a16="http://schemas.microsoft.com/office/drawing/2014/main" id="{F6D1709D-CCD6-475E-8AE1-ACEC033026DB}"/>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3</a:t>
            </a:r>
          </a:p>
        </p:txBody>
      </p:sp>
      <p:sp>
        <p:nvSpPr>
          <p:cNvPr id="28" name="Tekstvak 27">
            <a:extLst>
              <a:ext uri="{FF2B5EF4-FFF2-40B4-BE49-F238E27FC236}">
                <a16:creationId xmlns:a16="http://schemas.microsoft.com/office/drawing/2014/main" id="{F2DCB9D7-4747-44B3-AA93-CC9156C83603}"/>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F8518ABB-371F-49F4-AAD7-201D2DC2ADEF}"/>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B88D9780-B946-4794-8F8B-80410238B306}"/>
              </a:ext>
            </a:extLst>
          </p:cNvPr>
          <p:cNvSpPr txBox="1"/>
          <p:nvPr/>
        </p:nvSpPr>
        <p:spPr>
          <a:xfrm>
            <a:off x="3077285" y="3124800"/>
            <a:ext cx="5665260" cy="2308324"/>
          </a:xfrm>
          <a:prstGeom prst="rect">
            <a:avLst/>
          </a:prstGeom>
          <a:solidFill>
            <a:schemeClr val="tx1"/>
          </a:solidFill>
          <a:ln>
            <a:solidFill>
              <a:schemeClr val="tx1"/>
            </a:solidFill>
          </a:ln>
        </p:spPr>
        <p:txBody>
          <a:bodyPr wrap="square" rtlCol="0">
            <a:spAutoFit/>
          </a:bodyPr>
          <a:lstStyle/>
          <a:p>
            <a:r>
              <a:rPr lang="nl-NL" dirty="0">
                <a:solidFill>
                  <a:schemeClr val="bg1"/>
                </a:solidFill>
              </a:rPr>
              <a:t>Misschien heeft u zich vergist en Stayman geboden.</a:t>
            </a:r>
            <a:br>
              <a:rPr lang="nl-NL" dirty="0">
                <a:solidFill>
                  <a:schemeClr val="bg1"/>
                </a:solidFill>
              </a:rPr>
            </a:br>
            <a:r>
              <a:rPr lang="nl-NL" dirty="0">
                <a:solidFill>
                  <a:schemeClr val="bg1"/>
                </a:solidFill>
              </a:rPr>
              <a:t>Stayman vraagt iets en Jacoby vertelt iets.</a:t>
            </a:r>
            <a:br>
              <a:rPr lang="nl-NL" dirty="0">
                <a:solidFill>
                  <a:schemeClr val="bg1"/>
                </a:solidFill>
              </a:rPr>
            </a:br>
            <a:r>
              <a:rPr lang="nl-NL" dirty="0">
                <a:solidFill>
                  <a:schemeClr val="bg1"/>
                </a:solidFill>
              </a:rPr>
              <a:t>Heeft u voor 3 Sans Atout gekozen, dan weet u dat minimaal 25 punten moet hebben en dat klopt.</a:t>
            </a:r>
            <a:br>
              <a:rPr lang="nl-NL" dirty="0">
                <a:solidFill>
                  <a:schemeClr val="bg1"/>
                </a:solidFill>
              </a:rPr>
            </a:br>
            <a:r>
              <a:rPr lang="nl-NL" dirty="0">
                <a:solidFill>
                  <a:schemeClr val="bg1"/>
                </a:solidFill>
              </a:rPr>
              <a:t>Het is alleen. Een 5-kaart is een 5-kaart.</a:t>
            </a:r>
            <a:br>
              <a:rPr lang="nl-NL" dirty="0">
                <a:solidFill>
                  <a:schemeClr val="bg1"/>
                </a:solidFill>
              </a:rPr>
            </a:br>
            <a:r>
              <a:rPr lang="nl-NL" dirty="0">
                <a:solidFill>
                  <a:schemeClr val="bg1"/>
                </a:solidFill>
              </a:rPr>
              <a:t>Hoeveel schoppen denkt u te maken, wanneer u Sans Atout speelt? En hoeveel schoppen denkt u te maken, wanneer schoppen troef is?</a:t>
            </a:r>
          </a:p>
        </p:txBody>
      </p:sp>
      <p:graphicFrame>
        <p:nvGraphicFramePr>
          <p:cNvPr id="15" name="Tabel 14">
            <a:extLst>
              <a:ext uri="{FF2B5EF4-FFF2-40B4-BE49-F238E27FC236}">
                <a16:creationId xmlns:a16="http://schemas.microsoft.com/office/drawing/2014/main" id="{F41ACFE1-6688-4E4C-BD8E-8E14519DBE2A}"/>
              </a:ext>
            </a:extLst>
          </p:cNvPr>
          <p:cNvGraphicFramePr>
            <a:graphicFrameLocks noGrp="1"/>
          </p:cNvGraphicFramePr>
          <p:nvPr>
            <p:extLst>
              <p:ext uri="{D42A27DB-BD31-4B8C-83A1-F6EECF244321}">
                <p14:modId xmlns:p14="http://schemas.microsoft.com/office/powerpoint/2010/main" val="132794511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86543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873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B3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AB8</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2D3F540E-B0EF-4911-AF6B-CD0568B66302}"/>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6 Punten </a:t>
            </a:r>
          </a:p>
        </p:txBody>
      </p:sp>
      <p:pic>
        <p:nvPicPr>
          <p:cNvPr id="18" name="Afbeelding 17">
            <a:extLst>
              <a:ext uri="{FF2B5EF4-FFF2-40B4-BE49-F238E27FC236}">
                <a16:creationId xmlns:a16="http://schemas.microsoft.com/office/drawing/2014/main" id="{51FCF52A-CE47-4021-A353-4821C96EB68E}"/>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2B5BDEFC-5805-444E-B35E-98B1F3EC1D93}"/>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1" name="Afbeelding 20">
            <a:extLst>
              <a:ext uri="{FF2B5EF4-FFF2-40B4-BE49-F238E27FC236}">
                <a16:creationId xmlns:a16="http://schemas.microsoft.com/office/drawing/2014/main" id="{78244532-71E1-4B55-AAB5-7EDC862F778A}"/>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8FDD57B3-00E6-4A3E-9632-DB2C1672808C}"/>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227FEF8B-7875-4126-850A-4F74232EC003}"/>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85F83DA6-4136-4D6B-B18C-BC510E99BFDE}"/>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5DC2BD74-EC24-4E00-BE41-A928B971321B}"/>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24" name="Rond diagonale hoek rechthoek 28">
            <a:extLst>
              <a:ext uri="{FF2B5EF4-FFF2-40B4-BE49-F238E27FC236}">
                <a16:creationId xmlns:a16="http://schemas.microsoft.com/office/drawing/2014/main" id="{103A063A-4DEB-4E70-8293-6853B6534399}"/>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3</a:t>
            </a:r>
          </a:p>
        </p:txBody>
      </p:sp>
      <p:sp>
        <p:nvSpPr>
          <p:cNvPr id="25" name="Rond diagonale hoek rechthoek 28">
            <a:extLst>
              <a:ext uri="{FF2B5EF4-FFF2-40B4-BE49-F238E27FC236}">
                <a16:creationId xmlns:a16="http://schemas.microsoft.com/office/drawing/2014/main" id="{73D2B8A8-0CD4-4E11-90FA-AA293A51EBBF}"/>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38" name="Tekstvak 37">
            <a:extLst>
              <a:ext uri="{FF2B5EF4-FFF2-40B4-BE49-F238E27FC236}">
                <a16:creationId xmlns:a16="http://schemas.microsoft.com/office/drawing/2014/main" id="{49B3E956-8210-49C3-B8FC-0E3AC78FB62B}"/>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39" name="Tekstvak 38">
            <a:extLst>
              <a:ext uri="{FF2B5EF4-FFF2-40B4-BE49-F238E27FC236}">
                <a16:creationId xmlns:a16="http://schemas.microsoft.com/office/drawing/2014/main" id="{BE11CE03-1A81-4935-8FAB-2F80C6831653}"/>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ED51EED8-D0CA-4932-9823-2D5019F1FDF0}"/>
              </a:ext>
            </a:extLst>
          </p:cNvPr>
          <p:cNvSpPr txBox="1"/>
          <p:nvPr/>
        </p:nvSpPr>
        <p:spPr>
          <a:xfrm>
            <a:off x="3023420" y="3578832"/>
            <a:ext cx="5706000" cy="369332"/>
          </a:xfrm>
          <a:prstGeom prst="rect">
            <a:avLst/>
          </a:prstGeom>
          <a:solidFill>
            <a:schemeClr val="tx1"/>
          </a:solidFill>
          <a:ln>
            <a:solidFill>
              <a:schemeClr val="tx1"/>
            </a:solidFill>
          </a:ln>
        </p:spPr>
        <p:txBody>
          <a:bodyPr wrap="square" rtlCol="0">
            <a:spAutoFit/>
          </a:bodyPr>
          <a:lstStyle/>
          <a:p>
            <a:r>
              <a:rPr lang="nl-NL" dirty="0">
                <a:solidFill>
                  <a:srgbClr val="244D10"/>
                </a:solidFill>
              </a:rPr>
              <a:t>Met een 5-kaart hoog, bieden we Jacoby.</a:t>
            </a:r>
          </a:p>
        </p:txBody>
      </p:sp>
      <p:sp>
        <p:nvSpPr>
          <p:cNvPr id="15" name="Tekstvak 14">
            <a:extLst>
              <a:ext uri="{FF2B5EF4-FFF2-40B4-BE49-F238E27FC236}">
                <a16:creationId xmlns:a16="http://schemas.microsoft.com/office/drawing/2014/main" id="{6E889D03-AE9A-4BF9-817E-0F95AA07ECFC}"/>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3 </a:t>
            </a:r>
          </a:p>
        </p:txBody>
      </p:sp>
      <p:graphicFrame>
        <p:nvGraphicFramePr>
          <p:cNvPr id="16" name="Tabel 15">
            <a:extLst>
              <a:ext uri="{FF2B5EF4-FFF2-40B4-BE49-F238E27FC236}">
                <a16:creationId xmlns:a16="http://schemas.microsoft.com/office/drawing/2014/main" id="{C711921C-39AD-4FBE-93AB-2288BDD5D269}"/>
              </a:ext>
            </a:extLst>
          </p:cNvPr>
          <p:cNvGraphicFramePr>
            <a:graphicFrameLocks noGrp="1"/>
          </p:cNvGraphicFramePr>
          <p:nvPr>
            <p:extLst>
              <p:ext uri="{D42A27DB-BD31-4B8C-83A1-F6EECF244321}">
                <p14:modId xmlns:p14="http://schemas.microsoft.com/office/powerpoint/2010/main" val="132794511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86543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873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B3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AB8</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2CC353E0-E7A3-40B8-B51D-E398D1943915}"/>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6 Punten </a:t>
            </a:r>
          </a:p>
        </p:txBody>
      </p:sp>
      <p:pic>
        <p:nvPicPr>
          <p:cNvPr id="18" name="Afbeelding 17">
            <a:extLst>
              <a:ext uri="{FF2B5EF4-FFF2-40B4-BE49-F238E27FC236}">
                <a16:creationId xmlns:a16="http://schemas.microsoft.com/office/drawing/2014/main" id="{4E69BBD1-D507-4A1F-A889-A144FD75790A}"/>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F6388D36-B8B9-4AA1-B86B-B4301D225E98}"/>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7071B282-E6FB-41CD-962A-62E0EE2DAAA2}"/>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FFAC4A80-BE2E-4381-8A7E-5263AD7B1410}"/>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2" name="Rond diagonale hoek rechthoek 17">
            <a:extLst>
              <a:ext uri="{FF2B5EF4-FFF2-40B4-BE49-F238E27FC236}">
                <a16:creationId xmlns:a16="http://schemas.microsoft.com/office/drawing/2014/main" id="{622A4C77-D34D-4B84-9A1E-29F2CF636072}"/>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3" name="Tekstvak 22">
            <a:extLst>
              <a:ext uri="{FF2B5EF4-FFF2-40B4-BE49-F238E27FC236}">
                <a16:creationId xmlns:a16="http://schemas.microsoft.com/office/drawing/2014/main" id="{DBBBF789-3C21-406C-BF5B-BAF4D1F0005D}"/>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6" name="Tekstvak 25">
            <a:extLst>
              <a:ext uri="{FF2B5EF4-FFF2-40B4-BE49-F238E27FC236}">
                <a16:creationId xmlns:a16="http://schemas.microsoft.com/office/drawing/2014/main" id="{E4ED1FAF-1A9A-4636-B959-9420790F5693}"/>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pic>
        <p:nvPicPr>
          <p:cNvPr id="27" name="Afbeelding 26">
            <a:extLst>
              <a:ext uri="{FF2B5EF4-FFF2-40B4-BE49-F238E27FC236}">
                <a16:creationId xmlns:a16="http://schemas.microsoft.com/office/drawing/2014/main" id="{A71463BB-7C4C-430C-86F2-8737AE515F24}"/>
              </a:ext>
            </a:extLst>
          </p:cNvPr>
          <p:cNvPicPr>
            <a:picLocks noChangeAspect="1"/>
          </p:cNvPicPr>
          <p:nvPr/>
        </p:nvPicPr>
        <p:blipFill>
          <a:blip r:embed="rId9"/>
          <a:stretch>
            <a:fillRect/>
          </a:stretch>
        </p:blipFill>
        <p:spPr>
          <a:xfrm>
            <a:off x="5439600" y="3218400"/>
            <a:ext cx="213378" cy="190517"/>
          </a:xfrm>
          <a:prstGeom prst="rect">
            <a:avLst/>
          </a:prstGeom>
        </p:spPr>
      </p:pic>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4" name="Afbeelding 13"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8" name="Rechthoek 97">
            <a:hlinkClick r:id="rId8" action="ppaction://hlinksldjump"/>
            <a:extLst>
              <a:ext uri="{FF2B5EF4-FFF2-40B4-BE49-F238E27FC236}">
                <a16:creationId xmlns:a16="http://schemas.microsoft.com/office/drawing/2014/main" id="{4679F369-BBA8-4F6B-94FC-D5263BBCD02B}"/>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9" name="Rechthoek 98">
            <a:hlinkClick r:id="rId8" action="ppaction://hlinksldjump"/>
            <a:extLst>
              <a:ext uri="{FF2B5EF4-FFF2-40B4-BE49-F238E27FC236}">
                <a16:creationId xmlns:a16="http://schemas.microsoft.com/office/drawing/2014/main" id="{9CF8B4EB-1D0A-4CAF-95BF-464BE1D4820B}"/>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100" name="Rechthoek 99">
            <a:hlinkClick r:id="rId8" action="ppaction://hlinksldjump"/>
            <a:extLst>
              <a:ext uri="{FF2B5EF4-FFF2-40B4-BE49-F238E27FC236}">
                <a16:creationId xmlns:a16="http://schemas.microsoft.com/office/drawing/2014/main" id="{42C3A3D1-EC2D-48EF-986A-048899EE257F}"/>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101" name="Rechthoek 100">
            <a:hlinkClick r:id="rId9" action="ppaction://hlinksldjump"/>
            <a:extLst>
              <a:ext uri="{FF2B5EF4-FFF2-40B4-BE49-F238E27FC236}">
                <a16:creationId xmlns:a16="http://schemas.microsoft.com/office/drawing/2014/main" id="{B75DC6D9-D882-419E-889B-CB68F31CC399}"/>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102" name="Rechthoek 101">
            <a:hlinkClick r:id="rId9" action="ppaction://hlinksldjump"/>
            <a:extLst>
              <a:ext uri="{FF2B5EF4-FFF2-40B4-BE49-F238E27FC236}">
                <a16:creationId xmlns:a16="http://schemas.microsoft.com/office/drawing/2014/main" id="{9C216C43-5123-49C8-968D-A755DDB4E239}"/>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103" name="Rechthoek 102">
            <a:hlinkClick r:id="rId8" action="ppaction://hlinksldjump"/>
            <a:extLst>
              <a:ext uri="{FF2B5EF4-FFF2-40B4-BE49-F238E27FC236}">
                <a16:creationId xmlns:a16="http://schemas.microsoft.com/office/drawing/2014/main" id="{102EC147-8B7A-4DBD-B4C7-7B058276DE02}"/>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104" name="Rechthoek 103">
            <a:hlinkClick r:id="" action="ppaction://hlinkshowjump?jump=nextslide"/>
            <a:extLst>
              <a:ext uri="{FF2B5EF4-FFF2-40B4-BE49-F238E27FC236}">
                <a16:creationId xmlns:a16="http://schemas.microsoft.com/office/drawing/2014/main" id="{48B490E8-4C0F-4162-A59D-B3F0BA8CD562}"/>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05" name="Rechthoek 104">
            <a:hlinkClick r:id="rId8" action="ppaction://hlinksldjump"/>
            <a:extLst>
              <a:ext uri="{FF2B5EF4-FFF2-40B4-BE49-F238E27FC236}">
                <a16:creationId xmlns:a16="http://schemas.microsoft.com/office/drawing/2014/main" id="{80F37089-611B-4F37-97BB-F70768F8CD70}"/>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106" name="Rechthoek 105">
            <a:hlinkClick r:id="rId8" action="ppaction://hlinksldjump"/>
            <a:extLst>
              <a:ext uri="{FF2B5EF4-FFF2-40B4-BE49-F238E27FC236}">
                <a16:creationId xmlns:a16="http://schemas.microsoft.com/office/drawing/2014/main" id="{E9B97E2E-A657-46F1-890D-20C698076062}"/>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7" name="Rechthoek 106">
            <a:hlinkClick r:id="rId8" action="ppaction://hlinksldjump"/>
            <a:extLst>
              <a:ext uri="{FF2B5EF4-FFF2-40B4-BE49-F238E27FC236}">
                <a16:creationId xmlns:a16="http://schemas.microsoft.com/office/drawing/2014/main" id="{98AD5DDF-7C2B-41C4-8CA4-D13DEBA5FE59}"/>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8" name="Rechthoek 107">
            <a:hlinkClick r:id="rId8" action="ppaction://hlinksldjump"/>
            <a:extLst>
              <a:ext uri="{FF2B5EF4-FFF2-40B4-BE49-F238E27FC236}">
                <a16:creationId xmlns:a16="http://schemas.microsoft.com/office/drawing/2014/main" id="{A0394CFF-41B1-4F5A-A077-2304799E0992}"/>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10" name="Rechthoek 109">
            <a:hlinkClick r:id="rId8" action="ppaction://hlinksldjump"/>
            <a:extLst>
              <a:ext uri="{FF2B5EF4-FFF2-40B4-BE49-F238E27FC236}">
                <a16:creationId xmlns:a16="http://schemas.microsoft.com/office/drawing/2014/main" id="{A6BAC04B-3793-4742-8BFB-225E21F13D78}"/>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4805EF30-C3C5-4C79-869F-4B28BB6DC4AF}"/>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12" name="Rechthoek 111">
            <a:hlinkClick r:id="rId8" action="ppaction://hlinksldjump"/>
            <a:extLst>
              <a:ext uri="{FF2B5EF4-FFF2-40B4-BE49-F238E27FC236}">
                <a16:creationId xmlns:a16="http://schemas.microsoft.com/office/drawing/2014/main" id="{A0C6CC1C-5BE9-4253-9BEA-B7F26E599F19}"/>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13" name="Rechthoek 112">
            <a:hlinkClick r:id="rId10" action="ppaction://hlinksldjump"/>
            <a:extLst>
              <a:ext uri="{FF2B5EF4-FFF2-40B4-BE49-F238E27FC236}">
                <a16:creationId xmlns:a16="http://schemas.microsoft.com/office/drawing/2014/main" id="{78A5DA2E-6CC9-4A97-912C-E31CC91E4A8E}"/>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912CBA53-0BCE-4A28-8269-4133855BC70B}"/>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15" name="Rechthoek 114">
            <a:hlinkClick r:id="rId8" action="ppaction://hlinksldjump"/>
            <a:extLst>
              <a:ext uri="{FF2B5EF4-FFF2-40B4-BE49-F238E27FC236}">
                <a16:creationId xmlns:a16="http://schemas.microsoft.com/office/drawing/2014/main" id="{BCC1A4F4-37D0-4A5C-B3E5-443EF4196AEC}"/>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529725E1-C178-4D57-A17D-F19A93A1BB51}"/>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17" name="Rechthoek 116">
            <a:hlinkClick r:id="rId8" action="ppaction://hlinksldjump"/>
            <a:extLst>
              <a:ext uri="{FF2B5EF4-FFF2-40B4-BE49-F238E27FC236}">
                <a16:creationId xmlns:a16="http://schemas.microsoft.com/office/drawing/2014/main" id="{06488C86-8F46-4024-B6FC-DC0B7049965D}"/>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8" name="Rechthoek 117">
            <a:hlinkClick r:id="rId8" action="ppaction://hlinksldjump"/>
            <a:extLst>
              <a:ext uri="{FF2B5EF4-FFF2-40B4-BE49-F238E27FC236}">
                <a16:creationId xmlns:a16="http://schemas.microsoft.com/office/drawing/2014/main" id="{3E2E4DE2-A694-4D34-86F0-4A75693F5E9C}"/>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9" name="Rechthoek 118">
            <a:hlinkClick r:id="rId8" action="ppaction://hlinksldjump"/>
            <a:extLst>
              <a:ext uri="{FF2B5EF4-FFF2-40B4-BE49-F238E27FC236}">
                <a16:creationId xmlns:a16="http://schemas.microsoft.com/office/drawing/2014/main" id="{2CC946CC-D1C4-4B52-960C-3CA78EF515E9}"/>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76093B6E-5DFE-4E62-B400-EDE4D952E660}"/>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21" name="Rechthoek 120">
            <a:hlinkClick r:id="rId8" action="ppaction://hlinksldjump"/>
            <a:extLst>
              <a:ext uri="{FF2B5EF4-FFF2-40B4-BE49-F238E27FC236}">
                <a16:creationId xmlns:a16="http://schemas.microsoft.com/office/drawing/2014/main" id="{3337F106-5570-473A-8B94-D6C3E2B9E925}"/>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22" name="Rechthoek 121">
            <a:hlinkClick r:id="rId8" action="ppaction://hlinksldjump"/>
            <a:extLst>
              <a:ext uri="{FF2B5EF4-FFF2-40B4-BE49-F238E27FC236}">
                <a16:creationId xmlns:a16="http://schemas.microsoft.com/office/drawing/2014/main" id="{5202D94F-3EEA-4E58-B2A9-3E640E89E858}"/>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23" name="Rechthoek 122">
            <a:hlinkClick r:id="rId8" action="ppaction://hlinksldjump"/>
            <a:extLst>
              <a:ext uri="{FF2B5EF4-FFF2-40B4-BE49-F238E27FC236}">
                <a16:creationId xmlns:a16="http://schemas.microsoft.com/office/drawing/2014/main" id="{EAE8DF08-582C-46A5-8CE8-5B6D09814328}"/>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24" name="Rechthoek 123">
            <a:hlinkClick r:id="rId8" action="ppaction://hlinksldjump"/>
            <a:extLst>
              <a:ext uri="{FF2B5EF4-FFF2-40B4-BE49-F238E27FC236}">
                <a16:creationId xmlns:a16="http://schemas.microsoft.com/office/drawing/2014/main" id="{31855E5F-59A6-4E12-84B9-5933D728F7F6}"/>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25" name="Rechthoek 124">
            <a:hlinkClick r:id="rId8" action="ppaction://hlinksldjump"/>
            <a:extLst>
              <a:ext uri="{FF2B5EF4-FFF2-40B4-BE49-F238E27FC236}">
                <a16:creationId xmlns:a16="http://schemas.microsoft.com/office/drawing/2014/main" id="{D67D5A35-E6A3-4C3A-A8D8-6D6C0D34B3DA}"/>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26" name="Rechthoek 125">
            <a:hlinkClick r:id="rId8" action="ppaction://hlinksldjump"/>
            <a:extLst>
              <a:ext uri="{FF2B5EF4-FFF2-40B4-BE49-F238E27FC236}">
                <a16:creationId xmlns:a16="http://schemas.microsoft.com/office/drawing/2014/main" id="{C3D7E05D-6E52-4A1D-B415-B3C7CD83A851}"/>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27" name="Rechthoek 126">
            <a:hlinkClick r:id="rId8" action="ppaction://hlinksldjump"/>
            <a:extLst>
              <a:ext uri="{FF2B5EF4-FFF2-40B4-BE49-F238E27FC236}">
                <a16:creationId xmlns:a16="http://schemas.microsoft.com/office/drawing/2014/main" id="{BE01F6FC-3D71-48CA-9AC9-9D8571129327}"/>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8" name="Rechthoek 127">
            <a:hlinkClick r:id="rId8" action="ppaction://hlinksldjump"/>
            <a:extLst>
              <a:ext uri="{FF2B5EF4-FFF2-40B4-BE49-F238E27FC236}">
                <a16:creationId xmlns:a16="http://schemas.microsoft.com/office/drawing/2014/main" id="{C1314FBD-78A8-4A2E-854B-51A724610FEA}"/>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31" name="Rechthoek 130">
            <a:hlinkClick r:id="rId8" action="ppaction://hlinksldjump"/>
            <a:extLst>
              <a:ext uri="{FF2B5EF4-FFF2-40B4-BE49-F238E27FC236}">
                <a16:creationId xmlns:a16="http://schemas.microsoft.com/office/drawing/2014/main" id="{2C5E807D-9E80-426A-8E03-B6B6BCBD25EA}"/>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32" name="Rechthoek 131">
            <a:hlinkClick r:id="rId8" action="ppaction://hlinksldjump"/>
            <a:extLst>
              <a:ext uri="{FF2B5EF4-FFF2-40B4-BE49-F238E27FC236}">
                <a16:creationId xmlns:a16="http://schemas.microsoft.com/office/drawing/2014/main" id="{6B137357-ECC9-4687-BAB3-EEB288AB0B48}"/>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33" name="Rechthoek 132">
            <a:hlinkClick r:id="rId8" action="ppaction://hlinksldjump"/>
            <a:extLst>
              <a:ext uri="{FF2B5EF4-FFF2-40B4-BE49-F238E27FC236}">
                <a16:creationId xmlns:a16="http://schemas.microsoft.com/office/drawing/2014/main" id="{FB467918-A170-425B-BD84-E481F29C8358}"/>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34" name="Rechthoek 133">
            <a:hlinkClick r:id="rId8" action="ppaction://hlinksldjump"/>
            <a:extLst>
              <a:ext uri="{FF2B5EF4-FFF2-40B4-BE49-F238E27FC236}">
                <a16:creationId xmlns:a16="http://schemas.microsoft.com/office/drawing/2014/main" id="{2C08778C-E616-4F4E-BACB-B47307AB8E34}"/>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5" name="Rechthoek 134">
            <a:hlinkClick r:id="rId8" action="ppaction://hlinksldjump"/>
            <a:extLst>
              <a:ext uri="{FF2B5EF4-FFF2-40B4-BE49-F238E27FC236}">
                <a16:creationId xmlns:a16="http://schemas.microsoft.com/office/drawing/2014/main" id="{7A0FA613-CC68-420B-BDAC-1CA450B99228}"/>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6" name="Rechthoek 135">
            <a:hlinkClick r:id="rId8" action="ppaction://hlinksldjump"/>
            <a:extLst>
              <a:ext uri="{FF2B5EF4-FFF2-40B4-BE49-F238E27FC236}">
                <a16:creationId xmlns:a16="http://schemas.microsoft.com/office/drawing/2014/main" id="{7B62C9C0-DC41-4F7F-98EF-0EDE515807A9}"/>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7" name="Rechthoek 136">
            <a:hlinkClick r:id="rId8" action="ppaction://hlinksldjump"/>
            <a:extLst>
              <a:ext uri="{FF2B5EF4-FFF2-40B4-BE49-F238E27FC236}">
                <a16:creationId xmlns:a16="http://schemas.microsoft.com/office/drawing/2014/main" id="{2037E8B1-9D5C-4950-B45F-F48AC48BDBB9}"/>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8" name="Afbeelding 137">
            <a:hlinkClick r:id="rId8" action="ppaction://hlinksldjump"/>
            <a:extLst>
              <a:ext uri="{FF2B5EF4-FFF2-40B4-BE49-F238E27FC236}">
                <a16:creationId xmlns:a16="http://schemas.microsoft.com/office/drawing/2014/main" id="{CF20CACA-EA6E-475D-A3C1-57816576C008}"/>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F7C8988A-A47E-44B0-A1C4-92AF9956CBA0}"/>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40" name="Afbeelding 139">
            <a:hlinkClick r:id="rId10" action="ppaction://hlinksldjump"/>
            <a:extLst>
              <a:ext uri="{FF2B5EF4-FFF2-40B4-BE49-F238E27FC236}">
                <a16:creationId xmlns:a16="http://schemas.microsoft.com/office/drawing/2014/main" id="{298E58DC-2786-4D29-B36A-3AB27E4FFDB1}"/>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EF38097F-E6DE-4A5B-93B8-1CF2D420DC63}"/>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F3B3050C-69FE-4F59-93E6-B24DF614DD39}"/>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43" name="Afbeelding 142">
            <a:hlinkClick r:id="rId8" action="ppaction://hlinksldjump"/>
            <a:extLst>
              <a:ext uri="{FF2B5EF4-FFF2-40B4-BE49-F238E27FC236}">
                <a16:creationId xmlns:a16="http://schemas.microsoft.com/office/drawing/2014/main" id="{0D26338B-CCAC-4724-9FA5-8E2F72DBFE69}"/>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4" name="Afbeelding 143">
            <a:hlinkClick r:id="rId8" action="ppaction://hlinksldjump"/>
            <a:extLst>
              <a:ext uri="{FF2B5EF4-FFF2-40B4-BE49-F238E27FC236}">
                <a16:creationId xmlns:a16="http://schemas.microsoft.com/office/drawing/2014/main" id="{42495384-4FF2-4639-BF4D-3E7D093CDBA4}"/>
              </a:ext>
            </a:extLst>
          </p:cNvPr>
          <p:cNvPicPr>
            <a:picLocks noChangeAspect="1"/>
          </p:cNvPicPr>
          <p:nvPr/>
        </p:nvPicPr>
        <p:blipFill>
          <a:blip r:embed="rId12"/>
          <a:stretch>
            <a:fillRect/>
          </a:stretch>
        </p:blipFill>
        <p:spPr>
          <a:xfrm>
            <a:off x="6703792" y="3182400"/>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376301FA-8F69-4375-B67E-9B554E9C7531}"/>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2A1771ED-2AA9-491B-8693-42FB0D2BBF2B}"/>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7" name="Afbeelding 146">
            <a:hlinkClick r:id="rId8" action="ppaction://hlinksldjump"/>
            <a:extLst>
              <a:ext uri="{FF2B5EF4-FFF2-40B4-BE49-F238E27FC236}">
                <a16:creationId xmlns:a16="http://schemas.microsoft.com/office/drawing/2014/main" id="{61F7051B-235D-4132-BD9C-1529451D9A36}"/>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8" name="Afbeelding 147">
            <a:hlinkClick r:id="rId8" action="ppaction://hlinksldjump"/>
            <a:extLst>
              <a:ext uri="{FF2B5EF4-FFF2-40B4-BE49-F238E27FC236}">
                <a16:creationId xmlns:a16="http://schemas.microsoft.com/office/drawing/2014/main" id="{868884B7-CD80-425E-AE44-A1608C372A8B}"/>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FB8CBAE5-6BD5-4061-8714-54EFCC280CD8}"/>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4C730F43-AA29-448B-A730-AC9934881C74}"/>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67452989-E836-49A0-9E02-311F78D5C09F}"/>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52" name="Afbeelding 151">
            <a:hlinkClick r:id="rId8" action="ppaction://hlinksldjump"/>
            <a:extLst>
              <a:ext uri="{FF2B5EF4-FFF2-40B4-BE49-F238E27FC236}">
                <a16:creationId xmlns:a16="http://schemas.microsoft.com/office/drawing/2014/main" id="{11E43643-9F84-410D-AABA-E0BC08AAE8C5}"/>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53" name="Afbeelding 152">
            <a:hlinkClick r:id="rId8" action="ppaction://hlinksldjump"/>
            <a:extLst>
              <a:ext uri="{FF2B5EF4-FFF2-40B4-BE49-F238E27FC236}">
                <a16:creationId xmlns:a16="http://schemas.microsoft.com/office/drawing/2014/main" id="{15855E97-E323-409C-A0B9-EBAAFD2913C0}"/>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4" name="Afbeelding 153">
            <a:hlinkClick r:id="rId8" action="ppaction://hlinksldjump"/>
            <a:extLst>
              <a:ext uri="{FF2B5EF4-FFF2-40B4-BE49-F238E27FC236}">
                <a16:creationId xmlns:a16="http://schemas.microsoft.com/office/drawing/2014/main" id="{2381E619-15ED-48B3-A165-F1A1081DE10D}"/>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A8968392-3DDA-4182-B24E-82CB801C852F}"/>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6" name="Afbeelding 155">
            <a:hlinkClick r:id="rId8" action="ppaction://hlinksldjump"/>
            <a:extLst>
              <a:ext uri="{FF2B5EF4-FFF2-40B4-BE49-F238E27FC236}">
                <a16:creationId xmlns:a16="http://schemas.microsoft.com/office/drawing/2014/main" id="{A3A33534-61FB-4C62-8B53-90CFA0F01A2D}"/>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7" name="Afbeelding 156">
            <a:hlinkClick r:id="rId8" action="ppaction://hlinksldjump"/>
            <a:extLst>
              <a:ext uri="{FF2B5EF4-FFF2-40B4-BE49-F238E27FC236}">
                <a16:creationId xmlns:a16="http://schemas.microsoft.com/office/drawing/2014/main" id="{3B45721A-AB57-4433-9EB8-059A9283BBE9}"/>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8" name="Afbeelding 157">
            <a:hlinkClick r:id="rId8" action="ppaction://hlinksldjump"/>
            <a:extLst>
              <a:ext uri="{FF2B5EF4-FFF2-40B4-BE49-F238E27FC236}">
                <a16:creationId xmlns:a16="http://schemas.microsoft.com/office/drawing/2014/main" id="{425C73BF-C76D-414F-8EE5-F3BA6E819F39}"/>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F8B9110D-AF2B-4C6E-A214-A4679892BCAF}"/>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60" name="Afbeelding 159">
            <a:hlinkClick r:id="rId8" action="ppaction://hlinksldjump"/>
            <a:extLst>
              <a:ext uri="{FF2B5EF4-FFF2-40B4-BE49-F238E27FC236}">
                <a16:creationId xmlns:a16="http://schemas.microsoft.com/office/drawing/2014/main" id="{11176F95-6A71-45E0-9164-B0EED956F4B4}"/>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61" name="Afbeelding 160">
            <a:hlinkClick r:id="rId8" action="ppaction://hlinksldjump"/>
            <a:extLst>
              <a:ext uri="{FF2B5EF4-FFF2-40B4-BE49-F238E27FC236}">
                <a16:creationId xmlns:a16="http://schemas.microsoft.com/office/drawing/2014/main" id="{BC13FE09-E4C0-4DA4-A7A4-282E3206AC15}"/>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62" name="Afbeelding 161">
            <a:hlinkClick r:id="rId8" action="ppaction://hlinksldjump"/>
            <a:extLst>
              <a:ext uri="{FF2B5EF4-FFF2-40B4-BE49-F238E27FC236}">
                <a16:creationId xmlns:a16="http://schemas.microsoft.com/office/drawing/2014/main" id="{97115607-DF8D-48F5-80F2-E583DF2157CD}"/>
              </a:ext>
            </a:extLst>
          </p:cNvPr>
          <p:cNvPicPr>
            <a:picLocks noChangeAspect="1"/>
          </p:cNvPicPr>
          <p:nvPr/>
        </p:nvPicPr>
        <p:blipFill>
          <a:blip r:embed="rId12"/>
          <a:stretch>
            <a:fillRect/>
          </a:stretch>
        </p:blipFill>
        <p:spPr>
          <a:xfrm>
            <a:off x="6703792" y="5191200"/>
            <a:ext cx="213378" cy="213378"/>
          </a:xfrm>
          <a:prstGeom prst="rect">
            <a:avLst/>
          </a:prstGeom>
        </p:spPr>
      </p:pic>
      <p:pic>
        <p:nvPicPr>
          <p:cNvPr id="163" name="Afbeelding 162">
            <a:hlinkClick r:id="rId8" action="ppaction://hlinksldjump"/>
            <a:extLst>
              <a:ext uri="{FF2B5EF4-FFF2-40B4-BE49-F238E27FC236}">
                <a16:creationId xmlns:a16="http://schemas.microsoft.com/office/drawing/2014/main" id="{4B1A7862-ED7B-44A3-9E1A-5744A21A5BF6}"/>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4" name="Rechthoek 163">
            <a:hlinkClick r:id="rId8" action="ppaction://hlinksldjump"/>
            <a:extLst>
              <a:ext uri="{FF2B5EF4-FFF2-40B4-BE49-F238E27FC236}">
                <a16:creationId xmlns:a16="http://schemas.microsoft.com/office/drawing/2014/main" id="{CE3FABBC-B1D5-4514-8834-3705CF7F8715}"/>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5" name="Afbeelding 164">
            <a:hlinkClick r:id="rId8" action="ppaction://hlinksldjump"/>
            <a:extLst>
              <a:ext uri="{FF2B5EF4-FFF2-40B4-BE49-F238E27FC236}">
                <a16:creationId xmlns:a16="http://schemas.microsoft.com/office/drawing/2014/main" id="{58976E14-12DE-46E4-B88D-A304C1416F33}"/>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6" name="Rechthoek 165">
            <a:hlinkClick r:id="rId8" action="ppaction://hlinksldjump"/>
            <a:extLst>
              <a:ext uri="{FF2B5EF4-FFF2-40B4-BE49-F238E27FC236}">
                <a16:creationId xmlns:a16="http://schemas.microsoft.com/office/drawing/2014/main" id="{CF752ADE-C24B-4FCA-9448-D724E5FDD189}"/>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7" name="Rechthoek 166">
            <a:hlinkClick r:id="rId8" action="ppaction://hlinksldjump"/>
            <a:extLst>
              <a:ext uri="{FF2B5EF4-FFF2-40B4-BE49-F238E27FC236}">
                <a16:creationId xmlns:a16="http://schemas.microsoft.com/office/drawing/2014/main" id="{74D8F4B9-5C7B-44AA-8677-B7FD266CAC0F}"/>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168" name="Rechthoek 167">
            <a:hlinkClick r:id="rId8" action="ppaction://hlinksldjump"/>
            <a:extLst>
              <a:ext uri="{FF2B5EF4-FFF2-40B4-BE49-F238E27FC236}">
                <a16:creationId xmlns:a16="http://schemas.microsoft.com/office/drawing/2014/main" id="{F98456F9-760D-4710-9051-222D63E09AEB}"/>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169" name="Rond diagonale hoek rechthoek 28">
            <a:extLst>
              <a:ext uri="{FF2B5EF4-FFF2-40B4-BE49-F238E27FC236}">
                <a16:creationId xmlns:a16="http://schemas.microsoft.com/office/drawing/2014/main" id="{1644C1E3-D706-4319-9310-5F9EEB3EF933}"/>
              </a:ext>
            </a:extLst>
          </p:cNvPr>
          <p:cNvSpPr/>
          <p:nvPr/>
        </p:nvSpPr>
        <p:spPr>
          <a:xfrm>
            <a:off x="396000" y="107658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4</a:t>
            </a:r>
          </a:p>
        </p:txBody>
      </p:sp>
      <p:pic>
        <p:nvPicPr>
          <p:cNvPr id="170" name="Afbeelding 169">
            <a:hlinkClick r:id="rId8" action="ppaction://hlinksldjump"/>
            <a:extLst>
              <a:ext uri="{FF2B5EF4-FFF2-40B4-BE49-F238E27FC236}">
                <a16:creationId xmlns:a16="http://schemas.microsoft.com/office/drawing/2014/main" id="{B09B4AC8-7B45-4348-9A77-8803965CC220}"/>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91" name="Tekstvak 90">
            <a:extLst>
              <a:ext uri="{FF2B5EF4-FFF2-40B4-BE49-F238E27FC236}">
                <a16:creationId xmlns:a16="http://schemas.microsoft.com/office/drawing/2014/main" id="{063A7A7B-9F4E-4DA9-B891-8027E5D1B386}"/>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92" name="Tekstvak 91">
            <a:extLst>
              <a:ext uri="{FF2B5EF4-FFF2-40B4-BE49-F238E27FC236}">
                <a16:creationId xmlns:a16="http://schemas.microsoft.com/office/drawing/2014/main" id="{3620E2E6-40B0-413B-B8CD-9B37A3EAFB08}"/>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76" name="Tabel 175">
            <a:extLst>
              <a:ext uri="{FF2B5EF4-FFF2-40B4-BE49-F238E27FC236}">
                <a16:creationId xmlns:a16="http://schemas.microsoft.com/office/drawing/2014/main" id="{CF1B3822-586A-4F7D-8C60-AE95BC3CB1B5}"/>
              </a:ext>
            </a:extLst>
          </p:cNvPr>
          <p:cNvGraphicFramePr>
            <a:graphicFrameLocks noGrp="1"/>
          </p:cNvGraphicFramePr>
          <p:nvPr>
            <p:extLst>
              <p:ext uri="{D42A27DB-BD31-4B8C-83A1-F6EECF244321}">
                <p14:modId xmlns:p14="http://schemas.microsoft.com/office/powerpoint/2010/main" val="464514380"/>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7632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752</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A54</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B42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7" name="Rechthoek 176">
            <a:extLst>
              <a:ext uri="{FF2B5EF4-FFF2-40B4-BE49-F238E27FC236}">
                <a16:creationId xmlns:a16="http://schemas.microsoft.com/office/drawing/2014/main" id="{0250C9FF-01F1-4EDA-BB27-DDB77893B7DE}"/>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5 Punten </a:t>
            </a:r>
          </a:p>
        </p:txBody>
      </p:sp>
      <p:pic>
        <p:nvPicPr>
          <p:cNvPr id="178" name="Afbeelding 177">
            <a:extLst>
              <a:ext uri="{FF2B5EF4-FFF2-40B4-BE49-F238E27FC236}">
                <a16:creationId xmlns:a16="http://schemas.microsoft.com/office/drawing/2014/main" id="{5381C0D4-5C01-4111-9824-5EB7DF5D60AD}"/>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79" name="Afbeelding 178">
            <a:extLst>
              <a:ext uri="{FF2B5EF4-FFF2-40B4-BE49-F238E27FC236}">
                <a16:creationId xmlns:a16="http://schemas.microsoft.com/office/drawing/2014/main" id="{9B1130FD-CE51-4503-9612-6EE9F27BADD3}"/>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80" name="Afbeelding 179">
            <a:extLst>
              <a:ext uri="{FF2B5EF4-FFF2-40B4-BE49-F238E27FC236}">
                <a16:creationId xmlns:a16="http://schemas.microsoft.com/office/drawing/2014/main" id="{7093329B-FD40-4516-8E75-2ECEBED8A0CE}"/>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81" name="Afbeelding 180">
            <a:extLst>
              <a:ext uri="{FF2B5EF4-FFF2-40B4-BE49-F238E27FC236}">
                <a16:creationId xmlns:a16="http://schemas.microsoft.com/office/drawing/2014/main" id="{5E595FDD-78CE-414B-9BBB-DE2880F906D7}"/>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AC4AF40B-A518-4982-8143-2A018A7A3413}"/>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74F35502-C5AE-42C8-ADA5-46B90EE4EAA6}"/>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86" name="Tekstvak 85">
            <a:extLst>
              <a:ext uri="{FF2B5EF4-FFF2-40B4-BE49-F238E27FC236}">
                <a16:creationId xmlns:a16="http://schemas.microsoft.com/office/drawing/2014/main" id="{EDAB35D3-A3DF-49C6-B008-03F6B61E5A0C}"/>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5" name="Rond diagonale hoek rechthoek 8">
            <a:extLst>
              <a:ext uri="{FF2B5EF4-FFF2-40B4-BE49-F238E27FC236}">
                <a16:creationId xmlns:a16="http://schemas.microsoft.com/office/drawing/2014/main" id="{22C3409C-3DE0-4C3E-9F6E-CF021C5456D6}"/>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16" name="Rond diagonale hoek rechthoek 13">
            <a:extLst>
              <a:ext uri="{FF2B5EF4-FFF2-40B4-BE49-F238E27FC236}">
                <a16:creationId xmlns:a16="http://schemas.microsoft.com/office/drawing/2014/main" id="{FC2CDB8D-2859-462B-A19D-896C5931A3CE}"/>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4</a:t>
            </a:r>
          </a:p>
        </p:txBody>
      </p:sp>
      <p:sp>
        <p:nvSpPr>
          <p:cNvPr id="23" name="Tekstvak 22">
            <a:extLst>
              <a:ext uri="{FF2B5EF4-FFF2-40B4-BE49-F238E27FC236}">
                <a16:creationId xmlns:a16="http://schemas.microsoft.com/office/drawing/2014/main" id="{613F9E5D-1322-4545-9EEB-DBA8512A9590}"/>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4" name="Tekstvak 23">
            <a:extLst>
              <a:ext uri="{FF2B5EF4-FFF2-40B4-BE49-F238E27FC236}">
                <a16:creationId xmlns:a16="http://schemas.microsoft.com/office/drawing/2014/main" id="{A4E26471-5C30-4D41-80DA-0FAB04E4C5A5}"/>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2" name="Tekstvak 11">
            <a:extLst>
              <a:ext uri="{FF2B5EF4-FFF2-40B4-BE49-F238E27FC236}">
                <a16:creationId xmlns:a16="http://schemas.microsoft.com/office/drawing/2014/main" id="{BDC3AD4C-710D-4B25-8160-8DF92BDFE051}"/>
              </a:ext>
            </a:extLst>
          </p:cNvPr>
          <p:cNvSpPr txBox="1"/>
          <p:nvPr/>
        </p:nvSpPr>
        <p:spPr>
          <a:xfrm>
            <a:off x="3077285" y="3124800"/>
            <a:ext cx="5665260" cy="2585323"/>
          </a:xfrm>
          <a:prstGeom prst="rect">
            <a:avLst/>
          </a:prstGeom>
          <a:solidFill>
            <a:schemeClr val="tx1"/>
          </a:solidFill>
          <a:ln>
            <a:solidFill>
              <a:schemeClr val="tx1"/>
            </a:solidFill>
          </a:ln>
        </p:spPr>
        <p:txBody>
          <a:bodyPr wrap="square" rtlCol="0">
            <a:spAutoFit/>
          </a:bodyPr>
          <a:lstStyle/>
          <a:p>
            <a:r>
              <a:rPr lang="nl-NL" dirty="0">
                <a:solidFill>
                  <a:schemeClr val="bg1"/>
                </a:solidFill>
              </a:rPr>
              <a:t>Er zijn altijd een paar vragen die u zich moet stellen en wel in de juiste volgorde.</a:t>
            </a:r>
            <a:br>
              <a:rPr lang="nl-NL" dirty="0">
                <a:solidFill>
                  <a:schemeClr val="bg1"/>
                </a:solidFill>
              </a:rPr>
            </a:br>
            <a:r>
              <a:rPr lang="nl-NL" dirty="0">
                <a:solidFill>
                  <a:schemeClr val="bg1"/>
                </a:solidFill>
              </a:rPr>
              <a:t>1. Moet ik bieden? Ja.</a:t>
            </a:r>
            <a:br>
              <a:rPr lang="nl-NL" dirty="0">
                <a:solidFill>
                  <a:schemeClr val="bg1"/>
                </a:solidFill>
              </a:rPr>
            </a:br>
            <a:r>
              <a:rPr lang="nl-NL" dirty="0">
                <a:solidFill>
                  <a:schemeClr val="bg1"/>
                </a:solidFill>
              </a:rPr>
              <a:t>2. Heb ik een hoge 5-kaart? Nee.</a:t>
            </a:r>
            <a:br>
              <a:rPr lang="nl-NL" dirty="0">
                <a:solidFill>
                  <a:schemeClr val="bg1"/>
                </a:solidFill>
              </a:rPr>
            </a:br>
            <a:r>
              <a:rPr lang="nl-NL" dirty="0">
                <a:solidFill>
                  <a:schemeClr val="bg1"/>
                </a:solidFill>
              </a:rPr>
              <a:t>3. Heb ik een hoge 4-kaart? Ja.</a:t>
            </a:r>
          </a:p>
          <a:p>
            <a:r>
              <a:rPr lang="nl-NL" dirty="0">
                <a:solidFill>
                  <a:schemeClr val="bg1"/>
                </a:solidFill>
              </a:rPr>
              <a:t>    Heb ik voldoende punten om die te bieden? Ja.</a:t>
            </a:r>
            <a:br>
              <a:rPr lang="nl-NL" dirty="0">
                <a:solidFill>
                  <a:schemeClr val="bg1"/>
                </a:solidFill>
              </a:rPr>
            </a:br>
            <a:r>
              <a:rPr lang="nl-NL" dirty="0">
                <a:solidFill>
                  <a:schemeClr val="bg1"/>
                </a:solidFill>
              </a:rPr>
              <a:t>Dus hoe doen wat dat ook alweer?</a:t>
            </a:r>
            <a:br>
              <a:rPr lang="nl-NL" dirty="0">
                <a:solidFill>
                  <a:schemeClr val="bg1"/>
                </a:solidFill>
              </a:rPr>
            </a:br>
            <a:r>
              <a:rPr lang="nl-NL" dirty="0">
                <a:solidFill>
                  <a:schemeClr val="bg1"/>
                </a:solidFill>
              </a:rPr>
              <a:t>Een hoge 4-kaart dan bieden wij……</a:t>
            </a:r>
          </a:p>
          <a:p>
            <a:r>
              <a:rPr lang="nl-NL" dirty="0">
                <a:solidFill>
                  <a:schemeClr val="bg1"/>
                </a:solidFill>
              </a:rPr>
              <a:t>Een hoge 5-kaart dan bieden wij……</a:t>
            </a:r>
          </a:p>
        </p:txBody>
      </p:sp>
      <p:graphicFrame>
        <p:nvGraphicFramePr>
          <p:cNvPr id="14" name="Tabel 13">
            <a:extLst>
              <a:ext uri="{FF2B5EF4-FFF2-40B4-BE49-F238E27FC236}">
                <a16:creationId xmlns:a16="http://schemas.microsoft.com/office/drawing/2014/main" id="{F887DE01-253F-46A0-86C0-E1FF29D0C1CF}"/>
              </a:ext>
            </a:extLst>
          </p:cNvPr>
          <p:cNvGraphicFramePr>
            <a:graphicFrameLocks noGrp="1"/>
          </p:cNvGraphicFramePr>
          <p:nvPr>
            <p:extLst>
              <p:ext uri="{D42A27DB-BD31-4B8C-83A1-F6EECF244321}">
                <p14:modId xmlns:p14="http://schemas.microsoft.com/office/powerpoint/2010/main" val="71458176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7632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752</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A54</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B42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76D7173F-7199-4CF2-A122-313D335DD1AB}"/>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5 Punten </a:t>
            </a:r>
          </a:p>
        </p:txBody>
      </p:sp>
      <p:pic>
        <p:nvPicPr>
          <p:cNvPr id="18" name="Afbeelding 17">
            <a:extLst>
              <a:ext uri="{FF2B5EF4-FFF2-40B4-BE49-F238E27FC236}">
                <a16:creationId xmlns:a16="http://schemas.microsoft.com/office/drawing/2014/main" id="{42028D00-2879-49F7-8B55-2F6760A28492}"/>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FF493DB4-63D6-484C-8BA2-8E9D455290C5}"/>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DEFD2ABC-E859-438A-AFDD-8DB001C5E9A5}"/>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D0F4A8CF-6A52-4885-8224-DED6BDA2DF7C}"/>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2" name="Rond diagonale hoek rechthoek 17">
            <a:extLst>
              <a:ext uri="{FF2B5EF4-FFF2-40B4-BE49-F238E27FC236}">
                <a16:creationId xmlns:a16="http://schemas.microsoft.com/office/drawing/2014/main" id="{87327E01-706B-49EB-9735-AFA707523EAD}"/>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5" name="Tekstvak 24">
            <a:extLst>
              <a:ext uri="{FF2B5EF4-FFF2-40B4-BE49-F238E27FC236}">
                <a16:creationId xmlns:a16="http://schemas.microsoft.com/office/drawing/2014/main" id="{C4BFEB8F-0D82-4D3A-A453-F365CB067C35}"/>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6" name="Tekstvak 25">
            <a:extLst>
              <a:ext uri="{FF2B5EF4-FFF2-40B4-BE49-F238E27FC236}">
                <a16:creationId xmlns:a16="http://schemas.microsoft.com/office/drawing/2014/main" id="{1899E720-27B0-4E50-9BE1-9BC716D2B5CC}"/>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cSld>
  <p:clrMapOvr>
    <a:masterClrMapping/>
  </p:clrMapOvr>
  <p:transition advClick="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4698AE29-3C0B-403D-B972-7923A90BEF78}"/>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4</a:t>
            </a:r>
          </a:p>
        </p:txBody>
      </p:sp>
      <p:sp>
        <p:nvSpPr>
          <p:cNvPr id="19" name="Rond diagonale hoek rechthoek 28">
            <a:extLst>
              <a:ext uri="{FF2B5EF4-FFF2-40B4-BE49-F238E27FC236}">
                <a16:creationId xmlns:a16="http://schemas.microsoft.com/office/drawing/2014/main" id="{29151415-B5DF-46BA-AE7C-45F17370D7BE}"/>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40" name="Tekstvak 39">
            <a:extLst>
              <a:ext uri="{FF2B5EF4-FFF2-40B4-BE49-F238E27FC236}">
                <a16:creationId xmlns:a16="http://schemas.microsoft.com/office/drawing/2014/main" id="{EF9329E9-782C-4FD1-918C-499582E70788}"/>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41" name="Tekstvak 40">
            <a:extLst>
              <a:ext uri="{FF2B5EF4-FFF2-40B4-BE49-F238E27FC236}">
                <a16:creationId xmlns:a16="http://schemas.microsoft.com/office/drawing/2014/main" id="{ADAA1A19-0EE4-43C9-BB03-F2615928BFAC}"/>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18673A0D-1ECD-447E-B552-60A80BF2BA33}"/>
              </a:ext>
            </a:extLst>
          </p:cNvPr>
          <p:cNvSpPr txBox="1"/>
          <p:nvPr/>
        </p:nvSpPr>
        <p:spPr>
          <a:xfrm>
            <a:off x="3023420" y="3578832"/>
            <a:ext cx="5706000" cy="646331"/>
          </a:xfrm>
          <a:prstGeom prst="rect">
            <a:avLst/>
          </a:prstGeom>
          <a:solidFill>
            <a:schemeClr val="tx1"/>
          </a:solidFill>
          <a:ln>
            <a:solidFill>
              <a:schemeClr val="tx1"/>
            </a:solidFill>
          </a:ln>
        </p:spPr>
        <p:txBody>
          <a:bodyPr wrap="square" rtlCol="0">
            <a:spAutoFit/>
          </a:bodyPr>
          <a:lstStyle/>
          <a:p>
            <a:r>
              <a:rPr lang="nl-NL" dirty="0">
                <a:solidFill>
                  <a:schemeClr val="bg1"/>
                </a:solidFill>
              </a:rPr>
              <a:t>Ja. Wij hebben een 4-kaart hoog en dan bieden wij Stayman. Prima!</a:t>
            </a:r>
          </a:p>
        </p:txBody>
      </p:sp>
      <p:sp>
        <p:nvSpPr>
          <p:cNvPr id="17" name="Tekstvak 16">
            <a:extLst>
              <a:ext uri="{FF2B5EF4-FFF2-40B4-BE49-F238E27FC236}">
                <a16:creationId xmlns:a16="http://schemas.microsoft.com/office/drawing/2014/main" id="{F55C2874-AFC8-479A-818B-A2A8EB3F2743}"/>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3 </a:t>
            </a:r>
          </a:p>
        </p:txBody>
      </p:sp>
      <p:graphicFrame>
        <p:nvGraphicFramePr>
          <p:cNvPr id="13" name="Tabel 12">
            <a:extLst>
              <a:ext uri="{FF2B5EF4-FFF2-40B4-BE49-F238E27FC236}">
                <a16:creationId xmlns:a16="http://schemas.microsoft.com/office/drawing/2014/main" id="{B46EF1CB-6730-4A99-BF90-19C58F83B920}"/>
              </a:ext>
            </a:extLst>
          </p:cNvPr>
          <p:cNvGraphicFramePr>
            <a:graphicFrameLocks noGrp="1"/>
          </p:cNvGraphicFramePr>
          <p:nvPr>
            <p:extLst>
              <p:ext uri="{D42A27DB-BD31-4B8C-83A1-F6EECF244321}">
                <p14:modId xmlns:p14="http://schemas.microsoft.com/office/powerpoint/2010/main" val="71458176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7632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752</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A54</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B42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8" name="Rechthoek 17">
            <a:extLst>
              <a:ext uri="{FF2B5EF4-FFF2-40B4-BE49-F238E27FC236}">
                <a16:creationId xmlns:a16="http://schemas.microsoft.com/office/drawing/2014/main" id="{A2D942B8-E423-4369-95E8-0975EBD128A4}"/>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5 Punten </a:t>
            </a:r>
          </a:p>
        </p:txBody>
      </p:sp>
      <p:pic>
        <p:nvPicPr>
          <p:cNvPr id="20" name="Afbeelding 19">
            <a:extLst>
              <a:ext uri="{FF2B5EF4-FFF2-40B4-BE49-F238E27FC236}">
                <a16:creationId xmlns:a16="http://schemas.microsoft.com/office/drawing/2014/main" id="{97AB9E7D-BA7C-4984-94B6-2847F84E6703}"/>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21" name="Afbeelding 20">
            <a:extLst>
              <a:ext uri="{FF2B5EF4-FFF2-40B4-BE49-F238E27FC236}">
                <a16:creationId xmlns:a16="http://schemas.microsoft.com/office/drawing/2014/main" id="{362CA44D-0394-41C5-B873-5E37F4873936}"/>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2" name="Afbeelding 21">
            <a:extLst>
              <a:ext uri="{FF2B5EF4-FFF2-40B4-BE49-F238E27FC236}">
                <a16:creationId xmlns:a16="http://schemas.microsoft.com/office/drawing/2014/main" id="{80251CFD-0921-4CBD-B85D-DE2D6E0057AB}"/>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3" name="Afbeelding 22">
            <a:extLst>
              <a:ext uri="{FF2B5EF4-FFF2-40B4-BE49-F238E27FC236}">
                <a16:creationId xmlns:a16="http://schemas.microsoft.com/office/drawing/2014/main" id="{E4488185-1F2C-4344-BECF-766B145B1919}"/>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4" name="Rond diagonale hoek rechthoek 17">
            <a:extLst>
              <a:ext uri="{FF2B5EF4-FFF2-40B4-BE49-F238E27FC236}">
                <a16:creationId xmlns:a16="http://schemas.microsoft.com/office/drawing/2014/main" id="{D6740624-0C40-45B4-84EE-D1E79F6DC316}"/>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5" name="Tekstvak 24">
            <a:extLst>
              <a:ext uri="{FF2B5EF4-FFF2-40B4-BE49-F238E27FC236}">
                <a16:creationId xmlns:a16="http://schemas.microsoft.com/office/drawing/2014/main" id="{693B71E0-1024-4373-A163-3DB98EA38688}"/>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6" name="Tekstvak 25">
            <a:extLst>
              <a:ext uri="{FF2B5EF4-FFF2-40B4-BE49-F238E27FC236}">
                <a16:creationId xmlns:a16="http://schemas.microsoft.com/office/drawing/2014/main" id="{780AA0A9-0550-4CFD-ADCF-239A777DFED2}"/>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pic>
        <p:nvPicPr>
          <p:cNvPr id="27" name="Afbeelding 26">
            <a:extLst>
              <a:ext uri="{FF2B5EF4-FFF2-40B4-BE49-F238E27FC236}">
                <a16:creationId xmlns:a16="http://schemas.microsoft.com/office/drawing/2014/main" id="{23E0BF12-9B6F-4118-BC5B-A5831310BD38}"/>
              </a:ext>
            </a:extLst>
          </p:cNvPr>
          <p:cNvPicPr>
            <a:picLocks noChangeAspect="1"/>
          </p:cNvPicPr>
          <p:nvPr/>
        </p:nvPicPr>
        <p:blipFill>
          <a:blip r:embed="rId10"/>
          <a:stretch>
            <a:fillRect/>
          </a:stretch>
        </p:blipFill>
        <p:spPr>
          <a:xfrm>
            <a:off x="5439600" y="3200400"/>
            <a:ext cx="213378" cy="213378"/>
          </a:xfrm>
          <a:prstGeom prst="rect">
            <a:avLst/>
          </a:prstGeom>
        </p:spPr>
      </p:pic>
    </p:spTree>
  </p:cSld>
  <p:clrMapOvr>
    <a:masterClrMapping/>
  </p:clrMapOvr>
  <p:transition advClick="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4" name="Rechthoek 93">
            <a:hlinkClick r:id="rId8" action="ppaction://hlinksldjump"/>
            <a:extLst>
              <a:ext uri="{FF2B5EF4-FFF2-40B4-BE49-F238E27FC236}">
                <a16:creationId xmlns:a16="http://schemas.microsoft.com/office/drawing/2014/main" id="{44061D1C-2188-46A9-A925-59B4A8C973EC}"/>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5" name="Rechthoek 94">
            <a:hlinkClick r:id="rId8" action="ppaction://hlinksldjump"/>
            <a:extLst>
              <a:ext uri="{FF2B5EF4-FFF2-40B4-BE49-F238E27FC236}">
                <a16:creationId xmlns:a16="http://schemas.microsoft.com/office/drawing/2014/main" id="{CA404DB6-ACAE-47B7-8D57-BB8EE88AEB10}"/>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6" name="Rechthoek 95">
            <a:hlinkClick r:id="rId8" action="ppaction://hlinksldjump"/>
            <a:extLst>
              <a:ext uri="{FF2B5EF4-FFF2-40B4-BE49-F238E27FC236}">
                <a16:creationId xmlns:a16="http://schemas.microsoft.com/office/drawing/2014/main" id="{A4719AAB-6725-44E5-98BD-ED9D5BFA6732}"/>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7" name="Rechthoek 96">
            <a:hlinkClick r:id="rId9" action="ppaction://hlinksldjump"/>
            <a:extLst>
              <a:ext uri="{FF2B5EF4-FFF2-40B4-BE49-F238E27FC236}">
                <a16:creationId xmlns:a16="http://schemas.microsoft.com/office/drawing/2014/main" id="{E8EC749C-16DF-4062-A2A2-34C97CBCF0C4}"/>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8" name="Rechthoek 97">
            <a:hlinkClick r:id="rId9" action="ppaction://hlinksldjump"/>
            <a:extLst>
              <a:ext uri="{FF2B5EF4-FFF2-40B4-BE49-F238E27FC236}">
                <a16:creationId xmlns:a16="http://schemas.microsoft.com/office/drawing/2014/main" id="{DF2F578D-A0DD-4134-8A10-730D9FF84255}"/>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7F4B37A5-3F7C-442C-8834-3A93D8FDF84E}"/>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100" name="Rechthoek 99">
            <a:hlinkClick r:id="" action="ppaction://hlinkshowjump?jump=nextslide"/>
            <a:extLst>
              <a:ext uri="{FF2B5EF4-FFF2-40B4-BE49-F238E27FC236}">
                <a16:creationId xmlns:a16="http://schemas.microsoft.com/office/drawing/2014/main" id="{95209FF2-F73A-4530-B200-97782DF244F4}"/>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01" name="Rechthoek 100">
            <a:hlinkClick r:id="rId8" action="ppaction://hlinksldjump"/>
            <a:extLst>
              <a:ext uri="{FF2B5EF4-FFF2-40B4-BE49-F238E27FC236}">
                <a16:creationId xmlns:a16="http://schemas.microsoft.com/office/drawing/2014/main" id="{8FCD8C7F-3621-42AD-B720-3A591175C512}"/>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102" name="Rechthoek 101">
            <a:hlinkClick r:id="rId8" action="ppaction://hlinksldjump"/>
            <a:extLst>
              <a:ext uri="{FF2B5EF4-FFF2-40B4-BE49-F238E27FC236}">
                <a16:creationId xmlns:a16="http://schemas.microsoft.com/office/drawing/2014/main" id="{039F985A-C1E7-4C8E-8785-4DFDFF482332}"/>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3" name="Rechthoek 102">
            <a:hlinkClick r:id="rId8" action="ppaction://hlinksldjump"/>
            <a:extLst>
              <a:ext uri="{FF2B5EF4-FFF2-40B4-BE49-F238E27FC236}">
                <a16:creationId xmlns:a16="http://schemas.microsoft.com/office/drawing/2014/main" id="{455EE6B4-CD14-4075-9462-06065F636944}"/>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4" name="Rechthoek 103">
            <a:hlinkClick r:id="rId8" action="ppaction://hlinksldjump"/>
            <a:extLst>
              <a:ext uri="{FF2B5EF4-FFF2-40B4-BE49-F238E27FC236}">
                <a16:creationId xmlns:a16="http://schemas.microsoft.com/office/drawing/2014/main" id="{7926B2E1-6C3A-48EA-9242-F5A27ECD2C52}"/>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5" name="Rechthoek 104">
            <a:hlinkClick r:id="rId8" action="ppaction://hlinksldjump"/>
            <a:extLst>
              <a:ext uri="{FF2B5EF4-FFF2-40B4-BE49-F238E27FC236}">
                <a16:creationId xmlns:a16="http://schemas.microsoft.com/office/drawing/2014/main" id="{83CD146B-3813-4377-83C2-BD05F10171F7}"/>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6" name="Rechthoek 105">
            <a:hlinkClick r:id="rId8" action="ppaction://hlinksldjump"/>
            <a:extLst>
              <a:ext uri="{FF2B5EF4-FFF2-40B4-BE49-F238E27FC236}">
                <a16:creationId xmlns:a16="http://schemas.microsoft.com/office/drawing/2014/main" id="{65CA5FE6-1A81-45DE-9605-CBF3F2648A3C}"/>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7" name="Rechthoek 106">
            <a:hlinkClick r:id="rId8" action="ppaction://hlinksldjump"/>
            <a:extLst>
              <a:ext uri="{FF2B5EF4-FFF2-40B4-BE49-F238E27FC236}">
                <a16:creationId xmlns:a16="http://schemas.microsoft.com/office/drawing/2014/main" id="{7C3CBD20-E134-4A4A-A1B0-87EA13CA06BF}"/>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8" name="Rechthoek 107">
            <a:hlinkClick r:id="rId10" action="ppaction://hlinksldjump"/>
            <a:extLst>
              <a:ext uri="{FF2B5EF4-FFF2-40B4-BE49-F238E27FC236}">
                <a16:creationId xmlns:a16="http://schemas.microsoft.com/office/drawing/2014/main" id="{DC86458E-78FB-4577-8A46-4165FBD2CE5D}"/>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9" name="Rechthoek 108">
            <a:hlinkClick r:id="rId8" action="ppaction://hlinksldjump"/>
            <a:extLst>
              <a:ext uri="{FF2B5EF4-FFF2-40B4-BE49-F238E27FC236}">
                <a16:creationId xmlns:a16="http://schemas.microsoft.com/office/drawing/2014/main" id="{9D23494E-78EF-49AE-B936-1D0C1181E3BB}"/>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10" name="Rechthoek 109">
            <a:hlinkClick r:id="rId8" action="ppaction://hlinksldjump"/>
            <a:extLst>
              <a:ext uri="{FF2B5EF4-FFF2-40B4-BE49-F238E27FC236}">
                <a16:creationId xmlns:a16="http://schemas.microsoft.com/office/drawing/2014/main" id="{CBAD6E5A-FAD4-4EC4-81E8-DED71EC77D11}"/>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CBFE2E4B-252A-4920-892E-6FE42C50BDA3}"/>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12" name="Rechthoek 111">
            <a:hlinkClick r:id="rId8" action="ppaction://hlinksldjump"/>
            <a:extLst>
              <a:ext uri="{FF2B5EF4-FFF2-40B4-BE49-F238E27FC236}">
                <a16:creationId xmlns:a16="http://schemas.microsoft.com/office/drawing/2014/main" id="{C60BEAA0-DA6D-4C90-9244-CDE56DC4619B}"/>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3" name="Rechthoek 112">
            <a:hlinkClick r:id="rId8" action="ppaction://hlinksldjump"/>
            <a:extLst>
              <a:ext uri="{FF2B5EF4-FFF2-40B4-BE49-F238E27FC236}">
                <a16:creationId xmlns:a16="http://schemas.microsoft.com/office/drawing/2014/main" id="{FA8CB897-B385-4A1A-9970-319C11A3919D}"/>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4" name="Rechthoek 113">
            <a:hlinkClick r:id="rId8" action="ppaction://hlinksldjump"/>
            <a:extLst>
              <a:ext uri="{FF2B5EF4-FFF2-40B4-BE49-F238E27FC236}">
                <a16:creationId xmlns:a16="http://schemas.microsoft.com/office/drawing/2014/main" id="{69903717-7FD9-4565-9D03-052B4E43DD22}"/>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5" name="Rechthoek 114">
            <a:hlinkClick r:id="rId8" action="ppaction://hlinksldjump"/>
            <a:extLst>
              <a:ext uri="{FF2B5EF4-FFF2-40B4-BE49-F238E27FC236}">
                <a16:creationId xmlns:a16="http://schemas.microsoft.com/office/drawing/2014/main" id="{DBF779AB-3909-430E-84AA-8B40523806CF}"/>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6" name="Rechthoek 115">
            <a:hlinkClick r:id="rId8" action="ppaction://hlinksldjump"/>
            <a:extLst>
              <a:ext uri="{FF2B5EF4-FFF2-40B4-BE49-F238E27FC236}">
                <a16:creationId xmlns:a16="http://schemas.microsoft.com/office/drawing/2014/main" id="{B5422CD0-38D7-452A-A629-23278D46A7C9}"/>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7" name="Rechthoek 116">
            <a:hlinkClick r:id="rId8" action="ppaction://hlinksldjump"/>
            <a:extLst>
              <a:ext uri="{FF2B5EF4-FFF2-40B4-BE49-F238E27FC236}">
                <a16:creationId xmlns:a16="http://schemas.microsoft.com/office/drawing/2014/main" id="{5240A5E6-5529-4A39-B69B-67578F450DC4}"/>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8" name="Rechthoek 117">
            <a:hlinkClick r:id="rId8" action="ppaction://hlinksldjump"/>
            <a:extLst>
              <a:ext uri="{FF2B5EF4-FFF2-40B4-BE49-F238E27FC236}">
                <a16:creationId xmlns:a16="http://schemas.microsoft.com/office/drawing/2014/main" id="{13DB1F71-89AC-4F3A-B954-050C15D9A0AF}"/>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9" name="Rechthoek 118">
            <a:hlinkClick r:id="rId8" action="ppaction://hlinksldjump"/>
            <a:extLst>
              <a:ext uri="{FF2B5EF4-FFF2-40B4-BE49-F238E27FC236}">
                <a16:creationId xmlns:a16="http://schemas.microsoft.com/office/drawing/2014/main" id="{07B12CB7-5D72-4364-946D-1C7784238065}"/>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9B4E49FF-6240-42C8-A513-F8C94F53506D}"/>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21" name="Rechthoek 120">
            <a:hlinkClick r:id="rId8" action="ppaction://hlinksldjump"/>
            <a:extLst>
              <a:ext uri="{FF2B5EF4-FFF2-40B4-BE49-F238E27FC236}">
                <a16:creationId xmlns:a16="http://schemas.microsoft.com/office/drawing/2014/main" id="{E5C02979-A73F-40E8-B508-CBA07025B1C2}"/>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24" name="Rechthoek 123">
            <a:hlinkClick r:id="rId8" action="ppaction://hlinksldjump"/>
            <a:extLst>
              <a:ext uri="{FF2B5EF4-FFF2-40B4-BE49-F238E27FC236}">
                <a16:creationId xmlns:a16="http://schemas.microsoft.com/office/drawing/2014/main" id="{DED32A18-71F8-475B-8EA3-385512096B65}"/>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5" name="Rechthoek 124">
            <a:hlinkClick r:id="rId8" action="ppaction://hlinksldjump"/>
            <a:extLst>
              <a:ext uri="{FF2B5EF4-FFF2-40B4-BE49-F238E27FC236}">
                <a16:creationId xmlns:a16="http://schemas.microsoft.com/office/drawing/2014/main" id="{754D8B61-752A-4512-97DB-94789AD39623}"/>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6" name="Rechthoek 125">
            <a:hlinkClick r:id="rId8" action="ppaction://hlinksldjump"/>
            <a:extLst>
              <a:ext uri="{FF2B5EF4-FFF2-40B4-BE49-F238E27FC236}">
                <a16:creationId xmlns:a16="http://schemas.microsoft.com/office/drawing/2014/main" id="{6713026C-27CF-4747-B7C7-15466922EC4C}"/>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7" name="Rechthoek 126">
            <a:hlinkClick r:id="rId8" action="ppaction://hlinksldjump"/>
            <a:extLst>
              <a:ext uri="{FF2B5EF4-FFF2-40B4-BE49-F238E27FC236}">
                <a16:creationId xmlns:a16="http://schemas.microsoft.com/office/drawing/2014/main" id="{AD62F83A-6CF9-45B3-B7F8-4024E399D277}"/>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32" name="Rechthoek 131">
            <a:hlinkClick r:id="rId8" action="ppaction://hlinksldjump"/>
            <a:extLst>
              <a:ext uri="{FF2B5EF4-FFF2-40B4-BE49-F238E27FC236}">
                <a16:creationId xmlns:a16="http://schemas.microsoft.com/office/drawing/2014/main" id="{168A6574-051A-4384-82D6-572ADFAF4E5D}"/>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33" name="Rechthoek 132">
            <a:hlinkClick r:id="rId8" action="ppaction://hlinksldjump"/>
            <a:extLst>
              <a:ext uri="{FF2B5EF4-FFF2-40B4-BE49-F238E27FC236}">
                <a16:creationId xmlns:a16="http://schemas.microsoft.com/office/drawing/2014/main" id="{F2950166-7596-4594-8A45-0552AEF2D3EB}"/>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4" name="Rechthoek 133">
            <a:hlinkClick r:id="rId8" action="ppaction://hlinksldjump"/>
            <a:extLst>
              <a:ext uri="{FF2B5EF4-FFF2-40B4-BE49-F238E27FC236}">
                <a16:creationId xmlns:a16="http://schemas.microsoft.com/office/drawing/2014/main" id="{A596663F-1965-4148-B8D1-AC33E2143CB2}"/>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5" name="Rechthoek 134">
            <a:hlinkClick r:id="rId8" action="ppaction://hlinksldjump"/>
            <a:extLst>
              <a:ext uri="{FF2B5EF4-FFF2-40B4-BE49-F238E27FC236}">
                <a16:creationId xmlns:a16="http://schemas.microsoft.com/office/drawing/2014/main" id="{66EFD449-A26C-4F07-BE91-A06AFAC3739F}"/>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6" name="Rechthoek 135">
            <a:hlinkClick r:id="rId8" action="ppaction://hlinksldjump"/>
            <a:extLst>
              <a:ext uri="{FF2B5EF4-FFF2-40B4-BE49-F238E27FC236}">
                <a16:creationId xmlns:a16="http://schemas.microsoft.com/office/drawing/2014/main" id="{2EB18F93-55F2-4F50-AB75-AA453A109F62}"/>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7" name="Afbeelding 136">
            <a:hlinkClick r:id="rId8" action="ppaction://hlinksldjump"/>
            <a:extLst>
              <a:ext uri="{FF2B5EF4-FFF2-40B4-BE49-F238E27FC236}">
                <a16:creationId xmlns:a16="http://schemas.microsoft.com/office/drawing/2014/main" id="{CD47D639-7C39-4A8E-8114-8B3A11543629}"/>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18270B31-822D-4BCF-A3A5-F08D7B83BC6B}"/>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39" name="Afbeelding 138">
            <a:hlinkClick r:id="rId10" action="ppaction://hlinksldjump"/>
            <a:extLst>
              <a:ext uri="{FF2B5EF4-FFF2-40B4-BE49-F238E27FC236}">
                <a16:creationId xmlns:a16="http://schemas.microsoft.com/office/drawing/2014/main" id="{945F1DC2-5ACB-4B1D-801A-E1D514C02DBF}"/>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A0F709FB-32B2-4820-85A6-D1BC33E1D32F}"/>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FC0C065B-1B4D-40D3-AC3C-5EF3FB861114}"/>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0BDC5DB9-3990-407F-9E1E-F49E9AE516D5}"/>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3" name="Afbeelding 142">
            <a:hlinkClick r:id="rId8" action="ppaction://hlinksldjump"/>
            <a:extLst>
              <a:ext uri="{FF2B5EF4-FFF2-40B4-BE49-F238E27FC236}">
                <a16:creationId xmlns:a16="http://schemas.microsoft.com/office/drawing/2014/main" id="{0B94E208-B556-4B43-81EB-8C92C476643F}"/>
              </a:ext>
            </a:extLst>
          </p:cNvPr>
          <p:cNvPicPr>
            <a:picLocks noChangeAspect="1"/>
          </p:cNvPicPr>
          <p:nvPr/>
        </p:nvPicPr>
        <p:blipFill>
          <a:blip r:embed="rId12"/>
          <a:stretch>
            <a:fillRect/>
          </a:stretch>
        </p:blipFill>
        <p:spPr>
          <a:xfrm>
            <a:off x="6703792" y="3182400"/>
            <a:ext cx="213378" cy="213378"/>
          </a:xfrm>
          <a:prstGeom prst="rect">
            <a:avLst/>
          </a:prstGeom>
        </p:spPr>
      </p:pic>
      <p:pic>
        <p:nvPicPr>
          <p:cNvPr id="144" name="Afbeelding 143">
            <a:hlinkClick r:id="rId8" action="ppaction://hlinksldjump"/>
            <a:extLst>
              <a:ext uri="{FF2B5EF4-FFF2-40B4-BE49-F238E27FC236}">
                <a16:creationId xmlns:a16="http://schemas.microsoft.com/office/drawing/2014/main" id="{8909FFB9-B803-4FB0-AA2A-6C92DCB81A08}"/>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51DF9350-F258-46EF-B6FE-887461BA5606}"/>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6" name="Afbeelding 145">
            <a:hlinkClick r:id="rId8" action="ppaction://hlinksldjump"/>
            <a:extLst>
              <a:ext uri="{FF2B5EF4-FFF2-40B4-BE49-F238E27FC236}">
                <a16:creationId xmlns:a16="http://schemas.microsoft.com/office/drawing/2014/main" id="{06835D0F-3424-4928-841B-28A365E83F7A}"/>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7" name="Afbeelding 146">
            <a:hlinkClick r:id="rId8" action="ppaction://hlinksldjump"/>
            <a:extLst>
              <a:ext uri="{FF2B5EF4-FFF2-40B4-BE49-F238E27FC236}">
                <a16:creationId xmlns:a16="http://schemas.microsoft.com/office/drawing/2014/main" id="{C7A2E1B7-88C3-4A9E-858F-4107665F5DEE}"/>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406E6A41-82D0-4D55-8E79-82C6B205D18A}"/>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D6F84AFB-17F4-47E4-9986-2BD49C92CED8}"/>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0071EA8B-D9C9-4DBB-A4BF-126604532552}"/>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CBED75F0-14A1-4225-A31F-B0B25FF7DECC}"/>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52" name="Afbeelding 151">
            <a:hlinkClick r:id="rId8" action="ppaction://hlinksldjump"/>
            <a:extLst>
              <a:ext uri="{FF2B5EF4-FFF2-40B4-BE49-F238E27FC236}">
                <a16:creationId xmlns:a16="http://schemas.microsoft.com/office/drawing/2014/main" id="{25466D69-7946-4606-9A67-504EE38B3587}"/>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3" name="Afbeelding 152">
            <a:hlinkClick r:id="rId8" action="ppaction://hlinksldjump"/>
            <a:extLst>
              <a:ext uri="{FF2B5EF4-FFF2-40B4-BE49-F238E27FC236}">
                <a16:creationId xmlns:a16="http://schemas.microsoft.com/office/drawing/2014/main" id="{4B0C6F9E-0039-44BF-B340-082C936B7289}"/>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4" name="Afbeelding 153">
            <a:hlinkClick r:id="rId8" action="ppaction://hlinksldjump"/>
            <a:extLst>
              <a:ext uri="{FF2B5EF4-FFF2-40B4-BE49-F238E27FC236}">
                <a16:creationId xmlns:a16="http://schemas.microsoft.com/office/drawing/2014/main" id="{0642122B-9238-4B4E-B661-BE8D96F261F2}"/>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5" name="Afbeelding 154">
            <a:hlinkClick r:id="rId8" action="ppaction://hlinksldjump"/>
            <a:extLst>
              <a:ext uri="{FF2B5EF4-FFF2-40B4-BE49-F238E27FC236}">
                <a16:creationId xmlns:a16="http://schemas.microsoft.com/office/drawing/2014/main" id="{A2047E68-ECF2-4420-8DA3-3A3D91328BB9}"/>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6" name="Afbeelding 155">
            <a:hlinkClick r:id="rId8" action="ppaction://hlinksldjump"/>
            <a:extLst>
              <a:ext uri="{FF2B5EF4-FFF2-40B4-BE49-F238E27FC236}">
                <a16:creationId xmlns:a16="http://schemas.microsoft.com/office/drawing/2014/main" id="{D769DC2F-F04C-4852-B625-A8A7D3BD0375}"/>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7" name="Afbeelding 156">
            <a:hlinkClick r:id="rId8" action="ppaction://hlinksldjump"/>
            <a:extLst>
              <a:ext uri="{FF2B5EF4-FFF2-40B4-BE49-F238E27FC236}">
                <a16:creationId xmlns:a16="http://schemas.microsoft.com/office/drawing/2014/main" id="{797F4547-07CE-4581-9305-921E036E0DA4}"/>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5B254EBA-4985-4659-ADA9-55AA11218131}"/>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3C066B2D-43C1-45AB-A501-DAD6602614F2}"/>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60" name="Afbeelding 159">
            <a:hlinkClick r:id="rId8" action="ppaction://hlinksldjump"/>
            <a:extLst>
              <a:ext uri="{FF2B5EF4-FFF2-40B4-BE49-F238E27FC236}">
                <a16:creationId xmlns:a16="http://schemas.microsoft.com/office/drawing/2014/main" id="{6E3E64BE-6201-4ACF-9C19-01DC4E3F9C2B}"/>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61" name="Afbeelding 160">
            <a:hlinkClick r:id="rId8" action="ppaction://hlinksldjump"/>
            <a:extLst>
              <a:ext uri="{FF2B5EF4-FFF2-40B4-BE49-F238E27FC236}">
                <a16:creationId xmlns:a16="http://schemas.microsoft.com/office/drawing/2014/main" id="{1BA38D94-F7C1-44A1-B564-8B541A804E4A}"/>
              </a:ext>
            </a:extLst>
          </p:cNvPr>
          <p:cNvPicPr>
            <a:picLocks noChangeAspect="1"/>
          </p:cNvPicPr>
          <p:nvPr/>
        </p:nvPicPr>
        <p:blipFill>
          <a:blip r:embed="rId12"/>
          <a:stretch>
            <a:fillRect/>
          </a:stretch>
        </p:blipFill>
        <p:spPr>
          <a:xfrm>
            <a:off x="6703792" y="5191200"/>
            <a:ext cx="213378" cy="213378"/>
          </a:xfrm>
          <a:prstGeom prst="rect">
            <a:avLst/>
          </a:prstGeom>
        </p:spPr>
      </p:pic>
      <p:pic>
        <p:nvPicPr>
          <p:cNvPr id="162" name="Afbeelding 161">
            <a:hlinkClick r:id="rId8" action="ppaction://hlinksldjump"/>
            <a:extLst>
              <a:ext uri="{FF2B5EF4-FFF2-40B4-BE49-F238E27FC236}">
                <a16:creationId xmlns:a16="http://schemas.microsoft.com/office/drawing/2014/main" id="{38255C9B-B80A-42DE-B8D3-35A33B1F71BB}"/>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3" name="Rechthoek 162">
            <a:hlinkClick r:id="rId8" action="ppaction://hlinksldjump"/>
            <a:extLst>
              <a:ext uri="{FF2B5EF4-FFF2-40B4-BE49-F238E27FC236}">
                <a16:creationId xmlns:a16="http://schemas.microsoft.com/office/drawing/2014/main" id="{99B939BF-2DD9-4B11-A00E-429A3289F90C}"/>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4" name="Afbeelding 163">
            <a:hlinkClick r:id="rId8" action="ppaction://hlinksldjump"/>
            <a:extLst>
              <a:ext uri="{FF2B5EF4-FFF2-40B4-BE49-F238E27FC236}">
                <a16:creationId xmlns:a16="http://schemas.microsoft.com/office/drawing/2014/main" id="{8898F2C6-8FA4-4D87-B9B1-AD271BBA9636}"/>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236" name="Rechthoek 235">
            <a:hlinkClick r:id="rId8" action="ppaction://hlinksldjump"/>
            <a:extLst>
              <a:ext uri="{FF2B5EF4-FFF2-40B4-BE49-F238E27FC236}">
                <a16:creationId xmlns:a16="http://schemas.microsoft.com/office/drawing/2014/main" id="{618B7D4E-6CD6-46BE-B9BF-F7749AAE3575}"/>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237" name="Rechthoek 236">
            <a:hlinkClick r:id="rId8" action="ppaction://hlinksldjump"/>
            <a:extLst>
              <a:ext uri="{FF2B5EF4-FFF2-40B4-BE49-F238E27FC236}">
                <a16:creationId xmlns:a16="http://schemas.microsoft.com/office/drawing/2014/main" id="{C73CFB32-9EB1-4FDA-BDC7-E8BEF3A80B92}"/>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8" name="Rechthoek 237">
            <a:hlinkClick r:id="rId8" action="ppaction://hlinksldjump"/>
            <a:extLst>
              <a:ext uri="{FF2B5EF4-FFF2-40B4-BE49-F238E27FC236}">
                <a16:creationId xmlns:a16="http://schemas.microsoft.com/office/drawing/2014/main" id="{C6F63034-0A04-440F-A225-C9D1958C3763}"/>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9" name="Rond diagonale hoek rechthoek 28">
            <a:extLst>
              <a:ext uri="{FF2B5EF4-FFF2-40B4-BE49-F238E27FC236}">
                <a16:creationId xmlns:a16="http://schemas.microsoft.com/office/drawing/2014/main" id="{8DB3F4DE-0098-4F6D-9050-1F27CDDE7275}"/>
              </a:ext>
            </a:extLst>
          </p:cNvPr>
          <p:cNvSpPr/>
          <p:nvPr/>
        </p:nvSpPr>
        <p:spPr>
          <a:xfrm>
            <a:off x="396000" y="107658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5</a:t>
            </a:r>
          </a:p>
        </p:txBody>
      </p:sp>
      <p:pic>
        <p:nvPicPr>
          <p:cNvPr id="240" name="Afbeelding 239">
            <a:hlinkClick r:id="rId8" action="ppaction://hlinksldjump"/>
            <a:extLst>
              <a:ext uri="{FF2B5EF4-FFF2-40B4-BE49-F238E27FC236}">
                <a16:creationId xmlns:a16="http://schemas.microsoft.com/office/drawing/2014/main" id="{F88AB4DA-0D0F-499A-8E5A-E68DE1F82218}"/>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8" name="Tekstvak 127">
            <a:extLst>
              <a:ext uri="{FF2B5EF4-FFF2-40B4-BE49-F238E27FC236}">
                <a16:creationId xmlns:a16="http://schemas.microsoft.com/office/drawing/2014/main" id="{02DBAF11-5D63-4B94-AC89-1F1A4DB47C3D}"/>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9" name="Tekstvak 128">
            <a:extLst>
              <a:ext uri="{FF2B5EF4-FFF2-40B4-BE49-F238E27FC236}">
                <a16:creationId xmlns:a16="http://schemas.microsoft.com/office/drawing/2014/main" id="{6C9C8FD0-8912-4E2E-96DC-B5CE86FEE2D2}"/>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89" name="Tabel 188">
            <a:extLst>
              <a:ext uri="{FF2B5EF4-FFF2-40B4-BE49-F238E27FC236}">
                <a16:creationId xmlns:a16="http://schemas.microsoft.com/office/drawing/2014/main" id="{79F1105C-7F67-4A34-893C-F7D2A50361D0}"/>
              </a:ext>
            </a:extLst>
          </p:cNvPr>
          <p:cNvGraphicFramePr>
            <a:graphicFrameLocks noGrp="1"/>
          </p:cNvGraphicFramePr>
          <p:nvPr>
            <p:extLst>
              <p:ext uri="{D42A27DB-BD31-4B8C-83A1-F6EECF244321}">
                <p14:modId xmlns:p14="http://schemas.microsoft.com/office/powerpoint/2010/main" val="819652028"/>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VB73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AH4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65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H642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90" name="Rechthoek 189">
            <a:extLst>
              <a:ext uri="{FF2B5EF4-FFF2-40B4-BE49-F238E27FC236}">
                <a16:creationId xmlns:a16="http://schemas.microsoft.com/office/drawing/2014/main" id="{9E95E0B5-5DB9-4408-B55E-D95F8597FDFA}"/>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13 Punten </a:t>
            </a:r>
          </a:p>
        </p:txBody>
      </p:sp>
      <p:pic>
        <p:nvPicPr>
          <p:cNvPr id="191" name="Afbeelding 190">
            <a:extLst>
              <a:ext uri="{FF2B5EF4-FFF2-40B4-BE49-F238E27FC236}">
                <a16:creationId xmlns:a16="http://schemas.microsoft.com/office/drawing/2014/main" id="{8D1D9DC4-C113-4B82-8D1F-4025F0EF5CB0}"/>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92" name="Afbeelding 191">
            <a:extLst>
              <a:ext uri="{FF2B5EF4-FFF2-40B4-BE49-F238E27FC236}">
                <a16:creationId xmlns:a16="http://schemas.microsoft.com/office/drawing/2014/main" id="{FBA4E949-BC63-43B9-B5D0-314597DE2B80}"/>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93" name="Afbeelding 192">
            <a:extLst>
              <a:ext uri="{FF2B5EF4-FFF2-40B4-BE49-F238E27FC236}">
                <a16:creationId xmlns:a16="http://schemas.microsoft.com/office/drawing/2014/main" id="{68DBC7A8-4A4A-4751-B533-BB6A86881B78}"/>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94" name="Afbeelding 193">
            <a:extLst>
              <a:ext uri="{FF2B5EF4-FFF2-40B4-BE49-F238E27FC236}">
                <a16:creationId xmlns:a16="http://schemas.microsoft.com/office/drawing/2014/main" id="{B3AE1CFF-8D1F-44A4-BD69-A42B195BF910}"/>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5B6A468E-285D-4C7B-AC9E-20ACAC8FF766}"/>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3A33F6C1-DB26-43B2-A9DE-9BD80FBBDDD5}"/>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86" name="Tekstvak 85">
            <a:extLst>
              <a:ext uri="{FF2B5EF4-FFF2-40B4-BE49-F238E27FC236}">
                <a16:creationId xmlns:a16="http://schemas.microsoft.com/office/drawing/2014/main" id="{B1E11E1A-D591-4A7F-B615-1688930875BF}"/>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cSld>
  <p:clrMapOvr>
    <a:masterClrMapping/>
  </p:clrMapOvr>
  <p:transition advClick="0"/>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C18692E0-040E-4DEA-8386-9712127741DB}"/>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625255EC-3D76-4170-9732-BE26C43171EB}"/>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5</a:t>
            </a:r>
          </a:p>
        </p:txBody>
      </p:sp>
      <p:sp>
        <p:nvSpPr>
          <p:cNvPr id="28" name="Tekstvak 27">
            <a:extLst>
              <a:ext uri="{FF2B5EF4-FFF2-40B4-BE49-F238E27FC236}">
                <a16:creationId xmlns:a16="http://schemas.microsoft.com/office/drawing/2014/main" id="{6F3EDB8E-8C5E-4AD0-85E4-4948F10C476E}"/>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1D13DEAB-EEDB-497C-859F-3712F95C9DEC}"/>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83EFA2BD-6B0A-4A68-912C-599F4BFE74F8}"/>
              </a:ext>
            </a:extLst>
          </p:cNvPr>
          <p:cNvSpPr txBox="1"/>
          <p:nvPr/>
        </p:nvSpPr>
        <p:spPr>
          <a:xfrm>
            <a:off x="3077285" y="3124800"/>
            <a:ext cx="5665260" cy="1200329"/>
          </a:xfrm>
          <a:prstGeom prst="rect">
            <a:avLst/>
          </a:prstGeom>
          <a:solidFill>
            <a:schemeClr val="tx1"/>
          </a:solidFill>
          <a:ln>
            <a:solidFill>
              <a:schemeClr val="tx1"/>
            </a:solidFill>
          </a:ln>
        </p:spPr>
        <p:txBody>
          <a:bodyPr wrap="square" rtlCol="0">
            <a:spAutoFit/>
          </a:bodyPr>
          <a:lstStyle/>
          <a:p>
            <a:r>
              <a:rPr lang="nl-NL" dirty="0">
                <a:solidFill>
                  <a:schemeClr val="bg1"/>
                </a:solidFill>
              </a:rPr>
              <a:t>U weet dat u minimaal 33 punten samen met uw partner heeft. Maar dat wil niet zeggen, dat u van het biedsysteem af mag wijken. </a:t>
            </a:r>
            <a:br>
              <a:rPr lang="nl-NL" dirty="0">
                <a:solidFill>
                  <a:schemeClr val="bg1"/>
                </a:solidFill>
              </a:rPr>
            </a:br>
            <a:r>
              <a:rPr lang="nl-NL" dirty="0">
                <a:solidFill>
                  <a:schemeClr val="bg1"/>
                </a:solidFill>
              </a:rPr>
              <a:t>U heeft een 4-kaart hoog, dus u biedt eerst?</a:t>
            </a:r>
          </a:p>
        </p:txBody>
      </p:sp>
      <p:graphicFrame>
        <p:nvGraphicFramePr>
          <p:cNvPr id="14" name="Tabel 13">
            <a:extLst>
              <a:ext uri="{FF2B5EF4-FFF2-40B4-BE49-F238E27FC236}">
                <a16:creationId xmlns:a16="http://schemas.microsoft.com/office/drawing/2014/main" id="{61A10D8F-E538-42DA-98F3-AF92EA3F9F69}"/>
              </a:ext>
            </a:extLst>
          </p:cNvPr>
          <p:cNvGraphicFramePr>
            <a:graphicFrameLocks noGrp="1"/>
          </p:cNvGraphicFramePr>
          <p:nvPr>
            <p:extLst>
              <p:ext uri="{D42A27DB-BD31-4B8C-83A1-F6EECF244321}">
                <p14:modId xmlns:p14="http://schemas.microsoft.com/office/powerpoint/2010/main" val="1100807534"/>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VB73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AH4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65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H642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6FBF7740-FB0D-424F-8548-C88405EF3ABF}"/>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13 Punten </a:t>
            </a:r>
          </a:p>
        </p:txBody>
      </p:sp>
      <p:pic>
        <p:nvPicPr>
          <p:cNvPr id="18" name="Afbeelding 17">
            <a:extLst>
              <a:ext uri="{FF2B5EF4-FFF2-40B4-BE49-F238E27FC236}">
                <a16:creationId xmlns:a16="http://schemas.microsoft.com/office/drawing/2014/main" id="{7A7250EF-E272-45F4-B10B-30A4B20CF7B2}"/>
              </a:ext>
            </a:extLst>
          </p:cNvPr>
          <p:cNvPicPr>
            <a:picLocks noChangeAspect="1"/>
          </p:cNvPicPr>
          <p:nvPr/>
        </p:nvPicPr>
        <p:blipFill>
          <a:blip r:embed="rId8"/>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7CF01EBA-CBAA-4404-BA91-C3490E9CB5D3}"/>
              </a:ext>
            </a:extLst>
          </p:cNvPr>
          <p:cNvPicPr>
            <a:picLocks noChangeAspect="1"/>
          </p:cNvPicPr>
          <p:nvPr/>
        </p:nvPicPr>
        <p:blipFill>
          <a:blip r:embed="rId9"/>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C2177CDA-A118-40F1-9C7A-2ABFF8D36904}"/>
              </a:ext>
            </a:extLst>
          </p:cNvPr>
          <p:cNvPicPr>
            <a:picLocks noChangeAspect="1"/>
          </p:cNvPicPr>
          <p:nvPr/>
        </p:nvPicPr>
        <p:blipFill>
          <a:blip r:embed="rId10"/>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EBC6FD2E-5437-4F8B-AA9E-E806A66A69F7}"/>
              </a:ext>
            </a:extLst>
          </p:cNvPr>
          <p:cNvPicPr>
            <a:picLocks noChangeAspect="1"/>
          </p:cNvPicPr>
          <p:nvPr/>
        </p:nvPicPr>
        <p:blipFill>
          <a:blip r:embed="rId11"/>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4794C390-2BA5-4787-AD4A-737C09DC0AFF}"/>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48602163-A5B6-4190-BB82-B39D364474C0}"/>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D09E3E23-00F6-4F4F-AECD-22829D0BA38A}"/>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cSld>
  <p:clrMapOvr>
    <a:masterClrMapping/>
  </p:clrMapOvr>
  <p:transition advClick="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77034A98-58DD-45E8-A1C6-A950B4C76408}"/>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5</a:t>
            </a:r>
          </a:p>
        </p:txBody>
      </p:sp>
      <p:sp>
        <p:nvSpPr>
          <p:cNvPr id="17" name="Rond diagonale hoek rechthoek 28">
            <a:extLst>
              <a:ext uri="{FF2B5EF4-FFF2-40B4-BE49-F238E27FC236}">
                <a16:creationId xmlns:a16="http://schemas.microsoft.com/office/drawing/2014/main" id="{0446ED3C-F7B9-47A0-897D-CCCD2FD06F23}"/>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30" name="Tekstvak 29">
            <a:extLst>
              <a:ext uri="{FF2B5EF4-FFF2-40B4-BE49-F238E27FC236}">
                <a16:creationId xmlns:a16="http://schemas.microsoft.com/office/drawing/2014/main" id="{08F3422F-AB38-471D-A727-B14639536D4B}"/>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31" name="Tekstvak 30">
            <a:extLst>
              <a:ext uri="{FF2B5EF4-FFF2-40B4-BE49-F238E27FC236}">
                <a16:creationId xmlns:a16="http://schemas.microsoft.com/office/drawing/2014/main" id="{1DD9B890-DEC2-406F-8C0C-7739254D8420}"/>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A09A850C-8371-4BE5-8E0D-61D874D0CEA5}"/>
              </a:ext>
            </a:extLst>
          </p:cNvPr>
          <p:cNvSpPr txBox="1"/>
          <p:nvPr/>
        </p:nvSpPr>
        <p:spPr>
          <a:xfrm>
            <a:off x="3023420" y="3578832"/>
            <a:ext cx="5706000" cy="923330"/>
          </a:xfrm>
          <a:prstGeom prst="rect">
            <a:avLst/>
          </a:prstGeom>
          <a:solidFill>
            <a:schemeClr val="tx1"/>
          </a:solidFill>
          <a:ln>
            <a:solidFill>
              <a:schemeClr val="tx1"/>
            </a:solidFill>
          </a:ln>
        </p:spPr>
        <p:txBody>
          <a:bodyPr wrap="square" rtlCol="0">
            <a:spAutoFit/>
          </a:bodyPr>
          <a:lstStyle/>
          <a:p>
            <a:r>
              <a:rPr lang="nl-NL" dirty="0">
                <a:solidFill>
                  <a:schemeClr val="bg1"/>
                </a:solidFill>
              </a:rPr>
              <a:t>Ja. Dat u met uw partner samen 33 punten of meer heeft is duidelijk. Maar eerst even aangeven dat uw ook een 4-kaar hoog heeft. </a:t>
            </a:r>
          </a:p>
        </p:txBody>
      </p:sp>
      <p:sp>
        <p:nvSpPr>
          <p:cNvPr id="22" name="Tekstvak 21">
            <a:extLst>
              <a:ext uri="{FF2B5EF4-FFF2-40B4-BE49-F238E27FC236}">
                <a16:creationId xmlns:a16="http://schemas.microsoft.com/office/drawing/2014/main" id="{55BE46F2-39BF-4219-BE83-65E1565DF5B1}"/>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3 </a:t>
            </a:r>
          </a:p>
        </p:txBody>
      </p:sp>
      <p:graphicFrame>
        <p:nvGraphicFramePr>
          <p:cNvPr id="12" name="Tabel 11">
            <a:extLst>
              <a:ext uri="{FF2B5EF4-FFF2-40B4-BE49-F238E27FC236}">
                <a16:creationId xmlns:a16="http://schemas.microsoft.com/office/drawing/2014/main" id="{A31FF6DE-ADCB-4A9D-8081-6541388E6BCD}"/>
              </a:ext>
            </a:extLst>
          </p:cNvPr>
          <p:cNvGraphicFramePr>
            <a:graphicFrameLocks noGrp="1"/>
          </p:cNvGraphicFramePr>
          <p:nvPr>
            <p:extLst>
              <p:ext uri="{D42A27DB-BD31-4B8C-83A1-F6EECF244321}">
                <p14:modId xmlns:p14="http://schemas.microsoft.com/office/powerpoint/2010/main" val="1100807534"/>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VB73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AH4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65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H642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B82FDFB2-B411-4980-9C4F-883C4410506E}"/>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13 Punten </a:t>
            </a:r>
          </a:p>
        </p:txBody>
      </p:sp>
      <p:pic>
        <p:nvPicPr>
          <p:cNvPr id="18" name="Afbeelding 17">
            <a:extLst>
              <a:ext uri="{FF2B5EF4-FFF2-40B4-BE49-F238E27FC236}">
                <a16:creationId xmlns:a16="http://schemas.microsoft.com/office/drawing/2014/main" id="{27CDE88F-59EC-4836-809E-D313CEE2D915}"/>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7E37CA11-0E5F-4B67-81BC-E92363E293FF}"/>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1BA1BE93-4705-4B6F-9A54-E5D87B023FC9}"/>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9BDCA9F2-289D-41FB-916B-5F0109727A24}"/>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72195758-9DBA-4E66-B5F5-4E16D9CEDF53}"/>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DC3E64B9-EC6C-4C2B-9E48-5479AF8C9DBB}"/>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32E23291-2251-4AA9-8963-6025ABD4C388}"/>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pic>
        <p:nvPicPr>
          <p:cNvPr id="26" name="Afbeelding 25">
            <a:extLst>
              <a:ext uri="{FF2B5EF4-FFF2-40B4-BE49-F238E27FC236}">
                <a16:creationId xmlns:a16="http://schemas.microsoft.com/office/drawing/2014/main" id="{28DC10DE-7D0C-4851-A6CC-BD4C3468145C}"/>
              </a:ext>
            </a:extLst>
          </p:cNvPr>
          <p:cNvPicPr>
            <a:picLocks noChangeAspect="1"/>
          </p:cNvPicPr>
          <p:nvPr/>
        </p:nvPicPr>
        <p:blipFill>
          <a:blip r:embed="rId10"/>
          <a:stretch>
            <a:fillRect/>
          </a:stretch>
        </p:blipFill>
        <p:spPr>
          <a:xfrm>
            <a:off x="5439600" y="3200400"/>
            <a:ext cx="213378" cy="213378"/>
          </a:xfrm>
          <a:prstGeom prst="rect">
            <a:avLst/>
          </a:prstGeom>
        </p:spPr>
      </p:pic>
    </p:spTree>
  </p:cSld>
  <p:clrMapOvr>
    <a:masterClrMapping/>
  </p:clrMapOvr>
  <p:transition advClick="0"/>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4" name="Rechthoek 93">
            <a:hlinkClick r:id="rId8" action="ppaction://hlinksldjump"/>
            <a:extLst>
              <a:ext uri="{FF2B5EF4-FFF2-40B4-BE49-F238E27FC236}">
                <a16:creationId xmlns:a16="http://schemas.microsoft.com/office/drawing/2014/main" id="{6E9AD142-E0E2-42E9-A206-E4635587AEB9}"/>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5" name="Rechthoek 94">
            <a:hlinkClick r:id="rId8" action="ppaction://hlinksldjump"/>
            <a:extLst>
              <a:ext uri="{FF2B5EF4-FFF2-40B4-BE49-F238E27FC236}">
                <a16:creationId xmlns:a16="http://schemas.microsoft.com/office/drawing/2014/main" id="{65B5B210-16EC-4CF0-B502-211C901C23D0}"/>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6" name="Rechthoek 95">
            <a:hlinkClick r:id="rId8" action="ppaction://hlinksldjump"/>
            <a:extLst>
              <a:ext uri="{FF2B5EF4-FFF2-40B4-BE49-F238E27FC236}">
                <a16:creationId xmlns:a16="http://schemas.microsoft.com/office/drawing/2014/main" id="{91048D02-0BE0-4CBB-85E4-A2DC59436EB8}"/>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7" name="Rechthoek 96">
            <a:hlinkClick r:id="rId9" action="ppaction://hlinksldjump"/>
            <a:extLst>
              <a:ext uri="{FF2B5EF4-FFF2-40B4-BE49-F238E27FC236}">
                <a16:creationId xmlns:a16="http://schemas.microsoft.com/office/drawing/2014/main" id="{FB5C4C51-CA11-447D-A089-243FA19CFA45}"/>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8" name="Rechthoek 97">
            <a:hlinkClick r:id="rId9" action="ppaction://hlinksldjump"/>
            <a:extLst>
              <a:ext uri="{FF2B5EF4-FFF2-40B4-BE49-F238E27FC236}">
                <a16:creationId xmlns:a16="http://schemas.microsoft.com/office/drawing/2014/main" id="{898E568E-816D-4391-83BB-CCFEF6071DB5}"/>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7B18A9D7-C043-45C0-9576-3C6778C4AD85}"/>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100" name="Rechthoek 99">
            <a:hlinkClick r:id="" action="ppaction://hlinkshowjump?jump=nextslide"/>
            <a:extLst>
              <a:ext uri="{FF2B5EF4-FFF2-40B4-BE49-F238E27FC236}">
                <a16:creationId xmlns:a16="http://schemas.microsoft.com/office/drawing/2014/main" id="{9AB63473-1DED-46B1-8EB6-F911E317ADDA}"/>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01" name="Rechthoek 100">
            <a:hlinkClick r:id="rId8" action="ppaction://hlinksldjump"/>
            <a:extLst>
              <a:ext uri="{FF2B5EF4-FFF2-40B4-BE49-F238E27FC236}">
                <a16:creationId xmlns:a16="http://schemas.microsoft.com/office/drawing/2014/main" id="{31408139-48C5-4E74-8F41-3154DB179960}"/>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102" name="Rechthoek 101">
            <a:hlinkClick r:id="rId8" action="ppaction://hlinksldjump"/>
            <a:extLst>
              <a:ext uri="{FF2B5EF4-FFF2-40B4-BE49-F238E27FC236}">
                <a16:creationId xmlns:a16="http://schemas.microsoft.com/office/drawing/2014/main" id="{4169C191-E08F-432D-B441-821B91F9474B}"/>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3" name="Rechthoek 102">
            <a:hlinkClick r:id="rId8" action="ppaction://hlinksldjump"/>
            <a:extLst>
              <a:ext uri="{FF2B5EF4-FFF2-40B4-BE49-F238E27FC236}">
                <a16:creationId xmlns:a16="http://schemas.microsoft.com/office/drawing/2014/main" id="{E340FDF6-7AFB-4329-BD07-D1F10968613A}"/>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4" name="Rechthoek 103">
            <a:hlinkClick r:id="rId8" action="ppaction://hlinksldjump"/>
            <a:extLst>
              <a:ext uri="{FF2B5EF4-FFF2-40B4-BE49-F238E27FC236}">
                <a16:creationId xmlns:a16="http://schemas.microsoft.com/office/drawing/2014/main" id="{C91C1E81-3424-475D-8BB8-20CB1187C71E}"/>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5" name="Rechthoek 104">
            <a:hlinkClick r:id="rId8" action="ppaction://hlinksldjump"/>
            <a:extLst>
              <a:ext uri="{FF2B5EF4-FFF2-40B4-BE49-F238E27FC236}">
                <a16:creationId xmlns:a16="http://schemas.microsoft.com/office/drawing/2014/main" id="{9E7FD38A-1204-473C-BB49-0930229EA2E5}"/>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6" name="Rechthoek 105">
            <a:hlinkClick r:id="rId8" action="ppaction://hlinksldjump"/>
            <a:extLst>
              <a:ext uri="{FF2B5EF4-FFF2-40B4-BE49-F238E27FC236}">
                <a16:creationId xmlns:a16="http://schemas.microsoft.com/office/drawing/2014/main" id="{9CC9A657-0AE2-440F-8147-77A94F55D1CF}"/>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7" name="Rechthoek 106">
            <a:hlinkClick r:id="rId8" action="ppaction://hlinksldjump"/>
            <a:extLst>
              <a:ext uri="{FF2B5EF4-FFF2-40B4-BE49-F238E27FC236}">
                <a16:creationId xmlns:a16="http://schemas.microsoft.com/office/drawing/2014/main" id="{1B14EF5C-673F-4056-AEE7-3C37736A2CD8}"/>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8" name="Rechthoek 107">
            <a:hlinkClick r:id="rId10" action="ppaction://hlinksldjump"/>
            <a:extLst>
              <a:ext uri="{FF2B5EF4-FFF2-40B4-BE49-F238E27FC236}">
                <a16:creationId xmlns:a16="http://schemas.microsoft.com/office/drawing/2014/main" id="{0E09285A-22DF-4E9D-8B21-BF4567FCD9A8}"/>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9" name="Rechthoek 108">
            <a:hlinkClick r:id="rId8" action="ppaction://hlinksldjump"/>
            <a:extLst>
              <a:ext uri="{FF2B5EF4-FFF2-40B4-BE49-F238E27FC236}">
                <a16:creationId xmlns:a16="http://schemas.microsoft.com/office/drawing/2014/main" id="{81352CF0-0953-40F6-81CA-511035A18FF3}"/>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10" name="Rechthoek 109">
            <a:hlinkClick r:id="rId8" action="ppaction://hlinksldjump"/>
            <a:extLst>
              <a:ext uri="{FF2B5EF4-FFF2-40B4-BE49-F238E27FC236}">
                <a16:creationId xmlns:a16="http://schemas.microsoft.com/office/drawing/2014/main" id="{59D68102-E2D9-4FB4-97B5-98384FD60AB9}"/>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FE611B63-7189-41B5-9C54-D6EE20F4BA37}"/>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12" name="Rechthoek 111">
            <a:hlinkClick r:id="rId8" action="ppaction://hlinksldjump"/>
            <a:extLst>
              <a:ext uri="{FF2B5EF4-FFF2-40B4-BE49-F238E27FC236}">
                <a16:creationId xmlns:a16="http://schemas.microsoft.com/office/drawing/2014/main" id="{11A2E703-6572-455C-959D-FD688EA198FA}"/>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3" name="Rechthoek 112">
            <a:hlinkClick r:id="rId8" action="ppaction://hlinksldjump"/>
            <a:extLst>
              <a:ext uri="{FF2B5EF4-FFF2-40B4-BE49-F238E27FC236}">
                <a16:creationId xmlns:a16="http://schemas.microsoft.com/office/drawing/2014/main" id="{8E9ECD83-6D5A-4D48-8232-21A182508D83}"/>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4" name="Rechthoek 113">
            <a:hlinkClick r:id="rId8" action="ppaction://hlinksldjump"/>
            <a:extLst>
              <a:ext uri="{FF2B5EF4-FFF2-40B4-BE49-F238E27FC236}">
                <a16:creationId xmlns:a16="http://schemas.microsoft.com/office/drawing/2014/main" id="{CE1C4378-2ED5-4A61-A3B8-251105E8E648}"/>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5" name="Rechthoek 114">
            <a:hlinkClick r:id="rId8" action="ppaction://hlinksldjump"/>
            <a:extLst>
              <a:ext uri="{FF2B5EF4-FFF2-40B4-BE49-F238E27FC236}">
                <a16:creationId xmlns:a16="http://schemas.microsoft.com/office/drawing/2014/main" id="{566FA04A-3348-4D0D-ABDB-61785D2341E5}"/>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6" name="Rechthoek 115">
            <a:hlinkClick r:id="rId8" action="ppaction://hlinksldjump"/>
            <a:extLst>
              <a:ext uri="{FF2B5EF4-FFF2-40B4-BE49-F238E27FC236}">
                <a16:creationId xmlns:a16="http://schemas.microsoft.com/office/drawing/2014/main" id="{02A0C24A-1618-4374-ACDC-D710327108B8}"/>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7" name="Rechthoek 116">
            <a:hlinkClick r:id="rId8" action="ppaction://hlinksldjump"/>
            <a:extLst>
              <a:ext uri="{FF2B5EF4-FFF2-40B4-BE49-F238E27FC236}">
                <a16:creationId xmlns:a16="http://schemas.microsoft.com/office/drawing/2014/main" id="{0673B5DE-E6EC-4AB0-9F6A-087EB53863A7}"/>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8" name="Rechthoek 117">
            <a:hlinkClick r:id="rId8" action="ppaction://hlinksldjump"/>
            <a:extLst>
              <a:ext uri="{FF2B5EF4-FFF2-40B4-BE49-F238E27FC236}">
                <a16:creationId xmlns:a16="http://schemas.microsoft.com/office/drawing/2014/main" id="{CD06D67A-54EC-450B-A361-898B83D3088F}"/>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9" name="Rechthoek 118">
            <a:hlinkClick r:id="rId8" action="ppaction://hlinksldjump"/>
            <a:extLst>
              <a:ext uri="{FF2B5EF4-FFF2-40B4-BE49-F238E27FC236}">
                <a16:creationId xmlns:a16="http://schemas.microsoft.com/office/drawing/2014/main" id="{B5F9DB74-270B-4304-9E8E-F3C34A63CD4F}"/>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24A0F099-8688-4029-A89D-CEF87B8F6899}"/>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21" name="Rechthoek 120">
            <a:hlinkClick r:id="rId8" action="ppaction://hlinksldjump"/>
            <a:extLst>
              <a:ext uri="{FF2B5EF4-FFF2-40B4-BE49-F238E27FC236}">
                <a16:creationId xmlns:a16="http://schemas.microsoft.com/office/drawing/2014/main" id="{E029D728-C78F-4707-AB4E-B47831DEFA28}"/>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24" name="Rechthoek 123">
            <a:hlinkClick r:id="rId8" action="ppaction://hlinksldjump"/>
            <a:extLst>
              <a:ext uri="{FF2B5EF4-FFF2-40B4-BE49-F238E27FC236}">
                <a16:creationId xmlns:a16="http://schemas.microsoft.com/office/drawing/2014/main" id="{85131FAB-3068-4997-9B80-BD5F01914C77}"/>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5" name="Rechthoek 124">
            <a:hlinkClick r:id="rId8" action="ppaction://hlinksldjump"/>
            <a:extLst>
              <a:ext uri="{FF2B5EF4-FFF2-40B4-BE49-F238E27FC236}">
                <a16:creationId xmlns:a16="http://schemas.microsoft.com/office/drawing/2014/main" id="{17FB5CCE-6AAF-4F31-B963-A51B91B14811}"/>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6" name="Rechthoek 125">
            <a:hlinkClick r:id="rId8" action="ppaction://hlinksldjump"/>
            <a:extLst>
              <a:ext uri="{FF2B5EF4-FFF2-40B4-BE49-F238E27FC236}">
                <a16:creationId xmlns:a16="http://schemas.microsoft.com/office/drawing/2014/main" id="{DBA39190-1E88-4F07-AD87-55B8EB577AD7}"/>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7" name="Rechthoek 126">
            <a:hlinkClick r:id="rId8" action="ppaction://hlinksldjump"/>
            <a:extLst>
              <a:ext uri="{FF2B5EF4-FFF2-40B4-BE49-F238E27FC236}">
                <a16:creationId xmlns:a16="http://schemas.microsoft.com/office/drawing/2014/main" id="{4B8CE2BE-0A74-45A2-8025-2A2D7D0DB67F}"/>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32" name="Rechthoek 131">
            <a:hlinkClick r:id="rId8" action="ppaction://hlinksldjump"/>
            <a:extLst>
              <a:ext uri="{FF2B5EF4-FFF2-40B4-BE49-F238E27FC236}">
                <a16:creationId xmlns:a16="http://schemas.microsoft.com/office/drawing/2014/main" id="{D2923D68-F807-429E-B36B-A1F753745A78}"/>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33" name="Rechthoek 132">
            <a:hlinkClick r:id="rId8" action="ppaction://hlinksldjump"/>
            <a:extLst>
              <a:ext uri="{FF2B5EF4-FFF2-40B4-BE49-F238E27FC236}">
                <a16:creationId xmlns:a16="http://schemas.microsoft.com/office/drawing/2014/main" id="{9B22AC71-95DF-4445-8842-4627569E562B}"/>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4" name="Rechthoek 133">
            <a:hlinkClick r:id="rId8" action="ppaction://hlinksldjump"/>
            <a:extLst>
              <a:ext uri="{FF2B5EF4-FFF2-40B4-BE49-F238E27FC236}">
                <a16:creationId xmlns:a16="http://schemas.microsoft.com/office/drawing/2014/main" id="{F955F478-084C-429A-8F33-05786A01B17A}"/>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5" name="Rechthoek 134">
            <a:hlinkClick r:id="rId8" action="ppaction://hlinksldjump"/>
            <a:extLst>
              <a:ext uri="{FF2B5EF4-FFF2-40B4-BE49-F238E27FC236}">
                <a16:creationId xmlns:a16="http://schemas.microsoft.com/office/drawing/2014/main" id="{E417E262-A2F2-4620-BAE7-8B26121068CD}"/>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6" name="Rechthoek 135">
            <a:hlinkClick r:id="rId8" action="ppaction://hlinksldjump"/>
            <a:extLst>
              <a:ext uri="{FF2B5EF4-FFF2-40B4-BE49-F238E27FC236}">
                <a16:creationId xmlns:a16="http://schemas.microsoft.com/office/drawing/2014/main" id="{A15293C1-64B0-48CF-9917-00190AD0E0CC}"/>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7" name="Afbeelding 136">
            <a:hlinkClick r:id="rId8" action="ppaction://hlinksldjump"/>
            <a:extLst>
              <a:ext uri="{FF2B5EF4-FFF2-40B4-BE49-F238E27FC236}">
                <a16:creationId xmlns:a16="http://schemas.microsoft.com/office/drawing/2014/main" id="{E7B129EE-2A8C-477E-9C73-11B59BCBBFD8}"/>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30C19151-D912-4C63-959E-02F122AAB254}"/>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39" name="Afbeelding 138">
            <a:hlinkClick r:id="rId10" action="ppaction://hlinksldjump"/>
            <a:extLst>
              <a:ext uri="{FF2B5EF4-FFF2-40B4-BE49-F238E27FC236}">
                <a16:creationId xmlns:a16="http://schemas.microsoft.com/office/drawing/2014/main" id="{96B49663-AD97-4C28-8F99-0D132EFB781D}"/>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6B315EDD-1020-4C0E-AF89-7C9D41458239}"/>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27FBD21D-0206-4355-9F96-697D3CA18E7B}"/>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5DB2801F-5831-4D68-A199-FA3386567D62}"/>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3" name="Afbeelding 142">
            <a:hlinkClick r:id="rId8" action="ppaction://hlinksldjump"/>
            <a:extLst>
              <a:ext uri="{FF2B5EF4-FFF2-40B4-BE49-F238E27FC236}">
                <a16:creationId xmlns:a16="http://schemas.microsoft.com/office/drawing/2014/main" id="{8DC592E4-3316-4FD9-83EC-2EA81F2CBB46}"/>
              </a:ext>
            </a:extLst>
          </p:cNvPr>
          <p:cNvPicPr>
            <a:picLocks noChangeAspect="1"/>
          </p:cNvPicPr>
          <p:nvPr/>
        </p:nvPicPr>
        <p:blipFill>
          <a:blip r:embed="rId12"/>
          <a:stretch>
            <a:fillRect/>
          </a:stretch>
        </p:blipFill>
        <p:spPr>
          <a:xfrm>
            <a:off x="6703792" y="3182400"/>
            <a:ext cx="213378" cy="213378"/>
          </a:xfrm>
          <a:prstGeom prst="rect">
            <a:avLst/>
          </a:prstGeom>
        </p:spPr>
      </p:pic>
      <p:pic>
        <p:nvPicPr>
          <p:cNvPr id="144" name="Afbeelding 143">
            <a:hlinkClick r:id="rId8" action="ppaction://hlinksldjump"/>
            <a:extLst>
              <a:ext uri="{FF2B5EF4-FFF2-40B4-BE49-F238E27FC236}">
                <a16:creationId xmlns:a16="http://schemas.microsoft.com/office/drawing/2014/main" id="{7CBB3542-7FE4-410D-9048-DBB038704D53}"/>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9E5BB8CD-B55D-4748-BFDF-CBDF17B4ECCE}"/>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6" name="Afbeelding 145">
            <a:hlinkClick r:id="rId8" action="ppaction://hlinksldjump"/>
            <a:extLst>
              <a:ext uri="{FF2B5EF4-FFF2-40B4-BE49-F238E27FC236}">
                <a16:creationId xmlns:a16="http://schemas.microsoft.com/office/drawing/2014/main" id="{ABE6C2AA-3F5B-41DF-8CAF-FD20A53EEB71}"/>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7" name="Afbeelding 146">
            <a:hlinkClick r:id="rId8" action="ppaction://hlinksldjump"/>
            <a:extLst>
              <a:ext uri="{FF2B5EF4-FFF2-40B4-BE49-F238E27FC236}">
                <a16:creationId xmlns:a16="http://schemas.microsoft.com/office/drawing/2014/main" id="{060A18B8-9699-4341-94D3-F9C44544C6D2}"/>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05685B0A-F96C-484B-B927-E0651A0C936F}"/>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21695D0E-9298-4944-B605-D2F35869BACF}"/>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8B027B74-F802-4D63-AD3F-921CAFF2FA52}"/>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86E2A3F9-462D-44AB-BC57-1E7B74774E59}"/>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52" name="Afbeelding 151">
            <a:hlinkClick r:id="rId8" action="ppaction://hlinksldjump"/>
            <a:extLst>
              <a:ext uri="{FF2B5EF4-FFF2-40B4-BE49-F238E27FC236}">
                <a16:creationId xmlns:a16="http://schemas.microsoft.com/office/drawing/2014/main" id="{ABC6C1EA-AC8F-4D73-9489-E5F5843ED8A3}"/>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3" name="Afbeelding 152">
            <a:hlinkClick r:id="rId8" action="ppaction://hlinksldjump"/>
            <a:extLst>
              <a:ext uri="{FF2B5EF4-FFF2-40B4-BE49-F238E27FC236}">
                <a16:creationId xmlns:a16="http://schemas.microsoft.com/office/drawing/2014/main" id="{D81ABB27-C5A6-48F6-AA2C-588453E99849}"/>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4" name="Afbeelding 153">
            <a:hlinkClick r:id="rId8" action="ppaction://hlinksldjump"/>
            <a:extLst>
              <a:ext uri="{FF2B5EF4-FFF2-40B4-BE49-F238E27FC236}">
                <a16:creationId xmlns:a16="http://schemas.microsoft.com/office/drawing/2014/main" id="{79D3A613-828E-4EE4-A4FB-665D6181564B}"/>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5" name="Afbeelding 154">
            <a:hlinkClick r:id="rId8" action="ppaction://hlinksldjump"/>
            <a:extLst>
              <a:ext uri="{FF2B5EF4-FFF2-40B4-BE49-F238E27FC236}">
                <a16:creationId xmlns:a16="http://schemas.microsoft.com/office/drawing/2014/main" id="{751ED413-66C5-4B44-A2B3-E636DCFE9F62}"/>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6" name="Afbeelding 155">
            <a:hlinkClick r:id="rId8" action="ppaction://hlinksldjump"/>
            <a:extLst>
              <a:ext uri="{FF2B5EF4-FFF2-40B4-BE49-F238E27FC236}">
                <a16:creationId xmlns:a16="http://schemas.microsoft.com/office/drawing/2014/main" id="{A180AEB6-05FD-4025-BBB1-38AB9B04CA21}"/>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7" name="Afbeelding 156">
            <a:hlinkClick r:id="rId8" action="ppaction://hlinksldjump"/>
            <a:extLst>
              <a:ext uri="{FF2B5EF4-FFF2-40B4-BE49-F238E27FC236}">
                <a16:creationId xmlns:a16="http://schemas.microsoft.com/office/drawing/2014/main" id="{E8C9F6A1-A1C1-4432-9F1D-425DBE8A9F2B}"/>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F20DFE1B-453D-4097-B3B2-D0F26D2DB53B}"/>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B8D9A4CE-F172-4211-8546-461218884B0C}"/>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60" name="Afbeelding 159">
            <a:hlinkClick r:id="rId8" action="ppaction://hlinksldjump"/>
            <a:extLst>
              <a:ext uri="{FF2B5EF4-FFF2-40B4-BE49-F238E27FC236}">
                <a16:creationId xmlns:a16="http://schemas.microsoft.com/office/drawing/2014/main" id="{A23ED7B1-A424-4FA0-8FCE-783EB1849ED7}"/>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61" name="Afbeelding 160">
            <a:hlinkClick r:id="rId8" action="ppaction://hlinksldjump"/>
            <a:extLst>
              <a:ext uri="{FF2B5EF4-FFF2-40B4-BE49-F238E27FC236}">
                <a16:creationId xmlns:a16="http://schemas.microsoft.com/office/drawing/2014/main" id="{E94EBC0C-9CEC-48D2-B664-9810E041C0B8}"/>
              </a:ext>
            </a:extLst>
          </p:cNvPr>
          <p:cNvPicPr>
            <a:picLocks noChangeAspect="1"/>
          </p:cNvPicPr>
          <p:nvPr/>
        </p:nvPicPr>
        <p:blipFill>
          <a:blip r:embed="rId12"/>
          <a:stretch>
            <a:fillRect/>
          </a:stretch>
        </p:blipFill>
        <p:spPr>
          <a:xfrm>
            <a:off x="6703792" y="5191200"/>
            <a:ext cx="213378" cy="213378"/>
          </a:xfrm>
          <a:prstGeom prst="rect">
            <a:avLst/>
          </a:prstGeom>
        </p:spPr>
      </p:pic>
      <p:pic>
        <p:nvPicPr>
          <p:cNvPr id="162" name="Afbeelding 161">
            <a:hlinkClick r:id="rId8" action="ppaction://hlinksldjump"/>
            <a:extLst>
              <a:ext uri="{FF2B5EF4-FFF2-40B4-BE49-F238E27FC236}">
                <a16:creationId xmlns:a16="http://schemas.microsoft.com/office/drawing/2014/main" id="{AB92C72E-30A7-4771-B78F-52DFC9FD0C54}"/>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3" name="Rechthoek 162">
            <a:hlinkClick r:id="rId8" action="ppaction://hlinksldjump"/>
            <a:extLst>
              <a:ext uri="{FF2B5EF4-FFF2-40B4-BE49-F238E27FC236}">
                <a16:creationId xmlns:a16="http://schemas.microsoft.com/office/drawing/2014/main" id="{4B608FF5-41E3-4183-B736-0F7FA8F42CE7}"/>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4" name="Afbeelding 163">
            <a:hlinkClick r:id="rId8" action="ppaction://hlinksldjump"/>
            <a:extLst>
              <a:ext uri="{FF2B5EF4-FFF2-40B4-BE49-F238E27FC236}">
                <a16:creationId xmlns:a16="http://schemas.microsoft.com/office/drawing/2014/main" id="{824E3E74-7544-4688-BBFC-4094B8BE5AE6}"/>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236" name="Rechthoek 235">
            <a:hlinkClick r:id="rId8" action="ppaction://hlinksldjump"/>
            <a:extLst>
              <a:ext uri="{FF2B5EF4-FFF2-40B4-BE49-F238E27FC236}">
                <a16:creationId xmlns:a16="http://schemas.microsoft.com/office/drawing/2014/main" id="{1CDEFA8B-C1DF-447E-8F1E-45E542653B01}"/>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237" name="Rechthoek 236">
            <a:hlinkClick r:id="rId8" action="ppaction://hlinksldjump"/>
            <a:extLst>
              <a:ext uri="{FF2B5EF4-FFF2-40B4-BE49-F238E27FC236}">
                <a16:creationId xmlns:a16="http://schemas.microsoft.com/office/drawing/2014/main" id="{B96BDCDA-3ECE-4E0A-8F9D-004C37E7269A}"/>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8" name="Rechthoek 237">
            <a:hlinkClick r:id="rId8" action="ppaction://hlinksldjump"/>
            <a:extLst>
              <a:ext uri="{FF2B5EF4-FFF2-40B4-BE49-F238E27FC236}">
                <a16:creationId xmlns:a16="http://schemas.microsoft.com/office/drawing/2014/main" id="{3FE3F271-C8F5-42DD-B62B-8C5D762F4648}"/>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9" name="Rond diagonale hoek rechthoek 28">
            <a:extLst>
              <a:ext uri="{FF2B5EF4-FFF2-40B4-BE49-F238E27FC236}">
                <a16:creationId xmlns:a16="http://schemas.microsoft.com/office/drawing/2014/main" id="{422F50DF-D551-4AE2-B7E3-9A6688DE0286}"/>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6</a:t>
            </a:r>
          </a:p>
        </p:txBody>
      </p:sp>
      <p:pic>
        <p:nvPicPr>
          <p:cNvPr id="240" name="Afbeelding 239">
            <a:hlinkClick r:id="rId8" action="ppaction://hlinksldjump"/>
            <a:extLst>
              <a:ext uri="{FF2B5EF4-FFF2-40B4-BE49-F238E27FC236}">
                <a16:creationId xmlns:a16="http://schemas.microsoft.com/office/drawing/2014/main" id="{A28A7A10-505D-4426-A569-789E76CF1C27}"/>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2" name="Tekstvak 121">
            <a:extLst>
              <a:ext uri="{FF2B5EF4-FFF2-40B4-BE49-F238E27FC236}">
                <a16:creationId xmlns:a16="http://schemas.microsoft.com/office/drawing/2014/main" id="{4FA94D9C-FABD-41A6-89A3-6DF8AEA185AE}"/>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3" name="Tekstvak 122">
            <a:extLst>
              <a:ext uri="{FF2B5EF4-FFF2-40B4-BE49-F238E27FC236}">
                <a16:creationId xmlns:a16="http://schemas.microsoft.com/office/drawing/2014/main" id="{468A5B66-C2AB-4951-908E-42CE14F0396A}"/>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5" name="Tabel 164">
            <a:extLst>
              <a:ext uri="{FF2B5EF4-FFF2-40B4-BE49-F238E27FC236}">
                <a16:creationId xmlns:a16="http://schemas.microsoft.com/office/drawing/2014/main" id="{581CD417-448D-433B-B957-9F753C7C418E}"/>
              </a:ext>
            </a:extLst>
          </p:cNvPr>
          <p:cNvGraphicFramePr>
            <a:graphicFrameLocks noGrp="1"/>
          </p:cNvGraphicFramePr>
          <p:nvPr>
            <p:extLst>
              <p:ext uri="{D42A27DB-BD31-4B8C-83A1-F6EECF244321}">
                <p14:modId xmlns:p14="http://schemas.microsoft.com/office/powerpoint/2010/main" val="3578046464"/>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9872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A108</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V64</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853</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6" name="Rechthoek 165">
            <a:extLst>
              <a:ext uri="{FF2B5EF4-FFF2-40B4-BE49-F238E27FC236}">
                <a16:creationId xmlns:a16="http://schemas.microsoft.com/office/drawing/2014/main" id="{FEE7288E-BF44-423C-86B6-F00B9568B299}"/>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6 Punten </a:t>
            </a:r>
          </a:p>
        </p:txBody>
      </p:sp>
      <p:pic>
        <p:nvPicPr>
          <p:cNvPr id="167" name="Afbeelding 166">
            <a:extLst>
              <a:ext uri="{FF2B5EF4-FFF2-40B4-BE49-F238E27FC236}">
                <a16:creationId xmlns:a16="http://schemas.microsoft.com/office/drawing/2014/main" id="{D4400D79-420C-4453-A6C2-5590DAC9F1EC}"/>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8" name="Afbeelding 167">
            <a:extLst>
              <a:ext uri="{FF2B5EF4-FFF2-40B4-BE49-F238E27FC236}">
                <a16:creationId xmlns:a16="http://schemas.microsoft.com/office/drawing/2014/main" id="{671D95EF-F023-496E-BDC5-D42EB5CA5B95}"/>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9" name="Afbeelding 168">
            <a:extLst>
              <a:ext uri="{FF2B5EF4-FFF2-40B4-BE49-F238E27FC236}">
                <a16:creationId xmlns:a16="http://schemas.microsoft.com/office/drawing/2014/main" id="{7C1815F9-E128-467B-8B48-92D4818B3C3D}"/>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0" name="Afbeelding 169">
            <a:extLst>
              <a:ext uri="{FF2B5EF4-FFF2-40B4-BE49-F238E27FC236}">
                <a16:creationId xmlns:a16="http://schemas.microsoft.com/office/drawing/2014/main" id="{B5DF76BA-9851-4F05-A6DB-48D04A5921E2}"/>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05A4F688-4132-483E-9D44-8C57DB6B1C4D}"/>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264110DE-FA81-4AD3-91D0-228E96E3916A}"/>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86" name="Tekstvak 85">
            <a:extLst>
              <a:ext uri="{FF2B5EF4-FFF2-40B4-BE49-F238E27FC236}">
                <a16:creationId xmlns:a16="http://schemas.microsoft.com/office/drawing/2014/main" id="{2A786908-FEAB-4D89-9A61-FB4D6CD215AF}"/>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2083336563"/>
      </p:ext>
    </p:extLst>
  </p:cSld>
  <p:clrMapOvr>
    <a:masterClrMapping/>
  </p:clrMapOvr>
  <p:transition advClick="0"/>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93A984F7-C355-4F62-BFD7-FE0431AFF484}"/>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C004AFDE-2070-479A-A13E-4D6CB1973FED}"/>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6</a:t>
            </a:r>
          </a:p>
        </p:txBody>
      </p:sp>
      <p:sp>
        <p:nvSpPr>
          <p:cNvPr id="26" name="Tekstvak 25">
            <a:extLst>
              <a:ext uri="{FF2B5EF4-FFF2-40B4-BE49-F238E27FC236}">
                <a16:creationId xmlns:a16="http://schemas.microsoft.com/office/drawing/2014/main" id="{DA1FCC8E-7CCE-4916-9ADA-BB36AE89424A}"/>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100C42C3-0889-4108-81CA-0C3DDD81C450}"/>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17EC89F0-BE66-4EE2-85F5-71E62FA69866}"/>
              </a:ext>
            </a:extLst>
          </p:cNvPr>
          <p:cNvSpPr txBox="1"/>
          <p:nvPr/>
        </p:nvSpPr>
        <p:spPr>
          <a:xfrm>
            <a:off x="3077285" y="3124800"/>
            <a:ext cx="5665260" cy="1477328"/>
          </a:xfrm>
          <a:prstGeom prst="rect">
            <a:avLst/>
          </a:prstGeom>
          <a:solidFill>
            <a:schemeClr val="tx1"/>
          </a:solidFill>
          <a:ln>
            <a:solidFill>
              <a:schemeClr val="tx1"/>
            </a:solidFill>
          </a:ln>
        </p:spPr>
        <p:txBody>
          <a:bodyPr wrap="square" rtlCol="0">
            <a:spAutoFit/>
          </a:bodyPr>
          <a:lstStyle/>
          <a:p>
            <a:r>
              <a:rPr lang="nl-NL" dirty="0">
                <a:solidFill>
                  <a:schemeClr val="bg1"/>
                </a:solidFill>
              </a:rPr>
              <a:t>U hebt samen met uw partner punten genoeg voor een manche in de hoge kleuren of in Sans Atout.</a:t>
            </a:r>
            <a:br>
              <a:rPr lang="nl-NL" dirty="0">
                <a:solidFill>
                  <a:schemeClr val="bg1"/>
                </a:solidFill>
              </a:rPr>
            </a:br>
            <a:r>
              <a:rPr lang="nl-NL" dirty="0">
                <a:solidFill>
                  <a:schemeClr val="bg1"/>
                </a:solidFill>
              </a:rPr>
              <a:t>Maar u moet wel even onderzoeken, welke manche het gaat worden. Daarvoor hebben wij een mooie bieding in ons systeem. Zeker met een 4-kaart hoog.</a:t>
            </a:r>
          </a:p>
        </p:txBody>
      </p:sp>
      <p:graphicFrame>
        <p:nvGraphicFramePr>
          <p:cNvPr id="14" name="Tabel 13">
            <a:extLst>
              <a:ext uri="{FF2B5EF4-FFF2-40B4-BE49-F238E27FC236}">
                <a16:creationId xmlns:a16="http://schemas.microsoft.com/office/drawing/2014/main" id="{3DBF5335-765B-42CA-BCB7-EDE3B9BFED35}"/>
              </a:ext>
            </a:extLst>
          </p:cNvPr>
          <p:cNvGraphicFramePr>
            <a:graphicFrameLocks noGrp="1"/>
          </p:cNvGraphicFramePr>
          <p:nvPr>
            <p:extLst>
              <p:ext uri="{D42A27DB-BD31-4B8C-83A1-F6EECF244321}">
                <p14:modId xmlns:p14="http://schemas.microsoft.com/office/powerpoint/2010/main" val="273069597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9872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A108</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V64</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853</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B38DCF4F-C383-478B-8278-FA9C97419889}"/>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6 Punten </a:t>
            </a:r>
          </a:p>
        </p:txBody>
      </p:sp>
      <p:pic>
        <p:nvPicPr>
          <p:cNvPr id="18" name="Afbeelding 17">
            <a:extLst>
              <a:ext uri="{FF2B5EF4-FFF2-40B4-BE49-F238E27FC236}">
                <a16:creationId xmlns:a16="http://schemas.microsoft.com/office/drawing/2014/main" id="{E5D10545-A93A-4BE2-BD92-DACD09E962D9}"/>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A71B4EAB-A1F8-436B-B444-96C8DC190913}"/>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05C91EB3-C3F1-46C1-A38E-9F48269ECF72}"/>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3E8D884A-D7A7-4C4F-A417-FDA0E21FD1E1}"/>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97793676-E5A8-4B01-8F5F-3CF44A4B84B2}"/>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EE1D0418-85B5-4341-8260-5EE6E076B7CF}"/>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4E5E9B13-F5CF-49AA-A06B-355A7C2CD30D}"/>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2630801276"/>
      </p:ext>
    </p:extLst>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rId3" action="ppaction://hlinksldjump"/>
          </p:cNvPr>
          <p:cNvSpPr/>
          <p:nvPr/>
        </p:nvSpPr>
        <p:spPr>
          <a:xfrm>
            <a:off x="3084364" y="226010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2</a:t>
            </a:r>
          </a:p>
        </p:txBody>
      </p:sp>
      <p:sp>
        <p:nvSpPr>
          <p:cNvPr id="11" name="Rond diagonale hoek rechthoek 10">
            <a:hlinkClick r:id="rId4" action="ppaction://hlinksldjump"/>
          </p:cNvPr>
          <p:cNvSpPr/>
          <p:nvPr/>
        </p:nvSpPr>
        <p:spPr>
          <a:xfrm>
            <a:off x="4308500" y="226010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3</a:t>
            </a:r>
          </a:p>
        </p:txBody>
      </p:sp>
      <p:sp>
        <p:nvSpPr>
          <p:cNvPr id="12" name="Rond diagonale hoek rechthoek 11">
            <a:hlinkClick r:id="rId5" action="ppaction://hlinksldjump"/>
          </p:cNvPr>
          <p:cNvSpPr/>
          <p:nvPr/>
        </p:nvSpPr>
        <p:spPr>
          <a:xfrm>
            <a:off x="5532636" y="226010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4</a:t>
            </a:r>
          </a:p>
        </p:txBody>
      </p:sp>
      <p:sp>
        <p:nvSpPr>
          <p:cNvPr id="13" name="Rond diagonale hoek rechthoek 12">
            <a:hlinkClick r:id="rId6" action="ppaction://hlinksldjump"/>
          </p:cNvPr>
          <p:cNvSpPr/>
          <p:nvPr/>
        </p:nvSpPr>
        <p:spPr>
          <a:xfrm>
            <a:off x="6612756" y="226010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5</a:t>
            </a:r>
          </a:p>
        </p:txBody>
      </p:sp>
      <p:sp>
        <p:nvSpPr>
          <p:cNvPr id="14" name="Rond diagonale hoek rechthoek 13">
            <a:hlinkClick r:id="rId7" action="ppaction://hlinksldjump"/>
          </p:cNvPr>
          <p:cNvSpPr/>
          <p:nvPr/>
        </p:nvSpPr>
        <p:spPr>
          <a:xfrm>
            <a:off x="1932236" y="298018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6</a:t>
            </a:r>
          </a:p>
        </p:txBody>
      </p:sp>
      <p:sp>
        <p:nvSpPr>
          <p:cNvPr id="15" name="Rond diagonale hoek rechthoek 14">
            <a:hlinkClick r:id="rId8" action="ppaction://hlinksldjump"/>
          </p:cNvPr>
          <p:cNvSpPr/>
          <p:nvPr/>
        </p:nvSpPr>
        <p:spPr>
          <a:xfrm>
            <a:off x="3084364" y="298018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7</a:t>
            </a:r>
          </a:p>
        </p:txBody>
      </p:sp>
      <p:sp>
        <p:nvSpPr>
          <p:cNvPr id="16" name="Rond diagonale hoek rechthoek 15">
            <a:hlinkClick r:id="rId9" action="ppaction://hlinksldjump"/>
          </p:cNvPr>
          <p:cNvSpPr/>
          <p:nvPr/>
        </p:nvSpPr>
        <p:spPr>
          <a:xfrm>
            <a:off x="4308500" y="298018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8</a:t>
            </a:r>
          </a:p>
        </p:txBody>
      </p:sp>
      <p:sp>
        <p:nvSpPr>
          <p:cNvPr id="17" name="Rond diagonale hoek rechthoek 16">
            <a:hlinkClick r:id="rId10" action="ppaction://hlinksldjump"/>
          </p:cNvPr>
          <p:cNvSpPr/>
          <p:nvPr/>
        </p:nvSpPr>
        <p:spPr>
          <a:xfrm>
            <a:off x="5532636" y="298018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9</a:t>
            </a:r>
          </a:p>
        </p:txBody>
      </p:sp>
      <p:sp>
        <p:nvSpPr>
          <p:cNvPr id="18" name="Rond diagonale hoek rechthoek 17">
            <a:hlinkClick r:id="rId11" action="ppaction://hlinksldjump"/>
          </p:cNvPr>
          <p:cNvSpPr/>
          <p:nvPr/>
        </p:nvSpPr>
        <p:spPr>
          <a:xfrm>
            <a:off x="6612756" y="298018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10</a:t>
            </a:r>
          </a:p>
        </p:txBody>
      </p:sp>
      <p:sp>
        <p:nvSpPr>
          <p:cNvPr id="19" name="Rond diagonale hoek rechthoek 18">
            <a:hlinkClick r:id="rId12" action="ppaction://hlinksldjump"/>
          </p:cNvPr>
          <p:cNvSpPr/>
          <p:nvPr/>
        </p:nvSpPr>
        <p:spPr>
          <a:xfrm>
            <a:off x="1932236" y="370026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11</a:t>
            </a:r>
          </a:p>
        </p:txBody>
      </p:sp>
      <p:sp>
        <p:nvSpPr>
          <p:cNvPr id="20" name="Rond diagonale hoek rechthoek 19">
            <a:hlinkClick r:id="rId13" action="ppaction://hlinksldjump"/>
          </p:cNvPr>
          <p:cNvSpPr/>
          <p:nvPr/>
        </p:nvSpPr>
        <p:spPr>
          <a:xfrm>
            <a:off x="3084364" y="370026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12</a:t>
            </a:r>
          </a:p>
        </p:txBody>
      </p:sp>
      <p:sp>
        <p:nvSpPr>
          <p:cNvPr id="21" name="Rond diagonale hoek rechthoek 20">
            <a:hlinkClick r:id="rId14" action="ppaction://hlinksldjump"/>
          </p:cNvPr>
          <p:cNvSpPr/>
          <p:nvPr/>
        </p:nvSpPr>
        <p:spPr>
          <a:xfrm>
            <a:off x="4308500" y="370026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13</a:t>
            </a:r>
          </a:p>
        </p:txBody>
      </p:sp>
      <p:sp>
        <p:nvSpPr>
          <p:cNvPr id="22" name="Rond diagonale hoek rechthoek 21">
            <a:hlinkClick r:id="rId15" action="ppaction://hlinksldjump"/>
          </p:cNvPr>
          <p:cNvSpPr/>
          <p:nvPr/>
        </p:nvSpPr>
        <p:spPr>
          <a:xfrm>
            <a:off x="5532636" y="370026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14</a:t>
            </a:r>
          </a:p>
        </p:txBody>
      </p:sp>
      <p:sp>
        <p:nvSpPr>
          <p:cNvPr id="23" name="Rond diagonale hoek rechthoek 22">
            <a:hlinkClick r:id="rId16" action="ppaction://hlinksldjump"/>
          </p:cNvPr>
          <p:cNvSpPr/>
          <p:nvPr/>
        </p:nvSpPr>
        <p:spPr>
          <a:xfrm>
            <a:off x="6612756" y="370026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15</a:t>
            </a:r>
          </a:p>
        </p:txBody>
      </p:sp>
      <p:sp>
        <p:nvSpPr>
          <p:cNvPr id="24" name="Rond diagonale hoek rechthoek 23">
            <a:hlinkClick r:id="rId17" action="ppaction://hlinksldjump"/>
          </p:cNvPr>
          <p:cNvSpPr/>
          <p:nvPr/>
        </p:nvSpPr>
        <p:spPr>
          <a:xfrm>
            <a:off x="1932236" y="442034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16</a:t>
            </a:r>
          </a:p>
        </p:txBody>
      </p:sp>
      <p:sp>
        <p:nvSpPr>
          <p:cNvPr id="25" name="Rond diagonale hoek rechthoek 24">
            <a:hlinkClick r:id="rId18" action="ppaction://hlinksldjump"/>
          </p:cNvPr>
          <p:cNvSpPr/>
          <p:nvPr/>
        </p:nvSpPr>
        <p:spPr>
          <a:xfrm>
            <a:off x="3084364" y="442034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17</a:t>
            </a:r>
          </a:p>
        </p:txBody>
      </p:sp>
      <p:sp>
        <p:nvSpPr>
          <p:cNvPr id="26" name="Rond diagonale hoek rechthoek 25">
            <a:hlinkClick r:id="rId19" action="ppaction://hlinksldjump"/>
          </p:cNvPr>
          <p:cNvSpPr/>
          <p:nvPr/>
        </p:nvSpPr>
        <p:spPr>
          <a:xfrm>
            <a:off x="4308500" y="442034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18</a:t>
            </a:r>
          </a:p>
        </p:txBody>
      </p:sp>
      <p:sp>
        <p:nvSpPr>
          <p:cNvPr id="27" name="Rond diagonale hoek rechthoek 26">
            <a:hlinkClick r:id="rId20" action="ppaction://hlinksldjump"/>
          </p:cNvPr>
          <p:cNvSpPr/>
          <p:nvPr/>
        </p:nvSpPr>
        <p:spPr>
          <a:xfrm>
            <a:off x="5532636" y="442034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19</a:t>
            </a:r>
          </a:p>
        </p:txBody>
      </p:sp>
      <p:sp>
        <p:nvSpPr>
          <p:cNvPr id="28" name="Rond diagonale hoek rechthoek 27">
            <a:hlinkClick r:id="rId21" action="ppaction://hlinksldjump"/>
          </p:cNvPr>
          <p:cNvSpPr/>
          <p:nvPr/>
        </p:nvSpPr>
        <p:spPr>
          <a:xfrm>
            <a:off x="6612756" y="4420344"/>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20</a:t>
            </a:r>
          </a:p>
        </p:txBody>
      </p:sp>
      <p:sp>
        <p:nvSpPr>
          <p:cNvPr id="29" name="Rond diagonale hoek rechthoek 28">
            <a:hlinkClick r:id="rId22" action="ppaction://hlinksldjump"/>
          </p:cNvPr>
          <p:cNvSpPr/>
          <p:nvPr/>
        </p:nvSpPr>
        <p:spPr>
          <a:xfrm>
            <a:off x="1932236" y="5173795"/>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21</a:t>
            </a:r>
          </a:p>
        </p:txBody>
      </p:sp>
      <p:sp>
        <p:nvSpPr>
          <p:cNvPr id="30" name="Rond diagonale hoek rechthoek 29">
            <a:hlinkClick r:id="rId23" action="ppaction://hlinksldjump"/>
          </p:cNvPr>
          <p:cNvSpPr/>
          <p:nvPr/>
        </p:nvSpPr>
        <p:spPr>
          <a:xfrm>
            <a:off x="3084364" y="5173795"/>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22</a:t>
            </a:r>
          </a:p>
        </p:txBody>
      </p:sp>
      <p:sp>
        <p:nvSpPr>
          <p:cNvPr id="31" name="Rond diagonale hoek rechthoek 30">
            <a:hlinkClick r:id="rId24" action="ppaction://hlinksldjump"/>
          </p:cNvPr>
          <p:cNvSpPr/>
          <p:nvPr/>
        </p:nvSpPr>
        <p:spPr>
          <a:xfrm>
            <a:off x="4308500" y="5173795"/>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23</a:t>
            </a:r>
          </a:p>
        </p:txBody>
      </p:sp>
      <p:sp>
        <p:nvSpPr>
          <p:cNvPr id="32" name="Rond diagonale hoek rechthoek 31">
            <a:hlinkClick r:id="rId25" action="ppaction://hlinksldjump"/>
          </p:cNvPr>
          <p:cNvSpPr/>
          <p:nvPr/>
        </p:nvSpPr>
        <p:spPr>
          <a:xfrm>
            <a:off x="5532636" y="5173795"/>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24</a:t>
            </a:r>
          </a:p>
        </p:txBody>
      </p:sp>
      <p:sp>
        <p:nvSpPr>
          <p:cNvPr id="33" name="Rond diagonale hoek rechthoek 32">
            <a:hlinkClick r:id="rId26" action="ppaction://hlinksldjump"/>
          </p:cNvPr>
          <p:cNvSpPr/>
          <p:nvPr/>
        </p:nvSpPr>
        <p:spPr>
          <a:xfrm>
            <a:off x="6612756" y="5173795"/>
            <a:ext cx="792088" cy="432048"/>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25</a:t>
            </a:r>
          </a:p>
        </p:txBody>
      </p:sp>
      <p:sp>
        <p:nvSpPr>
          <p:cNvPr id="9" name="Rond diagonale hoek rechthoek 8">
            <a:hlinkClick r:id="rId27" action="ppaction://hlinksldjump"/>
          </p:cNvPr>
          <p:cNvSpPr/>
          <p:nvPr/>
        </p:nvSpPr>
        <p:spPr>
          <a:xfrm>
            <a:off x="1932236" y="2260104"/>
            <a:ext cx="792088" cy="432048"/>
          </a:xfrm>
          <a:prstGeom prst="round2DiagRect">
            <a:avLst>
              <a:gd name="adj1" fmla="val 16667"/>
              <a:gd name="adj2" fmla="val 0"/>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1</a:t>
            </a:r>
          </a:p>
        </p:txBody>
      </p:sp>
      <p:sp>
        <p:nvSpPr>
          <p:cNvPr id="35" name="Rond diagonale hoek rechthoek 34">
            <a:hlinkClick r:id="rId28"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37" name="Rond diagonale hoek rechthoek 36">
            <a:hlinkClick r:id="rId27"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Start</a:t>
            </a:r>
          </a:p>
        </p:txBody>
      </p:sp>
      <p:pic>
        <p:nvPicPr>
          <p:cNvPr id="39" name="Afbeelding 38" descr="mainheader.jpg">
            <a:hlinkClick r:id="rId29" tooltip="Klik hier om de website van Bridge Office te bezoeken!"/>
          </p:cNvPr>
          <p:cNvPicPr>
            <a:picLocks noChangeAspect="1"/>
          </p:cNvPicPr>
          <p:nvPr/>
        </p:nvPicPr>
        <p:blipFill>
          <a:blip r:embed="rId30" cstate="print"/>
          <a:stretch>
            <a:fillRect/>
          </a:stretch>
        </p:blipFill>
        <p:spPr>
          <a:xfrm>
            <a:off x="0" y="0"/>
            <a:ext cx="9144000" cy="1006337"/>
          </a:xfrm>
          <a:prstGeom prst="rect">
            <a:avLst/>
          </a:prstGeom>
        </p:spPr>
      </p:pic>
      <p:sp>
        <p:nvSpPr>
          <p:cNvPr id="34" name="Tekstvak 33">
            <a:extLst>
              <a:ext uri="{FF2B5EF4-FFF2-40B4-BE49-F238E27FC236}">
                <a16:creationId xmlns:a16="http://schemas.microsoft.com/office/drawing/2014/main" id="{D1011943-4AB1-48A7-BFD8-EFE4199E78A1}"/>
              </a:ext>
            </a:extLst>
          </p:cNvPr>
          <p:cNvSpPr txBox="1"/>
          <p:nvPr/>
        </p:nvSpPr>
        <p:spPr>
          <a:xfrm>
            <a:off x="396000" y="1120089"/>
            <a:ext cx="8564214" cy="769441"/>
          </a:xfrm>
          <a:prstGeom prst="rect">
            <a:avLst/>
          </a:prstGeom>
          <a:noFill/>
        </p:spPr>
        <p:txBody>
          <a:bodyPr wrap="square" rtlCol="0">
            <a:spAutoFit/>
          </a:bodyPr>
          <a:lstStyle/>
          <a:p>
            <a:pPr algn="ctr"/>
            <a:r>
              <a:rPr lang="nl-NL" sz="4400" b="1" dirty="0">
                <a:ln w="19050">
                  <a:solidFill>
                    <a:schemeClr val="tx2">
                      <a:tint val="1000"/>
                    </a:schemeClr>
                  </a:solidFill>
                  <a:prstDash val="solid"/>
                </a:ln>
                <a:solidFill>
                  <a:srgbClr val="244D10"/>
                </a:solidFill>
                <a:effectLst>
                  <a:outerShdw blurRad="50000" dist="50800" dir="7500000" algn="tl">
                    <a:srgbClr val="000000">
                      <a:shade val="5000"/>
                      <a:alpha val="35000"/>
                    </a:srgbClr>
                  </a:outerShdw>
                </a:effectLst>
                <a:latin typeface="Copperplate Gothic Bold" panose="020E0705020206020404" pitchFamily="34" charset="0"/>
              </a:rPr>
              <a:t>Mijn bod na 2 SA Opening</a:t>
            </a:r>
            <a:endParaRPr lang="nl-NL" sz="4400" dirty="0">
              <a:solidFill>
                <a:srgbClr val="244D10"/>
              </a:solidFill>
              <a:effectLst>
                <a:outerShdw blurRad="50800" dist="38100" dir="2700000" algn="tl" rotWithShape="0">
                  <a:prstClr val="black">
                    <a:alpha val="40000"/>
                  </a:prstClr>
                </a:outerShdw>
              </a:effectLst>
              <a:latin typeface="Copperplate Gothic Bold" panose="020E0705020206020404" pitchFamily="34" charset="0"/>
            </a:endParaRPr>
          </a:p>
        </p:txBody>
      </p:sp>
      <p:sp>
        <p:nvSpPr>
          <p:cNvPr id="42" name="Tekstvak 41">
            <a:extLst>
              <a:ext uri="{FF2B5EF4-FFF2-40B4-BE49-F238E27FC236}">
                <a16:creationId xmlns:a16="http://schemas.microsoft.com/office/drawing/2014/main" id="{45918331-D489-45B9-A7D7-DE19BB552E5F}"/>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43" name="Tekstvak 42">
            <a:extLst>
              <a:ext uri="{FF2B5EF4-FFF2-40B4-BE49-F238E27FC236}">
                <a16:creationId xmlns:a16="http://schemas.microsoft.com/office/drawing/2014/main" id="{7AB08E20-E22D-43D4-84E6-66DACBAAF01E}"/>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38" name="Tekstvak 37">
            <a:extLst>
              <a:ext uri="{FF2B5EF4-FFF2-40B4-BE49-F238E27FC236}">
                <a16:creationId xmlns:a16="http://schemas.microsoft.com/office/drawing/2014/main" id="{3A92E887-93E5-43C5-A6A1-CD89798FF386}"/>
              </a:ext>
            </a:extLst>
          </p:cNvPr>
          <p:cNvSpPr txBox="1"/>
          <p:nvPr/>
        </p:nvSpPr>
        <p:spPr>
          <a:xfrm>
            <a:off x="2175276" y="5887953"/>
            <a:ext cx="4968552" cy="646331"/>
          </a:xfrm>
          <a:prstGeom prst="rect">
            <a:avLst/>
          </a:prstGeom>
          <a:noFill/>
        </p:spPr>
        <p:txBody>
          <a:bodyPr wrap="square" rtlCol="0">
            <a:spAutoFit/>
          </a:bodyPr>
          <a:ls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nl-NL" dirty="0"/>
              <a:t>Een rood spelnummer is kwetsbaar.</a:t>
            </a:r>
            <a:br>
              <a:rPr lang="nl-NL" dirty="0"/>
            </a:br>
            <a:r>
              <a:rPr lang="nl-NL" dirty="0"/>
              <a:t>Een groen spelnummer is niet kwetsbaar.</a:t>
            </a:r>
          </a:p>
        </p:txBody>
      </p:sp>
    </p:spTree>
  </p:cSld>
  <p:clrMapOvr>
    <a:masterClrMapping/>
  </p:clrMapOvr>
  <p:transition advClick="0"/>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2361DAB9-4257-4A3C-9FB9-73F586A029C2}"/>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6</a:t>
            </a:r>
          </a:p>
        </p:txBody>
      </p:sp>
      <p:sp>
        <p:nvSpPr>
          <p:cNvPr id="17" name="Rond diagonale hoek rechthoek 28">
            <a:extLst>
              <a:ext uri="{FF2B5EF4-FFF2-40B4-BE49-F238E27FC236}">
                <a16:creationId xmlns:a16="http://schemas.microsoft.com/office/drawing/2014/main" id="{8B8BE70A-F87F-4A3C-BE8E-888349BC2661}"/>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C48EF86D-AEB9-4E56-BC81-A5431F8D90F2}"/>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E5DDA5B8-B7F9-4245-AC59-20CC7C50405C}"/>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DCC2C28E-4603-41C7-970A-39AF8059FB8B}"/>
              </a:ext>
            </a:extLst>
          </p:cNvPr>
          <p:cNvSpPr txBox="1"/>
          <p:nvPr/>
        </p:nvSpPr>
        <p:spPr>
          <a:xfrm>
            <a:off x="3023420" y="3578832"/>
            <a:ext cx="5706000" cy="646331"/>
          </a:xfrm>
          <a:prstGeom prst="rect">
            <a:avLst/>
          </a:prstGeom>
          <a:solidFill>
            <a:schemeClr val="tx1"/>
          </a:solidFill>
          <a:ln>
            <a:solidFill>
              <a:schemeClr val="tx1"/>
            </a:solidFill>
          </a:ln>
        </p:spPr>
        <p:txBody>
          <a:bodyPr wrap="square" rtlCol="0">
            <a:spAutoFit/>
          </a:bodyPr>
          <a:lstStyle/>
          <a:p>
            <a:r>
              <a:rPr lang="nl-NL" dirty="0">
                <a:solidFill>
                  <a:schemeClr val="bg1"/>
                </a:solidFill>
              </a:rPr>
              <a:t>Yep. Met een 4-kaart hoog en ook zijn het maar kleintjes, bieden wij toch eerst Stayman.</a:t>
            </a:r>
          </a:p>
        </p:txBody>
      </p:sp>
      <p:sp>
        <p:nvSpPr>
          <p:cNvPr id="22" name="Tekstvak 21">
            <a:extLst>
              <a:ext uri="{FF2B5EF4-FFF2-40B4-BE49-F238E27FC236}">
                <a16:creationId xmlns:a16="http://schemas.microsoft.com/office/drawing/2014/main" id="{4F9807D5-61DD-4B8A-A601-F9AB8B7D74B4}"/>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3 </a:t>
            </a:r>
          </a:p>
        </p:txBody>
      </p:sp>
      <p:graphicFrame>
        <p:nvGraphicFramePr>
          <p:cNvPr id="12" name="Tabel 11">
            <a:extLst>
              <a:ext uri="{FF2B5EF4-FFF2-40B4-BE49-F238E27FC236}">
                <a16:creationId xmlns:a16="http://schemas.microsoft.com/office/drawing/2014/main" id="{D55A9588-79B4-43ED-8971-161E7B94A813}"/>
              </a:ext>
            </a:extLst>
          </p:cNvPr>
          <p:cNvGraphicFramePr>
            <a:graphicFrameLocks noGrp="1"/>
          </p:cNvGraphicFramePr>
          <p:nvPr>
            <p:extLst>
              <p:ext uri="{D42A27DB-BD31-4B8C-83A1-F6EECF244321}">
                <p14:modId xmlns:p14="http://schemas.microsoft.com/office/powerpoint/2010/main" val="273069597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9872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A108</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V64</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853</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AED701BA-8929-45E7-94BA-0215C720D830}"/>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6 Punten </a:t>
            </a:r>
          </a:p>
        </p:txBody>
      </p:sp>
      <p:pic>
        <p:nvPicPr>
          <p:cNvPr id="18" name="Afbeelding 17">
            <a:extLst>
              <a:ext uri="{FF2B5EF4-FFF2-40B4-BE49-F238E27FC236}">
                <a16:creationId xmlns:a16="http://schemas.microsoft.com/office/drawing/2014/main" id="{08C64889-B735-4EB6-AF91-82EBB43F70E3}"/>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A112D942-32A7-416A-A3E5-DB4FF793FF87}"/>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2C2DC2EE-2C98-46E5-8DBC-00C49A0F98C9}"/>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1B4B7536-37D6-459B-B630-D2C2AB70929A}"/>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01DC0FC5-568B-41EB-B045-30FE5F0AA298}"/>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020C4E21-A6DC-42D5-A808-5A60DEE2D338}"/>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42ACBD93-C757-43D5-8C7F-5BC0B9F76084}"/>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pic>
        <p:nvPicPr>
          <p:cNvPr id="26" name="Afbeelding 25">
            <a:extLst>
              <a:ext uri="{FF2B5EF4-FFF2-40B4-BE49-F238E27FC236}">
                <a16:creationId xmlns:a16="http://schemas.microsoft.com/office/drawing/2014/main" id="{3D353FFC-D9AC-448D-A909-999273A602C4}"/>
              </a:ext>
            </a:extLst>
          </p:cNvPr>
          <p:cNvPicPr>
            <a:picLocks noChangeAspect="1"/>
          </p:cNvPicPr>
          <p:nvPr/>
        </p:nvPicPr>
        <p:blipFill>
          <a:blip r:embed="rId10"/>
          <a:stretch>
            <a:fillRect/>
          </a:stretch>
        </p:blipFill>
        <p:spPr>
          <a:xfrm>
            <a:off x="5439600" y="3200400"/>
            <a:ext cx="213378" cy="213378"/>
          </a:xfrm>
          <a:prstGeom prst="rect">
            <a:avLst/>
          </a:prstGeom>
        </p:spPr>
      </p:pic>
    </p:spTree>
    <p:extLst>
      <p:ext uri="{BB962C8B-B14F-4D97-AF65-F5344CB8AC3E}">
        <p14:creationId xmlns:p14="http://schemas.microsoft.com/office/powerpoint/2010/main" val="2169204437"/>
      </p:ext>
    </p:extLst>
  </p:cSld>
  <p:clrMapOvr>
    <a:masterClrMapping/>
  </p:clrMapOvr>
  <p:transition advClick="0"/>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4" name="Rechthoek 93">
            <a:hlinkClick r:id="rId8" action="ppaction://hlinksldjump"/>
            <a:extLst>
              <a:ext uri="{FF2B5EF4-FFF2-40B4-BE49-F238E27FC236}">
                <a16:creationId xmlns:a16="http://schemas.microsoft.com/office/drawing/2014/main" id="{BBBAAC0D-9678-4731-8FEF-F2720149B8FA}"/>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5" name="Rechthoek 94">
            <a:hlinkClick r:id="rId8" action="ppaction://hlinksldjump"/>
            <a:extLst>
              <a:ext uri="{FF2B5EF4-FFF2-40B4-BE49-F238E27FC236}">
                <a16:creationId xmlns:a16="http://schemas.microsoft.com/office/drawing/2014/main" id="{0E1631EF-422C-4FF5-B3C0-8687C5870DC6}"/>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6" name="Rechthoek 95">
            <a:hlinkClick r:id="rId8" action="ppaction://hlinksldjump"/>
            <a:extLst>
              <a:ext uri="{FF2B5EF4-FFF2-40B4-BE49-F238E27FC236}">
                <a16:creationId xmlns:a16="http://schemas.microsoft.com/office/drawing/2014/main" id="{47DE4406-A97D-45FA-897C-B64A33D84184}"/>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7" name="Rechthoek 96">
            <a:hlinkClick r:id="rId9" action="ppaction://hlinksldjump"/>
            <a:extLst>
              <a:ext uri="{FF2B5EF4-FFF2-40B4-BE49-F238E27FC236}">
                <a16:creationId xmlns:a16="http://schemas.microsoft.com/office/drawing/2014/main" id="{5A99E6BB-D67B-470C-80F1-C83895A807BB}"/>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8" name="Rechthoek 97">
            <a:hlinkClick r:id="rId9" action="ppaction://hlinksldjump"/>
            <a:extLst>
              <a:ext uri="{FF2B5EF4-FFF2-40B4-BE49-F238E27FC236}">
                <a16:creationId xmlns:a16="http://schemas.microsoft.com/office/drawing/2014/main" id="{A8691FED-4633-48BA-B922-6BC4FB445979}"/>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CCC867AF-D372-435E-861E-F1330451DDCC}"/>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100" name="Rechthoek 99">
            <a:hlinkClick r:id="" action="ppaction://hlinkshowjump?jump=nextslide"/>
            <a:extLst>
              <a:ext uri="{FF2B5EF4-FFF2-40B4-BE49-F238E27FC236}">
                <a16:creationId xmlns:a16="http://schemas.microsoft.com/office/drawing/2014/main" id="{B4980A05-CD78-41A6-BA68-0F8F42CDD80D}"/>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01" name="Rechthoek 100">
            <a:hlinkClick r:id="rId8" action="ppaction://hlinksldjump"/>
            <a:extLst>
              <a:ext uri="{FF2B5EF4-FFF2-40B4-BE49-F238E27FC236}">
                <a16:creationId xmlns:a16="http://schemas.microsoft.com/office/drawing/2014/main" id="{AD3F6E15-DB68-426E-99D9-02F9D7D3557B}"/>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102" name="Rechthoek 101">
            <a:hlinkClick r:id="rId8" action="ppaction://hlinksldjump"/>
            <a:extLst>
              <a:ext uri="{FF2B5EF4-FFF2-40B4-BE49-F238E27FC236}">
                <a16:creationId xmlns:a16="http://schemas.microsoft.com/office/drawing/2014/main" id="{AF99CAB3-C1C6-41BF-B305-A50CFDB43A84}"/>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3" name="Rechthoek 102">
            <a:hlinkClick r:id="rId8" action="ppaction://hlinksldjump"/>
            <a:extLst>
              <a:ext uri="{FF2B5EF4-FFF2-40B4-BE49-F238E27FC236}">
                <a16:creationId xmlns:a16="http://schemas.microsoft.com/office/drawing/2014/main" id="{BB48A8DD-F69C-4170-8390-903BACDFA257}"/>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4" name="Rechthoek 103">
            <a:hlinkClick r:id="rId8" action="ppaction://hlinksldjump"/>
            <a:extLst>
              <a:ext uri="{FF2B5EF4-FFF2-40B4-BE49-F238E27FC236}">
                <a16:creationId xmlns:a16="http://schemas.microsoft.com/office/drawing/2014/main" id="{51AE235C-E69A-40A6-A3B4-92A086DAFAD7}"/>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5" name="Rechthoek 104">
            <a:hlinkClick r:id="rId8" action="ppaction://hlinksldjump"/>
            <a:extLst>
              <a:ext uri="{FF2B5EF4-FFF2-40B4-BE49-F238E27FC236}">
                <a16:creationId xmlns:a16="http://schemas.microsoft.com/office/drawing/2014/main" id="{1B60C85E-01D2-4D5C-8A95-09230D36C1D0}"/>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6" name="Rechthoek 105">
            <a:hlinkClick r:id="rId8" action="ppaction://hlinksldjump"/>
            <a:extLst>
              <a:ext uri="{FF2B5EF4-FFF2-40B4-BE49-F238E27FC236}">
                <a16:creationId xmlns:a16="http://schemas.microsoft.com/office/drawing/2014/main" id="{14A68912-2B9B-43B6-AF62-84BB52E3E8CA}"/>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7" name="Rechthoek 106">
            <a:hlinkClick r:id="rId8" action="ppaction://hlinksldjump"/>
            <a:extLst>
              <a:ext uri="{FF2B5EF4-FFF2-40B4-BE49-F238E27FC236}">
                <a16:creationId xmlns:a16="http://schemas.microsoft.com/office/drawing/2014/main" id="{EF08E0D8-E631-4397-AF1D-06BF34270600}"/>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8" name="Rechthoek 107">
            <a:hlinkClick r:id="rId8" action="ppaction://hlinksldjump"/>
            <a:extLst>
              <a:ext uri="{FF2B5EF4-FFF2-40B4-BE49-F238E27FC236}">
                <a16:creationId xmlns:a16="http://schemas.microsoft.com/office/drawing/2014/main" id="{6C82C76E-CD20-4569-8262-ABB91221FD84}"/>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9" name="Rechthoek 108">
            <a:hlinkClick r:id="rId10" action="ppaction://hlinksldjump"/>
            <a:extLst>
              <a:ext uri="{FF2B5EF4-FFF2-40B4-BE49-F238E27FC236}">
                <a16:creationId xmlns:a16="http://schemas.microsoft.com/office/drawing/2014/main" id="{EB1F3E6F-AD0F-4F3E-990D-7286B46473F1}"/>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10" name="Rechthoek 109">
            <a:hlinkClick r:id="rId8" action="ppaction://hlinksldjump"/>
            <a:extLst>
              <a:ext uri="{FF2B5EF4-FFF2-40B4-BE49-F238E27FC236}">
                <a16:creationId xmlns:a16="http://schemas.microsoft.com/office/drawing/2014/main" id="{FE07C375-59B9-4E80-91BF-B23216C35771}"/>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A371F974-5F4D-4385-A6E7-2D162F63B11B}"/>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12" name="Rechthoek 111">
            <a:hlinkClick r:id="rId8" action="ppaction://hlinksldjump"/>
            <a:extLst>
              <a:ext uri="{FF2B5EF4-FFF2-40B4-BE49-F238E27FC236}">
                <a16:creationId xmlns:a16="http://schemas.microsoft.com/office/drawing/2014/main" id="{28F816DD-C36C-4F25-A25F-1DC158F13ED2}"/>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3" name="Rechthoek 112">
            <a:hlinkClick r:id="rId8" action="ppaction://hlinksldjump"/>
            <a:extLst>
              <a:ext uri="{FF2B5EF4-FFF2-40B4-BE49-F238E27FC236}">
                <a16:creationId xmlns:a16="http://schemas.microsoft.com/office/drawing/2014/main" id="{F50DD8A1-9A92-45F2-B09D-07FB60098F66}"/>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4" name="Rechthoek 113">
            <a:hlinkClick r:id="rId8" action="ppaction://hlinksldjump"/>
            <a:extLst>
              <a:ext uri="{FF2B5EF4-FFF2-40B4-BE49-F238E27FC236}">
                <a16:creationId xmlns:a16="http://schemas.microsoft.com/office/drawing/2014/main" id="{C944B449-8C80-470F-9A62-AB7354EA4DAA}"/>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5" name="Rechthoek 114">
            <a:hlinkClick r:id="rId8" action="ppaction://hlinksldjump"/>
            <a:extLst>
              <a:ext uri="{FF2B5EF4-FFF2-40B4-BE49-F238E27FC236}">
                <a16:creationId xmlns:a16="http://schemas.microsoft.com/office/drawing/2014/main" id="{74F6F26B-4969-4A8D-BB64-5194BD2C609F}"/>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6" name="Rechthoek 115">
            <a:hlinkClick r:id="rId8" action="ppaction://hlinksldjump"/>
            <a:extLst>
              <a:ext uri="{FF2B5EF4-FFF2-40B4-BE49-F238E27FC236}">
                <a16:creationId xmlns:a16="http://schemas.microsoft.com/office/drawing/2014/main" id="{C1494B64-5108-4731-80EC-41130ECD8D28}"/>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7" name="Rechthoek 116">
            <a:hlinkClick r:id="rId8" action="ppaction://hlinksldjump"/>
            <a:extLst>
              <a:ext uri="{FF2B5EF4-FFF2-40B4-BE49-F238E27FC236}">
                <a16:creationId xmlns:a16="http://schemas.microsoft.com/office/drawing/2014/main" id="{BBDEAF53-5D8F-49AE-9C50-3496E64E12DA}"/>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8" name="Rechthoek 117">
            <a:hlinkClick r:id="rId8" action="ppaction://hlinksldjump"/>
            <a:extLst>
              <a:ext uri="{FF2B5EF4-FFF2-40B4-BE49-F238E27FC236}">
                <a16:creationId xmlns:a16="http://schemas.microsoft.com/office/drawing/2014/main" id="{A2BF06C7-698E-4A15-B666-36DC9C22D7CE}"/>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24" name="Rechthoek 123">
            <a:hlinkClick r:id="rId8" action="ppaction://hlinksldjump"/>
            <a:extLst>
              <a:ext uri="{FF2B5EF4-FFF2-40B4-BE49-F238E27FC236}">
                <a16:creationId xmlns:a16="http://schemas.microsoft.com/office/drawing/2014/main" id="{F7597AF6-4E8D-4655-9A36-25310A11A814}"/>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25" name="Rechthoek 124">
            <a:hlinkClick r:id="rId8" action="ppaction://hlinksldjump"/>
            <a:extLst>
              <a:ext uri="{FF2B5EF4-FFF2-40B4-BE49-F238E27FC236}">
                <a16:creationId xmlns:a16="http://schemas.microsoft.com/office/drawing/2014/main" id="{E0A9C2F3-6F0E-42A1-8392-C8E7B9C768A8}"/>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26" name="Rechthoek 125">
            <a:hlinkClick r:id="rId8" action="ppaction://hlinksldjump"/>
            <a:extLst>
              <a:ext uri="{FF2B5EF4-FFF2-40B4-BE49-F238E27FC236}">
                <a16:creationId xmlns:a16="http://schemas.microsoft.com/office/drawing/2014/main" id="{BCC7F79F-7858-437F-B54C-17C43AF905BA}"/>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27" name="Rechthoek 126">
            <a:hlinkClick r:id="rId8" action="ppaction://hlinksldjump"/>
            <a:extLst>
              <a:ext uri="{FF2B5EF4-FFF2-40B4-BE49-F238E27FC236}">
                <a16:creationId xmlns:a16="http://schemas.microsoft.com/office/drawing/2014/main" id="{657046E5-A4FC-4F79-A045-5CCBDA1DCB7D}"/>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32" name="Rechthoek 131">
            <a:hlinkClick r:id="rId8" action="ppaction://hlinksldjump"/>
            <a:extLst>
              <a:ext uri="{FF2B5EF4-FFF2-40B4-BE49-F238E27FC236}">
                <a16:creationId xmlns:a16="http://schemas.microsoft.com/office/drawing/2014/main" id="{BBB65E42-AFD3-459B-A52C-4FC13D69AB60}"/>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25446478-1302-4631-AA96-E41FF78D1464}"/>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34" name="Rechthoek 133">
            <a:hlinkClick r:id="rId8" action="ppaction://hlinksldjump"/>
            <a:extLst>
              <a:ext uri="{FF2B5EF4-FFF2-40B4-BE49-F238E27FC236}">
                <a16:creationId xmlns:a16="http://schemas.microsoft.com/office/drawing/2014/main" id="{C67E3519-4EB4-4E53-A50A-8CCB4AFDC01B}"/>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35" name="Rechthoek 134">
            <a:hlinkClick r:id="rId8" action="ppaction://hlinksldjump"/>
            <a:extLst>
              <a:ext uri="{FF2B5EF4-FFF2-40B4-BE49-F238E27FC236}">
                <a16:creationId xmlns:a16="http://schemas.microsoft.com/office/drawing/2014/main" id="{5D267B4A-3827-4389-8000-0BCD70123534}"/>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36" name="Rechthoek 135">
            <a:hlinkClick r:id="rId8" action="ppaction://hlinksldjump"/>
            <a:extLst>
              <a:ext uri="{FF2B5EF4-FFF2-40B4-BE49-F238E27FC236}">
                <a16:creationId xmlns:a16="http://schemas.microsoft.com/office/drawing/2014/main" id="{D2F8A96E-4F2C-474F-A4F1-727CCAFBB295}"/>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7" name="Rechthoek 136">
            <a:hlinkClick r:id="rId8" action="ppaction://hlinksldjump"/>
            <a:extLst>
              <a:ext uri="{FF2B5EF4-FFF2-40B4-BE49-F238E27FC236}">
                <a16:creationId xmlns:a16="http://schemas.microsoft.com/office/drawing/2014/main" id="{D443200C-58F7-41A6-98AF-76D7CB0A5208}"/>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8" name="Rechthoek 137">
            <a:hlinkClick r:id="rId8" action="ppaction://hlinksldjump"/>
            <a:extLst>
              <a:ext uri="{FF2B5EF4-FFF2-40B4-BE49-F238E27FC236}">
                <a16:creationId xmlns:a16="http://schemas.microsoft.com/office/drawing/2014/main" id="{1BF75285-8005-4DB9-B609-C15CFA4238D5}"/>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9" name="Rechthoek 138">
            <a:hlinkClick r:id="rId8" action="ppaction://hlinksldjump"/>
            <a:extLst>
              <a:ext uri="{FF2B5EF4-FFF2-40B4-BE49-F238E27FC236}">
                <a16:creationId xmlns:a16="http://schemas.microsoft.com/office/drawing/2014/main" id="{97A4E6FB-EF17-4D2F-8776-F0F998BB5EF3}"/>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40" name="Afbeelding 139">
            <a:hlinkClick r:id="rId8" action="ppaction://hlinksldjump"/>
            <a:extLst>
              <a:ext uri="{FF2B5EF4-FFF2-40B4-BE49-F238E27FC236}">
                <a16:creationId xmlns:a16="http://schemas.microsoft.com/office/drawing/2014/main" id="{C0F2E03D-1116-4C19-A779-0F2ACBE0ACB9}"/>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EB738C5C-DC8B-427C-9368-456887BD0F25}"/>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74479172-860E-4B96-B928-18A6C8C20F0C}"/>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43" name="Afbeelding 142">
            <a:hlinkClick r:id="rId8" action="ppaction://hlinksldjump"/>
            <a:extLst>
              <a:ext uri="{FF2B5EF4-FFF2-40B4-BE49-F238E27FC236}">
                <a16:creationId xmlns:a16="http://schemas.microsoft.com/office/drawing/2014/main" id="{9F19A246-4625-44FA-A08C-BDD63B944BED}"/>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44" name="Afbeelding 143">
            <a:hlinkClick r:id="rId8" action="ppaction://hlinksldjump"/>
            <a:extLst>
              <a:ext uri="{FF2B5EF4-FFF2-40B4-BE49-F238E27FC236}">
                <a16:creationId xmlns:a16="http://schemas.microsoft.com/office/drawing/2014/main" id="{B08E5E33-073D-4AA7-A5CD-8BAC0EE31847}"/>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CAB0ED7A-CCBE-4683-8BCC-0E232ED42D3B}"/>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EC947922-2396-41A4-B25F-E41EAD5166B9}"/>
              </a:ext>
            </a:extLst>
          </p:cNvPr>
          <p:cNvPicPr>
            <a:picLocks noChangeAspect="1"/>
          </p:cNvPicPr>
          <p:nvPr/>
        </p:nvPicPr>
        <p:blipFill>
          <a:blip r:embed="rId12"/>
          <a:stretch>
            <a:fillRect/>
          </a:stretch>
        </p:blipFill>
        <p:spPr>
          <a:xfrm>
            <a:off x="6703792" y="318240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A748D974-4E27-46B5-9202-19AB663B1FE4}"/>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DCDD5CEE-F0BD-456B-B5D0-49CA225C2BB9}"/>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9" name="Afbeelding 148">
            <a:hlinkClick r:id="rId8" action="ppaction://hlinksldjump"/>
            <a:extLst>
              <a:ext uri="{FF2B5EF4-FFF2-40B4-BE49-F238E27FC236}">
                <a16:creationId xmlns:a16="http://schemas.microsoft.com/office/drawing/2014/main" id="{2CD83E73-FB3A-40BB-A229-75B0ED700B7C}"/>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50" name="Afbeelding 149">
            <a:hlinkClick r:id="rId8" action="ppaction://hlinksldjump"/>
            <a:extLst>
              <a:ext uri="{FF2B5EF4-FFF2-40B4-BE49-F238E27FC236}">
                <a16:creationId xmlns:a16="http://schemas.microsoft.com/office/drawing/2014/main" id="{7C08D2F5-D28A-413C-8B4F-A6338D81924F}"/>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99519237-8137-41FE-A32D-0741A5008559}"/>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52" name="Afbeelding 151">
            <a:hlinkClick r:id="rId8" action="ppaction://hlinksldjump"/>
            <a:extLst>
              <a:ext uri="{FF2B5EF4-FFF2-40B4-BE49-F238E27FC236}">
                <a16:creationId xmlns:a16="http://schemas.microsoft.com/office/drawing/2014/main" id="{3971392C-97A3-4468-948A-08C6C00C8BE6}"/>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53" name="Afbeelding 152">
            <a:hlinkClick r:id="rId8" action="ppaction://hlinksldjump"/>
            <a:extLst>
              <a:ext uri="{FF2B5EF4-FFF2-40B4-BE49-F238E27FC236}">
                <a16:creationId xmlns:a16="http://schemas.microsoft.com/office/drawing/2014/main" id="{8374F23D-54DF-4EB4-8F18-F4246A619A5D}"/>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54" name="Afbeelding 153">
            <a:hlinkClick r:id="rId8" action="ppaction://hlinksldjump"/>
            <a:extLst>
              <a:ext uri="{FF2B5EF4-FFF2-40B4-BE49-F238E27FC236}">
                <a16:creationId xmlns:a16="http://schemas.microsoft.com/office/drawing/2014/main" id="{90E10A6A-3DDB-476E-9027-21481B7C6D57}"/>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CD29EDBA-D9E9-4B8C-9984-7FF3239A3474}"/>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20D909C3-52D2-40EA-BD03-F134EE4B0636}"/>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1BFE5876-1DD0-425B-A1E3-CE9331F85BD9}"/>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8" name="Afbeelding 157">
            <a:hlinkClick r:id="rId8" action="ppaction://hlinksldjump"/>
            <a:extLst>
              <a:ext uri="{FF2B5EF4-FFF2-40B4-BE49-F238E27FC236}">
                <a16:creationId xmlns:a16="http://schemas.microsoft.com/office/drawing/2014/main" id="{40DC2124-1C1D-402B-B149-0FEFF80A90F6}"/>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9" name="Afbeelding 158">
            <a:hlinkClick r:id="rId8" action="ppaction://hlinksldjump"/>
            <a:extLst>
              <a:ext uri="{FF2B5EF4-FFF2-40B4-BE49-F238E27FC236}">
                <a16:creationId xmlns:a16="http://schemas.microsoft.com/office/drawing/2014/main" id="{C2015F50-00E3-40DC-A7D0-C44AF92ADA1D}"/>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60" name="Afbeelding 159">
            <a:hlinkClick r:id="rId10" action="ppaction://hlinksldjump"/>
            <a:extLst>
              <a:ext uri="{FF2B5EF4-FFF2-40B4-BE49-F238E27FC236}">
                <a16:creationId xmlns:a16="http://schemas.microsoft.com/office/drawing/2014/main" id="{BFC25953-BA13-4825-B430-52BE735134E1}"/>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61" name="Afbeelding 160">
            <a:hlinkClick r:id="rId8" action="ppaction://hlinksldjump"/>
            <a:extLst>
              <a:ext uri="{FF2B5EF4-FFF2-40B4-BE49-F238E27FC236}">
                <a16:creationId xmlns:a16="http://schemas.microsoft.com/office/drawing/2014/main" id="{C8C5941C-E0B8-4562-A005-2B0C3D26A6C0}"/>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62" name="Afbeelding 161">
            <a:hlinkClick r:id="rId8" action="ppaction://hlinksldjump"/>
            <a:extLst>
              <a:ext uri="{FF2B5EF4-FFF2-40B4-BE49-F238E27FC236}">
                <a16:creationId xmlns:a16="http://schemas.microsoft.com/office/drawing/2014/main" id="{F9D4CE02-8BA5-41A9-ABCB-64561ED2F363}"/>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63" name="Afbeelding 162">
            <a:hlinkClick r:id="rId8" action="ppaction://hlinksldjump"/>
            <a:extLst>
              <a:ext uri="{FF2B5EF4-FFF2-40B4-BE49-F238E27FC236}">
                <a16:creationId xmlns:a16="http://schemas.microsoft.com/office/drawing/2014/main" id="{960577E3-2AFC-4244-8CE2-369887E5E31B}"/>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64" name="Afbeelding 163">
            <a:hlinkClick r:id="rId8" action="ppaction://hlinksldjump"/>
            <a:extLst>
              <a:ext uri="{FF2B5EF4-FFF2-40B4-BE49-F238E27FC236}">
                <a16:creationId xmlns:a16="http://schemas.microsoft.com/office/drawing/2014/main" id="{F3F1604D-6E92-4058-8E7F-8EC86AEAE621}"/>
              </a:ext>
            </a:extLst>
          </p:cNvPr>
          <p:cNvPicPr>
            <a:picLocks noChangeAspect="1"/>
          </p:cNvPicPr>
          <p:nvPr/>
        </p:nvPicPr>
        <p:blipFill>
          <a:blip r:embed="rId12"/>
          <a:stretch>
            <a:fillRect/>
          </a:stretch>
        </p:blipFill>
        <p:spPr>
          <a:xfrm>
            <a:off x="6703792" y="5191200"/>
            <a:ext cx="213378" cy="213378"/>
          </a:xfrm>
          <a:prstGeom prst="rect">
            <a:avLst/>
          </a:prstGeom>
        </p:spPr>
      </p:pic>
      <p:pic>
        <p:nvPicPr>
          <p:cNvPr id="233" name="Afbeelding 232">
            <a:hlinkClick r:id="rId8" action="ppaction://hlinksldjump"/>
            <a:extLst>
              <a:ext uri="{FF2B5EF4-FFF2-40B4-BE49-F238E27FC236}">
                <a16:creationId xmlns:a16="http://schemas.microsoft.com/office/drawing/2014/main" id="{C24C9665-3612-4EB8-AB3C-29DD930FDE52}"/>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234" name="Rechthoek 233">
            <a:hlinkClick r:id="rId8" action="ppaction://hlinksldjump"/>
            <a:extLst>
              <a:ext uri="{FF2B5EF4-FFF2-40B4-BE49-F238E27FC236}">
                <a16:creationId xmlns:a16="http://schemas.microsoft.com/office/drawing/2014/main" id="{5D757D48-F2F0-4439-8100-D8A99ABF557A}"/>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235" name="Afbeelding 234">
            <a:hlinkClick r:id="rId8" action="ppaction://hlinksldjump"/>
            <a:extLst>
              <a:ext uri="{FF2B5EF4-FFF2-40B4-BE49-F238E27FC236}">
                <a16:creationId xmlns:a16="http://schemas.microsoft.com/office/drawing/2014/main" id="{4162030F-FC36-48C7-BA40-1E778318C07D}"/>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236" name="Rechthoek 235">
            <a:hlinkClick r:id="rId8" action="ppaction://hlinksldjump"/>
            <a:extLst>
              <a:ext uri="{FF2B5EF4-FFF2-40B4-BE49-F238E27FC236}">
                <a16:creationId xmlns:a16="http://schemas.microsoft.com/office/drawing/2014/main" id="{95F26351-A1FC-4C94-9C5C-38B7ECB77839}"/>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237" name="Rechthoek 236">
            <a:hlinkClick r:id="rId8" action="ppaction://hlinksldjump"/>
            <a:extLst>
              <a:ext uri="{FF2B5EF4-FFF2-40B4-BE49-F238E27FC236}">
                <a16:creationId xmlns:a16="http://schemas.microsoft.com/office/drawing/2014/main" id="{A0695A43-B014-42FA-B958-4BCB90583896}"/>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8" name="Rechthoek 237">
            <a:hlinkClick r:id="rId8" action="ppaction://hlinksldjump"/>
            <a:extLst>
              <a:ext uri="{FF2B5EF4-FFF2-40B4-BE49-F238E27FC236}">
                <a16:creationId xmlns:a16="http://schemas.microsoft.com/office/drawing/2014/main" id="{4915E41D-8B74-4A4D-9828-CEECDA0FEE56}"/>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9" name="Rond diagonale hoek rechthoek 28">
            <a:extLst>
              <a:ext uri="{FF2B5EF4-FFF2-40B4-BE49-F238E27FC236}">
                <a16:creationId xmlns:a16="http://schemas.microsoft.com/office/drawing/2014/main" id="{D580EF11-35FD-4167-919D-29FD82D67AE6}"/>
              </a:ext>
            </a:extLst>
          </p:cNvPr>
          <p:cNvSpPr/>
          <p:nvPr/>
        </p:nvSpPr>
        <p:spPr>
          <a:xfrm>
            <a:off x="396000" y="107658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7</a:t>
            </a:r>
          </a:p>
        </p:txBody>
      </p:sp>
      <p:pic>
        <p:nvPicPr>
          <p:cNvPr id="240" name="Afbeelding 239">
            <a:hlinkClick r:id="rId8" action="ppaction://hlinksldjump"/>
            <a:extLst>
              <a:ext uri="{FF2B5EF4-FFF2-40B4-BE49-F238E27FC236}">
                <a16:creationId xmlns:a16="http://schemas.microsoft.com/office/drawing/2014/main" id="{D69DB42E-C1BD-4C56-A260-06D1D5E7BE32}"/>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19" name="Tekstvak 118">
            <a:extLst>
              <a:ext uri="{FF2B5EF4-FFF2-40B4-BE49-F238E27FC236}">
                <a16:creationId xmlns:a16="http://schemas.microsoft.com/office/drawing/2014/main" id="{9956BF1F-12C6-499C-88CA-61473B538FAA}"/>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0" name="Tekstvak 119">
            <a:extLst>
              <a:ext uri="{FF2B5EF4-FFF2-40B4-BE49-F238E27FC236}">
                <a16:creationId xmlns:a16="http://schemas.microsoft.com/office/drawing/2014/main" id="{C445672B-C811-4D8C-A987-1406754C2E28}"/>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29" name="Tabel 128">
            <a:extLst>
              <a:ext uri="{FF2B5EF4-FFF2-40B4-BE49-F238E27FC236}">
                <a16:creationId xmlns:a16="http://schemas.microsoft.com/office/drawing/2014/main" id="{5154A576-3DB5-4F5A-84D2-3BF86693BC0B}"/>
              </a:ext>
            </a:extLst>
          </p:cNvPr>
          <p:cNvGraphicFramePr>
            <a:graphicFrameLocks noGrp="1"/>
          </p:cNvGraphicFramePr>
          <p:nvPr>
            <p:extLst>
              <p:ext uri="{D42A27DB-BD31-4B8C-83A1-F6EECF244321}">
                <p14:modId xmlns:p14="http://schemas.microsoft.com/office/powerpoint/2010/main" val="1353796829"/>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86</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HVB84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52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10765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0" name="Rechthoek 129">
            <a:extLst>
              <a:ext uri="{FF2B5EF4-FFF2-40B4-BE49-F238E27FC236}">
                <a16:creationId xmlns:a16="http://schemas.microsoft.com/office/drawing/2014/main" id="{ECB5743C-9AC2-4DD9-8591-AFA808975E91}"/>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6 Punten </a:t>
            </a:r>
          </a:p>
        </p:txBody>
      </p:sp>
      <p:pic>
        <p:nvPicPr>
          <p:cNvPr id="131" name="Afbeelding 130">
            <a:extLst>
              <a:ext uri="{FF2B5EF4-FFF2-40B4-BE49-F238E27FC236}">
                <a16:creationId xmlns:a16="http://schemas.microsoft.com/office/drawing/2014/main" id="{8E291167-FE70-4D0F-AE63-0AFEE3747892}"/>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5" name="Afbeelding 164">
            <a:extLst>
              <a:ext uri="{FF2B5EF4-FFF2-40B4-BE49-F238E27FC236}">
                <a16:creationId xmlns:a16="http://schemas.microsoft.com/office/drawing/2014/main" id="{26B5C9FA-16D5-4FE9-AE39-427128997311}"/>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6" name="Afbeelding 165">
            <a:extLst>
              <a:ext uri="{FF2B5EF4-FFF2-40B4-BE49-F238E27FC236}">
                <a16:creationId xmlns:a16="http://schemas.microsoft.com/office/drawing/2014/main" id="{49814360-6677-4B91-8B9B-8BF5556B1519}"/>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67" name="Afbeelding 166">
            <a:extLst>
              <a:ext uri="{FF2B5EF4-FFF2-40B4-BE49-F238E27FC236}">
                <a16:creationId xmlns:a16="http://schemas.microsoft.com/office/drawing/2014/main" id="{07AB77F2-EA6B-45B4-82BE-1661C36BF152}"/>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62792870-73CD-40B1-B8CD-A362855037BF}"/>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87D7CEA7-35C0-43F9-ADF5-B926A3B6F71C}"/>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86" name="Tekstvak 85">
            <a:extLst>
              <a:ext uri="{FF2B5EF4-FFF2-40B4-BE49-F238E27FC236}">
                <a16:creationId xmlns:a16="http://schemas.microsoft.com/office/drawing/2014/main" id="{58EFB39E-8A6D-4A3B-9ADC-926ADF60A9B7}"/>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976340230"/>
      </p:ext>
    </p:extLst>
  </p:cSld>
  <p:clrMapOvr>
    <a:masterClrMapping/>
  </p:clrMapOvr>
  <p:transition advClick="0"/>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F1A4D5D1-BBD1-455C-99E5-9E9D3C956797}"/>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3ED055C5-4888-4BE1-AD9D-DCA7623BBBA2}"/>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7</a:t>
            </a:r>
          </a:p>
        </p:txBody>
      </p:sp>
      <p:sp>
        <p:nvSpPr>
          <p:cNvPr id="26" name="Tekstvak 25">
            <a:extLst>
              <a:ext uri="{FF2B5EF4-FFF2-40B4-BE49-F238E27FC236}">
                <a16:creationId xmlns:a16="http://schemas.microsoft.com/office/drawing/2014/main" id="{B5772424-8D43-4CBB-AE45-0C2216B0FF77}"/>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9D87F71D-0EC8-4BA9-B4AD-444B7D054AD5}"/>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402848F0-1B99-4E26-9F32-9A770F5EE2E7}"/>
              </a:ext>
            </a:extLst>
          </p:cNvPr>
          <p:cNvSpPr txBox="1"/>
          <p:nvPr/>
        </p:nvSpPr>
        <p:spPr>
          <a:xfrm>
            <a:off x="3077285" y="3124800"/>
            <a:ext cx="5665260" cy="1477328"/>
          </a:xfrm>
          <a:prstGeom prst="rect">
            <a:avLst/>
          </a:prstGeom>
          <a:solidFill>
            <a:schemeClr val="tx1"/>
          </a:solidFill>
          <a:ln>
            <a:solidFill>
              <a:schemeClr val="tx1"/>
            </a:solidFill>
          </a:ln>
        </p:spPr>
        <p:txBody>
          <a:bodyPr wrap="square" rtlCol="0">
            <a:spAutoFit/>
          </a:bodyPr>
          <a:lstStyle/>
          <a:p>
            <a:r>
              <a:rPr lang="nl-NL" dirty="0">
                <a:solidFill>
                  <a:schemeClr val="bg1"/>
                </a:solidFill>
              </a:rPr>
              <a:t>Natuurlijk heeft u samen voldoende punten voor een manche. En uw partner heeft veel punten, maar kan daarbij ook een zwakke kleur hebben, waardoor een 3 Sans Atout niet haalbaar is, maar een manche in een hoge kleur wel. U heeft een 5-kaart harten en daarom biedt u?</a:t>
            </a:r>
          </a:p>
        </p:txBody>
      </p:sp>
      <p:graphicFrame>
        <p:nvGraphicFramePr>
          <p:cNvPr id="14" name="Tabel 13">
            <a:extLst>
              <a:ext uri="{FF2B5EF4-FFF2-40B4-BE49-F238E27FC236}">
                <a16:creationId xmlns:a16="http://schemas.microsoft.com/office/drawing/2014/main" id="{80C22131-1332-4C94-8842-700AA2E8D43A}"/>
              </a:ext>
            </a:extLst>
          </p:cNvPr>
          <p:cNvGraphicFramePr>
            <a:graphicFrameLocks noGrp="1"/>
          </p:cNvGraphicFramePr>
          <p:nvPr>
            <p:extLst>
              <p:ext uri="{D42A27DB-BD31-4B8C-83A1-F6EECF244321}">
                <p14:modId xmlns:p14="http://schemas.microsoft.com/office/powerpoint/2010/main" val="298883810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86</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HVB84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52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10765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687CD794-5146-47FC-B8BF-0478AA659328}"/>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6 Punten </a:t>
            </a:r>
          </a:p>
        </p:txBody>
      </p:sp>
      <p:pic>
        <p:nvPicPr>
          <p:cNvPr id="18" name="Afbeelding 17">
            <a:extLst>
              <a:ext uri="{FF2B5EF4-FFF2-40B4-BE49-F238E27FC236}">
                <a16:creationId xmlns:a16="http://schemas.microsoft.com/office/drawing/2014/main" id="{D68CF43C-F4C3-4A71-9A94-714B7EDB1155}"/>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544CEB85-C9B2-4A50-B355-7E67286151FF}"/>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09AFE717-3E43-4BAD-A9D9-9104151BDA74}"/>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F082CA3A-5146-4515-8EE5-6B819A34B4A7}"/>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AE56C41F-6963-41A4-9946-0EC79CACEE44}"/>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A30C19C1-7439-4DC0-B489-A4C3AB56874E}"/>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B144928F-01D3-4E31-9A95-B04373A7E5DD}"/>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3766325462"/>
      </p:ext>
    </p:extLst>
  </p:cSld>
  <p:clrMapOvr>
    <a:masterClrMapping/>
  </p:clrMapOvr>
  <p:transition advClick="0"/>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AE5C12C0-9AB0-4596-B2BE-87EE5652C346}"/>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7</a:t>
            </a:r>
          </a:p>
        </p:txBody>
      </p:sp>
      <p:sp>
        <p:nvSpPr>
          <p:cNvPr id="17" name="Rond diagonale hoek rechthoek 28">
            <a:extLst>
              <a:ext uri="{FF2B5EF4-FFF2-40B4-BE49-F238E27FC236}">
                <a16:creationId xmlns:a16="http://schemas.microsoft.com/office/drawing/2014/main" id="{09CA4346-C868-436F-A7C2-60ADDD4FDD2F}"/>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6C11DC87-FDE6-44DC-BA7E-14E51E79243B}"/>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442CCBA3-58D6-4122-A472-84FAE7B6721D}"/>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AD69CEB1-825D-4797-8EC0-65DDCC13066E}"/>
              </a:ext>
            </a:extLst>
          </p:cNvPr>
          <p:cNvSpPr txBox="1"/>
          <p:nvPr/>
        </p:nvSpPr>
        <p:spPr>
          <a:xfrm>
            <a:off x="3023420" y="3578832"/>
            <a:ext cx="5706000" cy="369332"/>
          </a:xfrm>
          <a:prstGeom prst="rect">
            <a:avLst/>
          </a:prstGeom>
          <a:solidFill>
            <a:schemeClr val="tx1"/>
          </a:solidFill>
          <a:ln>
            <a:solidFill>
              <a:schemeClr val="tx1"/>
            </a:solidFill>
          </a:ln>
        </p:spPr>
        <p:txBody>
          <a:bodyPr wrap="square" rtlCol="0">
            <a:spAutoFit/>
          </a:bodyPr>
          <a:lstStyle/>
          <a:p>
            <a:r>
              <a:rPr lang="nl-NL" dirty="0">
                <a:solidFill>
                  <a:schemeClr val="bg1"/>
                </a:solidFill>
              </a:rPr>
              <a:t>Zo hoort het. Met een 5-kaart hoog bieden wij Jacoby.</a:t>
            </a:r>
          </a:p>
        </p:txBody>
      </p:sp>
      <p:sp>
        <p:nvSpPr>
          <p:cNvPr id="22" name="Tekstvak 21">
            <a:extLst>
              <a:ext uri="{FF2B5EF4-FFF2-40B4-BE49-F238E27FC236}">
                <a16:creationId xmlns:a16="http://schemas.microsoft.com/office/drawing/2014/main" id="{82F46422-F5C0-430A-9331-001A52C6D7A1}"/>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3 </a:t>
            </a:r>
          </a:p>
        </p:txBody>
      </p:sp>
      <p:graphicFrame>
        <p:nvGraphicFramePr>
          <p:cNvPr id="12" name="Tabel 11">
            <a:extLst>
              <a:ext uri="{FF2B5EF4-FFF2-40B4-BE49-F238E27FC236}">
                <a16:creationId xmlns:a16="http://schemas.microsoft.com/office/drawing/2014/main" id="{93336450-8088-4F44-BB0A-5A8885C6ACA5}"/>
              </a:ext>
            </a:extLst>
          </p:cNvPr>
          <p:cNvGraphicFramePr>
            <a:graphicFrameLocks noGrp="1"/>
          </p:cNvGraphicFramePr>
          <p:nvPr>
            <p:extLst>
              <p:ext uri="{D42A27DB-BD31-4B8C-83A1-F6EECF244321}">
                <p14:modId xmlns:p14="http://schemas.microsoft.com/office/powerpoint/2010/main" val="298883810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86</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HVB84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52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10765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C63246B7-380A-4F57-8064-1157A97179BD}"/>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6 Punten </a:t>
            </a:r>
          </a:p>
        </p:txBody>
      </p:sp>
      <p:pic>
        <p:nvPicPr>
          <p:cNvPr id="18" name="Afbeelding 17">
            <a:extLst>
              <a:ext uri="{FF2B5EF4-FFF2-40B4-BE49-F238E27FC236}">
                <a16:creationId xmlns:a16="http://schemas.microsoft.com/office/drawing/2014/main" id="{32CDF3AC-67F2-4631-B4C0-E1ED3DDC4429}"/>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8DF0B435-8730-445B-AD24-EBD26FD27F93}"/>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1CE00848-0026-4EAE-B454-E68A3A0C72C9}"/>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2916924E-97BC-4A7E-957B-C6EECC331221}"/>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E1E9716A-459A-4655-969D-BAE7C20FE100}"/>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45F840BF-CD6E-402F-A7EF-2149C82D2783}"/>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7905E041-F19D-422C-869C-0C3F7CC4A54C}"/>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pic>
        <p:nvPicPr>
          <p:cNvPr id="26" name="Afbeelding 25">
            <a:extLst>
              <a:ext uri="{FF2B5EF4-FFF2-40B4-BE49-F238E27FC236}">
                <a16:creationId xmlns:a16="http://schemas.microsoft.com/office/drawing/2014/main" id="{76E2BED8-FB20-4D6F-96B7-A29A0DC744F1}"/>
              </a:ext>
            </a:extLst>
          </p:cNvPr>
          <p:cNvPicPr>
            <a:picLocks noChangeAspect="1"/>
          </p:cNvPicPr>
          <p:nvPr/>
        </p:nvPicPr>
        <p:blipFill>
          <a:blip r:embed="rId7"/>
          <a:stretch>
            <a:fillRect/>
          </a:stretch>
        </p:blipFill>
        <p:spPr>
          <a:xfrm>
            <a:off x="5439600" y="3200400"/>
            <a:ext cx="213378" cy="213378"/>
          </a:xfrm>
          <a:prstGeom prst="rect">
            <a:avLst/>
          </a:prstGeom>
        </p:spPr>
      </p:pic>
    </p:spTree>
    <p:extLst>
      <p:ext uri="{BB962C8B-B14F-4D97-AF65-F5344CB8AC3E}">
        <p14:creationId xmlns:p14="http://schemas.microsoft.com/office/powerpoint/2010/main" val="3316444563"/>
      </p:ext>
    </p:extLst>
  </p:cSld>
  <p:clrMapOvr>
    <a:masterClrMapping/>
  </p:clrMapOvr>
  <p:transition advClick="0"/>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75CC3D5A-F493-46E5-A923-95263C7FE1FF}"/>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9323CF96-15CE-47A7-BCA1-E77173A3A40F}"/>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426BA9F7-CF51-4937-AB51-F68EDC78A08F}"/>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0D7F3B8D-AF2A-4916-9452-9C0B05838050}"/>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1C5A6546-05B6-4656-A5EC-20DA154DD9F3}"/>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C3FF1154-A967-4FF5-BFBC-F34451DC4890}"/>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83603949-5B14-4749-A78D-49AA5D966847}"/>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F519AEB7-6AAE-4E4D-873E-08EB0B5B246A}"/>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75C1A0B3-E3E0-46A0-9388-8FAAB6BBB6E4}"/>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D2E2CD7B-A506-4761-836E-DCEA95CE2F96}"/>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F420700B-67E6-4A6A-B5CA-741C6FA09A9B}"/>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C861186A-45A3-45F4-B714-11C3A6054679}"/>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0C73A363-6DE4-40AA-96B7-DCA94B830569}"/>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8" action="ppaction://hlinksldjump"/>
            <a:extLst>
              <a:ext uri="{FF2B5EF4-FFF2-40B4-BE49-F238E27FC236}">
                <a16:creationId xmlns:a16="http://schemas.microsoft.com/office/drawing/2014/main" id="{4CE9A43D-0199-40D3-9288-F5A8E1A07F60}"/>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8" action="ppaction://hlinksldjump"/>
            <a:extLst>
              <a:ext uri="{FF2B5EF4-FFF2-40B4-BE49-F238E27FC236}">
                <a16:creationId xmlns:a16="http://schemas.microsoft.com/office/drawing/2014/main" id="{8BB122AC-D1F1-4427-B92A-921F85B1C3E7}"/>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8" action="ppaction://hlinksldjump"/>
            <a:extLst>
              <a:ext uri="{FF2B5EF4-FFF2-40B4-BE49-F238E27FC236}">
                <a16:creationId xmlns:a16="http://schemas.microsoft.com/office/drawing/2014/main" id="{B0E36505-78A8-4DD9-8B4A-C5DDF121A54D}"/>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8" action="ppaction://hlinksldjump"/>
            <a:extLst>
              <a:ext uri="{FF2B5EF4-FFF2-40B4-BE49-F238E27FC236}">
                <a16:creationId xmlns:a16="http://schemas.microsoft.com/office/drawing/2014/main" id="{182CE0D7-3C1C-4ABC-853A-67BD21727180}"/>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6F1A1E84-245C-474D-9608-94F5882BE9C1}"/>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EC3D7BB5-3D9E-4EB5-8002-B657144EAE51}"/>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43DA23F7-E4D7-416E-B06C-9A240A174E20}"/>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E25E66D3-BF0D-48CB-988E-3D87C2163289}"/>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E8A6A2B8-8AC8-4D90-A81A-68D5FD477CF6}"/>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EAD8CA18-EC5D-4A95-BE71-A89CF05053DC}"/>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502836AB-4F24-4ADD-B92E-926147B4973D}"/>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337B1CEE-78B7-49D5-8F04-FCB6ABEEECB1}"/>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7B782869-C210-47DC-ABA7-C1A4A99A7D57}"/>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95C9769A-D6CF-41C1-ABA2-09483BBD14CF}"/>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BCEBB034-A3FE-4905-99E8-D6A4CBB2054F}"/>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123317C9-E742-4A37-879A-4475113888BD}"/>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6D7B39CD-89BA-44BF-B1BA-9C1D405DECFC}"/>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1" name="Rechthoek 120">
            <a:hlinkClick r:id="rId8" action="ppaction://hlinksldjump"/>
            <a:extLst>
              <a:ext uri="{FF2B5EF4-FFF2-40B4-BE49-F238E27FC236}">
                <a16:creationId xmlns:a16="http://schemas.microsoft.com/office/drawing/2014/main" id="{9947ADB2-8130-4222-A99D-F674163529A2}"/>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8" action="ppaction://hlinksldjump"/>
            <a:extLst>
              <a:ext uri="{FF2B5EF4-FFF2-40B4-BE49-F238E27FC236}">
                <a16:creationId xmlns:a16="http://schemas.microsoft.com/office/drawing/2014/main" id="{D815C779-D176-43D7-9B43-FB774F099E9C}"/>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10" action="ppaction://hlinksldjump"/>
            <a:extLst>
              <a:ext uri="{FF2B5EF4-FFF2-40B4-BE49-F238E27FC236}">
                <a16:creationId xmlns:a16="http://schemas.microsoft.com/office/drawing/2014/main" id="{B50F8CFE-5FC6-40F9-9D5D-22E2FD69686E}"/>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96F4CB9F-2487-473B-8A1E-081BC35765E4}"/>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27" name="Rechthoek 126">
            <a:hlinkClick r:id="rId8" action="ppaction://hlinksldjump"/>
            <a:extLst>
              <a:ext uri="{FF2B5EF4-FFF2-40B4-BE49-F238E27FC236}">
                <a16:creationId xmlns:a16="http://schemas.microsoft.com/office/drawing/2014/main" id="{B4600CAA-EDAE-441E-B0F3-0A2FB766A624}"/>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BE6811C1-8742-4E57-B1B1-FD169B20A0BC}"/>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28245322-2DFB-4F8D-9A0A-D9099E488029}"/>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C5446AB0-16FC-41C4-B05F-F388B4414FC8}"/>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8BCF008E-8365-4114-9548-83C4207629D0}"/>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36E32472-AA94-4E40-A4DB-441B0F07A52C}"/>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107E3D77-8C72-42D8-B4BB-7B990C3B6671}"/>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0A4001F6-E04F-43AE-831C-E281E20A5329}"/>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D92FCFB1-1FF5-470D-B687-797BF6CB9A99}"/>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4EC27844-18C6-41F3-A808-2439BB800B0D}"/>
              </a:ext>
            </a:extLst>
          </p:cNvPr>
          <p:cNvPicPr>
            <a:picLocks noChangeAspect="1"/>
          </p:cNvPicPr>
          <p:nvPr/>
        </p:nvPicPr>
        <p:blipFill>
          <a:blip r:embed="rId12"/>
          <a:stretch>
            <a:fillRect/>
          </a:stretch>
        </p:blipFill>
        <p:spPr>
          <a:xfrm>
            <a:off x="6703792" y="3182400"/>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FCA8D47E-DBAB-4603-BA71-069F5219D1EA}"/>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7DDDD9CA-C862-4267-9BB6-1D034FF9E549}"/>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B99F4D3F-8324-4C73-9AD9-D2840E6BDF02}"/>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9C2E8E51-FF92-42B2-8713-F97CF7D0498E}"/>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F83CD615-0CD0-43A7-B5C3-A4340E140940}"/>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419AC09B-CBEC-4595-9373-7EEEC80AF11A}"/>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09BE8B15-F31B-4A61-8ED2-4CA724D2F2DC}"/>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4A4A3EF3-70AC-4B76-B4C0-57258727D265}"/>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07139968-D4FE-43BD-AD72-7895EE4B3EE9}"/>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0715AEDC-4053-40F0-876A-E28384E65858}"/>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019D545F-33B3-46FF-8159-3092CD99A533}"/>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2" name="Afbeelding 151">
            <a:hlinkClick r:id="rId8" action="ppaction://hlinksldjump"/>
            <a:extLst>
              <a:ext uri="{FF2B5EF4-FFF2-40B4-BE49-F238E27FC236}">
                <a16:creationId xmlns:a16="http://schemas.microsoft.com/office/drawing/2014/main" id="{2907F5EE-EA2F-48EA-9271-AC09E77B7053}"/>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3" name="Afbeelding 152">
            <a:hlinkClick r:id="rId8" action="ppaction://hlinksldjump"/>
            <a:extLst>
              <a:ext uri="{FF2B5EF4-FFF2-40B4-BE49-F238E27FC236}">
                <a16:creationId xmlns:a16="http://schemas.microsoft.com/office/drawing/2014/main" id="{F376B690-E662-4AB2-AB2A-E1494B537C93}"/>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4" name="Afbeelding 153">
            <a:hlinkClick r:id="rId8" action="ppaction://hlinksldjump"/>
            <a:extLst>
              <a:ext uri="{FF2B5EF4-FFF2-40B4-BE49-F238E27FC236}">
                <a16:creationId xmlns:a16="http://schemas.microsoft.com/office/drawing/2014/main" id="{FAD4039E-0682-4C5E-B8B6-99B19ED49B79}"/>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1F217174-AB2C-4660-B66F-D6F4895AFC01}"/>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EC9C77D1-EAB6-4CD3-BCB0-4127E513FCC1}"/>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E86053EA-21A6-4696-B45F-B69969F00197}"/>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EA70AEAE-DA84-45AD-B906-03B0DB044F68}"/>
              </a:ext>
            </a:extLst>
          </p:cNvPr>
          <p:cNvPicPr>
            <a:picLocks noChangeAspect="1"/>
          </p:cNvPicPr>
          <p:nvPr/>
        </p:nvPicPr>
        <p:blipFill>
          <a:blip r:embed="rId12"/>
          <a:stretch>
            <a:fillRect/>
          </a:stretch>
        </p:blipFill>
        <p:spPr>
          <a:xfrm>
            <a:off x="6703792" y="519120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8E44FF3D-5393-4E61-9F77-912775BE5ADE}"/>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0" name="Rechthoek 159">
            <a:hlinkClick r:id="rId8" action="ppaction://hlinksldjump"/>
            <a:extLst>
              <a:ext uri="{FF2B5EF4-FFF2-40B4-BE49-F238E27FC236}">
                <a16:creationId xmlns:a16="http://schemas.microsoft.com/office/drawing/2014/main" id="{E8E5C115-DC10-49CB-A539-33B5C04E946A}"/>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1" name="Afbeelding 160">
            <a:hlinkClick r:id="rId8" action="ppaction://hlinksldjump"/>
            <a:extLst>
              <a:ext uri="{FF2B5EF4-FFF2-40B4-BE49-F238E27FC236}">
                <a16:creationId xmlns:a16="http://schemas.microsoft.com/office/drawing/2014/main" id="{064ADE0F-32BD-4E66-9962-5DBD986797FB}"/>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2" name="Rechthoek 161">
            <a:hlinkClick r:id="rId8" action="ppaction://hlinksldjump"/>
            <a:extLst>
              <a:ext uri="{FF2B5EF4-FFF2-40B4-BE49-F238E27FC236}">
                <a16:creationId xmlns:a16="http://schemas.microsoft.com/office/drawing/2014/main" id="{A05D315D-3737-4128-8653-FBDB2E7AD75A}"/>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3" name="Rechthoek 162">
            <a:hlinkClick r:id="rId8" action="ppaction://hlinksldjump"/>
            <a:extLst>
              <a:ext uri="{FF2B5EF4-FFF2-40B4-BE49-F238E27FC236}">
                <a16:creationId xmlns:a16="http://schemas.microsoft.com/office/drawing/2014/main" id="{B1CC6472-C967-400D-ADF9-040C9C71CBAD}"/>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164" name="Rechthoek 163">
            <a:hlinkClick r:id="rId8" action="ppaction://hlinksldjump"/>
            <a:extLst>
              <a:ext uri="{FF2B5EF4-FFF2-40B4-BE49-F238E27FC236}">
                <a16:creationId xmlns:a16="http://schemas.microsoft.com/office/drawing/2014/main" id="{79C69E6C-2100-4DEC-885B-38C9D8C61D6B}"/>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3" name="Rond diagonale hoek rechthoek 28">
            <a:extLst>
              <a:ext uri="{FF2B5EF4-FFF2-40B4-BE49-F238E27FC236}">
                <a16:creationId xmlns:a16="http://schemas.microsoft.com/office/drawing/2014/main" id="{DB880BFA-A7B8-4F54-940F-9944C582416E}"/>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8</a:t>
            </a:r>
          </a:p>
        </p:txBody>
      </p:sp>
      <p:pic>
        <p:nvPicPr>
          <p:cNvPr id="234" name="Afbeelding 233">
            <a:hlinkClick r:id="rId8" action="ppaction://hlinksldjump"/>
            <a:extLst>
              <a:ext uri="{FF2B5EF4-FFF2-40B4-BE49-F238E27FC236}">
                <a16:creationId xmlns:a16="http://schemas.microsoft.com/office/drawing/2014/main" id="{6D9F67EA-A0EA-4D86-91F8-234AF634658E}"/>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2" name="Tekstvak 121">
            <a:extLst>
              <a:ext uri="{FF2B5EF4-FFF2-40B4-BE49-F238E27FC236}">
                <a16:creationId xmlns:a16="http://schemas.microsoft.com/office/drawing/2014/main" id="{E77FA9CB-98A0-439C-8308-1CE738E413C8}"/>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3" name="Tekstvak 122">
            <a:extLst>
              <a:ext uri="{FF2B5EF4-FFF2-40B4-BE49-F238E27FC236}">
                <a16:creationId xmlns:a16="http://schemas.microsoft.com/office/drawing/2014/main" id="{9507F389-288E-4845-87F5-240680AB0A71}"/>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6" name="Tabel 165">
            <a:extLst>
              <a:ext uri="{FF2B5EF4-FFF2-40B4-BE49-F238E27FC236}">
                <a16:creationId xmlns:a16="http://schemas.microsoft.com/office/drawing/2014/main" id="{5D4C7E58-CEBF-4BFA-A6D2-ED4A19AA8120}"/>
              </a:ext>
            </a:extLst>
          </p:cNvPr>
          <p:cNvGraphicFramePr>
            <a:graphicFrameLocks noGrp="1"/>
          </p:cNvGraphicFramePr>
          <p:nvPr>
            <p:extLst>
              <p:ext uri="{D42A27DB-BD31-4B8C-83A1-F6EECF244321}">
                <p14:modId xmlns:p14="http://schemas.microsoft.com/office/powerpoint/2010/main" val="1302061564"/>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983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105</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VB86</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9765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7" name="Rechthoek 166">
            <a:extLst>
              <a:ext uri="{FF2B5EF4-FFF2-40B4-BE49-F238E27FC236}">
                <a16:creationId xmlns:a16="http://schemas.microsoft.com/office/drawing/2014/main" id="{76193356-71CF-4D00-BCA2-D87D48FC438F}"/>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3 Punten </a:t>
            </a:r>
          </a:p>
        </p:txBody>
      </p:sp>
      <p:pic>
        <p:nvPicPr>
          <p:cNvPr id="168" name="Afbeelding 167">
            <a:extLst>
              <a:ext uri="{FF2B5EF4-FFF2-40B4-BE49-F238E27FC236}">
                <a16:creationId xmlns:a16="http://schemas.microsoft.com/office/drawing/2014/main" id="{9C893D1F-1CD0-42BA-B540-1204FA838CC1}"/>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9" name="Afbeelding 168">
            <a:extLst>
              <a:ext uri="{FF2B5EF4-FFF2-40B4-BE49-F238E27FC236}">
                <a16:creationId xmlns:a16="http://schemas.microsoft.com/office/drawing/2014/main" id="{9B82E54F-B234-457A-AE23-5FB69057F1E6}"/>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70" name="Afbeelding 169">
            <a:extLst>
              <a:ext uri="{FF2B5EF4-FFF2-40B4-BE49-F238E27FC236}">
                <a16:creationId xmlns:a16="http://schemas.microsoft.com/office/drawing/2014/main" id="{9FE51176-0883-4C58-84EE-492989E84C29}"/>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1" name="Afbeelding 170">
            <a:extLst>
              <a:ext uri="{FF2B5EF4-FFF2-40B4-BE49-F238E27FC236}">
                <a16:creationId xmlns:a16="http://schemas.microsoft.com/office/drawing/2014/main" id="{41CA4C3B-79C4-43BF-92AA-7F5E42F9D74C}"/>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18F42D99-456F-45BC-9EAE-1AE47B400402}"/>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32624D37-9859-464F-8767-51DF346BDBAA}"/>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86" name="Tekstvak 85">
            <a:extLst>
              <a:ext uri="{FF2B5EF4-FFF2-40B4-BE49-F238E27FC236}">
                <a16:creationId xmlns:a16="http://schemas.microsoft.com/office/drawing/2014/main" id="{0A8F16D4-0485-4449-AAA2-7DF29150FE46}"/>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2419578416"/>
      </p:ext>
    </p:extLst>
  </p:cSld>
  <p:clrMapOvr>
    <a:masterClrMapping/>
  </p:clrMapOvr>
  <p:transition advClick="0"/>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8D7C893C-EC10-4522-87F2-29860CC1BCC4}"/>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8E3F85A2-80F2-4DBC-A395-690FF8E6E823}"/>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8</a:t>
            </a:r>
          </a:p>
        </p:txBody>
      </p:sp>
      <p:sp>
        <p:nvSpPr>
          <p:cNvPr id="26" name="Tekstvak 25">
            <a:extLst>
              <a:ext uri="{FF2B5EF4-FFF2-40B4-BE49-F238E27FC236}">
                <a16:creationId xmlns:a16="http://schemas.microsoft.com/office/drawing/2014/main" id="{BDD266D3-68D5-4296-89CF-CA49CA618EAA}"/>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CD12E0DC-D319-41C3-BA91-1CF4E5D50956}"/>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DE690850-42C8-4E48-A118-41803FBCD9D7}"/>
              </a:ext>
            </a:extLst>
          </p:cNvPr>
          <p:cNvSpPr txBox="1"/>
          <p:nvPr/>
        </p:nvSpPr>
        <p:spPr>
          <a:xfrm>
            <a:off x="3077285" y="3124800"/>
            <a:ext cx="5665260" cy="1200329"/>
          </a:xfrm>
          <a:prstGeom prst="rect">
            <a:avLst/>
          </a:prstGeom>
          <a:solidFill>
            <a:schemeClr val="tx1"/>
          </a:solidFill>
          <a:ln>
            <a:solidFill>
              <a:schemeClr val="tx1"/>
            </a:solidFill>
          </a:ln>
        </p:spPr>
        <p:txBody>
          <a:bodyPr wrap="square" rtlCol="0">
            <a:spAutoFit/>
          </a:bodyPr>
          <a:lstStyle/>
          <a:p>
            <a:r>
              <a:rPr lang="nl-NL" dirty="0">
                <a:solidFill>
                  <a:schemeClr val="bg1"/>
                </a:solidFill>
              </a:rPr>
              <a:t>Heeft u samen met uw partner voldoende punten voor een manche? 2 keer kans van niet (20 of 21) </a:t>
            </a:r>
            <a:br>
              <a:rPr lang="nl-NL" dirty="0">
                <a:solidFill>
                  <a:schemeClr val="bg1"/>
                </a:solidFill>
              </a:rPr>
            </a:br>
            <a:r>
              <a:rPr lang="nl-NL" dirty="0">
                <a:solidFill>
                  <a:schemeClr val="bg1"/>
                </a:solidFill>
              </a:rPr>
              <a:t>en 1 keer kans van wel (22 punten).</a:t>
            </a:r>
          </a:p>
          <a:p>
            <a:r>
              <a:rPr lang="nl-NL" dirty="0">
                <a:solidFill>
                  <a:schemeClr val="bg1"/>
                </a:solidFill>
              </a:rPr>
              <a:t>Dus aan u de keus, wat het verstandigste is met deze hand.</a:t>
            </a:r>
          </a:p>
        </p:txBody>
      </p:sp>
      <p:graphicFrame>
        <p:nvGraphicFramePr>
          <p:cNvPr id="14" name="Tabel 13">
            <a:extLst>
              <a:ext uri="{FF2B5EF4-FFF2-40B4-BE49-F238E27FC236}">
                <a16:creationId xmlns:a16="http://schemas.microsoft.com/office/drawing/2014/main" id="{72F41A64-2EE1-42A7-8E55-48F5CF159764}"/>
              </a:ext>
            </a:extLst>
          </p:cNvPr>
          <p:cNvGraphicFramePr>
            <a:graphicFrameLocks noGrp="1"/>
          </p:cNvGraphicFramePr>
          <p:nvPr>
            <p:extLst>
              <p:ext uri="{D42A27DB-BD31-4B8C-83A1-F6EECF244321}">
                <p14:modId xmlns:p14="http://schemas.microsoft.com/office/powerpoint/2010/main" val="269796259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983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105</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VB86</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9765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30701389-3E02-43C9-9837-E9E03AD2D7A9}"/>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3 Punten </a:t>
            </a:r>
          </a:p>
        </p:txBody>
      </p:sp>
      <p:pic>
        <p:nvPicPr>
          <p:cNvPr id="18" name="Afbeelding 17">
            <a:extLst>
              <a:ext uri="{FF2B5EF4-FFF2-40B4-BE49-F238E27FC236}">
                <a16:creationId xmlns:a16="http://schemas.microsoft.com/office/drawing/2014/main" id="{C296F817-2933-4B35-8A41-64C604CD28F1}"/>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87A2E538-12D8-435A-A682-535BBDB81704}"/>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13ED3C7C-C808-451B-B5E6-EF3D014B5BB1}"/>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3561B7B9-CD35-4111-A062-0E645FC69761}"/>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0B7F0B29-F9F7-439A-ACDB-1AA7F51F2522}"/>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37E47378-CDA9-4F9B-9932-0AD917A22CA3}"/>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4DCF2EFD-6981-4E48-B655-99B0B4371BBD}"/>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2374158950"/>
      </p:ext>
    </p:extLst>
  </p:cSld>
  <p:clrMapOvr>
    <a:masterClrMapping/>
  </p:clrMapOvr>
  <p:transition advClick="0"/>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335A3DC8-FC0F-432A-9E3F-9C95DCD133FF}"/>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8</a:t>
            </a:r>
          </a:p>
        </p:txBody>
      </p:sp>
      <p:sp>
        <p:nvSpPr>
          <p:cNvPr id="17" name="Rond diagonale hoek rechthoek 28">
            <a:extLst>
              <a:ext uri="{FF2B5EF4-FFF2-40B4-BE49-F238E27FC236}">
                <a16:creationId xmlns:a16="http://schemas.microsoft.com/office/drawing/2014/main" id="{9DA1E5F7-F000-478C-A96C-A4D43C4E3C16}"/>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BEC9F887-952A-41A3-82D7-9A78E941667B}"/>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F68CB4AA-F65D-4C82-A9E2-1C212D6C8661}"/>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BA1790F1-988B-4A09-955F-50495A27B93D}"/>
              </a:ext>
            </a:extLst>
          </p:cNvPr>
          <p:cNvSpPr txBox="1"/>
          <p:nvPr/>
        </p:nvSpPr>
        <p:spPr>
          <a:xfrm>
            <a:off x="3023420" y="3578832"/>
            <a:ext cx="5706000" cy="1754326"/>
          </a:xfrm>
          <a:prstGeom prst="rect">
            <a:avLst/>
          </a:prstGeom>
          <a:solidFill>
            <a:schemeClr val="tx1"/>
          </a:solidFill>
          <a:ln>
            <a:solidFill>
              <a:schemeClr val="tx1"/>
            </a:solidFill>
          </a:ln>
        </p:spPr>
        <p:txBody>
          <a:bodyPr wrap="square" rtlCol="0">
            <a:spAutoFit/>
          </a:bodyPr>
          <a:lstStyle/>
          <a:p>
            <a:r>
              <a:rPr lang="nl-NL" dirty="0">
                <a:solidFill>
                  <a:schemeClr val="bg1"/>
                </a:solidFill>
              </a:rPr>
              <a:t>Heeft u partner 20 of 21 punten, dan heeft u te weinig punten voor de manche. Heeft hij 22 punten dan heeft u er voldoende voor de manche. Dat u niet voldoen punten samen hebt heeft daarom een kans van 66,66% en dat u samen wel voldoende punten heeft is een kans van 33,33%. Daarom is de pas prima.</a:t>
            </a:r>
          </a:p>
        </p:txBody>
      </p:sp>
      <p:sp>
        <p:nvSpPr>
          <p:cNvPr id="22" name="Tekstvak 21">
            <a:extLst>
              <a:ext uri="{FF2B5EF4-FFF2-40B4-BE49-F238E27FC236}">
                <a16:creationId xmlns:a16="http://schemas.microsoft.com/office/drawing/2014/main" id="{A6756A79-9FB7-4806-9CCD-09EEC99B3095}"/>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Pas</a:t>
            </a:r>
          </a:p>
        </p:txBody>
      </p:sp>
      <p:graphicFrame>
        <p:nvGraphicFramePr>
          <p:cNvPr id="12" name="Tabel 11">
            <a:extLst>
              <a:ext uri="{FF2B5EF4-FFF2-40B4-BE49-F238E27FC236}">
                <a16:creationId xmlns:a16="http://schemas.microsoft.com/office/drawing/2014/main" id="{21DC5FDC-2B33-4D57-BB9F-3918C8BF4EB3}"/>
              </a:ext>
            </a:extLst>
          </p:cNvPr>
          <p:cNvGraphicFramePr>
            <a:graphicFrameLocks noGrp="1"/>
          </p:cNvGraphicFramePr>
          <p:nvPr>
            <p:extLst>
              <p:ext uri="{D42A27DB-BD31-4B8C-83A1-F6EECF244321}">
                <p14:modId xmlns:p14="http://schemas.microsoft.com/office/powerpoint/2010/main" val="269796259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983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105</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VB86</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9765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9129FD44-492F-4F56-9958-D866151763C6}"/>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3 Punten </a:t>
            </a:r>
          </a:p>
        </p:txBody>
      </p:sp>
      <p:pic>
        <p:nvPicPr>
          <p:cNvPr id="18" name="Afbeelding 17">
            <a:extLst>
              <a:ext uri="{FF2B5EF4-FFF2-40B4-BE49-F238E27FC236}">
                <a16:creationId xmlns:a16="http://schemas.microsoft.com/office/drawing/2014/main" id="{AF499F9F-5171-4FB5-8E13-960D5F53CAF7}"/>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832C97FA-A23B-467C-A8E0-E1DB43920801}"/>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A50553BB-3357-4020-BF64-A7D8A216B142}"/>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E245DF89-5179-478B-9986-6390BDA234AA}"/>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B9F3CB7F-181B-4D6E-868F-72E0064664F8}"/>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F0DF444F-0941-4AC9-AD0B-99064B2E735C}"/>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7CAD6AB0-8B6A-4F65-8E90-8A875FA261FB}"/>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625659161"/>
      </p:ext>
    </p:extLst>
  </p:cSld>
  <p:clrMapOvr>
    <a:masterClrMapping/>
  </p:clrMapOvr>
  <p:transition advClick="0"/>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62D2FAB2-8EF1-48EB-BFC7-1CAD2D3E211B}"/>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02B07896-516A-4528-9CD2-9473F27E46C2}"/>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D0E63696-5375-439F-B757-21B90C504260}"/>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C0D46EE2-B6F4-459E-8C29-8701171B39CE}"/>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14155B25-74F3-407A-B56B-FD0658354790}"/>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D239BD77-F4D6-43D3-BBEF-78B1E32F5B19}"/>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B89DD3A4-E4A9-42E8-99C1-7F05F26E5912}"/>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AB61727E-F369-4A25-9E5D-75031BE3EA76}"/>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6D3C9836-0BC9-4B82-9F1A-FE3DF0BF1F75}"/>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EAB34A63-507B-4A84-83C7-0BDC83E4EE61}"/>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1DF5538B-0457-4890-9290-EC44933AD58F}"/>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0DB40D62-B15E-4310-A228-D3815AD55CBA}"/>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E89A516D-4E47-4E9E-91BC-E433E1042344}"/>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8" action="ppaction://hlinksldjump"/>
            <a:extLst>
              <a:ext uri="{FF2B5EF4-FFF2-40B4-BE49-F238E27FC236}">
                <a16:creationId xmlns:a16="http://schemas.microsoft.com/office/drawing/2014/main" id="{5A8683BF-D2A4-49BC-9EAA-9B7668BD2E07}"/>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10" action="ppaction://hlinksldjump"/>
            <a:extLst>
              <a:ext uri="{FF2B5EF4-FFF2-40B4-BE49-F238E27FC236}">
                <a16:creationId xmlns:a16="http://schemas.microsoft.com/office/drawing/2014/main" id="{88E0F09F-E60E-4875-A8EE-07D2DE76DAB6}"/>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8" action="ppaction://hlinksldjump"/>
            <a:extLst>
              <a:ext uri="{FF2B5EF4-FFF2-40B4-BE49-F238E27FC236}">
                <a16:creationId xmlns:a16="http://schemas.microsoft.com/office/drawing/2014/main" id="{B1F5D9D1-F64E-45D4-BC28-69BAB836B773}"/>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8" action="ppaction://hlinksldjump"/>
            <a:extLst>
              <a:ext uri="{FF2B5EF4-FFF2-40B4-BE49-F238E27FC236}">
                <a16:creationId xmlns:a16="http://schemas.microsoft.com/office/drawing/2014/main" id="{C0408601-09C7-48CB-905C-2F67DC677B7D}"/>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15427BFB-35DC-4E4C-8F64-66A3BFDDC1CB}"/>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607D86B9-9B75-4D58-A7BE-83F2801E77FE}"/>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A7EE21DA-D0CE-4CB3-B4BD-D97A3F8F5207}"/>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AF0B6AEF-3881-4669-8205-66D8329AFE43}"/>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34F9611A-7988-4E89-9E63-0282EA3B9742}"/>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B4092F37-5B94-4AA6-823B-8F490A0F9E2F}"/>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3A55E480-1997-4C97-BCFF-C37CA9D196D9}"/>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06ED188E-8A24-4029-ADCA-6649B334B006}"/>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C8BD42CB-3EDC-4F2E-AAC7-3A53957839A8}"/>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B4896675-1773-4437-89DA-A7DC2586BF45}"/>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D9AA8F7C-63B1-4E47-89FD-69661EA9FA8A}"/>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0366F9C0-95A2-4FEB-B55E-CC64B1A3851B}"/>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05595077-9C9B-4D89-9B89-7C82D9E4A4DF}"/>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1" name="Rechthoek 120">
            <a:hlinkClick r:id="rId8" action="ppaction://hlinksldjump"/>
            <a:extLst>
              <a:ext uri="{FF2B5EF4-FFF2-40B4-BE49-F238E27FC236}">
                <a16:creationId xmlns:a16="http://schemas.microsoft.com/office/drawing/2014/main" id="{87DB26B4-4D49-408E-9069-39E3CB2A14AB}"/>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8" action="ppaction://hlinksldjump"/>
            <a:extLst>
              <a:ext uri="{FF2B5EF4-FFF2-40B4-BE49-F238E27FC236}">
                <a16:creationId xmlns:a16="http://schemas.microsoft.com/office/drawing/2014/main" id="{6E0203D6-97B9-4E1B-9481-9D0B17FFB6A5}"/>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8" action="ppaction://hlinksldjump"/>
            <a:extLst>
              <a:ext uri="{FF2B5EF4-FFF2-40B4-BE49-F238E27FC236}">
                <a16:creationId xmlns:a16="http://schemas.microsoft.com/office/drawing/2014/main" id="{EAF116AC-B9BF-4458-AABB-C6EBD4A62E69}"/>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65DD2642-8C56-472C-AE64-995CF8E6A97E}"/>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27" name="Rechthoek 126">
            <a:hlinkClick r:id="rId8" action="ppaction://hlinksldjump"/>
            <a:extLst>
              <a:ext uri="{FF2B5EF4-FFF2-40B4-BE49-F238E27FC236}">
                <a16:creationId xmlns:a16="http://schemas.microsoft.com/office/drawing/2014/main" id="{FEFCCCAC-A600-4D0C-8CE1-DF2C13476A0C}"/>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ACA2CFA0-B818-4476-A46E-F284ED16AB33}"/>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76C8E087-2C38-4D38-BF05-6323EBBCC630}"/>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E5CD000C-E506-4467-9A59-082239169F82}"/>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C5791837-DAFE-484F-8789-592E6E8F0A22}"/>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36" name="Afbeelding 135">
            <a:hlinkClick r:id="rId10" action="ppaction://hlinksldjump"/>
            <a:extLst>
              <a:ext uri="{FF2B5EF4-FFF2-40B4-BE49-F238E27FC236}">
                <a16:creationId xmlns:a16="http://schemas.microsoft.com/office/drawing/2014/main" id="{C8E0C7E7-A229-4D87-8E65-B994DD7BB19B}"/>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1BDDB4EB-7ED6-42EA-A522-8F7366808980}"/>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0EFF21B1-B82E-4A87-8AE0-A45484CC856B}"/>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6383C085-889F-4C25-BF39-8BE926C776F6}"/>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5C4F94FB-6008-484E-973A-102EF4EF9E84}"/>
              </a:ext>
            </a:extLst>
          </p:cNvPr>
          <p:cNvPicPr>
            <a:picLocks noChangeAspect="1"/>
          </p:cNvPicPr>
          <p:nvPr/>
        </p:nvPicPr>
        <p:blipFill>
          <a:blip r:embed="rId12"/>
          <a:stretch>
            <a:fillRect/>
          </a:stretch>
        </p:blipFill>
        <p:spPr>
          <a:xfrm>
            <a:off x="6703792" y="3182400"/>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21E47C74-8CDC-4D98-8624-76F0120AC4B9}"/>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E3702FE8-039D-43E6-8593-217AD8F83E87}"/>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3EFDD36A-BED7-4CF9-8613-8AE3E0E6ECB0}"/>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041C5E8B-9643-4DBC-80C5-1BFC8855051D}"/>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30B6F97F-5D4D-4942-9D6D-75967C1E3F5A}"/>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615533DB-1305-4D03-94A2-466B7DA53BAD}"/>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91A6CAB2-F39B-4330-AC7F-1EA56DC3631A}"/>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644FE208-15D4-45D3-9EEB-B85E5B0057C3}"/>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858FB3CD-80E1-40D7-BF9B-9D0528F0845E}"/>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F27ED1E1-FBEE-439D-91B5-2D5BAFDA16EB}"/>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2FD5D076-6098-4CA1-A6A9-76019EFE1F7E}"/>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2" name="Afbeelding 151">
            <a:hlinkClick r:id="rId8" action="ppaction://hlinksldjump"/>
            <a:extLst>
              <a:ext uri="{FF2B5EF4-FFF2-40B4-BE49-F238E27FC236}">
                <a16:creationId xmlns:a16="http://schemas.microsoft.com/office/drawing/2014/main" id="{497E3409-9C9E-426A-989F-F089012CD4B4}"/>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3" name="Afbeelding 152">
            <a:hlinkClick r:id="rId8" action="ppaction://hlinksldjump"/>
            <a:extLst>
              <a:ext uri="{FF2B5EF4-FFF2-40B4-BE49-F238E27FC236}">
                <a16:creationId xmlns:a16="http://schemas.microsoft.com/office/drawing/2014/main" id="{AB473D6A-6110-4968-AAC2-8D239C9FC50D}"/>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4" name="Afbeelding 153">
            <a:hlinkClick r:id="rId8" action="ppaction://hlinksldjump"/>
            <a:extLst>
              <a:ext uri="{FF2B5EF4-FFF2-40B4-BE49-F238E27FC236}">
                <a16:creationId xmlns:a16="http://schemas.microsoft.com/office/drawing/2014/main" id="{2FDC8E96-576F-4149-A7B8-165BD7FE2369}"/>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A7C7DDA0-B1A4-4F14-9262-026F307B9B5A}"/>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99ECECF7-B129-4E2D-BB48-DA1BC1EAEED0}"/>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07F760EE-772C-4002-B9A8-947F180BCDA3}"/>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497034F9-6FE8-482E-B2D2-55057B62629C}"/>
              </a:ext>
            </a:extLst>
          </p:cNvPr>
          <p:cNvPicPr>
            <a:picLocks noChangeAspect="1"/>
          </p:cNvPicPr>
          <p:nvPr/>
        </p:nvPicPr>
        <p:blipFill>
          <a:blip r:embed="rId12"/>
          <a:stretch>
            <a:fillRect/>
          </a:stretch>
        </p:blipFill>
        <p:spPr>
          <a:xfrm>
            <a:off x="6703792" y="519120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0947FDFA-6F8C-4A80-8289-54960B6DBDD8}"/>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0" name="Rechthoek 159">
            <a:hlinkClick r:id="rId8" action="ppaction://hlinksldjump"/>
            <a:extLst>
              <a:ext uri="{FF2B5EF4-FFF2-40B4-BE49-F238E27FC236}">
                <a16:creationId xmlns:a16="http://schemas.microsoft.com/office/drawing/2014/main" id="{416C6701-5C3D-4B0C-9BFC-7F0B6E7C5937}"/>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1" name="Afbeelding 160">
            <a:hlinkClick r:id="rId8" action="ppaction://hlinksldjump"/>
            <a:extLst>
              <a:ext uri="{FF2B5EF4-FFF2-40B4-BE49-F238E27FC236}">
                <a16:creationId xmlns:a16="http://schemas.microsoft.com/office/drawing/2014/main" id="{40B6C564-FCF0-4BDB-8FF9-916D5069F362}"/>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2" name="Rechthoek 161">
            <a:hlinkClick r:id="rId8" action="ppaction://hlinksldjump"/>
            <a:extLst>
              <a:ext uri="{FF2B5EF4-FFF2-40B4-BE49-F238E27FC236}">
                <a16:creationId xmlns:a16="http://schemas.microsoft.com/office/drawing/2014/main" id="{D83D6F0A-1C87-4A95-A30E-53982074ADA2}"/>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3" name="Rechthoek 162">
            <a:hlinkClick r:id="rId8" action="ppaction://hlinksldjump"/>
            <a:extLst>
              <a:ext uri="{FF2B5EF4-FFF2-40B4-BE49-F238E27FC236}">
                <a16:creationId xmlns:a16="http://schemas.microsoft.com/office/drawing/2014/main" id="{EE036822-9513-4513-96CA-88D3CE380530}"/>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164" name="Rechthoek 163">
            <a:hlinkClick r:id="rId8" action="ppaction://hlinksldjump"/>
            <a:extLst>
              <a:ext uri="{FF2B5EF4-FFF2-40B4-BE49-F238E27FC236}">
                <a16:creationId xmlns:a16="http://schemas.microsoft.com/office/drawing/2014/main" id="{C1776C4A-2269-4733-BA21-C354CD9FF1AC}"/>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3" name="Rond diagonale hoek rechthoek 28">
            <a:extLst>
              <a:ext uri="{FF2B5EF4-FFF2-40B4-BE49-F238E27FC236}">
                <a16:creationId xmlns:a16="http://schemas.microsoft.com/office/drawing/2014/main" id="{37563ED4-2581-4F1F-9E39-CEAC24705ADE}"/>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9</a:t>
            </a:r>
          </a:p>
        </p:txBody>
      </p:sp>
      <p:pic>
        <p:nvPicPr>
          <p:cNvPr id="234" name="Afbeelding 233">
            <a:hlinkClick r:id="rId8" action="ppaction://hlinksldjump"/>
            <a:extLst>
              <a:ext uri="{FF2B5EF4-FFF2-40B4-BE49-F238E27FC236}">
                <a16:creationId xmlns:a16="http://schemas.microsoft.com/office/drawing/2014/main" id="{A3417CCA-0353-4AED-863E-705336AB9BC7}"/>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2" name="Tekstvak 121">
            <a:extLst>
              <a:ext uri="{FF2B5EF4-FFF2-40B4-BE49-F238E27FC236}">
                <a16:creationId xmlns:a16="http://schemas.microsoft.com/office/drawing/2014/main" id="{479CE603-40C9-40A6-A509-6B2FC97A67F6}"/>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3" name="Tekstvak 122">
            <a:extLst>
              <a:ext uri="{FF2B5EF4-FFF2-40B4-BE49-F238E27FC236}">
                <a16:creationId xmlns:a16="http://schemas.microsoft.com/office/drawing/2014/main" id="{BA9E1029-6586-44CF-ACDF-3047E74DECB7}"/>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6" name="Tabel 165">
            <a:extLst>
              <a:ext uri="{FF2B5EF4-FFF2-40B4-BE49-F238E27FC236}">
                <a16:creationId xmlns:a16="http://schemas.microsoft.com/office/drawing/2014/main" id="{9568B7EC-32F6-476F-BEDC-2458CC67083B}"/>
              </a:ext>
            </a:extLst>
          </p:cNvPr>
          <p:cNvGraphicFramePr>
            <a:graphicFrameLocks noGrp="1"/>
          </p:cNvGraphicFramePr>
          <p:nvPr>
            <p:extLst>
              <p:ext uri="{D42A27DB-BD31-4B8C-83A1-F6EECF244321}">
                <p14:modId xmlns:p14="http://schemas.microsoft.com/office/powerpoint/2010/main" val="72941358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H1084</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H83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H1065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75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7" name="Rechthoek 166">
            <a:extLst>
              <a:ext uri="{FF2B5EF4-FFF2-40B4-BE49-F238E27FC236}">
                <a16:creationId xmlns:a16="http://schemas.microsoft.com/office/drawing/2014/main" id="{CB45CC44-4E04-422B-A845-EF00426FD840}"/>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9 Punten </a:t>
            </a:r>
          </a:p>
        </p:txBody>
      </p:sp>
      <p:pic>
        <p:nvPicPr>
          <p:cNvPr id="168" name="Afbeelding 167">
            <a:extLst>
              <a:ext uri="{FF2B5EF4-FFF2-40B4-BE49-F238E27FC236}">
                <a16:creationId xmlns:a16="http://schemas.microsoft.com/office/drawing/2014/main" id="{17339174-4040-4729-9D88-C025AFCED0B4}"/>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9" name="Afbeelding 168">
            <a:extLst>
              <a:ext uri="{FF2B5EF4-FFF2-40B4-BE49-F238E27FC236}">
                <a16:creationId xmlns:a16="http://schemas.microsoft.com/office/drawing/2014/main" id="{9AD74DFD-5D8C-4636-91E8-64F9B28A1101}"/>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70" name="Afbeelding 169">
            <a:extLst>
              <a:ext uri="{FF2B5EF4-FFF2-40B4-BE49-F238E27FC236}">
                <a16:creationId xmlns:a16="http://schemas.microsoft.com/office/drawing/2014/main" id="{64CE28E7-7E55-4BA7-AA0E-2602B253C9D0}"/>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1" name="Afbeelding 170">
            <a:extLst>
              <a:ext uri="{FF2B5EF4-FFF2-40B4-BE49-F238E27FC236}">
                <a16:creationId xmlns:a16="http://schemas.microsoft.com/office/drawing/2014/main" id="{8B8692ED-9B70-473A-BC96-93D1F1769D4D}"/>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0886902F-5D14-41DB-B03A-3FE48D4BC753}"/>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C1B480B4-9828-44BD-BF94-FB488FC8C9CC}"/>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86" name="Tekstvak 85">
            <a:extLst>
              <a:ext uri="{FF2B5EF4-FFF2-40B4-BE49-F238E27FC236}">
                <a16:creationId xmlns:a16="http://schemas.microsoft.com/office/drawing/2014/main" id="{DE8FCD76-B90F-4270-9DE0-8CEF3C4B5B79}"/>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1416684055"/>
      </p:ext>
    </p:extLst>
  </p:cSld>
  <p:clrMapOvr>
    <a:masterClrMapping/>
  </p:clrMapOvr>
  <p:transition advClick="0"/>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22668E36-B5BF-42B7-9D48-6CACFCDFAD9B}"/>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9C71379E-492F-4305-96AD-23B872D506B8}"/>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9</a:t>
            </a:r>
          </a:p>
        </p:txBody>
      </p:sp>
      <p:sp>
        <p:nvSpPr>
          <p:cNvPr id="26" name="Tekstvak 25">
            <a:extLst>
              <a:ext uri="{FF2B5EF4-FFF2-40B4-BE49-F238E27FC236}">
                <a16:creationId xmlns:a16="http://schemas.microsoft.com/office/drawing/2014/main" id="{710E14DD-4C4F-4284-BB90-D7239F8AC86E}"/>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F940A042-1767-447D-B073-A23E5B88E107}"/>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A0A915AC-7589-4F95-BCD6-112F4DF49F16}"/>
              </a:ext>
            </a:extLst>
          </p:cNvPr>
          <p:cNvSpPr txBox="1"/>
          <p:nvPr/>
        </p:nvSpPr>
        <p:spPr>
          <a:xfrm>
            <a:off x="3077285" y="3124800"/>
            <a:ext cx="5665260" cy="2031325"/>
          </a:xfrm>
          <a:prstGeom prst="rect">
            <a:avLst/>
          </a:prstGeom>
          <a:solidFill>
            <a:schemeClr val="tx1"/>
          </a:solidFill>
          <a:ln>
            <a:solidFill>
              <a:schemeClr val="tx1"/>
            </a:solidFill>
          </a:ln>
        </p:spPr>
        <p:txBody>
          <a:bodyPr wrap="square" rtlCol="0">
            <a:spAutoFit/>
          </a:bodyPr>
          <a:lstStyle/>
          <a:p>
            <a:r>
              <a:rPr lang="nl-NL" dirty="0">
                <a:solidFill>
                  <a:schemeClr val="bg1"/>
                </a:solidFill>
              </a:rPr>
              <a:t>Genoeg punten voor de manche.</a:t>
            </a:r>
            <a:br>
              <a:rPr lang="nl-NL" dirty="0">
                <a:solidFill>
                  <a:schemeClr val="bg1"/>
                </a:solidFill>
              </a:rPr>
            </a:br>
            <a:r>
              <a:rPr lang="nl-NL" dirty="0">
                <a:solidFill>
                  <a:schemeClr val="bg1"/>
                </a:solidFill>
              </a:rPr>
              <a:t>Maar het moet wel de goede manche zijn.</a:t>
            </a:r>
            <a:br>
              <a:rPr lang="nl-NL" dirty="0">
                <a:solidFill>
                  <a:schemeClr val="bg1"/>
                </a:solidFill>
              </a:rPr>
            </a:br>
            <a:r>
              <a:rPr lang="nl-NL" dirty="0">
                <a:solidFill>
                  <a:schemeClr val="bg1"/>
                </a:solidFill>
              </a:rPr>
              <a:t>Stel dat uw partner van de klaveren alleen vrouw, boer heeft. Dan is 3 Sans Atout kansloos. In van beide tegenstanders heeft dan minimaal een 5-kaart klaveren.</a:t>
            </a:r>
            <a:br>
              <a:rPr lang="nl-NL" dirty="0">
                <a:solidFill>
                  <a:schemeClr val="bg1"/>
                </a:solidFill>
              </a:rPr>
            </a:br>
            <a:r>
              <a:rPr lang="nl-NL" dirty="0">
                <a:solidFill>
                  <a:schemeClr val="bg1"/>
                </a:solidFill>
              </a:rPr>
              <a:t>Uw partner is down, voor hij aan slag is geweest.</a:t>
            </a:r>
            <a:br>
              <a:rPr lang="nl-NL" dirty="0">
                <a:solidFill>
                  <a:schemeClr val="bg1"/>
                </a:solidFill>
              </a:rPr>
            </a:br>
            <a:r>
              <a:rPr lang="nl-NL" dirty="0">
                <a:solidFill>
                  <a:schemeClr val="bg1"/>
                </a:solidFill>
              </a:rPr>
              <a:t>Wat bieden wij wanneer wij een 4-kaart hoog hebben?</a:t>
            </a:r>
          </a:p>
        </p:txBody>
      </p:sp>
      <p:graphicFrame>
        <p:nvGraphicFramePr>
          <p:cNvPr id="14" name="Tabel 13">
            <a:extLst>
              <a:ext uri="{FF2B5EF4-FFF2-40B4-BE49-F238E27FC236}">
                <a16:creationId xmlns:a16="http://schemas.microsoft.com/office/drawing/2014/main" id="{C31E5491-FA45-4DDD-82C8-CF7187E61E36}"/>
              </a:ext>
            </a:extLst>
          </p:cNvPr>
          <p:cNvGraphicFramePr>
            <a:graphicFrameLocks noGrp="1"/>
          </p:cNvGraphicFramePr>
          <p:nvPr>
            <p:extLst>
              <p:ext uri="{D42A27DB-BD31-4B8C-83A1-F6EECF244321}">
                <p14:modId xmlns:p14="http://schemas.microsoft.com/office/powerpoint/2010/main" val="1741259419"/>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H1084</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H83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H1065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75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5B4A5E8C-895D-41A5-9F06-539F874A8D2B}"/>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9 Punten </a:t>
            </a:r>
          </a:p>
        </p:txBody>
      </p:sp>
      <p:pic>
        <p:nvPicPr>
          <p:cNvPr id="18" name="Afbeelding 17">
            <a:extLst>
              <a:ext uri="{FF2B5EF4-FFF2-40B4-BE49-F238E27FC236}">
                <a16:creationId xmlns:a16="http://schemas.microsoft.com/office/drawing/2014/main" id="{D7A87A83-64CC-4740-AAF7-8F768F2E80AA}"/>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B046C79D-D037-49B8-94C8-FE228CA4725B}"/>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45117EBC-47FF-46AE-84E9-562716D3C5E3}"/>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3C251537-F055-43EA-84ED-6F8DB93252E4}"/>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E6DA8FBD-C13F-43F4-A4BC-28535867EAEF}"/>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14E74BC3-09B6-42BC-82AF-214B2364FC51}"/>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479939FD-641F-46F9-BB36-F66D90CBBB84}"/>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3390186516"/>
      </p:ext>
    </p:extLst>
  </p:cSld>
  <p:clrMapOvr>
    <a:masterClrMapping/>
  </p:clrMapOvr>
  <p:transition advClick="0"/>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F2F6EC96-FE80-422E-AF88-0A09D8AE093D}"/>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9</a:t>
            </a:r>
          </a:p>
        </p:txBody>
      </p:sp>
      <p:sp>
        <p:nvSpPr>
          <p:cNvPr id="17" name="Rond diagonale hoek rechthoek 28">
            <a:extLst>
              <a:ext uri="{FF2B5EF4-FFF2-40B4-BE49-F238E27FC236}">
                <a16:creationId xmlns:a16="http://schemas.microsoft.com/office/drawing/2014/main" id="{177E2390-80ED-4A7C-8F2D-4B2697D5AF23}"/>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D2120CD5-C024-48F1-AF3C-7DED3E3ECBBE}"/>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CB548D99-DBD4-4058-8B22-C28EA197F06E}"/>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8894112E-E725-4D96-9540-7F58BBC546BD}"/>
              </a:ext>
            </a:extLst>
          </p:cNvPr>
          <p:cNvSpPr txBox="1"/>
          <p:nvPr/>
        </p:nvSpPr>
        <p:spPr>
          <a:xfrm>
            <a:off x="3023420" y="3578832"/>
            <a:ext cx="5706000" cy="923330"/>
          </a:xfrm>
          <a:prstGeom prst="rect">
            <a:avLst/>
          </a:prstGeom>
          <a:solidFill>
            <a:schemeClr val="tx1"/>
          </a:solidFill>
          <a:ln>
            <a:solidFill>
              <a:schemeClr val="tx1"/>
            </a:solidFill>
          </a:ln>
        </p:spPr>
        <p:txBody>
          <a:bodyPr wrap="square" rtlCol="0">
            <a:spAutoFit/>
          </a:bodyPr>
          <a:lstStyle/>
          <a:p>
            <a:r>
              <a:rPr lang="nl-NL" dirty="0">
                <a:solidFill>
                  <a:schemeClr val="bg1"/>
                </a:solidFill>
              </a:rPr>
              <a:t>We hebben een 4-kaart hoog en bieden daarom Stayman.</a:t>
            </a:r>
            <a:br>
              <a:rPr lang="nl-NL" dirty="0">
                <a:solidFill>
                  <a:schemeClr val="bg1"/>
                </a:solidFill>
              </a:rPr>
            </a:br>
            <a:r>
              <a:rPr lang="nl-NL" dirty="0">
                <a:solidFill>
                  <a:schemeClr val="bg1"/>
                </a:solidFill>
              </a:rPr>
              <a:t>Mijn partner vragen of hij misschien ook een 4-kaart hoog heeft en natuurlijk welke 4-kaart dat het is.</a:t>
            </a:r>
          </a:p>
        </p:txBody>
      </p:sp>
      <p:sp>
        <p:nvSpPr>
          <p:cNvPr id="22" name="Tekstvak 21">
            <a:extLst>
              <a:ext uri="{FF2B5EF4-FFF2-40B4-BE49-F238E27FC236}">
                <a16:creationId xmlns:a16="http://schemas.microsoft.com/office/drawing/2014/main" id="{28789731-B907-485A-B40C-095C2464AC6E}"/>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3 </a:t>
            </a:r>
          </a:p>
        </p:txBody>
      </p:sp>
      <p:graphicFrame>
        <p:nvGraphicFramePr>
          <p:cNvPr id="12" name="Tabel 11">
            <a:extLst>
              <a:ext uri="{FF2B5EF4-FFF2-40B4-BE49-F238E27FC236}">
                <a16:creationId xmlns:a16="http://schemas.microsoft.com/office/drawing/2014/main" id="{FD1C58E7-3852-4B23-97D9-E1E60C9EC02F}"/>
              </a:ext>
            </a:extLst>
          </p:cNvPr>
          <p:cNvGraphicFramePr>
            <a:graphicFrameLocks noGrp="1"/>
          </p:cNvGraphicFramePr>
          <p:nvPr>
            <p:extLst>
              <p:ext uri="{D42A27DB-BD31-4B8C-83A1-F6EECF244321}">
                <p14:modId xmlns:p14="http://schemas.microsoft.com/office/powerpoint/2010/main" val="1741259419"/>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H1084</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H83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H1065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75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49F5EC59-C7DB-45BD-AC02-D501EDA3261C}"/>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9 Punten </a:t>
            </a:r>
          </a:p>
        </p:txBody>
      </p:sp>
      <p:pic>
        <p:nvPicPr>
          <p:cNvPr id="18" name="Afbeelding 17">
            <a:extLst>
              <a:ext uri="{FF2B5EF4-FFF2-40B4-BE49-F238E27FC236}">
                <a16:creationId xmlns:a16="http://schemas.microsoft.com/office/drawing/2014/main" id="{0CD50E77-99B4-4A61-A8D1-8027DB7B8159}"/>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A2FDF7AD-CAAA-4D14-8A31-7AC0F0952075}"/>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599B0B1C-E482-4EB9-9AF7-097B9D8FD451}"/>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61140AD6-EC95-4EB9-86FB-C0B47CDFFE2D}"/>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1CA59A78-0A5B-4079-8C06-105884901B9C}"/>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03455131-EE74-4F8B-B0EB-3B6C659C7851}"/>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294D8558-28A6-417E-88ED-EC356332C21E}"/>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pic>
        <p:nvPicPr>
          <p:cNvPr id="26" name="Afbeelding 25">
            <a:extLst>
              <a:ext uri="{FF2B5EF4-FFF2-40B4-BE49-F238E27FC236}">
                <a16:creationId xmlns:a16="http://schemas.microsoft.com/office/drawing/2014/main" id="{1331A102-1252-4427-AF6E-9B563434991A}"/>
              </a:ext>
            </a:extLst>
          </p:cNvPr>
          <p:cNvPicPr>
            <a:picLocks noChangeAspect="1"/>
          </p:cNvPicPr>
          <p:nvPr/>
        </p:nvPicPr>
        <p:blipFill>
          <a:blip r:embed="rId10"/>
          <a:stretch>
            <a:fillRect/>
          </a:stretch>
        </p:blipFill>
        <p:spPr>
          <a:xfrm>
            <a:off x="5439600" y="3200400"/>
            <a:ext cx="213378" cy="213378"/>
          </a:xfrm>
          <a:prstGeom prst="rect">
            <a:avLst/>
          </a:prstGeom>
        </p:spPr>
      </p:pic>
    </p:spTree>
    <p:extLst>
      <p:ext uri="{BB962C8B-B14F-4D97-AF65-F5344CB8AC3E}">
        <p14:creationId xmlns:p14="http://schemas.microsoft.com/office/powerpoint/2010/main" val="497620187"/>
      </p:ext>
    </p:extLst>
  </p:cSld>
  <p:clrMapOvr>
    <a:masterClrMapping/>
  </p:clrMapOvr>
  <p:transition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ond diagonale hoek rechthoek 29">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31" name="Rond diagonale hoek rechthoek 30">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3"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26" name="Rechthoek 125">
            <a:hlinkClick r:id="rId7" action="ppaction://hlinksldjump"/>
            <a:extLst>
              <a:ext uri="{FF2B5EF4-FFF2-40B4-BE49-F238E27FC236}">
                <a16:creationId xmlns:a16="http://schemas.microsoft.com/office/drawing/2014/main" id="{3B873FBE-F973-4893-90CF-E32C24063572}"/>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132" name="Rechthoek 131">
            <a:hlinkClick r:id="rId7" action="ppaction://hlinksldjump"/>
            <a:extLst>
              <a:ext uri="{FF2B5EF4-FFF2-40B4-BE49-F238E27FC236}">
                <a16:creationId xmlns:a16="http://schemas.microsoft.com/office/drawing/2014/main" id="{2B725EFB-201D-4DFE-9123-94A3C585712A}"/>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133" name="Rechthoek 132">
            <a:hlinkClick r:id="rId7" action="ppaction://hlinksldjump"/>
            <a:extLst>
              <a:ext uri="{FF2B5EF4-FFF2-40B4-BE49-F238E27FC236}">
                <a16:creationId xmlns:a16="http://schemas.microsoft.com/office/drawing/2014/main" id="{8E236E95-B76C-4A99-8E6E-FCC5319F1870}"/>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138" name="Rechthoek 137">
            <a:hlinkClick r:id="rId7" action="ppaction://hlinksldjump"/>
            <a:extLst>
              <a:ext uri="{FF2B5EF4-FFF2-40B4-BE49-F238E27FC236}">
                <a16:creationId xmlns:a16="http://schemas.microsoft.com/office/drawing/2014/main" id="{38C499BD-AAD1-4681-A82D-46AC041BF85D}"/>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139" name="Rechthoek 138">
            <a:hlinkClick r:id="rId7" action="ppaction://hlinksldjump"/>
            <a:extLst>
              <a:ext uri="{FF2B5EF4-FFF2-40B4-BE49-F238E27FC236}">
                <a16:creationId xmlns:a16="http://schemas.microsoft.com/office/drawing/2014/main" id="{48FF7A1D-FA19-47F7-AD57-CC7F410502AF}"/>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140" name="Rechthoek 139">
            <a:hlinkClick r:id="rId7" action="ppaction://hlinksldjump"/>
            <a:extLst>
              <a:ext uri="{FF2B5EF4-FFF2-40B4-BE49-F238E27FC236}">
                <a16:creationId xmlns:a16="http://schemas.microsoft.com/office/drawing/2014/main" id="{EDCCCEC4-C6F0-4CFB-A631-493D86541DA0}"/>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141" name="Rechthoek 140">
            <a:hlinkClick r:id="" action="ppaction://hlinkshowjump?jump=nextslide"/>
            <a:extLst>
              <a:ext uri="{FF2B5EF4-FFF2-40B4-BE49-F238E27FC236}">
                <a16:creationId xmlns:a16="http://schemas.microsoft.com/office/drawing/2014/main" id="{8BDB49F5-88FF-4C7D-B200-111910A6A158}"/>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42" name="Rechthoek 141">
            <a:hlinkClick r:id="rId7" action="ppaction://hlinksldjump"/>
            <a:extLst>
              <a:ext uri="{FF2B5EF4-FFF2-40B4-BE49-F238E27FC236}">
                <a16:creationId xmlns:a16="http://schemas.microsoft.com/office/drawing/2014/main" id="{02589381-8DA8-4633-9085-B5DF1D6FAC07}"/>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144" name="Rechthoek 143">
            <a:hlinkClick r:id="rId7" action="ppaction://hlinksldjump"/>
            <a:extLst>
              <a:ext uri="{FF2B5EF4-FFF2-40B4-BE49-F238E27FC236}">
                <a16:creationId xmlns:a16="http://schemas.microsoft.com/office/drawing/2014/main" id="{F9D811AA-2CAD-4055-9D1D-9D1F3A719690}"/>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45" name="Rechthoek 144">
            <a:hlinkClick r:id="rId7" action="ppaction://hlinksldjump"/>
            <a:extLst>
              <a:ext uri="{FF2B5EF4-FFF2-40B4-BE49-F238E27FC236}">
                <a16:creationId xmlns:a16="http://schemas.microsoft.com/office/drawing/2014/main" id="{89C4E870-CD0E-4275-9A3E-BB49CE595054}"/>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46" name="Rechthoek 145">
            <a:hlinkClick r:id="rId7" action="ppaction://hlinksldjump"/>
            <a:extLst>
              <a:ext uri="{FF2B5EF4-FFF2-40B4-BE49-F238E27FC236}">
                <a16:creationId xmlns:a16="http://schemas.microsoft.com/office/drawing/2014/main" id="{DE3F0A2D-FBFB-4223-A841-5F8A398CA8A3}"/>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49" name="Rechthoek 148">
            <a:hlinkClick r:id="rId7" action="ppaction://hlinksldjump"/>
            <a:extLst>
              <a:ext uri="{FF2B5EF4-FFF2-40B4-BE49-F238E27FC236}">
                <a16:creationId xmlns:a16="http://schemas.microsoft.com/office/drawing/2014/main" id="{B2E9AACC-0246-4515-BBA0-D071864C5AAB}"/>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51" name="Rechthoek 150">
            <a:hlinkClick r:id="rId7" action="ppaction://hlinksldjump"/>
            <a:extLst>
              <a:ext uri="{FF2B5EF4-FFF2-40B4-BE49-F238E27FC236}">
                <a16:creationId xmlns:a16="http://schemas.microsoft.com/office/drawing/2014/main" id="{766FAF74-4E27-443D-A325-0B7FA78694AD}"/>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52" name="Rechthoek 151">
            <a:hlinkClick r:id="rId7" action="ppaction://hlinksldjump"/>
            <a:extLst>
              <a:ext uri="{FF2B5EF4-FFF2-40B4-BE49-F238E27FC236}">
                <a16:creationId xmlns:a16="http://schemas.microsoft.com/office/drawing/2014/main" id="{A5D93847-46D5-43CF-8692-11E1867D0330}"/>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53" name="Rechthoek 152">
            <a:hlinkClick r:id="rId8" action="ppaction://hlinksldjump"/>
            <a:extLst>
              <a:ext uri="{FF2B5EF4-FFF2-40B4-BE49-F238E27FC236}">
                <a16:creationId xmlns:a16="http://schemas.microsoft.com/office/drawing/2014/main" id="{10045AA4-BD9A-4727-8B3C-7BBE1AB0A647}"/>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54" name="Rechthoek 153">
            <a:hlinkClick r:id="rId7" action="ppaction://hlinksldjump"/>
            <a:extLst>
              <a:ext uri="{FF2B5EF4-FFF2-40B4-BE49-F238E27FC236}">
                <a16:creationId xmlns:a16="http://schemas.microsoft.com/office/drawing/2014/main" id="{536C8ECD-A04B-4E22-AB39-A1B8ED684264}"/>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55" name="Rechthoek 154">
            <a:hlinkClick r:id="rId7" action="ppaction://hlinksldjump"/>
            <a:extLst>
              <a:ext uri="{FF2B5EF4-FFF2-40B4-BE49-F238E27FC236}">
                <a16:creationId xmlns:a16="http://schemas.microsoft.com/office/drawing/2014/main" id="{9DE9B0A2-DE0A-4FAD-BA94-647BA1034852}"/>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56" name="Rechthoek 155">
            <a:hlinkClick r:id="rId7" action="ppaction://hlinksldjump"/>
            <a:extLst>
              <a:ext uri="{FF2B5EF4-FFF2-40B4-BE49-F238E27FC236}">
                <a16:creationId xmlns:a16="http://schemas.microsoft.com/office/drawing/2014/main" id="{8305699C-420E-4871-9859-F58A9C30B335}"/>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57" name="Rechthoek 156">
            <a:hlinkClick r:id="rId7" action="ppaction://hlinksldjump"/>
            <a:extLst>
              <a:ext uri="{FF2B5EF4-FFF2-40B4-BE49-F238E27FC236}">
                <a16:creationId xmlns:a16="http://schemas.microsoft.com/office/drawing/2014/main" id="{5AA59E52-0E7F-49D2-B850-AF3097346AC1}"/>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58" name="Rechthoek 157">
            <a:hlinkClick r:id="rId7" action="ppaction://hlinksldjump"/>
            <a:extLst>
              <a:ext uri="{FF2B5EF4-FFF2-40B4-BE49-F238E27FC236}">
                <a16:creationId xmlns:a16="http://schemas.microsoft.com/office/drawing/2014/main" id="{C2366456-8614-4537-9E94-C474395E9CEC}"/>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59" name="Rechthoek 158">
            <a:hlinkClick r:id="rId7" action="ppaction://hlinksldjump"/>
            <a:extLst>
              <a:ext uri="{FF2B5EF4-FFF2-40B4-BE49-F238E27FC236}">
                <a16:creationId xmlns:a16="http://schemas.microsoft.com/office/drawing/2014/main" id="{CA5F8738-8BFE-4C26-983A-7DE76970ED18}"/>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60" name="Rechthoek 159">
            <a:hlinkClick r:id="rId9" action="ppaction://hlinksldjump"/>
            <a:extLst>
              <a:ext uri="{FF2B5EF4-FFF2-40B4-BE49-F238E27FC236}">
                <a16:creationId xmlns:a16="http://schemas.microsoft.com/office/drawing/2014/main" id="{76393CD1-88A2-41A8-9D8C-2D6BB908D839}"/>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61" name="Rechthoek 160">
            <a:hlinkClick r:id="rId7" action="ppaction://hlinksldjump"/>
            <a:extLst>
              <a:ext uri="{FF2B5EF4-FFF2-40B4-BE49-F238E27FC236}">
                <a16:creationId xmlns:a16="http://schemas.microsoft.com/office/drawing/2014/main" id="{BC24B30C-295E-460B-A5D9-11FCBE82D560}"/>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91" name="Rechthoek 190">
            <a:hlinkClick r:id="rId7" action="ppaction://hlinksldjump"/>
            <a:extLst>
              <a:ext uri="{FF2B5EF4-FFF2-40B4-BE49-F238E27FC236}">
                <a16:creationId xmlns:a16="http://schemas.microsoft.com/office/drawing/2014/main" id="{8114AC7A-EDC4-41A4-BFB8-BAD7BCE9454C}"/>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92" name="Rechthoek 191">
            <a:hlinkClick r:id="rId7" action="ppaction://hlinksldjump"/>
            <a:extLst>
              <a:ext uri="{FF2B5EF4-FFF2-40B4-BE49-F238E27FC236}">
                <a16:creationId xmlns:a16="http://schemas.microsoft.com/office/drawing/2014/main" id="{A547A038-567D-4810-9AC2-731F1DA658CA}"/>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93" name="Rechthoek 192">
            <a:hlinkClick r:id="rId7" action="ppaction://hlinksldjump"/>
            <a:extLst>
              <a:ext uri="{FF2B5EF4-FFF2-40B4-BE49-F238E27FC236}">
                <a16:creationId xmlns:a16="http://schemas.microsoft.com/office/drawing/2014/main" id="{DF443FAF-093E-4A37-98E5-B1E935EAF8B9}"/>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94" name="Rechthoek 193">
            <a:hlinkClick r:id="rId7" action="ppaction://hlinksldjump"/>
            <a:extLst>
              <a:ext uri="{FF2B5EF4-FFF2-40B4-BE49-F238E27FC236}">
                <a16:creationId xmlns:a16="http://schemas.microsoft.com/office/drawing/2014/main" id="{E0DB4C6B-6A6E-4EC5-90F5-6D47B37D4DC7}"/>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95" name="Rechthoek 194">
            <a:hlinkClick r:id="rId7" action="ppaction://hlinksldjump"/>
            <a:extLst>
              <a:ext uri="{FF2B5EF4-FFF2-40B4-BE49-F238E27FC236}">
                <a16:creationId xmlns:a16="http://schemas.microsoft.com/office/drawing/2014/main" id="{5347321E-68EA-412B-B9CF-63545B73404A}"/>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96" name="Rechthoek 195">
            <a:hlinkClick r:id="rId7" action="ppaction://hlinksldjump"/>
            <a:extLst>
              <a:ext uri="{FF2B5EF4-FFF2-40B4-BE49-F238E27FC236}">
                <a16:creationId xmlns:a16="http://schemas.microsoft.com/office/drawing/2014/main" id="{E453F264-6660-4464-801F-B2619B171BF3}"/>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97" name="Rechthoek 196">
            <a:hlinkClick r:id="rId7" action="ppaction://hlinksldjump"/>
            <a:extLst>
              <a:ext uri="{FF2B5EF4-FFF2-40B4-BE49-F238E27FC236}">
                <a16:creationId xmlns:a16="http://schemas.microsoft.com/office/drawing/2014/main" id="{2562E1FF-ACE0-42E9-BC88-820C83E0FEDF}"/>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98" name="Rechthoek 197">
            <a:hlinkClick r:id="rId7" action="ppaction://hlinksldjump"/>
            <a:extLst>
              <a:ext uri="{FF2B5EF4-FFF2-40B4-BE49-F238E27FC236}">
                <a16:creationId xmlns:a16="http://schemas.microsoft.com/office/drawing/2014/main" id="{A27C9AB3-D8EF-4E81-AAFD-D466B06FFF4A}"/>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99" name="Rechthoek 198">
            <a:hlinkClick r:id="rId7" action="ppaction://hlinksldjump"/>
            <a:extLst>
              <a:ext uri="{FF2B5EF4-FFF2-40B4-BE49-F238E27FC236}">
                <a16:creationId xmlns:a16="http://schemas.microsoft.com/office/drawing/2014/main" id="{25D6CB27-C43E-4AFF-A4C4-4C93B235035B}"/>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200" name="Rechthoek 199">
            <a:hlinkClick r:id="rId7" action="ppaction://hlinksldjump"/>
            <a:extLst>
              <a:ext uri="{FF2B5EF4-FFF2-40B4-BE49-F238E27FC236}">
                <a16:creationId xmlns:a16="http://schemas.microsoft.com/office/drawing/2014/main" id="{A1299411-26A2-49F2-A288-CA5EB656A41A}"/>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201" name="Rechthoek 200">
            <a:hlinkClick r:id="rId7" action="ppaction://hlinksldjump"/>
            <a:extLst>
              <a:ext uri="{FF2B5EF4-FFF2-40B4-BE49-F238E27FC236}">
                <a16:creationId xmlns:a16="http://schemas.microsoft.com/office/drawing/2014/main" id="{DB66BC44-2550-4BBB-BA10-D1493170E127}"/>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202" name="Rechthoek 201">
            <a:hlinkClick r:id="rId8" action="ppaction://hlinksldjump"/>
            <a:extLst>
              <a:ext uri="{FF2B5EF4-FFF2-40B4-BE49-F238E27FC236}">
                <a16:creationId xmlns:a16="http://schemas.microsoft.com/office/drawing/2014/main" id="{8A510173-6946-44B9-95BF-9CEEB89BE9FA}"/>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203" name="Rechthoek 202">
            <a:hlinkClick r:id="rId7" action="ppaction://hlinksldjump"/>
            <a:extLst>
              <a:ext uri="{FF2B5EF4-FFF2-40B4-BE49-F238E27FC236}">
                <a16:creationId xmlns:a16="http://schemas.microsoft.com/office/drawing/2014/main" id="{D4A3EF58-DA2D-41A3-A3F8-F2EB49A6BCBD}"/>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204" name="Rechthoek 203">
            <a:hlinkClick r:id="rId7" action="ppaction://hlinksldjump"/>
            <a:extLst>
              <a:ext uri="{FF2B5EF4-FFF2-40B4-BE49-F238E27FC236}">
                <a16:creationId xmlns:a16="http://schemas.microsoft.com/office/drawing/2014/main" id="{CDC1B10D-528F-4E3A-BDBA-991711BBF173}"/>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205" name="Afbeelding 204">
            <a:hlinkClick r:id="rId9" action="ppaction://hlinksldjump"/>
            <a:extLst>
              <a:ext uri="{FF2B5EF4-FFF2-40B4-BE49-F238E27FC236}">
                <a16:creationId xmlns:a16="http://schemas.microsoft.com/office/drawing/2014/main" id="{CC92A425-167A-4EFD-9207-4C2F96B5B5E7}"/>
              </a:ext>
            </a:extLst>
          </p:cNvPr>
          <p:cNvPicPr>
            <a:picLocks noChangeAspect="1"/>
          </p:cNvPicPr>
          <p:nvPr/>
        </p:nvPicPr>
        <p:blipFill>
          <a:blip r:embed="rId10"/>
          <a:stretch>
            <a:fillRect/>
          </a:stretch>
        </p:blipFill>
        <p:spPr>
          <a:xfrm>
            <a:off x="6127953" y="3182099"/>
            <a:ext cx="213378" cy="213378"/>
          </a:xfrm>
          <a:prstGeom prst="rect">
            <a:avLst/>
          </a:prstGeom>
        </p:spPr>
      </p:pic>
      <p:pic>
        <p:nvPicPr>
          <p:cNvPr id="206" name="Afbeelding 205">
            <a:hlinkClick r:id="rId7" action="ppaction://hlinksldjump"/>
            <a:extLst>
              <a:ext uri="{FF2B5EF4-FFF2-40B4-BE49-F238E27FC236}">
                <a16:creationId xmlns:a16="http://schemas.microsoft.com/office/drawing/2014/main" id="{E115B535-4652-499E-B4E1-550A159245BD}"/>
              </a:ext>
            </a:extLst>
          </p:cNvPr>
          <p:cNvPicPr>
            <a:picLocks noChangeAspect="1"/>
          </p:cNvPicPr>
          <p:nvPr/>
        </p:nvPicPr>
        <p:blipFill>
          <a:blip r:embed="rId10"/>
          <a:stretch>
            <a:fillRect/>
          </a:stretch>
        </p:blipFill>
        <p:spPr>
          <a:xfrm>
            <a:off x="6127023" y="3517200"/>
            <a:ext cx="213378" cy="213378"/>
          </a:xfrm>
          <a:prstGeom prst="rect">
            <a:avLst/>
          </a:prstGeom>
        </p:spPr>
      </p:pic>
      <p:pic>
        <p:nvPicPr>
          <p:cNvPr id="207" name="Afbeelding 206">
            <a:hlinkClick r:id="rId8" action="ppaction://hlinksldjump"/>
            <a:extLst>
              <a:ext uri="{FF2B5EF4-FFF2-40B4-BE49-F238E27FC236}">
                <a16:creationId xmlns:a16="http://schemas.microsoft.com/office/drawing/2014/main" id="{33C6C3C2-0940-4EC7-9FE1-BED9FB57084B}"/>
              </a:ext>
            </a:extLst>
          </p:cNvPr>
          <p:cNvPicPr>
            <a:picLocks noChangeAspect="1"/>
          </p:cNvPicPr>
          <p:nvPr/>
        </p:nvPicPr>
        <p:blipFill>
          <a:blip r:embed="rId10"/>
          <a:stretch>
            <a:fillRect/>
          </a:stretch>
        </p:blipFill>
        <p:spPr>
          <a:xfrm>
            <a:off x="6127023" y="3853080"/>
            <a:ext cx="213378" cy="213378"/>
          </a:xfrm>
          <a:prstGeom prst="rect">
            <a:avLst/>
          </a:prstGeom>
        </p:spPr>
      </p:pic>
      <p:pic>
        <p:nvPicPr>
          <p:cNvPr id="208" name="Afbeelding 207">
            <a:hlinkClick r:id="rId7" action="ppaction://hlinksldjump"/>
            <a:extLst>
              <a:ext uri="{FF2B5EF4-FFF2-40B4-BE49-F238E27FC236}">
                <a16:creationId xmlns:a16="http://schemas.microsoft.com/office/drawing/2014/main" id="{4D0DB6CE-5CBE-4A86-B02D-7B968479F5F8}"/>
              </a:ext>
            </a:extLst>
          </p:cNvPr>
          <p:cNvPicPr>
            <a:picLocks noChangeAspect="1"/>
          </p:cNvPicPr>
          <p:nvPr/>
        </p:nvPicPr>
        <p:blipFill>
          <a:blip r:embed="rId10"/>
          <a:stretch>
            <a:fillRect/>
          </a:stretch>
        </p:blipFill>
        <p:spPr>
          <a:xfrm>
            <a:off x="6127792" y="4522680"/>
            <a:ext cx="213378" cy="213378"/>
          </a:xfrm>
          <a:prstGeom prst="rect">
            <a:avLst/>
          </a:prstGeom>
        </p:spPr>
      </p:pic>
      <p:pic>
        <p:nvPicPr>
          <p:cNvPr id="209" name="Afbeelding 208">
            <a:hlinkClick r:id="rId7" action="ppaction://hlinksldjump"/>
            <a:extLst>
              <a:ext uri="{FF2B5EF4-FFF2-40B4-BE49-F238E27FC236}">
                <a16:creationId xmlns:a16="http://schemas.microsoft.com/office/drawing/2014/main" id="{CB9D3576-541F-4519-8316-16112AE244E1}"/>
              </a:ext>
            </a:extLst>
          </p:cNvPr>
          <p:cNvPicPr>
            <a:picLocks noChangeAspect="1"/>
          </p:cNvPicPr>
          <p:nvPr/>
        </p:nvPicPr>
        <p:blipFill>
          <a:blip r:embed="rId10"/>
          <a:stretch>
            <a:fillRect/>
          </a:stretch>
        </p:blipFill>
        <p:spPr>
          <a:xfrm>
            <a:off x="6127792" y="4857480"/>
            <a:ext cx="213378" cy="213378"/>
          </a:xfrm>
          <a:prstGeom prst="rect">
            <a:avLst/>
          </a:prstGeom>
        </p:spPr>
      </p:pic>
      <p:pic>
        <p:nvPicPr>
          <p:cNvPr id="210" name="Afbeelding 209">
            <a:hlinkClick r:id="rId7" action="ppaction://hlinksldjump"/>
            <a:extLst>
              <a:ext uri="{FF2B5EF4-FFF2-40B4-BE49-F238E27FC236}">
                <a16:creationId xmlns:a16="http://schemas.microsoft.com/office/drawing/2014/main" id="{E793F213-0DA8-4FA4-B252-F5E3194B9188}"/>
              </a:ext>
            </a:extLst>
          </p:cNvPr>
          <p:cNvPicPr>
            <a:picLocks noChangeAspect="1"/>
          </p:cNvPicPr>
          <p:nvPr/>
        </p:nvPicPr>
        <p:blipFill>
          <a:blip r:embed="rId10"/>
          <a:stretch>
            <a:fillRect/>
          </a:stretch>
        </p:blipFill>
        <p:spPr>
          <a:xfrm>
            <a:off x="6127792" y="5192280"/>
            <a:ext cx="213378" cy="213378"/>
          </a:xfrm>
          <a:prstGeom prst="rect">
            <a:avLst/>
          </a:prstGeom>
        </p:spPr>
      </p:pic>
      <p:pic>
        <p:nvPicPr>
          <p:cNvPr id="211" name="Afbeelding 210">
            <a:hlinkClick r:id="rId7" action="ppaction://hlinksldjump"/>
            <a:extLst>
              <a:ext uri="{FF2B5EF4-FFF2-40B4-BE49-F238E27FC236}">
                <a16:creationId xmlns:a16="http://schemas.microsoft.com/office/drawing/2014/main" id="{E6E01D6C-CF79-4F99-BE39-9C6AEBBC9705}"/>
              </a:ext>
            </a:extLst>
          </p:cNvPr>
          <p:cNvPicPr>
            <a:picLocks noChangeAspect="1"/>
          </p:cNvPicPr>
          <p:nvPr/>
        </p:nvPicPr>
        <p:blipFill>
          <a:blip r:embed="rId11"/>
          <a:stretch>
            <a:fillRect/>
          </a:stretch>
        </p:blipFill>
        <p:spPr>
          <a:xfrm>
            <a:off x="6703792" y="3182400"/>
            <a:ext cx="213378" cy="213378"/>
          </a:xfrm>
          <a:prstGeom prst="rect">
            <a:avLst/>
          </a:prstGeom>
        </p:spPr>
      </p:pic>
      <p:pic>
        <p:nvPicPr>
          <p:cNvPr id="212" name="Afbeelding 211">
            <a:hlinkClick r:id="rId7" action="ppaction://hlinksldjump"/>
            <a:extLst>
              <a:ext uri="{FF2B5EF4-FFF2-40B4-BE49-F238E27FC236}">
                <a16:creationId xmlns:a16="http://schemas.microsoft.com/office/drawing/2014/main" id="{82CF29BB-A3CF-4DF4-BEC2-21050711D97B}"/>
              </a:ext>
            </a:extLst>
          </p:cNvPr>
          <p:cNvPicPr>
            <a:picLocks noChangeAspect="1"/>
          </p:cNvPicPr>
          <p:nvPr/>
        </p:nvPicPr>
        <p:blipFill>
          <a:blip r:embed="rId11"/>
          <a:stretch>
            <a:fillRect/>
          </a:stretch>
        </p:blipFill>
        <p:spPr>
          <a:xfrm>
            <a:off x="6703792" y="3517200"/>
            <a:ext cx="213378" cy="213378"/>
          </a:xfrm>
          <a:prstGeom prst="rect">
            <a:avLst/>
          </a:prstGeom>
        </p:spPr>
      </p:pic>
      <p:pic>
        <p:nvPicPr>
          <p:cNvPr id="213" name="Afbeelding 212">
            <a:hlinkClick r:id="rId7" action="ppaction://hlinksldjump"/>
            <a:extLst>
              <a:ext uri="{FF2B5EF4-FFF2-40B4-BE49-F238E27FC236}">
                <a16:creationId xmlns:a16="http://schemas.microsoft.com/office/drawing/2014/main" id="{467E7F1E-723B-4925-BEA6-A876FD631461}"/>
              </a:ext>
            </a:extLst>
          </p:cNvPr>
          <p:cNvPicPr>
            <a:picLocks noChangeAspect="1"/>
          </p:cNvPicPr>
          <p:nvPr/>
        </p:nvPicPr>
        <p:blipFill>
          <a:blip r:embed="rId12"/>
          <a:stretch>
            <a:fillRect/>
          </a:stretch>
        </p:blipFill>
        <p:spPr>
          <a:xfrm>
            <a:off x="7279792" y="3194280"/>
            <a:ext cx="213378" cy="190517"/>
          </a:xfrm>
          <a:prstGeom prst="rect">
            <a:avLst/>
          </a:prstGeom>
        </p:spPr>
      </p:pic>
      <p:pic>
        <p:nvPicPr>
          <p:cNvPr id="214" name="Afbeelding 213">
            <a:hlinkClick r:id="rId7" action="ppaction://hlinksldjump"/>
            <a:extLst>
              <a:ext uri="{FF2B5EF4-FFF2-40B4-BE49-F238E27FC236}">
                <a16:creationId xmlns:a16="http://schemas.microsoft.com/office/drawing/2014/main" id="{7F97EA5D-9866-420B-A215-643A2891E876}"/>
              </a:ext>
            </a:extLst>
          </p:cNvPr>
          <p:cNvPicPr>
            <a:picLocks noChangeAspect="1"/>
          </p:cNvPicPr>
          <p:nvPr/>
        </p:nvPicPr>
        <p:blipFill>
          <a:blip r:embed="rId12"/>
          <a:stretch>
            <a:fillRect/>
          </a:stretch>
        </p:blipFill>
        <p:spPr>
          <a:xfrm>
            <a:off x="7279792" y="5228280"/>
            <a:ext cx="213378" cy="190517"/>
          </a:xfrm>
          <a:prstGeom prst="rect">
            <a:avLst/>
          </a:prstGeom>
        </p:spPr>
      </p:pic>
      <p:pic>
        <p:nvPicPr>
          <p:cNvPr id="215" name="Afbeelding 214">
            <a:hlinkClick r:id="rId8" action="ppaction://hlinksldjump"/>
            <a:extLst>
              <a:ext uri="{FF2B5EF4-FFF2-40B4-BE49-F238E27FC236}">
                <a16:creationId xmlns:a16="http://schemas.microsoft.com/office/drawing/2014/main" id="{091F97D5-FE1D-415A-A2CE-36F102CD932B}"/>
              </a:ext>
            </a:extLst>
          </p:cNvPr>
          <p:cNvPicPr>
            <a:picLocks noChangeAspect="1"/>
          </p:cNvPicPr>
          <p:nvPr/>
        </p:nvPicPr>
        <p:blipFill>
          <a:blip r:embed="rId13"/>
          <a:stretch>
            <a:fillRect/>
          </a:stretch>
        </p:blipFill>
        <p:spPr>
          <a:xfrm>
            <a:off x="7856644" y="3182782"/>
            <a:ext cx="213378" cy="213378"/>
          </a:xfrm>
          <a:prstGeom prst="rect">
            <a:avLst/>
          </a:prstGeom>
        </p:spPr>
      </p:pic>
      <p:pic>
        <p:nvPicPr>
          <p:cNvPr id="216" name="Afbeelding 215">
            <a:hlinkClick r:id="rId7" action="ppaction://hlinksldjump"/>
            <a:extLst>
              <a:ext uri="{FF2B5EF4-FFF2-40B4-BE49-F238E27FC236}">
                <a16:creationId xmlns:a16="http://schemas.microsoft.com/office/drawing/2014/main" id="{A5516001-5D65-42B4-98DB-3B34973BD0F4}"/>
              </a:ext>
            </a:extLst>
          </p:cNvPr>
          <p:cNvPicPr>
            <a:picLocks noChangeAspect="1"/>
          </p:cNvPicPr>
          <p:nvPr/>
        </p:nvPicPr>
        <p:blipFill>
          <a:blip r:embed="rId13"/>
          <a:stretch>
            <a:fillRect/>
          </a:stretch>
        </p:blipFill>
        <p:spPr>
          <a:xfrm>
            <a:off x="7855647" y="3518280"/>
            <a:ext cx="213378" cy="213378"/>
          </a:xfrm>
          <a:prstGeom prst="rect">
            <a:avLst/>
          </a:prstGeom>
        </p:spPr>
      </p:pic>
      <p:pic>
        <p:nvPicPr>
          <p:cNvPr id="217" name="Afbeelding 216">
            <a:hlinkClick r:id="rId7" action="ppaction://hlinksldjump"/>
            <a:extLst>
              <a:ext uri="{FF2B5EF4-FFF2-40B4-BE49-F238E27FC236}">
                <a16:creationId xmlns:a16="http://schemas.microsoft.com/office/drawing/2014/main" id="{B13093D8-1D93-4BE8-9C36-C0C5466477BA}"/>
              </a:ext>
            </a:extLst>
          </p:cNvPr>
          <p:cNvPicPr>
            <a:picLocks noChangeAspect="1"/>
          </p:cNvPicPr>
          <p:nvPr/>
        </p:nvPicPr>
        <p:blipFill>
          <a:blip r:embed="rId13"/>
          <a:stretch>
            <a:fillRect/>
          </a:stretch>
        </p:blipFill>
        <p:spPr>
          <a:xfrm>
            <a:off x="7855792" y="3853080"/>
            <a:ext cx="213378" cy="213378"/>
          </a:xfrm>
          <a:prstGeom prst="rect">
            <a:avLst/>
          </a:prstGeom>
        </p:spPr>
      </p:pic>
      <p:pic>
        <p:nvPicPr>
          <p:cNvPr id="218" name="Afbeelding 217">
            <a:hlinkClick r:id="rId7" action="ppaction://hlinksldjump"/>
            <a:extLst>
              <a:ext uri="{FF2B5EF4-FFF2-40B4-BE49-F238E27FC236}">
                <a16:creationId xmlns:a16="http://schemas.microsoft.com/office/drawing/2014/main" id="{29119B27-7D05-4BAF-A1D1-6EFE407A9C67}"/>
              </a:ext>
            </a:extLst>
          </p:cNvPr>
          <p:cNvPicPr>
            <a:picLocks noChangeAspect="1"/>
          </p:cNvPicPr>
          <p:nvPr/>
        </p:nvPicPr>
        <p:blipFill>
          <a:blip r:embed="rId13"/>
          <a:stretch>
            <a:fillRect/>
          </a:stretch>
        </p:blipFill>
        <p:spPr>
          <a:xfrm>
            <a:off x="7855953" y="4187880"/>
            <a:ext cx="213378" cy="213378"/>
          </a:xfrm>
          <a:prstGeom prst="rect">
            <a:avLst/>
          </a:prstGeom>
        </p:spPr>
      </p:pic>
      <p:pic>
        <p:nvPicPr>
          <p:cNvPr id="219" name="Afbeelding 218">
            <a:hlinkClick r:id="rId7" action="ppaction://hlinksldjump"/>
            <a:extLst>
              <a:ext uri="{FF2B5EF4-FFF2-40B4-BE49-F238E27FC236}">
                <a16:creationId xmlns:a16="http://schemas.microsoft.com/office/drawing/2014/main" id="{E6ACC375-3F67-46D4-B87C-305F92BC5DF6}"/>
              </a:ext>
            </a:extLst>
          </p:cNvPr>
          <p:cNvPicPr>
            <a:picLocks noChangeAspect="1"/>
          </p:cNvPicPr>
          <p:nvPr/>
        </p:nvPicPr>
        <p:blipFill>
          <a:blip r:embed="rId13"/>
          <a:stretch>
            <a:fillRect/>
          </a:stretch>
        </p:blipFill>
        <p:spPr>
          <a:xfrm>
            <a:off x="7855647" y="4856400"/>
            <a:ext cx="213378" cy="213378"/>
          </a:xfrm>
          <a:prstGeom prst="rect">
            <a:avLst/>
          </a:prstGeom>
        </p:spPr>
      </p:pic>
      <p:pic>
        <p:nvPicPr>
          <p:cNvPr id="220" name="Afbeelding 219">
            <a:hlinkClick r:id="rId7" action="ppaction://hlinksldjump"/>
            <a:extLst>
              <a:ext uri="{FF2B5EF4-FFF2-40B4-BE49-F238E27FC236}">
                <a16:creationId xmlns:a16="http://schemas.microsoft.com/office/drawing/2014/main" id="{07ED6566-17E3-4315-A671-24F7C4985D3D}"/>
              </a:ext>
            </a:extLst>
          </p:cNvPr>
          <p:cNvPicPr>
            <a:picLocks noChangeAspect="1"/>
          </p:cNvPicPr>
          <p:nvPr/>
        </p:nvPicPr>
        <p:blipFill>
          <a:blip r:embed="rId13"/>
          <a:stretch>
            <a:fillRect/>
          </a:stretch>
        </p:blipFill>
        <p:spPr>
          <a:xfrm>
            <a:off x="7855825" y="5192280"/>
            <a:ext cx="213378" cy="213378"/>
          </a:xfrm>
          <a:prstGeom prst="rect">
            <a:avLst/>
          </a:prstGeom>
        </p:spPr>
      </p:pic>
      <p:pic>
        <p:nvPicPr>
          <p:cNvPr id="221" name="Afbeelding 220">
            <a:hlinkClick r:id="rId7" action="ppaction://hlinksldjump"/>
            <a:extLst>
              <a:ext uri="{FF2B5EF4-FFF2-40B4-BE49-F238E27FC236}">
                <a16:creationId xmlns:a16="http://schemas.microsoft.com/office/drawing/2014/main" id="{B3075B68-508E-48A9-9A4C-08540F7287B0}"/>
              </a:ext>
            </a:extLst>
          </p:cNvPr>
          <p:cNvPicPr>
            <a:picLocks noChangeAspect="1"/>
          </p:cNvPicPr>
          <p:nvPr/>
        </p:nvPicPr>
        <p:blipFill>
          <a:blip r:embed="rId13"/>
          <a:stretch>
            <a:fillRect/>
          </a:stretch>
        </p:blipFill>
        <p:spPr>
          <a:xfrm>
            <a:off x="7855647" y="4522680"/>
            <a:ext cx="213378" cy="213378"/>
          </a:xfrm>
          <a:prstGeom prst="rect">
            <a:avLst/>
          </a:prstGeom>
        </p:spPr>
      </p:pic>
      <p:pic>
        <p:nvPicPr>
          <p:cNvPr id="222" name="Afbeelding 221">
            <a:hlinkClick r:id="rId7" action="ppaction://hlinksldjump"/>
            <a:extLst>
              <a:ext uri="{FF2B5EF4-FFF2-40B4-BE49-F238E27FC236}">
                <a16:creationId xmlns:a16="http://schemas.microsoft.com/office/drawing/2014/main" id="{0FA4D86E-FD4D-444E-AA40-1DE34CE9C90F}"/>
              </a:ext>
            </a:extLst>
          </p:cNvPr>
          <p:cNvPicPr>
            <a:picLocks noChangeAspect="1"/>
          </p:cNvPicPr>
          <p:nvPr/>
        </p:nvPicPr>
        <p:blipFill>
          <a:blip r:embed="rId12"/>
          <a:stretch>
            <a:fillRect/>
          </a:stretch>
        </p:blipFill>
        <p:spPr>
          <a:xfrm>
            <a:off x="7279792" y="4533480"/>
            <a:ext cx="213378" cy="190517"/>
          </a:xfrm>
          <a:prstGeom prst="rect">
            <a:avLst/>
          </a:prstGeom>
        </p:spPr>
      </p:pic>
      <p:pic>
        <p:nvPicPr>
          <p:cNvPr id="223" name="Afbeelding 222">
            <a:hlinkClick r:id="rId7" action="ppaction://hlinksldjump"/>
            <a:extLst>
              <a:ext uri="{FF2B5EF4-FFF2-40B4-BE49-F238E27FC236}">
                <a16:creationId xmlns:a16="http://schemas.microsoft.com/office/drawing/2014/main" id="{EDC474B3-07C1-43F4-9FA0-ADA015DE1F72}"/>
              </a:ext>
            </a:extLst>
          </p:cNvPr>
          <p:cNvPicPr>
            <a:picLocks noChangeAspect="1"/>
          </p:cNvPicPr>
          <p:nvPr/>
        </p:nvPicPr>
        <p:blipFill>
          <a:blip r:embed="rId12"/>
          <a:stretch>
            <a:fillRect/>
          </a:stretch>
        </p:blipFill>
        <p:spPr>
          <a:xfrm>
            <a:off x="7279200" y="4197600"/>
            <a:ext cx="213378" cy="190517"/>
          </a:xfrm>
          <a:prstGeom prst="rect">
            <a:avLst/>
          </a:prstGeom>
        </p:spPr>
      </p:pic>
      <p:pic>
        <p:nvPicPr>
          <p:cNvPr id="224" name="Afbeelding 223">
            <a:hlinkClick r:id="rId7" action="ppaction://hlinksldjump"/>
            <a:extLst>
              <a:ext uri="{FF2B5EF4-FFF2-40B4-BE49-F238E27FC236}">
                <a16:creationId xmlns:a16="http://schemas.microsoft.com/office/drawing/2014/main" id="{1B765E1C-6075-41D1-8602-0FBD2A2F625D}"/>
              </a:ext>
            </a:extLst>
          </p:cNvPr>
          <p:cNvPicPr>
            <a:picLocks noChangeAspect="1"/>
          </p:cNvPicPr>
          <p:nvPr/>
        </p:nvPicPr>
        <p:blipFill>
          <a:blip r:embed="rId12"/>
          <a:stretch>
            <a:fillRect/>
          </a:stretch>
        </p:blipFill>
        <p:spPr>
          <a:xfrm>
            <a:off x="7280772" y="3863880"/>
            <a:ext cx="213378" cy="190517"/>
          </a:xfrm>
          <a:prstGeom prst="rect">
            <a:avLst/>
          </a:prstGeom>
        </p:spPr>
      </p:pic>
      <p:pic>
        <p:nvPicPr>
          <p:cNvPr id="225" name="Afbeelding 224">
            <a:hlinkClick r:id="rId7" action="ppaction://hlinksldjump"/>
            <a:extLst>
              <a:ext uri="{FF2B5EF4-FFF2-40B4-BE49-F238E27FC236}">
                <a16:creationId xmlns:a16="http://schemas.microsoft.com/office/drawing/2014/main" id="{00ACEC0B-1D7B-40E4-BBEA-52D0070B807C}"/>
              </a:ext>
            </a:extLst>
          </p:cNvPr>
          <p:cNvPicPr>
            <a:picLocks noChangeAspect="1"/>
          </p:cNvPicPr>
          <p:nvPr/>
        </p:nvPicPr>
        <p:blipFill>
          <a:blip r:embed="rId11"/>
          <a:stretch>
            <a:fillRect/>
          </a:stretch>
        </p:blipFill>
        <p:spPr>
          <a:xfrm>
            <a:off x="6703792" y="3853080"/>
            <a:ext cx="213378" cy="213378"/>
          </a:xfrm>
          <a:prstGeom prst="rect">
            <a:avLst/>
          </a:prstGeom>
        </p:spPr>
      </p:pic>
      <p:pic>
        <p:nvPicPr>
          <p:cNvPr id="226" name="Afbeelding 225">
            <a:hlinkClick r:id="rId7" action="ppaction://hlinksldjump"/>
            <a:extLst>
              <a:ext uri="{FF2B5EF4-FFF2-40B4-BE49-F238E27FC236}">
                <a16:creationId xmlns:a16="http://schemas.microsoft.com/office/drawing/2014/main" id="{3123DA92-F150-4E80-9D28-1B0FFB3785B9}"/>
              </a:ext>
            </a:extLst>
          </p:cNvPr>
          <p:cNvPicPr>
            <a:picLocks noChangeAspect="1"/>
          </p:cNvPicPr>
          <p:nvPr/>
        </p:nvPicPr>
        <p:blipFill>
          <a:blip r:embed="rId11"/>
          <a:stretch>
            <a:fillRect/>
          </a:stretch>
        </p:blipFill>
        <p:spPr>
          <a:xfrm>
            <a:off x="6703792" y="4187880"/>
            <a:ext cx="213378" cy="213378"/>
          </a:xfrm>
          <a:prstGeom prst="rect">
            <a:avLst/>
          </a:prstGeom>
        </p:spPr>
      </p:pic>
      <p:pic>
        <p:nvPicPr>
          <p:cNvPr id="227" name="Afbeelding 226">
            <a:hlinkClick r:id="rId7" action="ppaction://hlinksldjump"/>
            <a:extLst>
              <a:ext uri="{FF2B5EF4-FFF2-40B4-BE49-F238E27FC236}">
                <a16:creationId xmlns:a16="http://schemas.microsoft.com/office/drawing/2014/main" id="{A9AE5B3B-8448-4F99-978C-1F969CDB9898}"/>
              </a:ext>
            </a:extLst>
          </p:cNvPr>
          <p:cNvPicPr>
            <a:picLocks noChangeAspect="1"/>
          </p:cNvPicPr>
          <p:nvPr/>
        </p:nvPicPr>
        <p:blipFill>
          <a:blip r:embed="rId11"/>
          <a:stretch>
            <a:fillRect/>
          </a:stretch>
        </p:blipFill>
        <p:spPr>
          <a:xfrm>
            <a:off x="6703792" y="4522680"/>
            <a:ext cx="213378" cy="213378"/>
          </a:xfrm>
          <a:prstGeom prst="rect">
            <a:avLst/>
          </a:prstGeom>
        </p:spPr>
      </p:pic>
      <p:pic>
        <p:nvPicPr>
          <p:cNvPr id="228" name="Afbeelding 227">
            <a:hlinkClick r:id="rId7" action="ppaction://hlinksldjump"/>
            <a:extLst>
              <a:ext uri="{FF2B5EF4-FFF2-40B4-BE49-F238E27FC236}">
                <a16:creationId xmlns:a16="http://schemas.microsoft.com/office/drawing/2014/main" id="{C508C467-0DF7-4CE4-A705-51EB6393EBBA}"/>
              </a:ext>
            </a:extLst>
          </p:cNvPr>
          <p:cNvPicPr>
            <a:picLocks noChangeAspect="1"/>
          </p:cNvPicPr>
          <p:nvPr/>
        </p:nvPicPr>
        <p:blipFill>
          <a:blip r:embed="rId11"/>
          <a:stretch>
            <a:fillRect/>
          </a:stretch>
        </p:blipFill>
        <p:spPr>
          <a:xfrm>
            <a:off x="6703792" y="4857480"/>
            <a:ext cx="213378" cy="213378"/>
          </a:xfrm>
          <a:prstGeom prst="rect">
            <a:avLst/>
          </a:prstGeom>
        </p:spPr>
      </p:pic>
      <p:pic>
        <p:nvPicPr>
          <p:cNvPr id="229" name="Afbeelding 228">
            <a:hlinkClick r:id="rId7" action="ppaction://hlinksldjump"/>
            <a:extLst>
              <a:ext uri="{FF2B5EF4-FFF2-40B4-BE49-F238E27FC236}">
                <a16:creationId xmlns:a16="http://schemas.microsoft.com/office/drawing/2014/main" id="{74E23210-E403-412D-8F4E-7A868E4ED72B}"/>
              </a:ext>
            </a:extLst>
          </p:cNvPr>
          <p:cNvPicPr>
            <a:picLocks noChangeAspect="1"/>
          </p:cNvPicPr>
          <p:nvPr/>
        </p:nvPicPr>
        <p:blipFill>
          <a:blip r:embed="rId11"/>
          <a:stretch>
            <a:fillRect/>
          </a:stretch>
        </p:blipFill>
        <p:spPr>
          <a:xfrm>
            <a:off x="6703792" y="5191200"/>
            <a:ext cx="213378" cy="213378"/>
          </a:xfrm>
          <a:prstGeom prst="rect">
            <a:avLst/>
          </a:prstGeom>
        </p:spPr>
      </p:pic>
      <p:pic>
        <p:nvPicPr>
          <p:cNvPr id="230" name="Afbeelding 229">
            <a:hlinkClick r:id="rId7" action="ppaction://hlinksldjump"/>
            <a:extLst>
              <a:ext uri="{FF2B5EF4-FFF2-40B4-BE49-F238E27FC236}">
                <a16:creationId xmlns:a16="http://schemas.microsoft.com/office/drawing/2014/main" id="{BE059B9E-37C7-48DE-904F-F0E81EDF6E74}"/>
              </a:ext>
            </a:extLst>
          </p:cNvPr>
          <p:cNvPicPr>
            <a:picLocks noChangeAspect="1"/>
          </p:cNvPicPr>
          <p:nvPr/>
        </p:nvPicPr>
        <p:blipFill>
          <a:blip r:embed="rId12"/>
          <a:stretch>
            <a:fillRect/>
          </a:stretch>
        </p:blipFill>
        <p:spPr>
          <a:xfrm>
            <a:off x="7279792" y="3529080"/>
            <a:ext cx="225214" cy="211362"/>
          </a:xfrm>
          <a:prstGeom prst="rect">
            <a:avLst/>
          </a:prstGeom>
        </p:spPr>
      </p:pic>
      <p:sp>
        <p:nvSpPr>
          <p:cNvPr id="231" name="Rechthoek 230">
            <a:hlinkClick r:id="rId7" action="ppaction://hlinksldjump"/>
            <a:extLst>
              <a:ext uri="{FF2B5EF4-FFF2-40B4-BE49-F238E27FC236}">
                <a16:creationId xmlns:a16="http://schemas.microsoft.com/office/drawing/2014/main" id="{C529A60A-A407-4EC2-B424-409906E964B9}"/>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232" name="Afbeelding 231">
            <a:hlinkClick r:id="rId7" action="ppaction://hlinksldjump"/>
            <a:extLst>
              <a:ext uri="{FF2B5EF4-FFF2-40B4-BE49-F238E27FC236}">
                <a16:creationId xmlns:a16="http://schemas.microsoft.com/office/drawing/2014/main" id="{1D7D1B05-58BB-4704-81B3-A7EB17FAD0B4}"/>
              </a:ext>
            </a:extLst>
          </p:cNvPr>
          <p:cNvPicPr>
            <a:picLocks noChangeAspect="1"/>
          </p:cNvPicPr>
          <p:nvPr/>
        </p:nvPicPr>
        <p:blipFill>
          <a:blip r:embed="rId10"/>
          <a:stretch>
            <a:fillRect/>
          </a:stretch>
        </p:blipFill>
        <p:spPr>
          <a:xfrm>
            <a:off x="6127792" y="4187880"/>
            <a:ext cx="213378" cy="213378"/>
          </a:xfrm>
          <a:prstGeom prst="rect">
            <a:avLst/>
          </a:prstGeom>
        </p:spPr>
      </p:pic>
      <p:sp>
        <p:nvSpPr>
          <p:cNvPr id="233" name="Rechthoek 232">
            <a:hlinkClick r:id="rId7" action="ppaction://hlinksldjump"/>
            <a:extLst>
              <a:ext uri="{FF2B5EF4-FFF2-40B4-BE49-F238E27FC236}">
                <a16:creationId xmlns:a16="http://schemas.microsoft.com/office/drawing/2014/main" id="{56AEFD50-7D1C-497F-BA55-52F405A99E68}"/>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234" name="Rechthoek 233">
            <a:hlinkClick r:id="rId7" action="ppaction://hlinksldjump"/>
            <a:extLst>
              <a:ext uri="{FF2B5EF4-FFF2-40B4-BE49-F238E27FC236}">
                <a16:creationId xmlns:a16="http://schemas.microsoft.com/office/drawing/2014/main" id="{0E2048A8-1D2D-4E6E-905E-EC069C03A69B}"/>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5" name="Rechthoek 234">
            <a:hlinkClick r:id="rId7" action="ppaction://hlinksldjump"/>
            <a:extLst>
              <a:ext uri="{FF2B5EF4-FFF2-40B4-BE49-F238E27FC236}">
                <a16:creationId xmlns:a16="http://schemas.microsoft.com/office/drawing/2014/main" id="{8A005D1F-94E6-4AA6-A48F-7E4633461E83}"/>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6" name="Rond diagonale hoek rechthoek 28">
            <a:extLst>
              <a:ext uri="{FF2B5EF4-FFF2-40B4-BE49-F238E27FC236}">
                <a16:creationId xmlns:a16="http://schemas.microsoft.com/office/drawing/2014/main" id="{0D11445B-E1C4-45FD-B87F-9F31A3E3FB5D}"/>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a:t>
            </a:r>
          </a:p>
        </p:txBody>
      </p:sp>
      <p:pic>
        <p:nvPicPr>
          <p:cNvPr id="237" name="Afbeelding 236">
            <a:hlinkClick r:id="rId7" action="ppaction://hlinksldjump"/>
            <a:extLst>
              <a:ext uri="{FF2B5EF4-FFF2-40B4-BE49-F238E27FC236}">
                <a16:creationId xmlns:a16="http://schemas.microsoft.com/office/drawing/2014/main" id="{0C5EB966-6528-4FCE-B3B4-7BA26BC735FD}"/>
              </a:ext>
            </a:extLst>
          </p:cNvPr>
          <p:cNvPicPr>
            <a:picLocks noChangeAspect="1"/>
          </p:cNvPicPr>
          <p:nvPr/>
        </p:nvPicPr>
        <p:blipFill>
          <a:blip r:embed="rId12"/>
          <a:stretch>
            <a:fillRect/>
          </a:stretch>
        </p:blipFill>
        <p:spPr>
          <a:xfrm>
            <a:off x="7279200" y="4867200"/>
            <a:ext cx="213378" cy="190517"/>
          </a:xfrm>
          <a:prstGeom prst="rect">
            <a:avLst/>
          </a:prstGeom>
        </p:spPr>
      </p:pic>
      <p:sp>
        <p:nvSpPr>
          <p:cNvPr id="87" name="Tekstvak 86">
            <a:extLst>
              <a:ext uri="{FF2B5EF4-FFF2-40B4-BE49-F238E27FC236}">
                <a16:creationId xmlns:a16="http://schemas.microsoft.com/office/drawing/2014/main" id="{B6F324D3-E62F-446F-9051-A707A5F20F86}"/>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88" name="Tekstvak 87">
            <a:extLst>
              <a:ext uri="{FF2B5EF4-FFF2-40B4-BE49-F238E27FC236}">
                <a16:creationId xmlns:a16="http://schemas.microsoft.com/office/drawing/2014/main" id="{B2A2F5B7-2CC7-4206-832B-40D8029EBF70}"/>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99" name="Tabel 98">
            <a:extLst>
              <a:ext uri="{FF2B5EF4-FFF2-40B4-BE49-F238E27FC236}">
                <a16:creationId xmlns:a16="http://schemas.microsoft.com/office/drawing/2014/main" id="{2613DAC3-238D-479D-B0B8-6CD1D7ECA7E7}"/>
              </a:ext>
            </a:extLst>
          </p:cNvPr>
          <p:cNvGraphicFramePr>
            <a:graphicFrameLocks noGrp="1"/>
          </p:cNvGraphicFramePr>
          <p:nvPr>
            <p:extLst>
              <p:ext uri="{D42A27DB-BD31-4B8C-83A1-F6EECF244321}">
                <p14:modId xmlns:p14="http://schemas.microsoft.com/office/powerpoint/2010/main" val="465883259"/>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H103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VB43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B105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V83</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00" name="Rechthoek 99">
            <a:extLst>
              <a:ext uri="{FF2B5EF4-FFF2-40B4-BE49-F238E27FC236}">
                <a16:creationId xmlns:a16="http://schemas.microsoft.com/office/drawing/2014/main" id="{8ECE7708-660D-41B9-A690-86DC3BDDAF68}"/>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9 Punten </a:t>
            </a:r>
          </a:p>
        </p:txBody>
      </p:sp>
      <p:pic>
        <p:nvPicPr>
          <p:cNvPr id="101" name="Afbeelding 100">
            <a:extLst>
              <a:ext uri="{FF2B5EF4-FFF2-40B4-BE49-F238E27FC236}">
                <a16:creationId xmlns:a16="http://schemas.microsoft.com/office/drawing/2014/main" id="{398BF092-18B9-473F-B115-D6ED81AB4A31}"/>
              </a:ext>
            </a:extLst>
          </p:cNvPr>
          <p:cNvPicPr>
            <a:picLocks noChangeAspect="1"/>
          </p:cNvPicPr>
          <p:nvPr/>
        </p:nvPicPr>
        <p:blipFill>
          <a:blip r:embed="rId11"/>
          <a:stretch>
            <a:fillRect/>
          </a:stretch>
        </p:blipFill>
        <p:spPr>
          <a:xfrm>
            <a:off x="475200" y="3924124"/>
            <a:ext cx="213378" cy="213378"/>
          </a:xfrm>
          <a:prstGeom prst="rect">
            <a:avLst/>
          </a:prstGeom>
        </p:spPr>
      </p:pic>
      <p:pic>
        <p:nvPicPr>
          <p:cNvPr id="102" name="Afbeelding 101">
            <a:extLst>
              <a:ext uri="{FF2B5EF4-FFF2-40B4-BE49-F238E27FC236}">
                <a16:creationId xmlns:a16="http://schemas.microsoft.com/office/drawing/2014/main" id="{843D6B1E-04CC-40DD-9F00-74B141CA4C83}"/>
              </a:ext>
            </a:extLst>
          </p:cNvPr>
          <p:cNvPicPr>
            <a:picLocks noChangeAspect="1"/>
          </p:cNvPicPr>
          <p:nvPr/>
        </p:nvPicPr>
        <p:blipFill>
          <a:blip r:embed="rId13"/>
          <a:stretch>
            <a:fillRect/>
          </a:stretch>
        </p:blipFill>
        <p:spPr>
          <a:xfrm>
            <a:off x="475200" y="3199601"/>
            <a:ext cx="213378" cy="213378"/>
          </a:xfrm>
          <a:prstGeom prst="rect">
            <a:avLst/>
          </a:prstGeom>
        </p:spPr>
      </p:pic>
      <p:pic>
        <p:nvPicPr>
          <p:cNvPr id="103" name="Afbeelding 102">
            <a:extLst>
              <a:ext uri="{FF2B5EF4-FFF2-40B4-BE49-F238E27FC236}">
                <a16:creationId xmlns:a16="http://schemas.microsoft.com/office/drawing/2014/main" id="{C7316C47-5F6E-4CB8-908F-F038049EB1B1}"/>
              </a:ext>
            </a:extLst>
          </p:cNvPr>
          <p:cNvPicPr>
            <a:picLocks noChangeAspect="1"/>
          </p:cNvPicPr>
          <p:nvPr/>
        </p:nvPicPr>
        <p:blipFill>
          <a:blip r:embed="rId12"/>
          <a:stretch>
            <a:fillRect/>
          </a:stretch>
        </p:blipFill>
        <p:spPr>
          <a:xfrm>
            <a:off x="475200" y="3573571"/>
            <a:ext cx="213378" cy="190517"/>
          </a:xfrm>
          <a:prstGeom prst="rect">
            <a:avLst/>
          </a:prstGeom>
        </p:spPr>
      </p:pic>
      <p:pic>
        <p:nvPicPr>
          <p:cNvPr id="104" name="Afbeelding 103">
            <a:extLst>
              <a:ext uri="{FF2B5EF4-FFF2-40B4-BE49-F238E27FC236}">
                <a16:creationId xmlns:a16="http://schemas.microsoft.com/office/drawing/2014/main" id="{F957EA2C-0919-4DE5-98BC-A01B01D0083C}"/>
              </a:ext>
            </a:extLst>
          </p:cNvPr>
          <p:cNvPicPr>
            <a:picLocks noChangeAspect="1"/>
          </p:cNvPicPr>
          <p:nvPr/>
        </p:nvPicPr>
        <p:blipFill>
          <a:blip r:embed="rId10"/>
          <a:stretch>
            <a:fillRect/>
          </a:stretch>
        </p:blipFill>
        <p:spPr>
          <a:xfrm>
            <a:off x="475200" y="4292263"/>
            <a:ext cx="213378" cy="213378"/>
          </a:xfrm>
          <a:prstGeom prst="rect">
            <a:avLst/>
          </a:prstGeom>
        </p:spPr>
      </p:pic>
      <p:sp>
        <p:nvSpPr>
          <p:cNvPr id="89" name="Rond diagonale hoek rechthoek 17">
            <a:extLst>
              <a:ext uri="{FF2B5EF4-FFF2-40B4-BE49-F238E27FC236}">
                <a16:creationId xmlns:a16="http://schemas.microsoft.com/office/drawing/2014/main" id="{5D9D0412-1DA1-4865-8753-32C75F95A289}"/>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90" name="Tekstvak 89">
            <a:extLst>
              <a:ext uri="{FF2B5EF4-FFF2-40B4-BE49-F238E27FC236}">
                <a16:creationId xmlns:a16="http://schemas.microsoft.com/office/drawing/2014/main" id="{DBC6B8AE-D4D5-416B-BC2E-6C0691AB526B}"/>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91" name="Tekstvak 90">
            <a:extLst>
              <a:ext uri="{FF2B5EF4-FFF2-40B4-BE49-F238E27FC236}">
                <a16:creationId xmlns:a16="http://schemas.microsoft.com/office/drawing/2014/main" id="{8F775CEA-1E91-41B6-8CD6-B61B0410A56A}"/>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cSld>
  <p:clrMapOvr>
    <a:masterClrMapping/>
  </p:clrMapOvr>
  <p:transition advClick="0"/>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44DC75BD-D401-4B77-BA57-258BD7AFC20C}"/>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D0AD398C-3740-41BE-A3DF-B827B02BB297}"/>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A9F3757B-F70A-4BDF-AA8A-9DF68AFB3EBC}"/>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E93F7346-1145-4BBD-98E9-3D9C5E3E76A6}"/>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F9366275-F0AE-4D55-9F71-96B853A1372C}"/>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4C1D9127-C702-4B66-A36F-A2041FE5DB5C}"/>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D4690F00-53DC-4EBD-ABB1-39D048C1080F}"/>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155C8AE7-7800-42CA-B7D4-A71E9D4CFB39}"/>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67D1B2A3-4E2F-464E-B7CB-4A0CD80DB0A1}"/>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52B4F458-D3D2-4215-AEE9-B01E42FDAA6B}"/>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CB55030E-3A4D-4BCB-A256-E257AB20A85B}"/>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15C32682-BA52-418A-A760-FDDC34F8102A}"/>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FD03B4CB-8DAC-454F-AC64-69D2DB274CC4}"/>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8" action="ppaction://hlinksldjump"/>
            <a:extLst>
              <a:ext uri="{FF2B5EF4-FFF2-40B4-BE49-F238E27FC236}">
                <a16:creationId xmlns:a16="http://schemas.microsoft.com/office/drawing/2014/main" id="{AE94EFA6-18A3-46BE-A71C-E84B67D32009}"/>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8" action="ppaction://hlinksldjump"/>
            <a:extLst>
              <a:ext uri="{FF2B5EF4-FFF2-40B4-BE49-F238E27FC236}">
                <a16:creationId xmlns:a16="http://schemas.microsoft.com/office/drawing/2014/main" id="{90F54DA6-A4A0-4448-A3BB-2FB18DF7FAE9}"/>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10" action="ppaction://hlinksldjump"/>
            <a:extLst>
              <a:ext uri="{FF2B5EF4-FFF2-40B4-BE49-F238E27FC236}">
                <a16:creationId xmlns:a16="http://schemas.microsoft.com/office/drawing/2014/main" id="{F8903F2A-BD3B-4AC0-BA86-E68E672AB4A9}"/>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8" action="ppaction://hlinksldjump"/>
            <a:extLst>
              <a:ext uri="{FF2B5EF4-FFF2-40B4-BE49-F238E27FC236}">
                <a16:creationId xmlns:a16="http://schemas.microsoft.com/office/drawing/2014/main" id="{95CE9C03-2CCD-42A0-867E-9490520518E0}"/>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42161B47-E075-4150-8B98-A90787223448}"/>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F86E82C0-9AB0-4087-AD0C-1E27FD8EDDBF}"/>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EBD97BAF-2DB6-4342-AA2D-6D47E4E5051E}"/>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09AB2258-E1E8-4C39-AC46-58679BFE7633}"/>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BE0DF693-A3EB-4F6C-AF6B-C4BD9E3BB373}"/>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E4B93CD0-9707-4B23-AE9D-613CE984E6B0}"/>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D7E356FF-E4F4-4FCE-9996-E12AEB0D16D3}"/>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9FB46596-4965-453A-9BC3-21FD2C892132}"/>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5A63CF52-2469-4E7F-ACE3-D4EEC19F62F3}"/>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12B81DBA-1FDA-43EE-BC65-5DF970675001}"/>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C9D4B4FE-2195-4217-BF4D-3DF4A18CB0C9}"/>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842C6EE6-1ACF-469C-B64B-BD63413C6BA1}"/>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B1569FA6-08CB-4D3D-9C33-451066016F9E}"/>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3" name="Rechthoek 122">
            <a:hlinkClick r:id="rId8" action="ppaction://hlinksldjump"/>
            <a:extLst>
              <a:ext uri="{FF2B5EF4-FFF2-40B4-BE49-F238E27FC236}">
                <a16:creationId xmlns:a16="http://schemas.microsoft.com/office/drawing/2014/main" id="{2B411670-E7EB-4A23-A26F-2B0DB4CCDD05}"/>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8" action="ppaction://hlinksldjump"/>
            <a:extLst>
              <a:ext uri="{FF2B5EF4-FFF2-40B4-BE49-F238E27FC236}">
                <a16:creationId xmlns:a16="http://schemas.microsoft.com/office/drawing/2014/main" id="{5511133C-8F46-40DD-8090-73A438311776}"/>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8" action="ppaction://hlinksldjump"/>
            <a:extLst>
              <a:ext uri="{FF2B5EF4-FFF2-40B4-BE49-F238E27FC236}">
                <a16:creationId xmlns:a16="http://schemas.microsoft.com/office/drawing/2014/main" id="{9845A6E9-023E-42CA-B8DC-5CB6E3440F65}"/>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CA1F42A8-258F-4DB1-9B54-0A1F8F130893}"/>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1" name="Rechthoek 130">
            <a:hlinkClick r:id="rId8" action="ppaction://hlinksldjump"/>
            <a:extLst>
              <a:ext uri="{FF2B5EF4-FFF2-40B4-BE49-F238E27FC236}">
                <a16:creationId xmlns:a16="http://schemas.microsoft.com/office/drawing/2014/main" id="{C2753C7E-5EB3-429D-99D4-B474C2D99398}"/>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77128D20-AFB4-4938-BED4-1C0B6D7DFC81}"/>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2D604D40-7D27-49AA-AD3F-978B04D98F18}"/>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D230FB45-2C2C-44E4-A677-2A8DD8C5003A}"/>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7886B153-7F56-4AB2-B727-A6CB24ADC55D}"/>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1B90363A-4300-47FA-BA14-7645270AB357}"/>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9144242B-7A4A-484C-9A5A-3CE0AACCF503}"/>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EDAD52C1-3DA3-480D-9478-A4D190F84091}"/>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F7182C01-3AB7-4D73-B391-68BA860C64AB}"/>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46A3D7E2-6648-4EE1-943D-0976D5F20BB5}"/>
              </a:ext>
            </a:extLst>
          </p:cNvPr>
          <p:cNvPicPr>
            <a:picLocks noChangeAspect="1"/>
          </p:cNvPicPr>
          <p:nvPr/>
        </p:nvPicPr>
        <p:blipFill>
          <a:blip r:embed="rId12"/>
          <a:stretch>
            <a:fillRect/>
          </a:stretch>
        </p:blipFill>
        <p:spPr>
          <a:xfrm>
            <a:off x="6703792" y="3182400"/>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BA0AD908-2F82-4994-AB1E-CEE6DB3C3421}"/>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E7474698-F679-445F-BD64-8A6D97D81AA2}"/>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280985F1-0C72-4F61-8133-3678EBA4130D}"/>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98B9F82F-7E2D-467E-98A7-125442FC29D5}"/>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57158AF4-6F42-4126-B078-1543C86FF971}"/>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C118AB31-3F5D-45FD-B049-1A9DF6D51990}"/>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38B56F47-EF19-4B4F-A03C-F8924F728011}"/>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2C61CD5A-D8FB-4347-9321-310ECD6045B3}"/>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7A5D0816-4FA5-4977-A67E-6FF5FCCEEAE7}"/>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3CFE5531-98CC-46F5-A158-9FF3A6C1645D}"/>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F30FE416-7187-4CFC-9DB2-061C5E3DF974}"/>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2" name="Afbeelding 151">
            <a:hlinkClick r:id="rId8" action="ppaction://hlinksldjump"/>
            <a:extLst>
              <a:ext uri="{FF2B5EF4-FFF2-40B4-BE49-F238E27FC236}">
                <a16:creationId xmlns:a16="http://schemas.microsoft.com/office/drawing/2014/main" id="{FA177816-45FB-4A02-9869-CD07A779C161}"/>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3" name="Afbeelding 152">
            <a:hlinkClick r:id="rId8" action="ppaction://hlinksldjump"/>
            <a:extLst>
              <a:ext uri="{FF2B5EF4-FFF2-40B4-BE49-F238E27FC236}">
                <a16:creationId xmlns:a16="http://schemas.microsoft.com/office/drawing/2014/main" id="{2FC5C5D7-88E4-45C6-8802-AC28331B4B4B}"/>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4" name="Afbeelding 153">
            <a:hlinkClick r:id="rId10" action="ppaction://hlinksldjump"/>
            <a:extLst>
              <a:ext uri="{FF2B5EF4-FFF2-40B4-BE49-F238E27FC236}">
                <a16:creationId xmlns:a16="http://schemas.microsoft.com/office/drawing/2014/main" id="{21B87380-B00C-44C1-9735-D68D1D5792E2}"/>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BE5ADE62-0A90-4587-BCBF-4CBFAE99B78C}"/>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F0C4967A-09D6-4580-A7C1-4AC63B48EB67}"/>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58A10826-062C-451F-9474-D728A51DE22E}"/>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00241EBA-7947-4451-AA89-BA728307EE2A}"/>
              </a:ext>
            </a:extLst>
          </p:cNvPr>
          <p:cNvPicPr>
            <a:picLocks noChangeAspect="1"/>
          </p:cNvPicPr>
          <p:nvPr/>
        </p:nvPicPr>
        <p:blipFill>
          <a:blip r:embed="rId12"/>
          <a:stretch>
            <a:fillRect/>
          </a:stretch>
        </p:blipFill>
        <p:spPr>
          <a:xfrm>
            <a:off x="6703792" y="519120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AECEFD37-E9B7-4A29-8FF0-9D6892BCC55A}"/>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0" name="Rechthoek 159">
            <a:hlinkClick r:id="rId8" action="ppaction://hlinksldjump"/>
            <a:extLst>
              <a:ext uri="{FF2B5EF4-FFF2-40B4-BE49-F238E27FC236}">
                <a16:creationId xmlns:a16="http://schemas.microsoft.com/office/drawing/2014/main" id="{F3E04AF7-A33C-4074-AF1A-578C2FA42A11}"/>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1" name="Afbeelding 160">
            <a:hlinkClick r:id="rId8" action="ppaction://hlinksldjump"/>
            <a:extLst>
              <a:ext uri="{FF2B5EF4-FFF2-40B4-BE49-F238E27FC236}">
                <a16:creationId xmlns:a16="http://schemas.microsoft.com/office/drawing/2014/main" id="{AC8FD11A-6759-4D40-97A6-662B6455D640}"/>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2" name="Rechthoek 161">
            <a:hlinkClick r:id="rId8" action="ppaction://hlinksldjump"/>
            <a:extLst>
              <a:ext uri="{FF2B5EF4-FFF2-40B4-BE49-F238E27FC236}">
                <a16:creationId xmlns:a16="http://schemas.microsoft.com/office/drawing/2014/main" id="{55B88235-FE3A-41A7-A541-9C3D81BC7CD1}"/>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3" name="Rechthoek 162">
            <a:hlinkClick r:id="rId8" action="ppaction://hlinksldjump"/>
            <a:extLst>
              <a:ext uri="{FF2B5EF4-FFF2-40B4-BE49-F238E27FC236}">
                <a16:creationId xmlns:a16="http://schemas.microsoft.com/office/drawing/2014/main" id="{4B60E055-8BDB-4E80-8DC5-14DF5994FE1C}"/>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2" name="Rechthoek 231">
            <a:hlinkClick r:id="rId8" action="ppaction://hlinksldjump"/>
            <a:extLst>
              <a:ext uri="{FF2B5EF4-FFF2-40B4-BE49-F238E27FC236}">
                <a16:creationId xmlns:a16="http://schemas.microsoft.com/office/drawing/2014/main" id="{59807C65-4289-4359-B20E-5DA3CEF40727}"/>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3" name="Rond diagonale hoek rechthoek 28">
            <a:extLst>
              <a:ext uri="{FF2B5EF4-FFF2-40B4-BE49-F238E27FC236}">
                <a16:creationId xmlns:a16="http://schemas.microsoft.com/office/drawing/2014/main" id="{240C6E2F-3B27-465A-97AD-595B5C63F6E3}"/>
              </a:ext>
            </a:extLst>
          </p:cNvPr>
          <p:cNvSpPr/>
          <p:nvPr/>
        </p:nvSpPr>
        <p:spPr>
          <a:xfrm>
            <a:off x="396000" y="107658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10</a:t>
            </a:r>
          </a:p>
        </p:txBody>
      </p:sp>
      <p:pic>
        <p:nvPicPr>
          <p:cNvPr id="234" name="Afbeelding 233">
            <a:hlinkClick r:id="rId8" action="ppaction://hlinksldjump"/>
            <a:extLst>
              <a:ext uri="{FF2B5EF4-FFF2-40B4-BE49-F238E27FC236}">
                <a16:creationId xmlns:a16="http://schemas.microsoft.com/office/drawing/2014/main" id="{C8F3DBF8-CD44-492D-B9A0-076424AB8063}"/>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1" name="Tekstvak 120">
            <a:extLst>
              <a:ext uri="{FF2B5EF4-FFF2-40B4-BE49-F238E27FC236}">
                <a16:creationId xmlns:a16="http://schemas.microsoft.com/office/drawing/2014/main" id="{5041E83D-AFE4-4341-9EE8-F0056F116C0F}"/>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2" name="Tekstvak 121">
            <a:extLst>
              <a:ext uri="{FF2B5EF4-FFF2-40B4-BE49-F238E27FC236}">
                <a16:creationId xmlns:a16="http://schemas.microsoft.com/office/drawing/2014/main" id="{382258C2-13B3-4CE3-BABC-21259CE0C838}"/>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5" name="Tabel 164">
            <a:extLst>
              <a:ext uri="{FF2B5EF4-FFF2-40B4-BE49-F238E27FC236}">
                <a16:creationId xmlns:a16="http://schemas.microsoft.com/office/drawing/2014/main" id="{BF8A6D6F-BD41-45AD-B357-5877A5E17D9B}"/>
              </a:ext>
            </a:extLst>
          </p:cNvPr>
          <p:cNvGraphicFramePr>
            <a:graphicFrameLocks noGrp="1"/>
          </p:cNvGraphicFramePr>
          <p:nvPr>
            <p:extLst>
              <p:ext uri="{D42A27DB-BD31-4B8C-83A1-F6EECF244321}">
                <p14:modId xmlns:p14="http://schemas.microsoft.com/office/powerpoint/2010/main" val="3866300058"/>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7642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A10965</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B4</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6" name="Rechthoek 165">
            <a:extLst>
              <a:ext uri="{FF2B5EF4-FFF2-40B4-BE49-F238E27FC236}">
                <a16:creationId xmlns:a16="http://schemas.microsoft.com/office/drawing/2014/main" id="{639BC372-4CA8-4B16-8B50-048E62BA5745}"/>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9 Punten </a:t>
            </a:r>
          </a:p>
        </p:txBody>
      </p:sp>
      <p:pic>
        <p:nvPicPr>
          <p:cNvPr id="167" name="Afbeelding 166">
            <a:extLst>
              <a:ext uri="{FF2B5EF4-FFF2-40B4-BE49-F238E27FC236}">
                <a16:creationId xmlns:a16="http://schemas.microsoft.com/office/drawing/2014/main" id="{311EC2A2-5674-439F-8DFD-A73F0FC2D46C}"/>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8" name="Afbeelding 167">
            <a:extLst>
              <a:ext uri="{FF2B5EF4-FFF2-40B4-BE49-F238E27FC236}">
                <a16:creationId xmlns:a16="http://schemas.microsoft.com/office/drawing/2014/main" id="{C2C1872D-4460-4BA7-A291-DD1DE3D64988}"/>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9" name="Afbeelding 168">
            <a:extLst>
              <a:ext uri="{FF2B5EF4-FFF2-40B4-BE49-F238E27FC236}">
                <a16:creationId xmlns:a16="http://schemas.microsoft.com/office/drawing/2014/main" id="{1D12CE62-AAA2-45B6-B81F-EB4DCF06E2F8}"/>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0" name="Afbeelding 169">
            <a:extLst>
              <a:ext uri="{FF2B5EF4-FFF2-40B4-BE49-F238E27FC236}">
                <a16:creationId xmlns:a16="http://schemas.microsoft.com/office/drawing/2014/main" id="{3270D7C3-68DF-4DBE-B3A7-329E4E62FBCE}"/>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1625D4C3-3524-4D8D-9632-FE000E6DEAA8}"/>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88655798-8CAF-4203-B6E8-B89B6E3C7433}"/>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86" name="Tekstvak 85">
            <a:extLst>
              <a:ext uri="{FF2B5EF4-FFF2-40B4-BE49-F238E27FC236}">
                <a16:creationId xmlns:a16="http://schemas.microsoft.com/office/drawing/2014/main" id="{A0C3D17C-CE38-45A4-B7F6-90E3F8A45B95}"/>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737448956"/>
      </p:ext>
    </p:extLst>
  </p:cSld>
  <p:clrMapOvr>
    <a:masterClrMapping/>
  </p:clrMapOvr>
  <p:transition advClick="0"/>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7BFA4D01-CEFA-404B-B206-8C50C96E5CE2}"/>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A031FA02-73F8-4BED-9CE8-B22BB75B4826}"/>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10</a:t>
            </a:r>
          </a:p>
        </p:txBody>
      </p:sp>
      <p:sp>
        <p:nvSpPr>
          <p:cNvPr id="26" name="Tekstvak 25">
            <a:extLst>
              <a:ext uri="{FF2B5EF4-FFF2-40B4-BE49-F238E27FC236}">
                <a16:creationId xmlns:a16="http://schemas.microsoft.com/office/drawing/2014/main" id="{EBC00501-B65C-4DC5-AE35-B11160AC3792}"/>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541832D0-9294-4BF3-AA28-93438455BFBE}"/>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BC5CD049-63F6-4C46-90AA-92F8AF83D8EA}"/>
              </a:ext>
            </a:extLst>
          </p:cNvPr>
          <p:cNvSpPr txBox="1"/>
          <p:nvPr/>
        </p:nvSpPr>
        <p:spPr>
          <a:xfrm>
            <a:off x="3077285" y="3124800"/>
            <a:ext cx="5665260" cy="923330"/>
          </a:xfrm>
          <a:prstGeom prst="rect">
            <a:avLst/>
          </a:prstGeom>
          <a:solidFill>
            <a:schemeClr val="tx1"/>
          </a:solidFill>
          <a:ln>
            <a:solidFill>
              <a:schemeClr val="tx1"/>
            </a:solidFill>
          </a:ln>
        </p:spPr>
        <p:txBody>
          <a:bodyPr wrap="square" rtlCol="0">
            <a:spAutoFit/>
          </a:bodyPr>
          <a:lstStyle/>
          <a:p>
            <a:r>
              <a:rPr lang="nl-NL" dirty="0">
                <a:solidFill>
                  <a:schemeClr val="bg1"/>
                </a:solidFill>
              </a:rPr>
              <a:t>Eigenlijk is het een basisregel in ons biedsysteem.</a:t>
            </a:r>
            <a:br>
              <a:rPr lang="nl-NL" dirty="0">
                <a:solidFill>
                  <a:schemeClr val="bg1"/>
                </a:solidFill>
              </a:rPr>
            </a:br>
            <a:r>
              <a:rPr lang="nl-NL" dirty="0">
                <a:solidFill>
                  <a:schemeClr val="bg1"/>
                </a:solidFill>
              </a:rPr>
              <a:t>Heeft u een 4-kaart en een 5-kaart, dan bieden wij eerst de? Dan weet u nu wat het juiste bod is.</a:t>
            </a:r>
          </a:p>
        </p:txBody>
      </p:sp>
      <p:graphicFrame>
        <p:nvGraphicFramePr>
          <p:cNvPr id="14" name="Tabel 13">
            <a:extLst>
              <a:ext uri="{FF2B5EF4-FFF2-40B4-BE49-F238E27FC236}">
                <a16:creationId xmlns:a16="http://schemas.microsoft.com/office/drawing/2014/main" id="{03B35B1E-3E1D-4170-9265-C485F78D056F}"/>
              </a:ext>
            </a:extLst>
          </p:cNvPr>
          <p:cNvGraphicFramePr>
            <a:graphicFrameLocks noGrp="1"/>
          </p:cNvGraphicFramePr>
          <p:nvPr>
            <p:extLst>
              <p:ext uri="{D42A27DB-BD31-4B8C-83A1-F6EECF244321}">
                <p14:modId xmlns:p14="http://schemas.microsoft.com/office/powerpoint/2010/main" val="2581043988"/>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7642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A10965</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B4</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3FDE0194-D113-4F45-AB4E-018EE3307E33}"/>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9 Punten </a:t>
            </a:r>
          </a:p>
        </p:txBody>
      </p:sp>
      <p:pic>
        <p:nvPicPr>
          <p:cNvPr id="18" name="Afbeelding 17">
            <a:extLst>
              <a:ext uri="{FF2B5EF4-FFF2-40B4-BE49-F238E27FC236}">
                <a16:creationId xmlns:a16="http://schemas.microsoft.com/office/drawing/2014/main" id="{4156D756-63BC-462D-B884-ED57AC531659}"/>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7E6141CD-5125-487E-891B-77D81F9D5C45}"/>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612453F0-EF87-44CA-A628-BD9842ABAA06}"/>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E6A2DCF7-F7AE-4DF3-964E-23ED2CA23FD5}"/>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C02411D5-B907-49E0-9717-58B9D64E8EBC}"/>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73D2CDD0-213D-4E4F-90F8-A30D57E3A901}"/>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F14062D0-4E1B-4147-BE1F-21BD4F73A61C}"/>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3083345519"/>
      </p:ext>
    </p:extLst>
  </p:cSld>
  <p:clrMapOvr>
    <a:masterClrMapping/>
  </p:clrMapOvr>
  <p:transition advClick="0"/>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084AFBEC-7AAF-42AB-A804-781779D7E86E}"/>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10</a:t>
            </a:r>
          </a:p>
        </p:txBody>
      </p:sp>
      <p:sp>
        <p:nvSpPr>
          <p:cNvPr id="17" name="Rond diagonale hoek rechthoek 28">
            <a:extLst>
              <a:ext uri="{FF2B5EF4-FFF2-40B4-BE49-F238E27FC236}">
                <a16:creationId xmlns:a16="http://schemas.microsoft.com/office/drawing/2014/main" id="{CE66EBD4-2D53-4990-9D58-996462A3C64E}"/>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E3C02361-056E-4673-B997-81F2DBA9F9D5}"/>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0205CAE1-E788-46F2-8341-72EE5CB273F9}"/>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55CBF63B-ECFF-41CE-AD98-BDBF31297CCD}"/>
              </a:ext>
            </a:extLst>
          </p:cNvPr>
          <p:cNvSpPr txBox="1"/>
          <p:nvPr/>
        </p:nvSpPr>
        <p:spPr>
          <a:xfrm>
            <a:off x="3023420" y="3578832"/>
            <a:ext cx="5706000" cy="923330"/>
          </a:xfrm>
          <a:prstGeom prst="rect">
            <a:avLst/>
          </a:prstGeom>
          <a:solidFill>
            <a:schemeClr val="tx1"/>
          </a:solidFill>
          <a:ln>
            <a:solidFill>
              <a:schemeClr val="tx1"/>
            </a:solidFill>
          </a:ln>
        </p:spPr>
        <p:txBody>
          <a:bodyPr wrap="square" rtlCol="0">
            <a:spAutoFit/>
          </a:bodyPr>
          <a:lstStyle/>
          <a:p>
            <a:r>
              <a:rPr lang="nl-NL" dirty="0">
                <a:solidFill>
                  <a:schemeClr val="bg1"/>
                </a:solidFill>
              </a:rPr>
              <a:t>Eerst mijn partner vertellen, dat ik een 5-kaart harten heb.</a:t>
            </a:r>
            <a:br>
              <a:rPr lang="nl-NL" dirty="0">
                <a:solidFill>
                  <a:schemeClr val="bg1"/>
                </a:solidFill>
              </a:rPr>
            </a:br>
            <a:r>
              <a:rPr lang="nl-NL" dirty="0">
                <a:solidFill>
                  <a:schemeClr val="bg1"/>
                </a:solidFill>
              </a:rPr>
              <a:t>Zou u eerst Stayman bieden, dan ontkent u de 5-kaart en krijgt die ook niet meer geboden, als zijnde een 5-kaart.</a:t>
            </a:r>
          </a:p>
        </p:txBody>
      </p:sp>
      <p:sp>
        <p:nvSpPr>
          <p:cNvPr id="22" name="Tekstvak 21">
            <a:extLst>
              <a:ext uri="{FF2B5EF4-FFF2-40B4-BE49-F238E27FC236}">
                <a16:creationId xmlns:a16="http://schemas.microsoft.com/office/drawing/2014/main" id="{D6A5064D-6666-49EC-A565-FDF198D0A914}"/>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3 </a:t>
            </a:r>
          </a:p>
        </p:txBody>
      </p:sp>
      <p:graphicFrame>
        <p:nvGraphicFramePr>
          <p:cNvPr id="12" name="Tabel 11">
            <a:extLst>
              <a:ext uri="{FF2B5EF4-FFF2-40B4-BE49-F238E27FC236}">
                <a16:creationId xmlns:a16="http://schemas.microsoft.com/office/drawing/2014/main" id="{E034D58E-08BA-43FE-BBAB-61EB51D74015}"/>
              </a:ext>
            </a:extLst>
          </p:cNvPr>
          <p:cNvGraphicFramePr>
            <a:graphicFrameLocks noGrp="1"/>
          </p:cNvGraphicFramePr>
          <p:nvPr>
            <p:extLst>
              <p:ext uri="{D42A27DB-BD31-4B8C-83A1-F6EECF244321}">
                <p14:modId xmlns:p14="http://schemas.microsoft.com/office/powerpoint/2010/main" val="2581043988"/>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7642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A10965</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B4</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6347B7BA-69D0-4DE9-80D0-DD2D01EE200B}"/>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9 Punten </a:t>
            </a:r>
          </a:p>
        </p:txBody>
      </p:sp>
      <p:pic>
        <p:nvPicPr>
          <p:cNvPr id="18" name="Afbeelding 17">
            <a:extLst>
              <a:ext uri="{FF2B5EF4-FFF2-40B4-BE49-F238E27FC236}">
                <a16:creationId xmlns:a16="http://schemas.microsoft.com/office/drawing/2014/main" id="{F92E31CB-0B06-4C92-826B-5C4AF703797A}"/>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117E2FBB-B0BF-4527-AA6F-05ACC9C109FA}"/>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840FCB4A-0AB2-45B9-A5F0-A25FD9EDAA46}"/>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51CDC3A4-64E1-45C4-A2F2-5BFA4567E384}"/>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16555612-8CD9-4617-9D60-CC5302058D35}"/>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FC70D27F-9447-482C-83A5-7ECD926B1315}"/>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31D25B51-E215-41FA-B415-2154933F0151}"/>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pic>
        <p:nvPicPr>
          <p:cNvPr id="26" name="Afbeelding 25">
            <a:extLst>
              <a:ext uri="{FF2B5EF4-FFF2-40B4-BE49-F238E27FC236}">
                <a16:creationId xmlns:a16="http://schemas.microsoft.com/office/drawing/2014/main" id="{EB84243C-7A2C-41BA-A9C1-0E16F2A56A13}"/>
              </a:ext>
            </a:extLst>
          </p:cNvPr>
          <p:cNvPicPr>
            <a:picLocks noChangeAspect="1"/>
          </p:cNvPicPr>
          <p:nvPr/>
        </p:nvPicPr>
        <p:blipFill>
          <a:blip r:embed="rId7"/>
          <a:stretch>
            <a:fillRect/>
          </a:stretch>
        </p:blipFill>
        <p:spPr>
          <a:xfrm>
            <a:off x="5439600" y="3200400"/>
            <a:ext cx="213378" cy="213378"/>
          </a:xfrm>
          <a:prstGeom prst="rect">
            <a:avLst/>
          </a:prstGeom>
        </p:spPr>
      </p:pic>
    </p:spTree>
    <p:extLst>
      <p:ext uri="{BB962C8B-B14F-4D97-AF65-F5344CB8AC3E}">
        <p14:creationId xmlns:p14="http://schemas.microsoft.com/office/powerpoint/2010/main" val="3889271774"/>
      </p:ext>
    </p:extLst>
  </p:cSld>
  <p:clrMapOvr>
    <a:masterClrMapping/>
  </p:clrMapOvr>
  <p:transition advClick="0"/>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C00F0FDD-8E50-458C-8109-9EDED24181FB}"/>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1CC00D5A-B73B-4AAA-8629-17761883D96A}"/>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2F881F73-402F-486A-8599-F922CC76B9C6}"/>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F4F8A9CA-6BB9-45E5-B4BA-822B37BC41F0}"/>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C2EC9AB0-A308-48ED-A982-C981838F0D7F}"/>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1A45BBE5-101A-4033-ABE9-5A9AE6151DD4}"/>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A9665167-EF21-4B59-9991-0242B3E9C1A5}"/>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7BFCE152-534E-42B5-9F17-336E34170520}"/>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ED965DBF-C519-4D4D-AA2F-94F6C7CB3AB0}"/>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CC547973-602C-4C36-BEC1-778204794EBB}"/>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15024B36-B248-4309-ACB0-D9A59A0E3247}"/>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D942BD1C-75AC-4E73-942A-066B546EF8F6}"/>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5947A934-551A-4A13-A066-4E37FD8B50F2}"/>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8" action="ppaction://hlinksldjump"/>
            <a:extLst>
              <a:ext uri="{FF2B5EF4-FFF2-40B4-BE49-F238E27FC236}">
                <a16:creationId xmlns:a16="http://schemas.microsoft.com/office/drawing/2014/main" id="{0F43530A-31AA-4EF7-9845-3178DAF2FDE5}"/>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8" action="ppaction://hlinksldjump"/>
            <a:extLst>
              <a:ext uri="{FF2B5EF4-FFF2-40B4-BE49-F238E27FC236}">
                <a16:creationId xmlns:a16="http://schemas.microsoft.com/office/drawing/2014/main" id="{238D23E8-26FB-4004-B5A7-AB9EE9763426}"/>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10" action="ppaction://hlinksldjump"/>
            <a:extLst>
              <a:ext uri="{FF2B5EF4-FFF2-40B4-BE49-F238E27FC236}">
                <a16:creationId xmlns:a16="http://schemas.microsoft.com/office/drawing/2014/main" id="{FE329D5B-C2CF-43D6-BD7B-87D54760F701}"/>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8" action="ppaction://hlinksldjump"/>
            <a:extLst>
              <a:ext uri="{FF2B5EF4-FFF2-40B4-BE49-F238E27FC236}">
                <a16:creationId xmlns:a16="http://schemas.microsoft.com/office/drawing/2014/main" id="{9DA0237C-442F-476D-BAF7-D035E29606FF}"/>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04AB1572-B97D-443D-9447-C4DDDC032BB6}"/>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8D2EE7F9-993F-4F8C-AB7F-BBC051C20874}"/>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D75A0779-0565-4EBA-8300-7D55C250B9BB}"/>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9E33DA47-918B-4C45-806E-DB4BD0AD5CBD}"/>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FED6E7B9-09E4-4763-A470-BD54939AC565}"/>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90D60E43-C80E-4A22-AAC1-5EA354B6D68A}"/>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12CC3286-4E29-48F9-BA42-8BA308E7D445}"/>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614F89F0-DE1A-479C-9E32-0B86A2D69129}"/>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3F21DDC9-BE4E-486C-B653-A003DD7053D0}"/>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A1B98C18-6933-4F7E-A977-A409ADF7391C}"/>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9C10F1F2-B3E9-4EE2-A12B-59E542847B60}"/>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A40B7888-25AD-44FF-B490-3D522519BB50}"/>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7C5E8F38-BF42-4199-9DD2-239AE0380EED}"/>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3" name="Rechthoek 122">
            <a:hlinkClick r:id="rId8" action="ppaction://hlinksldjump"/>
            <a:extLst>
              <a:ext uri="{FF2B5EF4-FFF2-40B4-BE49-F238E27FC236}">
                <a16:creationId xmlns:a16="http://schemas.microsoft.com/office/drawing/2014/main" id="{2A53FB0B-3D12-4388-892A-DAA2D7A13E3B}"/>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8" action="ppaction://hlinksldjump"/>
            <a:extLst>
              <a:ext uri="{FF2B5EF4-FFF2-40B4-BE49-F238E27FC236}">
                <a16:creationId xmlns:a16="http://schemas.microsoft.com/office/drawing/2014/main" id="{1D2F3F3A-B8B2-4341-95C5-68E44555D1BF}"/>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8" action="ppaction://hlinksldjump"/>
            <a:extLst>
              <a:ext uri="{FF2B5EF4-FFF2-40B4-BE49-F238E27FC236}">
                <a16:creationId xmlns:a16="http://schemas.microsoft.com/office/drawing/2014/main" id="{7DB9F0C7-ADD6-4D72-A21E-68508A0415F8}"/>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DA69FC6C-18A0-414E-A1B8-9FBE09A375E0}"/>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1" name="Rechthoek 130">
            <a:hlinkClick r:id="rId8" action="ppaction://hlinksldjump"/>
            <a:extLst>
              <a:ext uri="{FF2B5EF4-FFF2-40B4-BE49-F238E27FC236}">
                <a16:creationId xmlns:a16="http://schemas.microsoft.com/office/drawing/2014/main" id="{5C4BEB3E-6DC8-4AD3-B036-4502733E53A2}"/>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77A50E4C-7439-4851-A67F-185D517BEBD4}"/>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7ECAE75C-B03B-4806-9A91-581E293CF39E}"/>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1DCEF248-EAD9-4850-AFC8-075EE6057005}"/>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0446CF25-0A2D-4D45-9777-BA1A7674FB8F}"/>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9D0361FB-9E8E-4D1D-9EC7-BBC1D6607213}"/>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D5F33903-A43B-4EE1-BF93-E12A78133163}"/>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47200440-0C65-4023-8E77-63B502CBDA17}"/>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A65B4EA8-8A0A-4932-AB89-A83573CE8B01}"/>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0FC59BE7-595B-4FCE-BEFC-0B09B77824A6}"/>
              </a:ext>
            </a:extLst>
          </p:cNvPr>
          <p:cNvPicPr>
            <a:picLocks noChangeAspect="1"/>
          </p:cNvPicPr>
          <p:nvPr/>
        </p:nvPicPr>
        <p:blipFill>
          <a:blip r:embed="rId12"/>
          <a:stretch>
            <a:fillRect/>
          </a:stretch>
        </p:blipFill>
        <p:spPr>
          <a:xfrm>
            <a:off x="6703792" y="3182400"/>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1A025398-4624-4011-8B15-5EFCACACDC1A}"/>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D22F173C-EDBC-46F3-A42E-5A3062DBEE08}"/>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8E8674FE-DE94-45B7-934A-DDE1DD459A47}"/>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30E7E088-1FCE-4CCB-B4A4-2D42FFEC99FE}"/>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1350EE04-7E7A-49E5-814B-CBE928DAA454}"/>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0C6B4E16-B9D3-4125-8080-45806666756C}"/>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504C3D3C-C340-499E-8BFB-795A76A7B36B}"/>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06E201DE-3AD2-4C66-9425-D064D193C377}"/>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B8727095-023F-4456-8128-8521340F82AD}"/>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6E1120B2-FAF4-484A-B783-7501E1ECC1DA}"/>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78312721-C611-433B-BC3F-A5A901E691C4}"/>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2" name="Afbeelding 151">
            <a:hlinkClick r:id="rId8" action="ppaction://hlinksldjump"/>
            <a:extLst>
              <a:ext uri="{FF2B5EF4-FFF2-40B4-BE49-F238E27FC236}">
                <a16:creationId xmlns:a16="http://schemas.microsoft.com/office/drawing/2014/main" id="{4D733531-95BE-4055-87A4-E9880C874C0A}"/>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3" name="Afbeelding 152">
            <a:hlinkClick r:id="rId8" action="ppaction://hlinksldjump"/>
            <a:extLst>
              <a:ext uri="{FF2B5EF4-FFF2-40B4-BE49-F238E27FC236}">
                <a16:creationId xmlns:a16="http://schemas.microsoft.com/office/drawing/2014/main" id="{61558D5C-C7B6-4E96-8C97-9153AB6B1EEB}"/>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4" name="Afbeelding 153">
            <a:hlinkClick r:id="rId10" action="ppaction://hlinksldjump"/>
            <a:extLst>
              <a:ext uri="{FF2B5EF4-FFF2-40B4-BE49-F238E27FC236}">
                <a16:creationId xmlns:a16="http://schemas.microsoft.com/office/drawing/2014/main" id="{B22AC652-0AAA-484B-825E-E2D5829206FD}"/>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7E54FE9E-9973-4645-BDB8-3849CD9209B0}"/>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46834C6C-FCFA-488C-BEDE-791B0CE09619}"/>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E2C30A3A-2D5D-431A-AAE1-7BA56A715994}"/>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ABA2903D-4D82-46CA-82C5-2EAF2AA910F8}"/>
              </a:ext>
            </a:extLst>
          </p:cNvPr>
          <p:cNvPicPr>
            <a:picLocks noChangeAspect="1"/>
          </p:cNvPicPr>
          <p:nvPr/>
        </p:nvPicPr>
        <p:blipFill>
          <a:blip r:embed="rId12"/>
          <a:stretch>
            <a:fillRect/>
          </a:stretch>
        </p:blipFill>
        <p:spPr>
          <a:xfrm>
            <a:off x="6703792" y="519120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1C39906A-FDAA-49B7-B93B-51226D47250B}"/>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0" name="Rechthoek 159">
            <a:hlinkClick r:id="rId8" action="ppaction://hlinksldjump"/>
            <a:extLst>
              <a:ext uri="{FF2B5EF4-FFF2-40B4-BE49-F238E27FC236}">
                <a16:creationId xmlns:a16="http://schemas.microsoft.com/office/drawing/2014/main" id="{D69F7865-FA37-425E-A763-95B797EE3F4E}"/>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1" name="Afbeelding 160">
            <a:hlinkClick r:id="rId8" action="ppaction://hlinksldjump"/>
            <a:extLst>
              <a:ext uri="{FF2B5EF4-FFF2-40B4-BE49-F238E27FC236}">
                <a16:creationId xmlns:a16="http://schemas.microsoft.com/office/drawing/2014/main" id="{FD5538D0-F964-43AE-91E9-AD926B6CF0E4}"/>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2" name="Rechthoek 161">
            <a:hlinkClick r:id="rId8" action="ppaction://hlinksldjump"/>
            <a:extLst>
              <a:ext uri="{FF2B5EF4-FFF2-40B4-BE49-F238E27FC236}">
                <a16:creationId xmlns:a16="http://schemas.microsoft.com/office/drawing/2014/main" id="{AD70DE1F-6AD8-4835-9C3A-570DA4E85916}"/>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3" name="Rechthoek 162">
            <a:hlinkClick r:id="rId8" action="ppaction://hlinksldjump"/>
            <a:extLst>
              <a:ext uri="{FF2B5EF4-FFF2-40B4-BE49-F238E27FC236}">
                <a16:creationId xmlns:a16="http://schemas.microsoft.com/office/drawing/2014/main" id="{898968EF-AE85-473D-B982-452DC2402273}"/>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2" name="Rechthoek 231">
            <a:hlinkClick r:id="rId8" action="ppaction://hlinksldjump"/>
            <a:extLst>
              <a:ext uri="{FF2B5EF4-FFF2-40B4-BE49-F238E27FC236}">
                <a16:creationId xmlns:a16="http://schemas.microsoft.com/office/drawing/2014/main" id="{22AACC89-0C0C-40D8-94C2-3F03E1AE7AA9}"/>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3" name="Rond diagonale hoek rechthoek 28">
            <a:extLst>
              <a:ext uri="{FF2B5EF4-FFF2-40B4-BE49-F238E27FC236}">
                <a16:creationId xmlns:a16="http://schemas.microsoft.com/office/drawing/2014/main" id="{32F36580-25AD-43C9-9311-B6720F67F7C8}"/>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11</a:t>
            </a:r>
          </a:p>
        </p:txBody>
      </p:sp>
      <p:pic>
        <p:nvPicPr>
          <p:cNvPr id="234" name="Afbeelding 233">
            <a:hlinkClick r:id="rId8" action="ppaction://hlinksldjump"/>
            <a:extLst>
              <a:ext uri="{FF2B5EF4-FFF2-40B4-BE49-F238E27FC236}">
                <a16:creationId xmlns:a16="http://schemas.microsoft.com/office/drawing/2014/main" id="{89764456-FF79-4C10-A306-5C0F61625A22}"/>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1" name="Tekstvak 120">
            <a:extLst>
              <a:ext uri="{FF2B5EF4-FFF2-40B4-BE49-F238E27FC236}">
                <a16:creationId xmlns:a16="http://schemas.microsoft.com/office/drawing/2014/main" id="{9AF2A0B4-B624-4898-924B-992C1C8D6A62}"/>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2" name="Tekstvak 121">
            <a:extLst>
              <a:ext uri="{FF2B5EF4-FFF2-40B4-BE49-F238E27FC236}">
                <a16:creationId xmlns:a16="http://schemas.microsoft.com/office/drawing/2014/main" id="{405945D4-FE64-44B4-8C9B-0832464ACA8A}"/>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5" name="Tabel 164">
            <a:extLst>
              <a:ext uri="{FF2B5EF4-FFF2-40B4-BE49-F238E27FC236}">
                <a16:creationId xmlns:a16="http://schemas.microsoft.com/office/drawing/2014/main" id="{416A0CF0-992D-4704-AD9E-4FD04C4658B8}"/>
              </a:ext>
            </a:extLst>
          </p:cNvPr>
          <p:cNvGraphicFramePr>
            <a:graphicFrameLocks noGrp="1"/>
          </p:cNvGraphicFramePr>
          <p:nvPr>
            <p:extLst>
              <p:ext uri="{D42A27DB-BD31-4B8C-83A1-F6EECF244321}">
                <p14:modId xmlns:p14="http://schemas.microsoft.com/office/powerpoint/2010/main" val="1303493555"/>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HB9842</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98</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B742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6" name="Rechthoek 165">
            <a:extLst>
              <a:ext uri="{FF2B5EF4-FFF2-40B4-BE49-F238E27FC236}">
                <a16:creationId xmlns:a16="http://schemas.microsoft.com/office/drawing/2014/main" id="{27994728-5CED-47BE-A83F-7CC5E7CBF91E}"/>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5 Punten </a:t>
            </a:r>
          </a:p>
        </p:txBody>
      </p:sp>
      <p:pic>
        <p:nvPicPr>
          <p:cNvPr id="167" name="Afbeelding 166">
            <a:extLst>
              <a:ext uri="{FF2B5EF4-FFF2-40B4-BE49-F238E27FC236}">
                <a16:creationId xmlns:a16="http://schemas.microsoft.com/office/drawing/2014/main" id="{9FC16407-D602-4E8A-A700-2EC2E1A9318C}"/>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8" name="Afbeelding 167">
            <a:extLst>
              <a:ext uri="{FF2B5EF4-FFF2-40B4-BE49-F238E27FC236}">
                <a16:creationId xmlns:a16="http://schemas.microsoft.com/office/drawing/2014/main" id="{06335476-41E7-41AC-AD31-814C37C0217B}"/>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9" name="Afbeelding 168">
            <a:extLst>
              <a:ext uri="{FF2B5EF4-FFF2-40B4-BE49-F238E27FC236}">
                <a16:creationId xmlns:a16="http://schemas.microsoft.com/office/drawing/2014/main" id="{8DB8A479-6C81-4216-B1C0-E4EEDB007A46}"/>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0" name="Afbeelding 169">
            <a:extLst>
              <a:ext uri="{FF2B5EF4-FFF2-40B4-BE49-F238E27FC236}">
                <a16:creationId xmlns:a16="http://schemas.microsoft.com/office/drawing/2014/main" id="{2F5981D2-3AF9-4C06-9D87-6DBCE6A6BBC3}"/>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7FE7D59F-7A51-40A2-80AC-3F04798A5DB2}"/>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0A1F6A01-DA97-4814-86EA-D183D38794B9}"/>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86" name="Tekstvak 85">
            <a:extLst>
              <a:ext uri="{FF2B5EF4-FFF2-40B4-BE49-F238E27FC236}">
                <a16:creationId xmlns:a16="http://schemas.microsoft.com/office/drawing/2014/main" id="{434454B1-621A-4032-BF8D-0CE9D5597D19}"/>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3034986143"/>
      </p:ext>
    </p:extLst>
  </p:cSld>
  <p:clrMapOvr>
    <a:masterClrMapping/>
  </p:clrMapOvr>
  <p:transition advClick="0"/>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DDCAFECE-19BA-4ACB-8369-6ECCF8CD40D7}"/>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6EF6D273-A48A-49B9-B1E2-FC13ECFDCA16}"/>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11</a:t>
            </a:r>
          </a:p>
        </p:txBody>
      </p:sp>
      <p:sp>
        <p:nvSpPr>
          <p:cNvPr id="26" name="Tekstvak 25">
            <a:extLst>
              <a:ext uri="{FF2B5EF4-FFF2-40B4-BE49-F238E27FC236}">
                <a16:creationId xmlns:a16="http://schemas.microsoft.com/office/drawing/2014/main" id="{EA459E5A-0A84-4B23-B71A-2068E66C6E86}"/>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58E24351-916C-4818-AD4B-B8C0681BE200}"/>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4A015577-F7E9-41A0-9676-447E2A2F75B5}"/>
              </a:ext>
            </a:extLst>
          </p:cNvPr>
          <p:cNvSpPr txBox="1"/>
          <p:nvPr/>
        </p:nvSpPr>
        <p:spPr>
          <a:xfrm>
            <a:off x="3077285" y="3124800"/>
            <a:ext cx="5665260" cy="923330"/>
          </a:xfrm>
          <a:prstGeom prst="rect">
            <a:avLst/>
          </a:prstGeom>
          <a:solidFill>
            <a:schemeClr val="tx1"/>
          </a:solidFill>
          <a:ln>
            <a:solidFill>
              <a:schemeClr val="tx1"/>
            </a:solidFill>
          </a:ln>
        </p:spPr>
        <p:txBody>
          <a:bodyPr wrap="square" rtlCol="0">
            <a:spAutoFit/>
          </a:bodyPr>
          <a:lstStyle/>
          <a:p>
            <a:r>
              <a:rPr lang="nl-NL" dirty="0">
                <a:solidFill>
                  <a:schemeClr val="bg1"/>
                </a:solidFill>
              </a:rPr>
              <a:t>Heel even terug naar het begin.</a:t>
            </a:r>
            <a:br>
              <a:rPr lang="nl-NL" dirty="0">
                <a:solidFill>
                  <a:schemeClr val="bg1"/>
                </a:solidFill>
              </a:rPr>
            </a:br>
            <a:r>
              <a:rPr lang="nl-NL" dirty="0">
                <a:solidFill>
                  <a:schemeClr val="bg1"/>
                </a:solidFill>
              </a:rPr>
              <a:t>Bieden wij Jacoby met een 5-kaart of vanaf een 5-kaart?</a:t>
            </a:r>
            <a:br>
              <a:rPr lang="nl-NL" dirty="0">
                <a:solidFill>
                  <a:schemeClr val="bg1"/>
                </a:solidFill>
              </a:rPr>
            </a:br>
            <a:r>
              <a:rPr lang="nl-NL" dirty="0">
                <a:solidFill>
                  <a:schemeClr val="bg1"/>
                </a:solidFill>
              </a:rPr>
              <a:t>Gaat het lampje nu aan?</a:t>
            </a:r>
          </a:p>
        </p:txBody>
      </p:sp>
      <p:graphicFrame>
        <p:nvGraphicFramePr>
          <p:cNvPr id="14" name="Tabel 13">
            <a:extLst>
              <a:ext uri="{FF2B5EF4-FFF2-40B4-BE49-F238E27FC236}">
                <a16:creationId xmlns:a16="http://schemas.microsoft.com/office/drawing/2014/main" id="{FD147E65-EC75-49BE-98CF-24B08E9F22AD}"/>
              </a:ext>
            </a:extLst>
          </p:cNvPr>
          <p:cNvGraphicFramePr>
            <a:graphicFrameLocks noGrp="1"/>
          </p:cNvGraphicFramePr>
          <p:nvPr>
            <p:extLst>
              <p:ext uri="{D42A27DB-BD31-4B8C-83A1-F6EECF244321}">
                <p14:modId xmlns:p14="http://schemas.microsoft.com/office/powerpoint/2010/main" val="4069849228"/>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HB9842</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98</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B742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9A17BC0F-A7DB-4FE9-8B1B-34B055B481A2}"/>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5 Punten </a:t>
            </a:r>
          </a:p>
        </p:txBody>
      </p:sp>
      <p:pic>
        <p:nvPicPr>
          <p:cNvPr id="18" name="Afbeelding 17">
            <a:extLst>
              <a:ext uri="{FF2B5EF4-FFF2-40B4-BE49-F238E27FC236}">
                <a16:creationId xmlns:a16="http://schemas.microsoft.com/office/drawing/2014/main" id="{25E53988-DF08-44B1-B18A-CFB4F9239E2F}"/>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867B1B5B-CAB8-402C-B439-32490AE7F5E8}"/>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606CB7BC-4831-48C2-B5D7-01ACBBFA8E1D}"/>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8EC92EEC-3A83-4153-BA3E-A2D33028067C}"/>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F93B2A46-4ECB-42F4-9CF0-56452B5D13E2}"/>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FDCE9623-E376-4ED9-B37D-FBB29936C6EC}"/>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0C07D369-33CC-44A3-9D89-1725F695E32A}"/>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3533571399"/>
      </p:ext>
    </p:extLst>
  </p:cSld>
  <p:clrMapOvr>
    <a:masterClrMapping/>
  </p:clrMapOvr>
  <p:transition advClick="0"/>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28" name="Rond diagonale hoek rechthoek 28">
            <a:extLst>
              <a:ext uri="{FF2B5EF4-FFF2-40B4-BE49-F238E27FC236}">
                <a16:creationId xmlns:a16="http://schemas.microsoft.com/office/drawing/2014/main" id="{C51E9E1E-A7B0-44CD-A3EE-B82DB730D7A4}"/>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11</a:t>
            </a:r>
          </a:p>
        </p:txBody>
      </p:sp>
      <p:sp>
        <p:nvSpPr>
          <p:cNvPr id="29" name="Rond diagonale hoek rechthoek 28">
            <a:extLst>
              <a:ext uri="{FF2B5EF4-FFF2-40B4-BE49-F238E27FC236}">
                <a16:creationId xmlns:a16="http://schemas.microsoft.com/office/drawing/2014/main" id="{088B0C93-CB7E-42FB-9EB1-1AA2080CFA0F}"/>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40" name="Tekstvak 39">
            <a:extLst>
              <a:ext uri="{FF2B5EF4-FFF2-40B4-BE49-F238E27FC236}">
                <a16:creationId xmlns:a16="http://schemas.microsoft.com/office/drawing/2014/main" id="{74C2049E-D6D5-49A9-AD29-50C3F61A0587}"/>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41" name="Tekstvak 40">
            <a:extLst>
              <a:ext uri="{FF2B5EF4-FFF2-40B4-BE49-F238E27FC236}">
                <a16:creationId xmlns:a16="http://schemas.microsoft.com/office/drawing/2014/main" id="{57D6BC6D-7D9A-4F69-B917-8DCDE2C407C5}"/>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ACAC6DBA-E97E-43B1-8CA1-1FB11220B7AC}"/>
              </a:ext>
            </a:extLst>
          </p:cNvPr>
          <p:cNvSpPr txBox="1"/>
          <p:nvPr/>
        </p:nvSpPr>
        <p:spPr>
          <a:xfrm>
            <a:off x="3023420" y="3578832"/>
            <a:ext cx="5706000" cy="369332"/>
          </a:xfrm>
          <a:prstGeom prst="rect">
            <a:avLst/>
          </a:prstGeom>
          <a:solidFill>
            <a:schemeClr val="tx1"/>
          </a:solidFill>
          <a:ln>
            <a:solidFill>
              <a:schemeClr val="tx1"/>
            </a:solidFill>
          </a:ln>
        </p:spPr>
        <p:txBody>
          <a:bodyPr wrap="square" rtlCol="0">
            <a:spAutoFit/>
          </a:bodyPr>
          <a:lstStyle/>
          <a:p>
            <a:r>
              <a:rPr lang="nl-NL" dirty="0">
                <a:solidFill>
                  <a:schemeClr val="bg1"/>
                </a:solidFill>
              </a:rPr>
              <a:t>Ook met 6-kaart hoog, bieden wij Jacoby.</a:t>
            </a:r>
          </a:p>
        </p:txBody>
      </p:sp>
      <p:sp>
        <p:nvSpPr>
          <p:cNvPr id="16" name="Tekstvak 15">
            <a:extLst>
              <a:ext uri="{FF2B5EF4-FFF2-40B4-BE49-F238E27FC236}">
                <a16:creationId xmlns:a16="http://schemas.microsoft.com/office/drawing/2014/main" id="{836FB39F-09AA-45AF-B951-A097942DAF25}"/>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3 </a:t>
            </a:r>
          </a:p>
        </p:txBody>
      </p:sp>
      <p:graphicFrame>
        <p:nvGraphicFramePr>
          <p:cNvPr id="12" name="Tabel 11">
            <a:extLst>
              <a:ext uri="{FF2B5EF4-FFF2-40B4-BE49-F238E27FC236}">
                <a16:creationId xmlns:a16="http://schemas.microsoft.com/office/drawing/2014/main" id="{63B4F16A-0579-402B-B8EC-E5905C871BE1}"/>
              </a:ext>
            </a:extLst>
          </p:cNvPr>
          <p:cNvGraphicFramePr>
            <a:graphicFrameLocks noGrp="1"/>
          </p:cNvGraphicFramePr>
          <p:nvPr>
            <p:extLst>
              <p:ext uri="{D42A27DB-BD31-4B8C-83A1-F6EECF244321}">
                <p14:modId xmlns:p14="http://schemas.microsoft.com/office/powerpoint/2010/main" val="4069849228"/>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HB9842</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98</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B742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A43ABAA5-8F1B-42B7-811A-0D6FCB719746}"/>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5 Punten </a:t>
            </a:r>
          </a:p>
        </p:txBody>
      </p:sp>
      <p:pic>
        <p:nvPicPr>
          <p:cNvPr id="17" name="Afbeelding 16">
            <a:extLst>
              <a:ext uri="{FF2B5EF4-FFF2-40B4-BE49-F238E27FC236}">
                <a16:creationId xmlns:a16="http://schemas.microsoft.com/office/drawing/2014/main" id="{35865AC6-F7C0-4D39-954B-8843DB3E34EF}"/>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8" name="Afbeelding 17">
            <a:extLst>
              <a:ext uri="{FF2B5EF4-FFF2-40B4-BE49-F238E27FC236}">
                <a16:creationId xmlns:a16="http://schemas.microsoft.com/office/drawing/2014/main" id="{CC04BBBD-80D5-4F0E-9030-DF76A07592D9}"/>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19" name="Afbeelding 18">
            <a:extLst>
              <a:ext uri="{FF2B5EF4-FFF2-40B4-BE49-F238E27FC236}">
                <a16:creationId xmlns:a16="http://schemas.microsoft.com/office/drawing/2014/main" id="{DA9039BF-878A-484B-8E94-6401BA0816F1}"/>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0" name="Afbeelding 19">
            <a:extLst>
              <a:ext uri="{FF2B5EF4-FFF2-40B4-BE49-F238E27FC236}">
                <a16:creationId xmlns:a16="http://schemas.microsoft.com/office/drawing/2014/main" id="{3CE2580F-E9EE-4AEB-A837-45C4BCA794CF}"/>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1" name="Rond diagonale hoek rechthoek 17">
            <a:extLst>
              <a:ext uri="{FF2B5EF4-FFF2-40B4-BE49-F238E27FC236}">
                <a16:creationId xmlns:a16="http://schemas.microsoft.com/office/drawing/2014/main" id="{A88D84BB-C670-482D-84A4-FF712657C7AE}"/>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2" name="Tekstvak 21">
            <a:extLst>
              <a:ext uri="{FF2B5EF4-FFF2-40B4-BE49-F238E27FC236}">
                <a16:creationId xmlns:a16="http://schemas.microsoft.com/office/drawing/2014/main" id="{256228F1-AEA1-46FA-A7FB-BE9BE8D1CA9A}"/>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3" name="Tekstvak 22">
            <a:extLst>
              <a:ext uri="{FF2B5EF4-FFF2-40B4-BE49-F238E27FC236}">
                <a16:creationId xmlns:a16="http://schemas.microsoft.com/office/drawing/2014/main" id="{EA0F4942-1CB9-407A-BD81-E976EADD281A}"/>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pic>
        <p:nvPicPr>
          <p:cNvPr id="24" name="Afbeelding 23">
            <a:extLst>
              <a:ext uri="{FF2B5EF4-FFF2-40B4-BE49-F238E27FC236}">
                <a16:creationId xmlns:a16="http://schemas.microsoft.com/office/drawing/2014/main" id="{F7D9C606-C2DE-4093-80C2-BED865554D99}"/>
              </a:ext>
            </a:extLst>
          </p:cNvPr>
          <p:cNvPicPr>
            <a:picLocks noChangeAspect="1"/>
          </p:cNvPicPr>
          <p:nvPr/>
        </p:nvPicPr>
        <p:blipFill>
          <a:blip r:embed="rId7"/>
          <a:stretch>
            <a:fillRect/>
          </a:stretch>
        </p:blipFill>
        <p:spPr>
          <a:xfrm>
            <a:off x="5439600" y="3200400"/>
            <a:ext cx="213378" cy="213378"/>
          </a:xfrm>
          <a:prstGeom prst="rect">
            <a:avLst/>
          </a:prstGeom>
        </p:spPr>
      </p:pic>
    </p:spTree>
    <p:extLst>
      <p:ext uri="{BB962C8B-B14F-4D97-AF65-F5344CB8AC3E}">
        <p14:creationId xmlns:p14="http://schemas.microsoft.com/office/powerpoint/2010/main" val="1064521827"/>
      </p:ext>
    </p:extLst>
  </p:cSld>
  <p:clrMapOvr>
    <a:masterClrMapping/>
  </p:clrMapOvr>
  <p:transition advClick="0"/>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04A03EF2-EEDF-45AF-9AFA-9E355E43494C}"/>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80591C1B-8171-4E48-9BBF-0CEF205F6ED8}"/>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EED23C16-CADB-4310-85B6-01551A57621C}"/>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55A5594F-5277-447B-8C8C-9597D3AC5510}"/>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84321D99-887A-4471-980B-B0D21B152CEB}"/>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C7FCA380-0940-4A93-A020-A692F01B30BB}"/>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5FADD760-182C-4F03-9B46-5A363ECC6771}"/>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08E83F5C-FE8F-4EBC-9FCC-9487B3D8864F}"/>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735375D6-05B8-4CCE-B559-7044729F3FAA}"/>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57781CFD-BFE6-4132-A1E1-040A279B434D}"/>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745DF9F5-392B-47C1-A72E-9A28EE1DAF0F}"/>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BB45E98E-FC35-4243-B065-08EC290A3F0F}"/>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61619A45-E9F0-42C8-A2F5-A856AD4FD631}"/>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8" action="ppaction://hlinksldjump"/>
            <a:extLst>
              <a:ext uri="{FF2B5EF4-FFF2-40B4-BE49-F238E27FC236}">
                <a16:creationId xmlns:a16="http://schemas.microsoft.com/office/drawing/2014/main" id="{98B54BDB-B48F-43A1-A688-1527C66C7B86}"/>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10" action="ppaction://hlinksldjump"/>
            <a:extLst>
              <a:ext uri="{FF2B5EF4-FFF2-40B4-BE49-F238E27FC236}">
                <a16:creationId xmlns:a16="http://schemas.microsoft.com/office/drawing/2014/main" id="{F841D373-7251-4BC4-9EBC-EA91E356FD6C}"/>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8" action="ppaction://hlinksldjump"/>
            <a:extLst>
              <a:ext uri="{FF2B5EF4-FFF2-40B4-BE49-F238E27FC236}">
                <a16:creationId xmlns:a16="http://schemas.microsoft.com/office/drawing/2014/main" id="{E31484B5-2115-4020-8B99-1697D6757FC7}"/>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8" action="ppaction://hlinksldjump"/>
            <a:extLst>
              <a:ext uri="{FF2B5EF4-FFF2-40B4-BE49-F238E27FC236}">
                <a16:creationId xmlns:a16="http://schemas.microsoft.com/office/drawing/2014/main" id="{FC52FACD-CF6F-402C-813E-570B69F97A05}"/>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07C00B0B-32C4-4554-A1BA-A0DF94A96F1C}"/>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BBFBB3FA-B323-4A53-8088-56B5E11944A5}"/>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4B957350-626E-4027-B4A8-5C4AB542E3D5}"/>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28F1F54F-D292-4960-A2D3-7415CA5EA23D}"/>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34D3CD49-9667-4EF3-8168-760B2436FACC}"/>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F26B1081-29A9-4BCB-914A-B3230C6A25C9}"/>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9ADB138F-0CF9-4FE8-AD2B-E48B3FC7DCAF}"/>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4490E656-F2A8-45B6-A30F-9488722BA7C3}"/>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B58FB517-EE60-4FA8-A068-FA219EBEEB55}"/>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375FEF37-2F6F-4978-BD62-1A65EBD8A9D4}"/>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2546EA94-FD7D-4BE8-9045-03426D577B0E}"/>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6BBEE953-3005-4F83-B561-4B242B5B1A2E}"/>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AC0C066D-FFC2-40FA-9D02-8859033FE81E}"/>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3" name="Rechthoek 122">
            <a:hlinkClick r:id="rId8" action="ppaction://hlinksldjump"/>
            <a:extLst>
              <a:ext uri="{FF2B5EF4-FFF2-40B4-BE49-F238E27FC236}">
                <a16:creationId xmlns:a16="http://schemas.microsoft.com/office/drawing/2014/main" id="{1E8A8E0E-B3D7-4085-A809-D6DF520ED900}"/>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8" action="ppaction://hlinksldjump"/>
            <a:extLst>
              <a:ext uri="{FF2B5EF4-FFF2-40B4-BE49-F238E27FC236}">
                <a16:creationId xmlns:a16="http://schemas.microsoft.com/office/drawing/2014/main" id="{E264C184-0E44-4620-BD0B-D2F7F3FA7623}"/>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8" action="ppaction://hlinksldjump"/>
            <a:extLst>
              <a:ext uri="{FF2B5EF4-FFF2-40B4-BE49-F238E27FC236}">
                <a16:creationId xmlns:a16="http://schemas.microsoft.com/office/drawing/2014/main" id="{BBD28B73-2321-4A8D-9E5F-2E0029999A65}"/>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536A878E-3207-4DFD-A47D-9F351531EE91}"/>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1" name="Rechthoek 130">
            <a:hlinkClick r:id="rId8" action="ppaction://hlinksldjump"/>
            <a:extLst>
              <a:ext uri="{FF2B5EF4-FFF2-40B4-BE49-F238E27FC236}">
                <a16:creationId xmlns:a16="http://schemas.microsoft.com/office/drawing/2014/main" id="{BEE6A130-E7A6-4349-85EB-39280C5211D1}"/>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C119F222-9A72-4259-ABC2-88DCCFB35F4D}"/>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1039E437-6A9F-4D14-8272-692D83F6AB4B}"/>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78342855-776D-402F-8135-A006B1EA7714}"/>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E17AE78C-0929-479D-AD23-A1D812AB3060}"/>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36" name="Afbeelding 135">
            <a:hlinkClick r:id="rId10" action="ppaction://hlinksldjump"/>
            <a:extLst>
              <a:ext uri="{FF2B5EF4-FFF2-40B4-BE49-F238E27FC236}">
                <a16:creationId xmlns:a16="http://schemas.microsoft.com/office/drawing/2014/main" id="{3BAC0A1A-465D-41B3-98EA-28F22DA8CEDB}"/>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CA0020F2-DBD8-4F61-B605-AC7E21BC3120}"/>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987A1086-E5F0-4012-B782-59DB6C4FFB77}"/>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475F6264-3650-401F-B230-2AA7E77BA744}"/>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06B2E02D-451B-47BE-AD12-95A38162F1B0}"/>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02D4A477-6586-4236-9F24-47A793124FA5}"/>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52B49514-5C0D-425B-8533-B077EF4FA08D}"/>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638ACF50-2FB8-4DF1-8DB8-DEE5B8D18F77}"/>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7AA755A9-5DB1-4CE4-A957-BD7D57F383B1}"/>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12C699F6-CFEE-4836-A88C-3BB416FBD16D}"/>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070F03D6-5690-4171-A155-6F32248B2908}"/>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181F6FC2-62AF-4376-A28E-C3319BD95ED8}"/>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E25275FB-369F-4D08-94DE-5E55ABE16E0E}"/>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3747F9AC-2160-45CE-BED9-9DCC06EFD2B2}"/>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32CFF93A-7C7D-4BA1-8448-3473C13EDE85}"/>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BCD267F6-6F7A-4D42-A6DC-C0F13FD1B545}"/>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2" name="Afbeelding 151">
            <a:hlinkClick r:id="rId8" action="ppaction://hlinksldjump"/>
            <a:extLst>
              <a:ext uri="{FF2B5EF4-FFF2-40B4-BE49-F238E27FC236}">
                <a16:creationId xmlns:a16="http://schemas.microsoft.com/office/drawing/2014/main" id="{27664755-974D-4CD1-9538-1B6B47D96A22}"/>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3" name="Afbeelding 152">
            <a:hlinkClick r:id="rId8" action="ppaction://hlinksldjump"/>
            <a:extLst>
              <a:ext uri="{FF2B5EF4-FFF2-40B4-BE49-F238E27FC236}">
                <a16:creationId xmlns:a16="http://schemas.microsoft.com/office/drawing/2014/main" id="{FE97B9E1-1F1C-470C-8073-E1B84156D4B8}"/>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4" name="Afbeelding 153">
            <a:hlinkClick r:id="rId8" action="ppaction://hlinksldjump"/>
            <a:extLst>
              <a:ext uri="{FF2B5EF4-FFF2-40B4-BE49-F238E27FC236}">
                <a16:creationId xmlns:a16="http://schemas.microsoft.com/office/drawing/2014/main" id="{2CEF56BD-1DAD-4F8B-A515-8052E1046407}"/>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C606C8F6-B20F-4268-86E5-E31AD58D82BB}"/>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C437D0D4-0AC3-43C1-BCFE-111F1D76C6C7}"/>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FAC1CDD4-0AA6-4034-9276-ACFD220D0FD5}"/>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67C5DF89-26C0-44BC-9E6B-D19F9094C727}"/>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C2D9585D-9E65-4E5F-86A8-B464A1EC225B}"/>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0" name="Rechthoek 159">
            <a:hlinkClick r:id="rId8" action="ppaction://hlinksldjump"/>
            <a:extLst>
              <a:ext uri="{FF2B5EF4-FFF2-40B4-BE49-F238E27FC236}">
                <a16:creationId xmlns:a16="http://schemas.microsoft.com/office/drawing/2014/main" id="{43F2F0FF-41CF-4502-8383-7CC1E87106E4}"/>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1" name="Afbeelding 160">
            <a:hlinkClick r:id="rId8" action="ppaction://hlinksldjump"/>
            <a:extLst>
              <a:ext uri="{FF2B5EF4-FFF2-40B4-BE49-F238E27FC236}">
                <a16:creationId xmlns:a16="http://schemas.microsoft.com/office/drawing/2014/main" id="{A0276F19-BAF8-450E-9DDB-15D240575B60}"/>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2" name="Rechthoek 161">
            <a:hlinkClick r:id="rId8" action="ppaction://hlinksldjump"/>
            <a:extLst>
              <a:ext uri="{FF2B5EF4-FFF2-40B4-BE49-F238E27FC236}">
                <a16:creationId xmlns:a16="http://schemas.microsoft.com/office/drawing/2014/main" id="{BBEDB5E8-427F-45F6-8555-B5E22BECA649}"/>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3" name="Rechthoek 162">
            <a:hlinkClick r:id="rId8" action="ppaction://hlinksldjump"/>
            <a:extLst>
              <a:ext uri="{FF2B5EF4-FFF2-40B4-BE49-F238E27FC236}">
                <a16:creationId xmlns:a16="http://schemas.microsoft.com/office/drawing/2014/main" id="{0F813A66-8911-460C-A355-A2128DD6E828}"/>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2" name="Rechthoek 231">
            <a:hlinkClick r:id="rId8" action="ppaction://hlinksldjump"/>
            <a:extLst>
              <a:ext uri="{FF2B5EF4-FFF2-40B4-BE49-F238E27FC236}">
                <a16:creationId xmlns:a16="http://schemas.microsoft.com/office/drawing/2014/main" id="{EA09B78D-0FCC-42C9-81AF-515893C31589}"/>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3" name="Rond diagonale hoek rechthoek 28">
            <a:extLst>
              <a:ext uri="{FF2B5EF4-FFF2-40B4-BE49-F238E27FC236}">
                <a16:creationId xmlns:a16="http://schemas.microsoft.com/office/drawing/2014/main" id="{1A45A7D0-4A3C-4599-95CB-7C5F8A101C58}"/>
              </a:ext>
            </a:extLst>
          </p:cNvPr>
          <p:cNvSpPr/>
          <p:nvPr/>
        </p:nvSpPr>
        <p:spPr>
          <a:xfrm>
            <a:off x="396000" y="107658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12</a:t>
            </a:r>
          </a:p>
        </p:txBody>
      </p:sp>
      <p:pic>
        <p:nvPicPr>
          <p:cNvPr id="234" name="Afbeelding 233">
            <a:hlinkClick r:id="rId8" action="ppaction://hlinksldjump"/>
            <a:extLst>
              <a:ext uri="{FF2B5EF4-FFF2-40B4-BE49-F238E27FC236}">
                <a16:creationId xmlns:a16="http://schemas.microsoft.com/office/drawing/2014/main" id="{8884929B-7A20-4252-83A2-890E122A1814}"/>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1" name="Tekstvak 120">
            <a:extLst>
              <a:ext uri="{FF2B5EF4-FFF2-40B4-BE49-F238E27FC236}">
                <a16:creationId xmlns:a16="http://schemas.microsoft.com/office/drawing/2014/main" id="{5618BA15-D63E-4A4E-9994-637539BA5722}"/>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2" name="Tekstvak 121">
            <a:extLst>
              <a:ext uri="{FF2B5EF4-FFF2-40B4-BE49-F238E27FC236}">
                <a16:creationId xmlns:a16="http://schemas.microsoft.com/office/drawing/2014/main" id="{DAC9790B-3417-4CD1-BF8A-4D364DD9BF54}"/>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5" name="Tabel 164">
            <a:extLst>
              <a:ext uri="{FF2B5EF4-FFF2-40B4-BE49-F238E27FC236}">
                <a16:creationId xmlns:a16="http://schemas.microsoft.com/office/drawing/2014/main" id="{8520F419-3B16-4272-BD39-F4D3176CBAE7}"/>
              </a:ext>
            </a:extLst>
          </p:cNvPr>
          <p:cNvGraphicFramePr>
            <a:graphicFrameLocks noGrp="1"/>
          </p:cNvGraphicFramePr>
          <p:nvPr>
            <p:extLst>
              <p:ext uri="{D42A27DB-BD31-4B8C-83A1-F6EECF244321}">
                <p14:modId xmlns:p14="http://schemas.microsoft.com/office/powerpoint/2010/main" val="923924399"/>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B1083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H1082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A10932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6" name="Rechthoek 165">
            <a:extLst>
              <a:ext uri="{FF2B5EF4-FFF2-40B4-BE49-F238E27FC236}">
                <a16:creationId xmlns:a16="http://schemas.microsoft.com/office/drawing/2014/main" id="{04C7781B-4515-45C7-9585-C2BE9DE24CDA}"/>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8 Punten </a:t>
            </a:r>
          </a:p>
        </p:txBody>
      </p:sp>
      <p:pic>
        <p:nvPicPr>
          <p:cNvPr id="167" name="Afbeelding 166">
            <a:extLst>
              <a:ext uri="{FF2B5EF4-FFF2-40B4-BE49-F238E27FC236}">
                <a16:creationId xmlns:a16="http://schemas.microsoft.com/office/drawing/2014/main" id="{4F980DDC-9C50-4D27-8AAF-173EEE9027EC}"/>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8" name="Afbeelding 167">
            <a:extLst>
              <a:ext uri="{FF2B5EF4-FFF2-40B4-BE49-F238E27FC236}">
                <a16:creationId xmlns:a16="http://schemas.microsoft.com/office/drawing/2014/main" id="{D79FB6D3-AC3E-4A49-9E33-1BEB4AFFB06C}"/>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9" name="Afbeelding 168">
            <a:extLst>
              <a:ext uri="{FF2B5EF4-FFF2-40B4-BE49-F238E27FC236}">
                <a16:creationId xmlns:a16="http://schemas.microsoft.com/office/drawing/2014/main" id="{976C4ECA-55FA-4F56-9F80-E1C3CE8C6317}"/>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0" name="Afbeelding 169">
            <a:extLst>
              <a:ext uri="{FF2B5EF4-FFF2-40B4-BE49-F238E27FC236}">
                <a16:creationId xmlns:a16="http://schemas.microsoft.com/office/drawing/2014/main" id="{1FC03A7E-8934-4998-99C5-D3E760A29967}"/>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DCD3FE22-89E0-42C8-95E9-67AA6385BAEE}"/>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463ECB82-B989-4F21-8424-46C5B5D1B4C6}"/>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86" name="Tekstvak 85">
            <a:extLst>
              <a:ext uri="{FF2B5EF4-FFF2-40B4-BE49-F238E27FC236}">
                <a16:creationId xmlns:a16="http://schemas.microsoft.com/office/drawing/2014/main" id="{8252BFE9-09AB-408F-BF0E-9FDEF7340669}"/>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1080033839"/>
      </p:ext>
    </p:extLst>
  </p:cSld>
  <p:clrMapOvr>
    <a:masterClrMapping/>
  </p:clrMapOvr>
  <p:transition advClick="0"/>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B5E07E0A-A525-4EE8-945C-712B0E6CF4B1}"/>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E1E0DFA6-4B2E-46AB-AA83-97E30DE191C6}"/>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12</a:t>
            </a:r>
          </a:p>
        </p:txBody>
      </p:sp>
      <p:sp>
        <p:nvSpPr>
          <p:cNvPr id="26" name="Tekstvak 25">
            <a:extLst>
              <a:ext uri="{FF2B5EF4-FFF2-40B4-BE49-F238E27FC236}">
                <a16:creationId xmlns:a16="http://schemas.microsoft.com/office/drawing/2014/main" id="{75F776BF-B6DA-4C9F-9B3E-D9C10A3EEC2C}"/>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80F140A6-3F5A-4B41-9BA7-E190B7C8DAD8}"/>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6B5CCF61-5FD4-4386-9409-4B9EF60B0161}"/>
              </a:ext>
            </a:extLst>
          </p:cNvPr>
          <p:cNvSpPr txBox="1"/>
          <p:nvPr/>
        </p:nvSpPr>
        <p:spPr>
          <a:xfrm>
            <a:off x="3077285" y="3124800"/>
            <a:ext cx="5665260" cy="1200329"/>
          </a:xfrm>
          <a:prstGeom prst="rect">
            <a:avLst/>
          </a:prstGeom>
          <a:solidFill>
            <a:schemeClr val="tx1"/>
          </a:solidFill>
          <a:ln>
            <a:solidFill>
              <a:schemeClr val="tx1"/>
            </a:solidFill>
          </a:ln>
        </p:spPr>
        <p:txBody>
          <a:bodyPr wrap="square" rtlCol="0">
            <a:spAutoFit/>
          </a:bodyPr>
          <a:lstStyle/>
          <a:p>
            <a:r>
              <a:rPr lang="nl-NL" dirty="0">
                <a:solidFill>
                  <a:schemeClr val="bg1"/>
                </a:solidFill>
              </a:rPr>
              <a:t>Klopt. Het zijn voldoende punten voor een manche.</a:t>
            </a:r>
            <a:br>
              <a:rPr lang="nl-NL" dirty="0">
                <a:solidFill>
                  <a:schemeClr val="bg1"/>
                </a:solidFill>
              </a:rPr>
            </a:br>
            <a:r>
              <a:rPr lang="nl-NL" dirty="0">
                <a:solidFill>
                  <a:schemeClr val="bg1"/>
                </a:solidFill>
              </a:rPr>
              <a:t>En ik ben er heilig van overtuigd, dat uw partner iets in de harten heeft. Maar zijn het de juiste, dan is 3 Sans Atout kansloos. U een 4-kaart hoog! Dan bieden wij?</a:t>
            </a:r>
          </a:p>
        </p:txBody>
      </p:sp>
      <p:graphicFrame>
        <p:nvGraphicFramePr>
          <p:cNvPr id="14" name="Tabel 13">
            <a:extLst>
              <a:ext uri="{FF2B5EF4-FFF2-40B4-BE49-F238E27FC236}">
                <a16:creationId xmlns:a16="http://schemas.microsoft.com/office/drawing/2014/main" id="{F8FBD49E-A827-4179-B6D8-FD570FE82DC4}"/>
              </a:ext>
            </a:extLst>
          </p:cNvPr>
          <p:cNvGraphicFramePr>
            <a:graphicFrameLocks noGrp="1"/>
          </p:cNvGraphicFramePr>
          <p:nvPr>
            <p:extLst>
              <p:ext uri="{D42A27DB-BD31-4B8C-83A1-F6EECF244321}">
                <p14:modId xmlns:p14="http://schemas.microsoft.com/office/powerpoint/2010/main" val="45320477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B1083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H1082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A10932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86B41654-FB95-4C23-A4BF-5C251C79C279}"/>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8 Punten </a:t>
            </a:r>
          </a:p>
        </p:txBody>
      </p:sp>
      <p:pic>
        <p:nvPicPr>
          <p:cNvPr id="18" name="Afbeelding 17">
            <a:extLst>
              <a:ext uri="{FF2B5EF4-FFF2-40B4-BE49-F238E27FC236}">
                <a16:creationId xmlns:a16="http://schemas.microsoft.com/office/drawing/2014/main" id="{5CE9BE62-8E56-4B60-8153-6027A5B0C53D}"/>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8A9A54C4-EBFB-4F2B-9E4F-5EBEC19490A9}"/>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14D4C881-19B0-44C6-91CE-7D2A5E131C66}"/>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3672B180-B7F2-4795-BD40-1EC603AED597}"/>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6B319EF7-0F98-464A-BE50-5B3F9B697883}"/>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15B5DF9D-C723-4C94-B6CF-C67CB0682864}"/>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2CE138D8-90ED-43B8-8A19-B68F9C9389CE}"/>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1071235692"/>
      </p:ext>
    </p:extLst>
  </p:cSld>
  <p:clrMapOvr>
    <a:masterClrMapping/>
  </p:clrMapOvr>
  <p:transition advClick="0"/>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F158E6D8-2838-42C9-8E9D-17EE196EC568}"/>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12</a:t>
            </a:r>
          </a:p>
        </p:txBody>
      </p:sp>
      <p:sp>
        <p:nvSpPr>
          <p:cNvPr id="17" name="Rond diagonale hoek rechthoek 28">
            <a:extLst>
              <a:ext uri="{FF2B5EF4-FFF2-40B4-BE49-F238E27FC236}">
                <a16:creationId xmlns:a16="http://schemas.microsoft.com/office/drawing/2014/main" id="{107FA2BC-EB27-45A2-86D9-E38066A30CDD}"/>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E821EEFC-2B7F-4278-A04A-510080CB836C}"/>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C6D9173B-DD3B-46A3-B032-72934FD3C1C0}"/>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05551046-A3E2-42E1-B6BD-BB676A0F3972}"/>
              </a:ext>
            </a:extLst>
          </p:cNvPr>
          <p:cNvSpPr txBox="1"/>
          <p:nvPr/>
        </p:nvSpPr>
        <p:spPr>
          <a:xfrm>
            <a:off x="3023420" y="3578832"/>
            <a:ext cx="5706000" cy="923330"/>
          </a:xfrm>
          <a:prstGeom prst="rect">
            <a:avLst/>
          </a:prstGeom>
          <a:solidFill>
            <a:schemeClr val="tx1"/>
          </a:solidFill>
          <a:ln>
            <a:solidFill>
              <a:schemeClr val="tx1"/>
            </a:solidFill>
          </a:ln>
        </p:spPr>
        <p:txBody>
          <a:bodyPr wrap="square" rtlCol="0">
            <a:spAutoFit/>
          </a:bodyPr>
          <a:lstStyle/>
          <a:p>
            <a:r>
              <a:rPr lang="nl-NL" dirty="0">
                <a:solidFill>
                  <a:schemeClr val="bg1"/>
                </a:solidFill>
              </a:rPr>
              <a:t>Met een 4-kaart hoog bieden wij altijd Stayman.</a:t>
            </a:r>
            <a:br>
              <a:rPr lang="nl-NL" dirty="0">
                <a:solidFill>
                  <a:schemeClr val="bg1"/>
                </a:solidFill>
              </a:rPr>
            </a:br>
            <a:r>
              <a:rPr lang="nl-NL" dirty="0">
                <a:solidFill>
                  <a:schemeClr val="bg1"/>
                </a:solidFill>
              </a:rPr>
              <a:t>En met deze hand speelt u toch liever 4 schoppen dan 3 Sans Atout, mag ik aannemen?</a:t>
            </a:r>
          </a:p>
        </p:txBody>
      </p:sp>
      <p:sp>
        <p:nvSpPr>
          <p:cNvPr id="22" name="Tekstvak 21">
            <a:extLst>
              <a:ext uri="{FF2B5EF4-FFF2-40B4-BE49-F238E27FC236}">
                <a16:creationId xmlns:a16="http://schemas.microsoft.com/office/drawing/2014/main" id="{A10B901D-14B9-420D-9E1F-7874C686D4A3}"/>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3 </a:t>
            </a:r>
          </a:p>
        </p:txBody>
      </p:sp>
      <p:graphicFrame>
        <p:nvGraphicFramePr>
          <p:cNvPr id="12" name="Tabel 11">
            <a:extLst>
              <a:ext uri="{FF2B5EF4-FFF2-40B4-BE49-F238E27FC236}">
                <a16:creationId xmlns:a16="http://schemas.microsoft.com/office/drawing/2014/main" id="{128B88B8-A5B0-43D5-B115-9F15998CC175}"/>
              </a:ext>
            </a:extLst>
          </p:cNvPr>
          <p:cNvGraphicFramePr>
            <a:graphicFrameLocks noGrp="1"/>
          </p:cNvGraphicFramePr>
          <p:nvPr>
            <p:extLst>
              <p:ext uri="{D42A27DB-BD31-4B8C-83A1-F6EECF244321}">
                <p14:modId xmlns:p14="http://schemas.microsoft.com/office/powerpoint/2010/main" val="45320477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B1083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H1082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A10932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B81907F7-4D62-43EF-9968-4753F14188AF}"/>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8 Punten </a:t>
            </a:r>
          </a:p>
        </p:txBody>
      </p:sp>
      <p:pic>
        <p:nvPicPr>
          <p:cNvPr id="18" name="Afbeelding 17">
            <a:extLst>
              <a:ext uri="{FF2B5EF4-FFF2-40B4-BE49-F238E27FC236}">
                <a16:creationId xmlns:a16="http://schemas.microsoft.com/office/drawing/2014/main" id="{51B85578-7852-4549-AF03-45FA09060201}"/>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7B1D4AC8-11A0-4E4C-B9B0-8A24556ADF9F}"/>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D0F52BDD-FE61-457E-8BD0-E5F1A8B75180}"/>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DD4A20AC-02CD-4DF4-9020-AA1DBA1938F7}"/>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736C9300-AF34-483C-A25D-65B0E6D45E25}"/>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60294730-9B2D-474A-B0F8-48682159664C}"/>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8B793AB8-E47C-4443-AE5E-EF28FE8B772D}"/>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pic>
        <p:nvPicPr>
          <p:cNvPr id="26" name="Afbeelding 25">
            <a:extLst>
              <a:ext uri="{FF2B5EF4-FFF2-40B4-BE49-F238E27FC236}">
                <a16:creationId xmlns:a16="http://schemas.microsoft.com/office/drawing/2014/main" id="{A7F6F167-3FB0-40C6-8905-55FDF3B98896}"/>
              </a:ext>
            </a:extLst>
          </p:cNvPr>
          <p:cNvPicPr>
            <a:picLocks noChangeAspect="1"/>
          </p:cNvPicPr>
          <p:nvPr/>
        </p:nvPicPr>
        <p:blipFill>
          <a:blip r:embed="rId10"/>
          <a:stretch>
            <a:fillRect/>
          </a:stretch>
        </p:blipFill>
        <p:spPr>
          <a:xfrm>
            <a:off x="5439600" y="3200400"/>
            <a:ext cx="213378" cy="213378"/>
          </a:xfrm>
          <a:prstGeom prst="rect">
            <a:avLst/>
          </a:prstGeom>
        </p:spPr>
      </p:pic>
    </p:spTree>
    <p:extLst>
      <p:ext uri="{BB962C8B-B14F-4D97-AF65-F5344CB8AC3E}">
        <p14:creationId xmlns:p14="http://schemas.microsoft.com/office/powerpoint/2010/main" val="1744210984"/>
      </p:ext>
    </p:extLst>
  </p:cSld>
  <p:clrMapOvr>
    <a:masterClrMapping/>
  </p:clrMapOvr>
  <p:transition advClick="0"/>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18A9AB0E-EB1A-4B2A-B2F0-1EA872EA06CA}"/>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8D95D272-C0CD-4736-A520-6EC2E7D72AFA}"/>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5A1DB0D6-8CD1-49BB-A82F-A55E645A2C7D}"/>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7FE66673-6A09-407E-9C72-78317AFC6820}"/>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4F9E2F06-13DF-4D01-B235-7BE5F5FCCA23}"/>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D16BA85A-CD97-46C6-B8CB-3B0A552C9932}"/>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18E6DA97-5CE8-49FF-A1B9-20E0DDE2ABC4}"/>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6D1BB8F9-DC91-4614-9664-85B2E05E8FCC}"/>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75321359-9A78-48C2-8459-17BC7D337826}"/>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E8D147DC-C9F9-497F-9E58-B810E5939BB8}"/>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C9A2BC83-41C2-4BF4-A75F-45B4843394CB}"/>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D11690F8-253B-4EA0-B8E5-9E485A66FEA8}"/>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0F459098-025D-4CD1-9514-26044098A2BD}"/>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8" action="ppaction://hlinksldjump"/>
            <a:extLst>
              <a:ext uri="{FF2B5EF4-FFF2-40B4-BE49-F238E27FC236}">
                <a16:creationId xmlns:a16="http://schemas.microsoft.com/office/drawing/2014/main" id="{DA166F24-A81F-4B87-844A-7447F01EA5AB}"/>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8" action="ppaction://hlinksldjump"/>
            <a:extLst>
              <a:ext uri="{FF2B5EF4-FFF2-40B4-BE49-F238E27FC236}">
                <a16:creationId xmlns:a16="http://schemas.microsoft.com/office/drawing/2014/main" id="{7E856BC9-2D5A-4B4A-94E4-32A8F3C673AE}"/>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8" action="ppaction://hlinksldjump"/>
            <a:extLst>
              <a:ext uri="{FF2B5EF4-FFF2-40B4-BE49-F238E27FC236}">
                <a16:creationId xmlns:a16="http://schemas.microsoft.com/office/drawing/2014/main" id="{841D2F4C-C934-41D8-9B73-1E2205A731B8}"/>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10" action="ppaction://hlinksldjump"/>
            <a:extLst>
              <a:ext uri="{FF2B5EF4-FFF2-40B4-BE49-F238E27FC236}">
                <a16:creationId xmlns:a16="http://schemas.microsoft.com/office/drawing/2014/main" id="{A85F4DDB-1F5F-4C1E-AF16-BFAD1C8BACBE}"/>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29F83F40-495A-49FC-B0BB-76DED0AD9F2C}"/>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51A93EED-D362-41D8-B501-65F8719B1153}"/>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FA54BEFC-408A-4621-9F06-CC670F30AC4E}"/>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8D107135-2A56-4E12-B6F7-CCDAAAF9313C}"/>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8FDEB3B9-22E2-41A6-90E8-2601C03E0F0D}"/>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9C63A1A5-8E50-42E0-A5A6-92859D76880D}"/>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0AD2ACB5-D558-4B2C-BA16-6D77EC6078F7}"/>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AF6A4B80-0D01-4596-A24F-000A39EF580D}"/>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4E95A6C5-0525-488B-969C-878B5BAF24A9}"/>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4AE94B03-426A-474A-BAA3-C8F3EF4F63A3}"/>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DE284017-454E-4B79-ABE1-1E0C97CC031F}"/>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76B86EE6-2498-4ADC-8F89-23B57512A9E1}"/>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354B6210-85F0-495C-880A-CFCA4526B710}"/>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3" name="Rechthoek 122">
            <a:hlinkClick r:id="rId8" action="ppaction://hlinksldjump"/>
            <a:extLst>
              <a:ext uri="{FF2B5EF4-FFF2-40B4-BE49-F238E27FC236}">
                <a16:creationId xmlns:a16="http://schemas.microsoft.com/office/drawing/2014/main" id="{596BC215-FCA3-495E-850E-5E2C515E4243}"/>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8" action="ppaction://hlinksldjump"/>
            <a:extLst>
              <a:ext uri="{FF2B5EF4-FFF2-40B4-BE49-F238E27FC236}">
                <a16:creationId xmlns:a16="http://schemas.microsoft.com/office/drawing/2014/main" id="{1C1C4F14-6757-42A7-826C-3226FFA7C60A}"/>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8" action="ppaction://hlinksldjump"/>
            <a:extLst>
              <a:ext uri="{FF2B5EF4-FFF2-40B4-BE49-F238E27FC236}">
                <a16:creationId xmlns:a16="http://schemas.microsoft.com/office/drawing/2014/main" id="{4EEC6B57-538B-4845-913B-5277869FA881}"/>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D9882445-D704-458D-89FC-9CB456EA29EB}"/>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1" name="Rechthoek 130">
            <a:hlinkClick r:id="rId8" action="ppaction://hlinksldjump"/>
            <a:extLst>
              <a:ext uri="{FF2B5EF4-FFF2-40B4-BE49-F238E27FC236}">
                <a16:creationId xmlns:a16="http://schemas.microsoft.com/office/drawing/2014/main" id="{556DFD3B-685A-4947-91E8-B44953D717E1}"/>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BCC352B1-F03F-44ED-ACAB-A7FF1A619EEF}"/>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26002264-D46E-41D8-BA31-F6779D7FA2DB}"/>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8BD5E60A-B39F-4F17-8B1C-2E3325309262}"/>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76AE465B-E7AA-4238-894A-846464426484}"/>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88948296-9B24-4CD6-B78C-182AEA3FDF6E}"/>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CE1B7F89-9DC0-416A-B6BA-2079E526950E}"/>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2C8AE76F-29E2-4085-9EB4-884144B4D882}"/>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3185601E-F40C-4FE7-8F3C-90ADC847EAF4}"/>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D11AE892-E895-424D-95CD-00994E79CB40}"/>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BEA4F3B5-5A38-4F5B-AE87-6419ABAA45A1}"/>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4DB05BBA-070B-4FE5-A581-18453341213A}"/>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410933C3-A4CF-45D1-BEE6-D1E3C8F3E806}"/>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7418F9D6-6C39-4B9E-A1D8-CF235BE9145B}"/>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B76F91F9-B6FB-476D-A298-85C5679D70E4}"/>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D2FEDEAA-D118-4DAC-ACCA-C7CB178263E3}"/>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EA0853C8-DD7F-4993-913C-F8202CD23AB7}"/>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95D2D53D-75DA-4F74-A567-DED31FC8F5E9}"/>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F0C384CD-CCA6-423F-B5A6-2E65113A43AB}"/>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5AE30C20-1A37-449F-977B-44EB53D96C73}"/>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42524B68-FFD0-45AF-AA6D-6A77D745B92F}"/>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2" name="Afbeelding 151">
            <a:hlinkClick r:id="rId8" action="ppaction://hlinksldjump"/>
            <a:extLst>
              <a:ext uri="{FF2B5EF4-FFF2-40B4-BE49-F238E27FC236}">
                <a16:creationId xmlns:a16="http://schemas.microsoft.com/office/drawing/2014/main" id="{03653B5E-96C9-4A9B-AB72-71C0F8A6DB85}"/>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3" name="Afbeelding 152">
            <a:hlinkClick r:id="rId10" action="ppaction://hlinksldjump"/>
            <a:extLst>
              <a:ext uri="{FF2B5EF4-FFF2-40B4-BE49-F238E27FC236}">
                <a16:creationId xmlns:a16="http://schemas.microsoft.com/office/drawing/2014/main" id="{7D4FF803-8254-4BCA-9DD9-1BFC5F968B11}"/>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4" name="Afbeelding 153">
            <a:hlinkClick r:id="rId8" action="ppaction://hlinksldjump"/>
            <a:extLst>
              <a:ext uri="{FF2B5EF4-FFF2-40B4-BE49-F238E27FC236}">
                <a16:creationId xmlns:a16="http://schemas.microsoft.com/office/drawing/2014/main" id="{2CABACF2-C3BF-4BE1-AA0C-4079F411BF1B}"/>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D1022EEC-D0A2-472E-8DF4-0ADF635855D3}"/>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9C8E9E24-3471-4DDB-A693-A842AC5C8A25}"/>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46750E26-5926-47E6-A30D-9A911C4EE2F8}"/>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491DBB6E-47F9-4CF1-AEC9-7A708AB87E26}"/>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CD550A73-11BE-45EC-90EA-2B783161366F}"/>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0" name="Rechthoek 159">
            <a:hlinkClick r:id="rId8" action="ppaction://hlinksldjump"/>
            <a:extLst>
              <a:ext uri="{FF2B5EF4-FFF2-40B4-BE49-F238E27FC236}">
                <a16:creationId xmlns:a16="http://schemas.microsoft.com/office/drawing/2014/main" id="{363E61D1-94C0-4747-B03A-08D00CBBEE13}"/>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1" name="Afbeelding 160">
            <a:hlinkClick r:id="rId8" action="ppaction://hlinksldjump"/>
            <a:extLst>
              <a:ext uri="{FF2B5EF4-FFF2-40B4-BE49-F238E27FC236}">
                <a16:creationId xmlns:a16="http://schemas.microsoft.com/office/drawing/2014/main" id="{0725EEC2-5F63-4227-B652-703F1CE148D1}"/>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2" name="Rechthoek 161">
            <a:hlinkClick r:id="rId8" action="ppaction://hlinksldjump"/>
            <a:extLst>
              <a:ext uri="{FF2B5EF4-FFF2-40B4-BE49-F238E27FC236}">
                <a16:creationId xmlns:a16="http://schemas.microsoft.com/office/drawing/2014/main" id="{8045105B-A7BF-417C-AE13-B4EE54501C3B}"/>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3" name="Rechthoek 162">
            <a:hlinkClick r:id="rId8" action="ppaction://hlinksldjump"/>
            <a:extLst>
              <a:ext uri="{FF2B5EF4-FFF2-40B4-BE49-F238E27FC236}">
                <a16:creationId xmlns:a16="http://schemas.microsoft.com/office/drawing/2014/main" id="{B408B216-109E-4EE8-A49B-0C0848CAF197}"/>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2" name="Rechthoek 231">
            <a:hlinkClick r:id="rId8" action="ppaction://hlinksldjump"/>
            <a:extLst>
              <a:ext uri="{FF2B5EF4-FFF2-40B4-BE49-F238E27FC236}">
                <a16:creationId xmlns:a16="http://schemas.microsoft.com/office/drawing/2014/main" id="{AFBFB3FB-CBED-4A12-A96C-811545B1358A}"/>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3" name="Rond diagonale hoek rechthoek 28">
            <a:extLst>
              <a:ext uri="{FF2B5EF4-FFF2-40B4-BE49-F238E27FC236}">
                <a16:creationId xmlns:a16="http://schemas.microsoft.com/office/drawing/2014/main" id="{ED243975-F1E9-4153-A019-9BAEC0E0CDC6}"/>
              </a:ext>
            </a:extLst>
          </p:cNvPr>
          <p:cNvSpPr/>
          <p:nvPr/>
        </p:nvSpPr>
        <p:spPr>
          <a:xfrm>
            <a:off x="396000" y="107658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13</a:t>
            </a:r>
          </a:p>
        </p:txBody>
      </p:sp>
      <p:pic>
        <p:nvPicPr>
          <p:cNvPr id="234" name="Afbeelding 233">
            <a:hlinkClick r:id="rId8" action="ppaction://hlinksldjump"/>
            <a:extLst>
              <a:ext uri="{FF2B5EF4-FFF2-40B4-BE49-F238E27FC236}">
                <a16:creationId xmlns:a16="http://schemas.microsoft.com/office/drawing/2014/main" id="{6E340E53-60C7-4B72-8303-25C4F9B55F95}"/>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1" name="Tekstvak 120">
            <a:extLst>
              <a:ext uri="{FF2B5EF4-FFF2-40B4-BE49-F238E27FC236}">
                <a16:creationId xmlns:a16="http://schemas.microsoft.com/office/drawing/2014/main" id="{D3970F00-8CDF-465C-BAEC-F65F46D893DB}"/>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2" name="Tekstvak 121">
            <a:extLst>
              <a:ext uri="{FF2B5EF4-FFF2-40B4-BE49-F238E27FC236}">
                <a16:creationId xmlns:a16="http://schemas.microsoft.com/office/drawing/2014/main" id="{45756C03-D182-4744-8B9C-4A1B7A28C4F4}"/>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5" name="Tabel 164">
            <a:extLst>
              <a:ext uri="{FF2B5EF4-FFF2-40B4-BE49-F238E27FC236}">
                <a16:creationId xmlns:a16="http://schemas.microsoft.com/office/drawing/2014/main" id="{29E4ED7D-7055-4D59-A53A-0035D32C0DD9}"/>
              </a:ext>
            </a:extLst>
          </p:cNvPr>
          <p:cNvGraphicFramePr>
            <a:graphicFrameLocks noGrp="1"/>
          </p:cNvGraphicFramePr>
          <p:nvPr>
            <p:extLst>
              <p:ext uri="{D42A27DB-BD31-4B8C-83A1-F6EECF244321}">
                <p14:modId xmlns:p14="http://schemas.microsoft.com/office/powerpoint/2010/main" val="443567889"/>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B8653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H93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965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64</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6" name="Rechthoek 165">
            <a:extLst>
              <a:ext uri="{FF2B5EF4-FFF2-40B4-BE49-F238E27FC236}">
                <a16:creationId xmlns:a16="http://schemas.microsoft.com/office/drawing/2014/main" id="{3646D7C4-9518-43BE-B5B1-23B858EB21BC}"/>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4 Punten </a:t>
            </a:r>
          </a:p>
        </p:txBody>
      </p:sp>
      <p:pic>
        <p:nvPicPr>
          <p:cNvPr id="167" name="Afbeelding 166">
            <a:extLst>
              <a:ext uri="{FF2B5EF4-FFF2-40B4-BE49-F238E27FC236}">
                <a16:creationId xmlns:a16="http://schemas.microsoft.com/office/drawing/2014/main" id="{906CE862-22AB-4012-87D7-C15096338B37}"/>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8" name="Afbeelding 167">
            <a:extLst>
              <a:ext uri="{FF2B5EF4-FFF2-40B4-BE49-F238E27FC236}">
                <a16:creationId xmlns:a16="http://schemas.microsoft.com/office/drawing/2014/main" id="{44A323A7-5275-43FE-9927-0A2B611683D2}"/>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9" name="Afbeelding 168">
            <a:extLst>
              <a:ext uri="{FF2B5EF4-FFF2-40B4-BE49-F238E27FC236}">
                <a16:creationId xmlns:a16="http://schemas.microsoft.com/office/drawing/2014/main" id="{121A39B9-2295-4750-8C96-09F7C41DA171}"/>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0" name="Afbeelding 169">
            <a:extLst>
              <a:ext uri="{FF2B5EF4-FFF2-40B4-BE49-F238E27FC236}">
                <a16:creationId xmlns:a16="http://schemas.microsoft.com/office/drawing/2014/main" id="{C66C2609-CC70-457A-A17F-82063A62C786}"/>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8E76D8F1-4A12-4261-92CF-9A66CCD1BC8D}"/>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C4F49F4C-FFDB-41B5-99DD-630CEE9B9ECA}"/>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86" name="Tekstvak 85">
            <a:extLst>
              <a:ext uri="{FF2B5EF4-FFF2-40B4-BE49-F238E27FC236}">
                <a16:creationId xmlns:a16="http://schemas.microsoft.com/office/drawing/2014/main" id="{5BBDCB48-DC08-467A-AA31-6AD7055BAECC}"/>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2619440023"/>
      </p:ext>
    </p:extLst>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sp>
        <p:nvSpPr>
          <p:cNvPr id="21" name="Tekstvak 20"/>
          <p:cNvSpPr txBox="1"/>
          <p:nvPr/>
        </p:nvSpPr>
        <p:spPr>
          <a:xfrm>
            <a:off x="3077285" y="3124800"/>
            <a:ext cx="5665260" cy="923330"/>
          </a:xfrm>
          <a:prstGeom prst="rect">
            <a:avLst/>
          </a:prstGeom>
          <a:solidFill>
            <a:schemeClr val="tx1"/>
          </a:solidFill>
          <a:ln>
            <a:solidFill>
              <a:schemeClr val="tx1"/>
            </a:solidFill>
          </a:ln>
        </p:spPr>
        <p:txBody>
          <a:bodyPr wrap="square" rtlCol="0">
            <a:spAutoFit/>
          </a:bodyPr>
          <a:lstStyle/>
          <a:p>
            <a:r>
              <a:rPr lang="nl-NL" dirty="0">
                <a:solidFill>
                  <a:schemeClr val="bg1"/>
                </a:solidFill>
              </a:rPr>
              <a:t>Dat u punten genoeg heeft voor de manche dat is wel duidelijk. Maar welk manche moet het dan worden?</a:t>
            </a:r>
            <a:br>
              <a:rPr lang="nl-NL" dirty="0">
                <a:solidFill>
                  <a:schemeClr val="bg1"/>
                </a:solidFill>
              </a:rPr>
            </a:br>
            <a:r>
              <a:rPr lang="nl-NL" dirty="0">
                <a:solidFill>
                  <a:schemeClr val="bg1"/>
                </a:solidFill>
              </a:rPr>
              <a:t>Ga uw partner eerst wat vragen.</a:t>
            </a:r>
          </a:p>
        </p:txBody>
      </p:sp>
      <p:pic>
        <p:nvPicPr>
          <p:cNvPr id="13" name="Afbeelding 12"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20" name="Tekstvak 19">
            <a:extLst>
              <a:ext uri="{FF2B5EF4-FFF2-40B4-BE49-F238E27FC236}">
                <a16:creationId xmlns:a16="http://schemas.microsoft.com/office/drawing/2014/main" id="{A8DA52C0-04B0-492E-911E-C87FA3486CB5}"/>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8" name="Rond diagonale hoek rechthoek 28">
            <a:extLst>
              <a:ext uri="{FF2B5EF4-FFF2-40B4-BE49-F238E27FC236}">
                <a16:creationId xmlns:a16="http://schemas.microsoft.com/office/drawing/2014/main" id="{51D9E9C0-D217-4C74-BEB3-9208E9489041}"/>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a:t>
            </a:r>
          </a:p>
        </p:txBody>
      </p:sp>
      <p:sp>
        <p:nvSpPr>
          <p:cNvPr id="14" name="Tekstvak 13">
            <a:extLst>
              <a:ext uri="{FF2B5EF4-FFF2-40B4-BE49-F238E27FC236}">
                <a16:creationId xmlns:a16="http://schemas.microsoft.com/office/drawing/2014/main" id="{B96F948D-21BD-43AE-BD39-F46FECDF4599}"/>
              </a:ext>
            </a:extLst>
          </p:cNvPr>
          <p:cNvSpPr txBox="1"/>
          <p:nvPr/>
        </p:nvSpPr>
        <p:spPr>
          <a:xfrm>
            <a:off x="50800" y="6580800"/>
            <a:ext cx="2339752" cy="253916"/>
          </a:xfrm>
          <a:prstGeom prst="rect">
            <a:avLst/>
          </a:prstGeom>
          <a:noFill/>
        </p:spPr>
        <p:txBody>
          <a:bodyPr wrap="square" rtlCol="0">
            <a:spAutoFit/>
          </a:bodyPr>
          <a:lstStyle/>
          <a:p>
            <a:r>
              <a:rPr lang="nl-NL" sz="1050" dirty="0"/>
              <a:t>© Bridge Office – 2025 – Bieden Serie 5</a:t>
            </a:r>
          </a:p>
        </p:txBody>
      </p:sp>
      <p:graphicFrame>
        <p:nvGraphicFramePr>
          <p:cNvPr id="15" name="Tabel 14">
            <a:extLst>
              <a:ext uri="{FF2B5EF4-FFF2-40B4-BE49-F238E27FC236}">
                <a16:creationId xmlns:a16="http://schemas.microsoft.com/office/drawing/2014/main" id="{820C9BBC-2AE4-4B5D-9B4F-BCB581226EDF}"/>
              </a:ext>
            </a:extLst>
          </p:cNvPr>
          <p:cNvGraphicFramePr>
            <a:graphicFrameLocks noGrp="1"/>
          </p:cNvGraphicFramePr>
          <p:nvPr>
            <p:extLst>
              <p:ext uri="{D42A27DB-BD31-4B8C-83A1-F6EECF244321}">
                <p14:modId xmlns:p14="http://schemas.microsoft.com/office/powerpoint/2010/main" val="26366469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H103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VB43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B105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V83</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 name="Rechthoek 15">
            <a:extLst>
              <a:ext uri="{FF2B5EF4-FFF2-40B4-BE49-F238E27FC236}">
                <a16:creationId xmlns:a16="http://schemas.microsoft.com/office/drawing/2014/main" id="{F63741BF-5A42-424D-B9A0-9685D6E167CA}"/>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9 Punten </a:t>
            </a:r>
          </a:p>
        </p:txBody>
      </p:sp>
      <p:pic>
        <p:nvPicPr>
          <p:cNvPr id="17" name="Afbeelding 16">
            <a:extLst>
              <a:ext uri="{FF2B5EF4-FFF2-40B4-BE49-F238E27FC236}">
                <a16:creationId xmlns:a16="http://schemas.microsoft.com/office/drawing/2014/main" id="{1C24D86C-59D0-49B0-ACDE-ADEAE04DDA4C}"/>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68437651-D3C3-47BA-B52A-A92763E13711}"/>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2" name="Afbeelding 21">
            <a:extLst>
              <a:ext uri="{FF2B5EF4-FFF2-40B4-BE49-F238E27FC236}">
                <a16:creationId xmlns:a16="http://schemas.microsoft.com/office/drawing/2014/main" id="{B7A4C8D6-C37B-44A4-A9FF-C3B9542DCA53}"/>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3" name="Afbeelding 22">
            <a:extLst>
              <a:ext uri="{FF2B5EF4-FFF2-40B4-BE49-F238E27FC236}">
                <a16:creationId xmlns:a16="http://schemas.microsoft.com/office/drawing/2014/main" id="{FF9A19B4-25A3-4E6D-A6FE-B91D06D7E7C1}"/>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4" name="Rond diagonale hoek rechthoek 17">
            <a:extLst>
              <a:ext uri="{FF2B5EF4-FFF2-40B4-BE49-F238E27FC236}">
                <a16:creationId xmlns:a16="http://schemas.microsoft.com/office/drawing/2014/main" id="{C09C7498-D82B-4F02-96E1-EBC1C127A5BA}"/>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5" name="Tekstvak 24">
            <a:extLst>
              <a:ext uri="{FF2B5EF4-FFF2-40B4-BE49-F238E27FC236}">
                <a16:creationId xmlns:a16="http://schemas.microsoft.com/office/drawing/2014/main" id="{641D6D50-2D7F-45D5-B18D-643BEDD9131D}"/>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6" name="Tekstvak 25">
            <a:extLst>
              <a:ext uri="{FF2B5EF4-FFF2-40B4-BE49-F238E27FC236}">
                <a16:creationId xmlns:a16="http://schemas.microsoft.com/office/drawing/2014/main" id="{4F34A0C8-69FF-4D26-A169-6981A4FC04A5}"/>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cSld>
  <p:clrMapOvr>
    <a:masterClrMapping/>
  </p:clrMapOvr>
  <p:transition advClick="0"/>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C1117112-961F-4115-B728-8983512064A6}"/>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FB10154C-4C72-447F-96C1-924CEFD821BD}"/>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13</a:t>
            </a:r>
          </a:p>
        </p:txBody>
      </p:sp>
      <p:sp>
        <p:nvSpPr>
          <p:cNvPr id="26" name="Tekstvak 25">
            <a:extLst>
              <a:ext uri="{FF2B5EF4-FFF2-40B4-BE49-F238E27FC236}">
                <a16:creationId xmlns:a16="http://schemas.microsoft.com/office/drawing/2014/main" id="{495F01DA-1A66-40DF-BB06-3018AE9FCB28}"/>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5E54A6EE-A2C3-42B5-AED2-C18C8CE9D067}"/>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F82C4EB5-221B-4251-945C-28EC09B03272}"/>
              </a:ext>
            </a:extLst>
          </p:cNvPr>
          <p:cNvSpPr txBox="1"/>
          <p:nvPr/>
        </p:nvSpPr>
        <p:spPr>
          <a:xfrm>
            <a:off x="3077285" y="3124800"/>
            <a:ext cx="5665260" cy="646331"/>
          </a:xfrm>
          <a:prstGeom prst="rect">
            <a:avLst/>
          </a:prstGeom>
          <a:solidFill>
            <a:schemeClr val="tx1"/>
          </a:solidFill>
          <a:ln>
            <a:solidFill>
              <a:schemeClr val="tx1"/>
            </a:solidFill>
          </a:ln>
        </p:spPr>
        <p:txBody>
          <a:bodyPr wrap="square" rtlCol="0">
            <a:spAutoFit/>
          </a:bodyPr>
          <a:lstStyle/>
          <a:p>
            <a:r>
              <a:rPr lang="nl-NL" dirty="0">
                <a:solidFill>
                  <a:schemeClr val="bg1"/>
                </a:solidFill>
              </a:rPr>
              <a:t>U heeft een 5-kaart hoog. En hebben we een 5-kaart hoog dan bieden wij Jacoby. Toch?</a:t>
            </a:r>
          </a:p>
        </p:txBody>
      </p:sp>
      <p:graphicFrame>
        <p:nvGraphicFramePr>
          <p:cNvPr id="14" name="Tabel 13">
            <a:extLst>
              <a:ext uri="{FF2B5EF4-FFF2-40B4-BE49-F238E27FC236}">
                <a16:creationId xmlns:a16="http://schemas.microsoft.com/office/drawing/2014/main" id="{73F0BE90-19C8-478E-98CB-11E153D6AC38}"/>
              </a:ext>
            </a:extLst>
          </p:cNvPr>
          <p:cNvGraphicFramePr>
            <a:graphicFrameLocks noGrp="1"/>
          </p:cNvGraphicFramePr>
          <p:nvPr>
            <p:extLst>
              <p:ext uri="{D42A27DB-BD31-4B8C-83A1-F6EECF244321}">
                <p14:modId xmlns:p14="http://schemas.microsoft.com/office/powerpoint/2010/main" val="1988034484"/>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B8653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H93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965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64</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125CDC1E-7B76-460F-B0D5-CB76A6687C1C}"/>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4 Punten </a:t>
            </a:r>
          </a:p>
        </p:txBody>
      </p:sp>
      <p:pic>
        <p:nvPicPr>
          <p:cNvPr id="18" name="Afbeelding 17">
            <a:extLst>
              <a:ext uri="{FF2B5EF4-FFF2-40B4-BE49-F238E27FC236}">
                <a16:creationId xmlns:a16="http://schemas.microsoft.com/office/drawing/2014/main" id="{C7A1794C-A971-428E-B7AE-5D8B4CBB18C5}"/>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8A6FC6A8-F08B-445E-88E8-9595E2F54F0D}"/>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60D4C1FB-0E9D-4F96-90B7-6FB379C26BC8}"/>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DD1D41FC-9C48-42F1-83D8-5B8FCD1B66B0}"/>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42FDC762-E74B-48CF-AB48-1F16B8238C9A}"/>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31AB0B40-07B8-4C17-961C-429768659F2A}"/>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B4C03088-9975-4F37-A8A4-BED2DCEFD995}"/>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2662475391"/>
      </p:ext>
    </p:extLst>
  </p:cSld>
  <p:clrMapOvr>
    <a:masterClrMapping/>
  </p:clrMapOvr>
  <p:transition advClick="0"/>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A9448152-5404-4185-8F69-1916D4F1E582}"/>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13</a:t>
            </a:r>
          </a:p>
        </p:txBody>
      </p:sp>
      <p:sp>
        <p:nvSpPr>
          <p:cNvPr id="17" name="Rond diagonale hoek rechthoek 28">
            <a:extLst>
              <a:ext uri="{FF2B5EF4-FFF2-40B4-BE49-F238E27FC236}">
                <a16:creationId xmlns:a16="http://schemas.microsoft.com/office/drawing/2014/main" id="{909E376E-F851-4A9A-9E4A-A7ACCB794CF6}"/>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C644E33D-DCC4-4B30-A6F9-2A94B7266B7E}"/>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449B9C7F-8B95-4752-AEBD-0B42301617E7}"/>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317041D9-CBF8-4A93-8741-B22918256EE4}"/>
              </a:ext>
            </a:extLst>
          </p:cNvPr>
          <p:cNvSpPr txBox="1"/>
          <p:nvPr/>
        </p:nvSpPr>
        <p:spPr>
          <a:xfrm>
            <a:off x="3023420" y="3578832"/>
            <a:ext cx="5706000" cy="1754326"/>
          </a:xfrm>
          <a:prstGeom prst="rect">
            <a:avLst/>
          </a:prstGeom>
          <a:solidFill>
            <a:schemeClr val="tx1"/>
          </a:solidFill>
          <a:ln>
            <a:solidFill>
              <a:schemeClr val="tx1"/>
            </a:solidFill>
          </a:ln>
        </p:spPr>
        <p:txBody>
          <a:bodyPr wrap="square" rtlCol="0">
            <a:spAutoFit/>
          </a:bodyPr>
          <a:lstStyle/>
          <a:p>
            <a:r>
              <a:rPr lang="nl-NL" dirty="0">
                <a:solidFill>
                  <a:schemeClr val="bg1"/>
                </a:solidFill>
              </a:rPr>
              <a:t>Een manche is op het randje.</a:t>
            </a:r>
            <a:br>
              <a:rPr lang="nl-NL" dirty="0">
                <a:solidFill>
                  <a:schemeClr val="bg1"/>
                </a:solidFill>
              </a:rPr>
            </a:br>
            <a:r>
              <a:rPr lang="nl-NL" dirty="0">
                <a:solidFill>
                  <a:schemeClr val="bg1"/>
                </a:solidFill>
              </a:rPr>
              <a:t>Heeft uw partner 20 punten, dan heeft u 1 puntje te weinig voor 3 Sans Atout.</a:t>
            </a:r>
            <a:br>
              <a:rPr lang="nl-NL" dirty="0">
                <a:solidFill>
                  <a:schemeClr val="bg1"/>
                </a:solidFill>
              </a:rPr>
            </a:br>
            <a:r>
              <a:rPr lang="nl-NL" dirty="0">
                <a:solidFill>
                  <a:schemeClr val="bg1"/>
                </a:solidFill>
              </a:rPr>
              <a:t>Heeft uw partner 21 of 22 punten, dan heeft u wel voldoende punten voor 3 Sans Atout.</a:t>
            </a:r>
            <a:br>
              <a:rPr lang="nl-NL" dirty="0">
                <a:solidFill>
                  <a:schemeClr val="bg1"/>
                </a:solidFill>
              </a:rPr>
            </a:br>
            <a:r>
              <a:rPr lang="nl-NL" dirty="0">
                <a:solidFill>
                  <a:schemeClr val="bg1"/>
                </a:solidFill>
              </a:rPr>
              <a:t>Dus 66,66% gaat dat goed en voor 33,33% gaat het fout.</a:t>
            </a:r>
          </a:p>
        </p:txBody>
      </p:sp>
      <p:sp>
        <p:nvSpPr>
          <p:cNvPr id="22" name="Tekstvak 21">
            <a:extLst>
              <a:ext uri="{FF2B5EF4-FFF2-40B4-BE49-F238E27FC236}">
                <a16:creationId xmlns:a16="http://schemas.microsoft.com/office/drawing/2014/main" id="{470C22F4-1542-42BD-9277-BEA20313B0C9}"/>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3 </a:t>
            </a:r>
          </a:p>
        </p:txBody>
      </p:sp>
      <p:graphicFrame>
        <p:nvGraphicFramePr>
          <p:cNvPr id="12" name="Tabel 11">
            <a:extLst>
              <a:ext uri="{FF2B5EF4-FFF2-40B4-BE49-F238E27FC236}">
                <a16:creationId xmlns:a16="http://schemas.microsoft.com/office/drawing/2014/main" id="{95F207F7-D202-4A6B-B308-D7AEBAB2ECBF}"/>
              </a:ext>
            </a:extLst>
          </p:cNvPr>
          <p:cNvGraphicFramePr>
            <a:graphicFrameLocks noGrp="1"/>
          </p:cNvGraphicFramePr>
          <p:nvPr>
            <p:extLst>
              <p:ext uri="{D42A27DB-BD31-4B8C-83A1-F6EECF244321}">
                <p14:modId xmlns:p14="http://schemas.microsoft.com/office/powerpoint/2010/main" val="1988034484"/>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B8653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H93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965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64</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C8E41DE1-1B79-4378-83A9-CEDA474FB737}"/>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4 Punten </a:t>
            </a:r>
          </a:p>
        </p:txBody>
      </p:sp>
      <p:pic>
        <p:nvPicPr>
          <p:cNvPr id="18" name="Afbeelding 17">
            <a:extLst>
              <a:ext uri="{FF2B5EF4-FFF2-40B4-BE49-F238E27FC236}">
                <a16:creationId xmlns:a16="http://schemas.microsoft.com/office/drawing/2014/main" id="{D74DE78A-42AD-4B11-81CC-576DA50C5109}"/>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FD79B9A0-A4F5-4418-ADCA-F895AF0A95D6}"/>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D85F10FB-3848-4326-9C14-53A0233F1F3A}"/>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E629AF19-D064-40F5-B813-53B92901B0DF}"/>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506ABC93-F636-46C2-9ABD-F50BE490D7BB}"/>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38D16064-5D2A-4682-A5F9-E3B2567632BF}"/>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E2117F03-DF53-4F9E-BAAD-EB46EF2C61EF}"/>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pic>
        <p:nvPicPr>
          <p:cNvPr id="26" name="Afbeelding 25">
            <a:extLst>
              <a:ext uri="{FF2B5EF4-FFF2-40B4-BE49-F238E27FC236}">
                <a16:creationId xmlns:a16="http://schemas.microsoft.com/office/drawing/2014/main" id="{323A15D4-8CF7-4F30-B30D-3BFC709D80A8}"/>
              </a:ext>
            </a:extLst>
          </p:cNvPr>
          <p:cNvPicPr>
            <a:picLocks noChangeAspect="1"/>
          </p:cNvPicPr>
          <p:nvPr/>
        </p:nvPicPr>
        <p:blipFill>
          <a:blip r:embed="rId9"/>
          <a:stretch>
            <a:fillRect/>
          </a:stretch>
        </p:blipFill>
        <p:spPr>
          <a:xfrm>
            <a:off x="5439600" y="3218400"/>
            <a:ext cx="213378" cy="190517"/>
          </a:xfrm>
          <a:prstGeom prst="rect">
            <a:avLst/>
          </a:prstGeom>
        </p:spPr>
      </p:pic>
    </p:spTree>
    <p:extLst>
      <p:ext uri="{BB962C8B-B14F-4D97-AF65-F5344CB8AC3E}">
        <p14:creationId xmlns:p14="http://schemas.microsoft.com/office/powerpoint/2010/main" val="2866343014"/>
      </p:ext>
    </p:extLst>
  </p:cSld>
  <p:clrMapOvr>
    <a:masterClrMapping/>
  </p:clrMapOvr>
  <p:transition advClick="0"/>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C902525A-9701-42ED-B118-481039D7C548}"/>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A73DDD35-9FA5-417D-9D97-8D89D025BC63}"/>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425751FA-E9A8-4AC5-A915-A809ED59DBFA}"/>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EF01AD01-0FF0-47E3-8EC0-33E6FDE213E6}"/>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BDE7D301-C1A0-472E-B078-B0F9A03A787C}"/>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30D902A2-21A5-4B6A-A8B1-F79115FAA575}"/>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67E63277-B3A3-4BD8-A267-7977DE625716}"/>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EEDB6030-20B9-45F9-947B-B9AC1E4A51AB}"/>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BA8314A9-82C1-46AC-9336-744E6594735D}"/>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3D415688-7F6A-471E-AD31-9EE46D8BB00D}"/>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78DF47E2-D128-44E6-84FB-74B0FEAA8FF8}"/>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CA181B78-964B-4FE5-8F9D-F094F7BD809A}"/>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35647CF2-08E3-4DE7-BC52-D6ED954D4194}"/>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8" action="ppaction://hlinksldjump"/>
            <a:extLst>
              <a:ext uri="{FF2B5EF4-FFF2-40B4-BE49-F238E27FC236}">
                <a16:creationId xmlns:a16="http://schemas.microsoft.com/office/drawing/2014/main" id="{C85BE943-35BC-4824-BB69-C49766CECDE7}"/>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8" action="ppaction://hlinksldjump"/>
            <a:extLst>
              <a:ext uri="{FF2B5EF4-FFF2-40B4-BE49-F238E27FC236}">
                <a16:creationId xmlns:a16="http://schemas.microsoft.com/office/drawing/2014/main" id="{36E13830-6F62-46E1-984B-9B10D8CDFCF9}"/>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8" action="ppaction://hlinksldjump"/>
            <a:extLst>
              <a:ext uri="{FF2B5EF4-FFF2-40B4-BE49-F238E27FC236}">
                <a16:creationId xmlns:a16="http://schemas.microsoft.com/office/drawing/2014/main" id="{7B756D1E-31C9-46A7-9C77-091E6D5C55E2}"/>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8" action="ppaction://hlinksldjump"/>
            <a:extLst>
              <a:ext uri="{FF2B5EF4-FFF2-40B4-BE49-F238E27FC236}">
                <a16:creationId xmlns:a16="http://schemas.microsoft.com/office/drawing/2014/main" id="{D360031C-D814-416D-8241-2EDAF3B46D48}"/>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1EAAAB65-D4CB-4180-8114-BFCF03BAB27B}"/>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10" action="ppaction://hlinksldjump"/>
            <a:extLst>
              <a:ext uri="{FF2B5EF4-FFF2-40B4-BE49-F238E27FC236}">
                <a16:creationId xmlns:a16="http://schemas.microsoft.com/office/drawing/2014/main" id="{035CA820-B0E8-4617-9652-B3AFE1538AAD}"/>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0D7F6C7C-069C-44CD-A1B8-B1F70ABCF79F}"/>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694C1B9A-069A-4543-8A2D-D598A24E4BF0}"/>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3E6FDAF2-1345-48A8-A934-6C147E59AAF9}"/>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C55E0602-ADE4-4EA2-B57B-E3170C6B90D7}"/>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C3BEF230-210D-4736-9F3C-EF26E673C137}"/>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71E46769-ED1D-4CC8-A254-1CF041049DB5}"/>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6F37C856-75BA-4DD4-9E40-8242C0F78067}"/>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CA0509AE-80D6-4E29-9BFD-5CCE4E76D03A}"/>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82FB6783-9580-43EE-87F5-8D0B04B7F50E}"/>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6CA31E89-7A65-4C73-815D-B24317D556AE}"/>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F73B7E4E-D462-44AA-919C-A54A9F04EEF2}"/>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1" name="Rechthoek 120">
            <a:hlinkClick r:id="rId8" action="ppaction://hlinksldjump"/>
            <a:extLst>
              <a:ext uri="{FF2B5EF4-FFF2-40B4-BE49-F238E27FC236}">
                <a16:creationId xmlns:a16="http://schemas.microsoft.com/office/drawing/2014/main" id="{90864E94-1194-4903-8027-78E93E9662C0}"/>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2" name="Rechthoek 121">
            <a:hlinkClick r:id="rId8" action="ppaction://hlinksldjump"/>
            <a:extLst>
              <a:ext uri="{FF2B5EF4-FFF2-40B4-BE49-F238E27FC236}">
                <a16:creationId xmlns:a16="http://schemas.microsoft.com/office/drawing/2014/main" id="{E973BF3B-DECD-4073-8486-F2324CD6D215}"/>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3" name="Rechthoek 122">
            <a:hlinkClick r:id="rId8" action="ppaction://hlinksldjump"/>
            <a:extLst>
              <a:ext uri="{FF2B5EF4-FFF2-40B4-BE49-F238E27FC236}">
                <a16:creationId xmlns:a16="http://schemas.microsoft.com/office/drawing/2014/main" id="{D9B5B945-CC23-4B26-89FC-72331C8DDA8F}"/>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4" name="Rechthoek 123">
            <a:hlinkClick r:id="rId8" action="ppaction://hlinksldjump"/>
            <a:extLst>
              <a:ext uri="{FF2B5EF4-FFF2-40B4-BE49-F238E27FC236}">
                <a16:creationId xmlns:a16="http://schemas.microsoft.com/office/drawing/2014/main" id="{46725179-79FE-4618-8F35-9A8CDA478898}"/>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25" name="Rechthoek 124">
            <a:hlinkClick r:id="rId8" action="ppaction://hlinksldjump"/>
            <a:extLst>
              <a:ext uri="{FF2B5EF4-FFF2-40B4-BE49-F238E27FC236}">
                <a16:creationId xmlns:a16="http://schemas.microsoft.com/office/drawing/2014/main" id="{35D2EF94-73C6-4AFF-B01F-3774A1234101}"/>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26" name="Rechthoek 125">
            <a:hlinkClick r:id="rId8" action="ppaction://hlinksldjump"/>
            <a:extLst>
              <a:ext uri="{FF2B5EF4-FFF2-40B4-BE49-F238E27FC236}">
                <a16:creationId xmlns:a16="http://schemas.microsoft.com/office/drawing/2014/main" id="{36C1A329-D7A8-4553-9E61-0489D23AE4C3}"/>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27" name="Rechthoek 126">
            <a:hlinkClick r:id="rId8" action="ppaction://hlinksldjump"/>
            <a:extLst>
              <a:ext uri="{FF2B5EF4-FFF2-40B4-BE49-F238E27FC236}">
                <a16:creationId xmlns:a16="http://schemas.microsoft.com/office/drawing/2014/main" id="{5B1ABBFE-64EB-41BE-9EF9-7D48EA8260EF}"/>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28" name="Afbeelding 127">
            <a:hlinkClick r:id="rId8" action="ppaction://hlinksldjump"/>
            <a:extLst>
              <a:ext uri="{FF2B5EF4-FFF2-40B4-BE49-F238E27FC236}">
                <a16:creationId xmlns:a16="http://schemas.microsoft.com/office/drawing/2014/main" id="{9D16034E-516F-42E0-9E25-76B53E139AF9}"/>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29" name="Afbeelding 128">
            <a:hlinkClick r:id="rId8" action="ppaction://hlinksldjump"/>
            <a:extLst>
              <a:ext uri="{FF2B5EF4-FFF2-40B4-BE49-F238E27FC236}">
                <a16:creationId xmlns:a16="http://schemas.microsoft.com/office/drawing/2014/main" id="{FF2F64DE-5F07-401C-AC96-C23ADC9AFF2D}"/>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30" name="Afbeelding 129">
            <a:hlinkClick r:id="rId8" action="ppaction://hlinksldjump"/>
            <a:extLst>
              <a:ext uri="{FF2B5EF4-FFF2-40B4-BE49-F238E27FC236}">
                <a16:creationId xmlns:a16="http://schemas.microsoft.com/office/drawing/2014/main" id="{E8D709C4-F9CA-463E-820D-00A2E9C47524}"/>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1" name="Afbeelding 130">
            <a:hlinkClick r:id="rId8" action="ppaction://hlinksldjump"/>
            <a:extLst>
              <a:ext uri="{FF2B5EF4-FFF2-40B4-BE49-F238E27FC236}">
                <a16:creationId xmlns:a16="http://schemas.microsoft.com/office/drawing/2014/main" id="{2687E0E7-8A3C-4F9A-B606-12E3B9491EF4}"/>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2" name="Afbeelding 131">
            <a:hlinkClick r:id="rId8" action="ppaction://hlinksldjump"/>
            <a:extLst>
              <a:ext uri="{FF2B5EF4-FFF2-40B4-BE49-F238E27FC236}">
                <a16:creationId xmlns:a16="http://schemas.microsoft.com/office/drawing/2014/main" id="{039D2CDF-F34A-4E8D-944D-A578BECA77BB}"/>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3" name="Afbeelding 132">
            <a:hlinkClick r:id="rId8" action="ppaction://hlinksldjump"/>
            <a:extLst>
              <a:ext uri="{FF2B5EF4-FFF2-40B4-BE49-F238E27FC236}">
                <a16:creationId xmlns:a16="http://schemas.microsoft.com/office/drawing/2014/main" id="{F13E607F-0EE0-47C8-B484-F766033F7BA1}"/>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34" name="Afbeelding 133">
            <a:hlinkClick r:id="rId8" action="ppaction://hlinksldjump"/>
            <a:extLst>
              <a:ext uri="{FF2B5EF4-FFF2-40B4-BE49-F238E27FC236}">
                <a16:creationId xmlns:a16="http://schemas.microsoft.com/office/drawing/2014/main" id="{4182DD10-7CCB-45C7-AF84-78D523974C83}"/>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49CE642C-5638-476A-85FC-A514B4FA1C8A}"/>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550E6645-7CE1-4815-818E-7202EBF0A91A}"/>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37" name="Afbeelding 136">
            <a:hlinkClick r:id="rId8" action="ppaction://hlinksldjump"/>
            <a:extLst>
              <a:ext uri="{FF2B5EF4-FFF2-40B4-BE49-F238E27FC236}">
                <a16:creationId xmlns:a16="http://schemas.microsoft.com/office/drawing/2014/main" id="{54BE7E45-91A8-4AAB-A697-7526E9CCE514}"/>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38" name="Afbeelding 137">
            <a:hlinkClick r:id="rId8" action="ppaction://hlinksldjump"/>
            <a:extLst>
              <a:ext uri="{FF2B5EF4-FFF2-40B4-BE49-F238E27FC236}">
                <a16:creationId xmlns:a16="http://schemas.microsoft.com/office/drawing/2014/main" id="{4EEF4912-0205-4F5A-9541-B62D7FA89488}"/>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E6FCDA9E-4382-4E32-A770-D283FFE86C51}"/>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10E9D391-7A99-4C21-9E51-1369FEA65AC7}"/>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EBD1B693-12F8-433C-9069-DDA05460700F}"/>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4F503F2D-E38B-41BF-A288-53BD967CD46C}"/>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43" name="Afbeelding 142">
            <a:hlinkClick r:id="rId8" action="ppaction://hlinksldjump"/>
            <a:extLst>
              <a:ext uri="{FF2B5EF4-FFF2-40B4-BE49-F238E27FC236}">
                <a16:creationId xmlns:a16="http://schemas.microsoft.com/office/drawing/2014/main" id="{ECBDE3AC-7DF7-4303-8218-D5986599A5C5}"/>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44" name="Afbeelding 143">
            <a:hlinkClick r:id="rId8" action="ppaction://hlinksldjump"/>
            <a:extLst>
              <a:ext uri="{FF2B5EF4-FFF2-40B4-BE49-F238E27FC236}">
                <a16:creationId xmlns:a16="http://schemas.microsoft.com/office/drawing/2014/main" id="{A3C58713-E78F-474A-B2E3-B59D7E56B80F}"/>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C6D271EA-F07C-41DA-8A54-ED000E5E4EA1}"/>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46" name="Afbeelding 145">
            <a:hlinkClick r:id="rId8" action="ppaction://hlinksldjump"/>
            <a:extLst>
              <a:ext uri="{FF2B5EF4-FFF2-40B4-BE49-F238E27FC236}">
                <a16:creationId xmlns:a16="http://schemas.microsoft.com/office/drawing/2014/main" id="{DA61022F-B3B7-42F0-AECC-AA63ECA22906}"/>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47" name="Afbeelding 146">
            <a:hlinkClick r:id="rId8" action="ppaction://hlinksldjump"/>
            <a:extLst>
              <a:ext uri="{FF2B5EF4-FFF2-40B4-BE49-F238E27FC236}">
                <a16:creationId xmlns:a16="http://schemas.microsoft.com/office/drawing/2014/main" id="{98ACD72A-D1DA-4523-BAB8-E6B6B5FDCE7E}"/>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48" name="Afbeelding 147">
            <a:hlinkClick r:id="rId8" action="ppaction://hlinksldjump"/>
            <a:extLst>
              <a:ext uri="{FF2B5EF4-FFF2-40B4-BE49-F238E27FC236}">
                <a16:creationId xmlns:a16="http://schemas.microsoft.com/office/drawing/2014/main" id="{F832B8C6-7019-402A-BE6C-0933E5968BC5}"/>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ABC95DA5-4CAF-45F6-87DD-38ACFC8E5FFC}"/>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71BC1CDE-E4DD-45E6-9C05-8CD88348160C}"/>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05A616F7-A1EF-4DD5-AA73-56060327D0E9}"/>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2" name="Afbeelding 151">
            <a:hlinkClick r:id="rId8" action="ppaction://hlinksldjump"/>
            <a:extLst>
              <a:ext uri="{FF2B5EF4-FFF2-40B4-BE49-F238E27FC236}">
                <a16:creationId xmlns:a16="http://schemas.microsoft.com/office/drawing/2014/main" id="{0C8A675F-2BAD-4FD6-984A-A385F95C6E92}"/>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153" name="Afbeelding 152">
            <a:hlinkClick r:id="rId8" action="ppaction://hlinksldjump"/>
            <a:extLst>
              <a:ext uri="{FF2B5EF4-FFF2-40B4-BE49-F238E27FC236}">
                <a16:creationId xmlns:a16="http://schemas.microsoft.com/office/drawing/2014/main" id="{FC15C7E4-177D-4E2D-90AF-C6F4C9A8651B}"/>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54" name="Rechthoek 153">
            <a:hlinkClick r:id="rId8" action="ppaction://hlinksldjump"/>
            <a:extLst>
              <a:ext uri="{FF2B5EF4-FFF2-40B4-BE49-F238E27FC236}">
                <a16:creationId xmlns:a16="http://schemas.microsoft.com/office/drawing/2014/main" id="{9371D597-89D4-4745-B753-F9095788A7A1}"/>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55" name="Afbeelding 154">
            <a:hlinkClick r:id="rId8" action="ppaction://hlinksldjump"/>
            <a:extLst>
              <a:ext uri="{FF2B5EF4-FFF2-40B4-BE49-F238E27FC236}">
                <a16:creationId xmlns:a16="http://schemas.microsoft.com/office/drawing/2014/main" id="{193A3890-1802-429F-B8E1-52C486E4C983}"/>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56" name="Rechthoek 155">
            <a:hlinkClick r:id="rId8" action="ppaction://hlinksldjump"/>
            <a:extLst>
              <a:ext uri="{FF2B5EF4-FFF2-40B4-BE49-F238E27FC236}">
                <a16:creationId xmlns:a16="http://schemas.microsoft.com/office/drawing/2014/main" id="{AD5FE207-BDF8-4292-850A-92B9FDCEA702}"/>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57" name="Rechthoek 156">
            <a:hlinkClick r:id="rId8" action="ppaction://hlinksldjump"/>
            <a:extLst>
              <a:ext uri="{FF2B5EF4-FFF2-40B4-BE49-F238E27FC236}">
                <a16:creationId xmlns:a16="http://schemas.microsoft.com/office/drawing/2014/main" id="{422A1B25-FC82-4A9F-87D2-7D44C1BBBC07}"/>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158" name="Rechthoek 157">
            <a:hlinkClick r:id="rId8" action="ppaction://hlinksldjump"/>
            <a:extLst>
              <a:ext uri="{FF2B5EF4-FFF2-40B4-BE49-F238E27FC236}">
                <a16:creationId xmlns:a16="http://schemas.microsoft.com/office/drawing/2014/main" id="{8A3F2864-58E9-4751-BE1B-52236B25ECAA}"/>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159" name="Rond diagonale hoek rechthoek 28">
            <a:extLst>
              <a:ext uri="{FF2B5EF4-FFF2-40B4-BE49-F238E27FC236}">
                <a16:creationId xmlns:a16="http://schemas.microsoft.com/office/drawing/2014/main" id="{FEDE5E17-489E-4C7E-A514-699CF7DA87BD}"/>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14</a:t>
            </a:r>
          </a:p>
        </p:txBody>
      </p:sp>
      <p:pic>
        <p:nvPicPr>
          <p:cNvPr id="160" name="Afbeelding 159">
            <a:hlinkClick r:id="rId8" action="ppaction://hlinksldjump"/>
            <a:extLst>
              <a:ext uri="{FF2B5EF4-FFF2-40B4-BE49-F238E27FC236}">
                <a16:creationId xmlns:a16="http://schemas.microsoft.com/office/drawing/2014/main" id="{D0E363B6-80E2-4D4B-A449-A834D050EA2D}"/>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61" name="Tekstvak 160">
            <a:extLst>
              <a:ext uri="{FF2B5EF4-FFF2-40B4-BE49-F238E27FC236}">
                <a16:creationId xmlns:a16="http://schemas.microsoft.com/office/drawing/2014/main" id="{2ABB2C7B-B4D6-45F7-ABA4-D096B1EE774A}"/>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62" name="Tekstvak 161">
            <a:extLst>
              <a:ext uri="{FF2B5EF4-FFF2-40B4-BE49-F238E27FC236}">
                <a16:creationId xmlns:a16="http://schemas.microsoft.com/office/drawing/2014/main" id="{E8BA0B43-6318-4B66-B0FB-F36DCAA6C767}"/>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8" name="Tabel 167">
            <a:extLst>
              <a:ext uri="{FF2B5EF4-FFF2-40B4-BE49-F238E27FC236}">
                <a16:creationId xmlns:a16="http://schemas.microsoft.com/office/drawing/2014/main" id="{7DFF81EB-4D9F-4744-B050-79456A3EE8BF}"/>
              </a:ext>
            </a:extLst>
          </p:cNvPr>
          <p:cNvGraphicFramePr>
            <a:graphicFrameLocks noGrp="1"/>
          </p:cNvGraphicFramePr>
          <p:nvPr>
            <p:extLst>
              <p:ext uri="{D42A27DB-BD31-4B8C-83A1-F6EECF244321}">
                <p14:modId xmlns:p14="http://schemas.microsoft.com/office/powerpoint/2010/main" val="2671426304"/>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B82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H54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V75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A965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9" name="Rechthoek 168">
            <a:extLst>
              <a:ext uri="{FF2B5EF4-FFF2-40B4-BE49-F238E27FC236}">
                <a16:creationId xmlns:a16="http://schemas.microsoft.com/office/drawing/2014/main" id="{1C78D9FE-3675-4B0D-BA28-0CC2B8150CB2}"/>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10 Punten </a:t>
            </a:r>
          </a:p>
        </p:txBody>
      </p:sp>
      <p:pic>
        <p:nvPicPr>
          <p:cNvPr id="170" name="Afbeelding 169">
            <a:extLst>
              <a:ext uri="{FF2B5EF4-FFF2-40B4-BE49-F238E27FC236}">
                <a16:creationId xmlns:a16="http://schemas.microsoft.com/office/drawing/2014/main" id="{EE293634-CA10-4797-8625-F2082A6F5699}"/>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71" name="Afbeelding 170">
            <a:extLst>
              <a:ext uri="{FF2B5EF4-FFF2-40B4-BE49-F238E27FC236}">
                <a16:creationId xmlns:a16="http://schemas.microsoft.com/office/drawing/2014/main" id="{CAA04115-24AF-4BFA-9598-15DF31ACC2E9}"/>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72" name="Afbeelding 171">
            <a:extLst>
              <a:ext uri="{FF2B5EF4-FFF2-40B4-BE49-F238E27FC236}">
                <a16:creationId xmlns:a16="http://schemas.microsoft.com/office/drawing/2014/main" id="{3CF31E2C-5E98-44B6-B7E5-ABEF2A7C59BB}"/>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3" name="Afbeelding 172">
            <a:extLst>
              <a:ext uri="{FF2B5EF4-FFF2-40B4-BE49-F238E27FC236}">
                <a16:creationId xmlns:a16="http://schemas.microsoft.com/office/drawing/2014/main" id="{E88660E9-8D4D-4538-8320-4AB62FF9BCC7}"/>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323170A9-7BC5-48CE-9C56-2F8BC5EE36F0}"/>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24572C78-E1E6-4D47-AE9B-ED30677DAD79}"/>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86" name="Tekstvak 85">
            <a:extLst>
              <a:ext uri="{FF2B5EF4-FFF2-40B4-BE49-F238E27FC236}">
                <a16:creationId xmlns:a16="http://schemas.microsoft.com/office/drawing/2014/main" id="{5EA80D54-6DE2-41A4-B750-3FA9611397F3}"/>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2546091735"/>
      </p:ext>
    </p:extLst>
  </p:cSld>
  <p:clrMapOvr>
    <a:masterClrMapping/>
  </p:clrMapOvr>
  <p:transition advClick="0"/>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7F15C40E-702A-4873-AB19-C0367707E0B9}"/>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D21571F3-FBA6-4B51-9B09-5354F3AAA608}"/>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14</a:t>
            </a:r>
          </a:p>
        </p:txBody>
      </p:sp>
      <p:sp>
        <p:nvSpPr>
          <p:cNvPr id="26" name="Tekstvak 25">
            <a:extLst>
              <a:ext uri="{FF2B5EF4-FFF2-40B4-BE49-F238E27FC236}">
                <a16:creationId xmlns:a16="http://schemas.microsoft.com/office/drawing/2014/main" id="{E4669361-06CC-4F4E-9770-7D0AF6AF2E8F}"/>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5455D167-AB87-433E-AC45-1D5F916B1402}"/>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D82CD801-A984-4688-82C5-FCAD91CF1840}"/>
              </a:ext>
            </a:extLst>
          </p:cNvPr>
          <p:cNvSpPr txBox="1"/>
          <p:nvPr/>
        </p:nvSpPr>
        <p:spPr>
          <a:xfrm>
            <a:off x="3077285" y="3124800"/>
            <a:ext cx="5665260" cy="1200329"/>
          </a:xfrm>
          <a:prstGeom prst="rect">
            <a:avLst/>
          </a:prstGeom>
          <a:solidFill>
            <a:schemeClr val="tx1"/>
          </a:solidFill>
          <a:ln>
            <a:solidFill>
              <a:schemeClr val="tx1"/>
            </a:solidFill>
          </a:ln>
        </p:spPr>
        <p:txBody>
          <a:bodyPr wrap="square" rtlCol="0">
            <a:spAutoFit/>
          </a:bodyPr>
          <a:lstStyle/>
          <a:p>
            <a:r>
              <a:rPr lang="nl-NL" dirty="0">
                <a:solidFill>
                  <a:schemeClr val="bg1"/>
                </a:solidFill>
              </a:rPr>
              <a:t>U heeft meer dan voldoende punten voor een manche.</a:t>
            </a:r>
            <a:br>
              <a:rPr lang="nl-NL" dirty="0">
                <a:solidFill>
                  <a:schemeClr val="bg1"/>
                </a:solidFill>
              </a:rPr>
            </a:br>
            <a:r>
              <a:rPr lang="nl-NL" dirty="0">
                <a:solidFill>
                  <a:schemeClr val="bg1"/>
                </a:solidFill>
              </a:rPr>
              <a:t>U heeft geen 4-kaart hoog.</a:t>
            </a:r>
            <a:br>
              <a:rPr lang="nl-NL" dirty="0">
                <a:solidFill>
                  <a:schemeClr val="bg1"/>
                </a:solidFill>
              </a:rPr>
            </a:br>
            <a:r>
              <a:rPr lang="nl-NL" dirty="0">
                <a:solidFill>
                  <a:schemeClr val="bg1"/>
                </a:solidFill>
              </a:rPr>
              <a:t>U heeft geen 5-kaart hoog.</a:t>
            </a:r>
            <a:br>
              <a:rPr lang="nl-NL" dirty="0">
                <a:solidFill>
                  <a:schemeClr val="bg1"/>
                </a:solidFill>
              </a:rPr>
            </a:br>
            <a:r>
              <a:rPr lang="nl-NL" dirty="0">
                <a:solidFill>
                  <a:schemeClr val="bg1"/>
                </a:solidFill>
              </a:rPr>
              <a:t>Wat blijft er dan nog over?</a:t>
            </a:r>
          </a:p>
        </p:txBody>
      </p:sp>
      <p:graphicFrame>
        <p:nvGraphicFramePr>
          <p:cNvPr id="14" name="Tabel 13">
            <a:extLst>
              <a:ext uri="{FF2B5EF4-FFF2-40B4-BE49-F238E27FC236}">
                <a16:creationId xmlns:a16="http://schemas.microsoft.com/office/drawing/2014/main" id="{EB12519B-3B69-4279-8FFE-00EAF02B88E2}"/>
              </a:ext>
            </a:extLst>
          </p:cNvPr>
          <p:cNvGraphicFramePr>
            <a:graphicFrameLocks noGrp="1"/>
          </p:cNvGraphicFramePr>
          <p:nvPr>
            <p:extLst>
              <p:ext uri="{D42A27DB-BD31-4B8C-83A1-F6EECF244321}">
                <p14:modId xmlns:p14="http://schemas.microsoft.com/office/powerpoint/2010/main" val="1613562606"/>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B82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H54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V75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A965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4BFBA3B6-8E1D-4E01-9B70-88A52E6E6FB9}"/>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10 Punten </a:t>
            </a:r>
          </a:p>
        </p:txBody>
      </p:sp>
      <p:pic>
        <p:nvPicPr>
          <p:cNvPr id="18" name="Afbeelding 17">
            <a:extLst>
              <a:ext uri="{FF2B5EF4-FFF2-40B4-BE49-F238E27FC236}">
                <a16:creationId xmlns:a16="http://schemas.microsoft.com/office/drawing/2014/main" id="{B2CB4559-6A6F-4847-8305-B9AA59452BEA}"/>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C0FCD465-C3EF-4591-9A69-6F57646A3463}"/>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1036F883-A608-45E6-9A91-9211B8014DCF}"/>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E06F6428-24AA-4408-8FE1-A976E625CB3E}"/>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EF7DBE53-0109-4D35-A001-DC2A5A9A3450}"/>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A94E1E11-A97B-4D2C-82ED-EF156EC8767C}"/>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0B53A318-B24F-417C-A629-705CFF2480B9}"/>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304546942"/>
      </p:ext>
    </p:extLst>
  </p:cSld>
  <p:clrMapOvr>
    <a:masterClrMapping/>
  </p:clrMapOvr>
  <p:transition advClick="0"/>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2CC58FD3-979F-4D85-95C3-CC00F5A09FDB}"/>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14</a:t>
            </a:r>
          </a:p>
        </p:txBody>
      </p:sp>
      <p:sp>
        <p:nvSpPr>
          <p:cNvPr id="17" name="Rond diagonale hoek rechthoek 28">
            <a:extLst>
              <a:ext uri="{FF2B5EF4-FFF2-40B4-BE49-F238E27FC236}">
                <a16:creationId xmlns:a16="http://schemas.microsoft.com/office/drawing/2014/main" id="{E3CDDA27-7F44-46F7-BE6C-DE71B0F3DF23}"/>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A6EBCDD6-3CB5-4700-B991-BE1789290CFC}"/>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834F3B18-AE5F-48C1-8900-6C7B9604D2CF}"/>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9C8E7621-08EB-4FC6-A86D-D720C3151917}"/>
              </a:ext>
            </a:extLst>
          </p:cNvPr>
          <p:cNvSpPr txBox="1"/>
          <p:nvPr/>
        </p:nvSpPr>
        <p:spPr>
          <a:xfrm>
            <a:off x="3023420" y="3578832"/>
            <a:ext cx="5706000" cy="646331"/>
          </a:xfrm>
          <a:prstGeom prst="rect">
            <a:avLst/>
          </a:prstGeom>
          <a:solidFill>
            <a:schemeClr val="tx1"/>
          </a:solidFill>
          <a:ln>
            <a:solidFill>
              <a:schemeClr val="tx1"/>
            </a:solidFill>
          </a:ln>
        </p:spPr>
        <p:txBody>
          <a:bodyPr wrap="square" rtlCol="0">
            <a:spAutoFit/>
          </a:bodyPr>
          <a:lstStyle/>
          <a:p>
            <a:r>
              <a:rPr lang="nl-NL" dirty="0">
                <a:solidFill>
                  <a:schemeClr val="bg1"/>
                </a:solidFill>
              </a:rPr>
              <a:t>Samen heeft u maximaal 32 punten. </a:t>
            </a:r>
            <a:br>
              <a:rPr lang="nl-NL" dirty="0">
                <a:solidFill>
                  <a:schemeClr val="bg1"/>
                </a:solidFill>
              </a:rPr>
            </a:br>
            <a:r>
              <a:rPr lang="nl-NL" dirty="0">
                <a:solidFill>
                  <a:schemeClr val="bg1"/>
                </a:solidFill>
              </a:rPr>
              <a:t>Dat is wat weinig om 6 Sans Atout te maken.</a:t>
            </a:r>
          </a:p>
        </p:txBody>
      </p:sp>
      <p:sp>
        <p:nvSpPr>
          <p:cNvPr id="22" name="Tekstvak 21">
            <a:extLst>
              <a:ext uri="{FF2B5EF4-FFF2-40B4-BE49-F238E27FC236}">
                <a16:creationId xmlns:a16="http://schemas.microsoft.com/office/drawing/2014/main" id="{34D1F902-E4FB-490E-B769-4A27CB8CF1AB}"/>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3 SA </a:t>
            </a:r>
          </a:p>
        </p:txBody>
      </p:sp>
      <p:graphicFrame>
        <p:nvGraphicFramePr>
          <p:cNvPr id="12" name="Tabel 11">
            <a:extLst>
              <a:ext uri="{FF2B5EF4-FFF2-40B4-BE49-F238E27FC236}">
                <a16:creationId xmlns:a16="http://schemas.microsoft.com/office/drawing/2014/main" id="{8A248399-0623-4595-9504-FAC29761FE3B}"/>
              </a:ext>
            </a:extLst>
          </p:cNvPr>
          <p:cNvGraphicFramePr>
            <a:graphicFrameLocks noGrp="1"/>
          </p:cNvGraphicFramePr>
          <p:nvPr>
            <p:extLst>
              <p:ext uri="{D42A27DB-BD31-4B8C-83A1-F6EECF244321}">
                <p14:modId xmlns:p14="http://schemas.microsoft.com/office/powerpoint/2010/main" val="1613562606"/>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B82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H54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V75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A965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7DBE3500-039A-4DF7-945D-979C12C62BED}"/>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10 Punten </a:t>
            </a:r>
          </a:p>
        </p:txBody>
      </p:sp>
      <p:pic>
        <p:nvPicPr>
          <p:cNvPr id="18" name="Afbeelding 17">
            <a:extLst>
              <a:ext uri="{FF2B5EF4-FFF2-40B4-BE49-F238E27FC236}">
                <a16:creationId xmlns:a16="http://schemas.microsoft.com/office/drawing/2014/main" id="{9211CF1A-82F6-42B5-9813-53D9857B6868}"/>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2FA3FD55-250A-4DA4-BFEF-AC6C92AF1D7B}"/>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D2C998D9-EB8B-45B3-AF05-B05C6EF3AE22}"/>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304163A8-1140-4F44-86D0-57C9DA197156}"/>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148EFC84-8222-4670-84AF-10447C16679C}"/>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AFCAF01E-5593-4041-B558-64B3959B80EC}"/>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875C69C2-B8F3-418F-B8EB-806D9BDDC433}"/>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2609108082"/>
      </p:ext>
    </p:extLst>
  </p:cSld>
  <p:clrMapOvr>
    <a:masterClrMapping/>
  </p:clrMapOvr>
  <p:transition advClick="0"/>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47F75AEA-10C6-44EE-AC44-BC600F61B231}"/>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5EC15B5C-9A7E-48FB-AFF0-31549F9F2ED3}"/>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7CA1777A-6DD5-496A-A226-71DC92D4BFA1}"/>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B82CC9CB-150F-4E43-8F7B-6BFC0C86DD62}"/>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B2AA4B4E-9B93-45C0-9649-08B3F064F18B}"/>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993C4D85-69CB-4742-B076-3633DC103095}"/>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DF2FEB1A-8756-4CC3-9872-940C419512B8}"/>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DE2F3677-6FD9-4F49-A4B7-F9ECFA3CD181}"/>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9B27EAD7-E2AD-4578-B279-A45577A342D6}"/>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336F7AB4-4AF7-44CB-AEF4-9F4F8B63B44C}"/>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B481E1B2-F4E9-4F23-999D-266168F24A69}"/>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611A4306-949F-4C17-88C6-AC338BC152AE}"/>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87F7FDCB-E531-4CDD-BB70-AF23494825B1}"/>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8" action="ppaction://hlinksldjump"/>
            <a:extLst>
              <a:ext uri="{FF2B5EF4-FFF2-40B4-BE49-F238E27FC236}">
                <a16:creationId xmlns:a16="http://schemas.microsoft.com/office/drawing/2014/main" id="{0E4101EF-56E3-42AA-AF93-C70715E35A70}"/>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8" action="ppaction://hlinksldjump"/>
            <a:extLst>
              <a:ext uri="{FF2B5EF4-FFF2-40B4-BE49-F238E27FC236}">
                <a16:creationId xmlns:a16="http://schemas.microsoft.com/office/drawing/2014/main" id="{5BA32669-B82C-4483-A55D-E703EB9AA35B}"/>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8" action="ppaction://hlinksldjump"/>
            <a:extLst>
              <a:ext uri="{FF2B5EF4-FFF2-40B4-BE49-F238E27FC236}">
                <a16:creationId xmlns:a16="http://schemas.microsoft.com/office/drawing/2014/main" id="{5B58494A-64C3-4918-A3D5-44EFAFFE1A57}"/>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10" action="ppaction://hlinksldjump"/>
            <a:extLst>
              <a:ext uri="{FF2B5EF4-FFF2-40B4-BE49-F238E27FC236}">
                <a16:creationId xmlns:a16="http://schemas.microsoft.com/office/drawing/2014/main" id="{BBEBFAB5-1C72-494A-A6DF-D8306CB05604}"/>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993FA4D5-1A6C-40B8-84E5-9CF14AEC9CAE}"/>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F27D2A05-F40F-4A46-80B5-461CA7CD3F74}"/>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DF654BF7-BA53-449B-88AF-90BBD6C00F39}"/>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CC05997F-ED19-4C61-AF60-82763A38C6C3}"/>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A43B0652-4302-4667-8665-EF0F10CB2C18}"/>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B0360D16-66BE-4744-B543-B9AA463D95BF}"/>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BC29923A-F9A7-4282-8496-BFE6C82496F5}"/>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481343C8-AE87-44CB-8D78-0268B8CC4A37}"/>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40E1FB2B-CE53-47DF-8CA2-B8D58904E954}"/>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278F3B19-E906-4AA7-92AE-219352F46868}"/>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40AE4B42-A296-41B2-8AEF-2D49F23869B3}"/>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6E2B85BC-5F8B-4AE6-B334-5623553654F0}"/>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51610D18-1D2A-4F9F-83CB-90D1773B2456}"/>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3" name="Rechthoek 122">
            <a:hlinkClick r:id="rId8" action="ppaction://hlinksldjump"/>
            <a:extLst>
              <a:ext uri="{FF2B5EF4-FFF2-40B4-BE49-F238E27FC236}">
                <a16:creationId xmlns:a16="http://schemas.microsoft.com/office/drawing/2014/main" id="{9464D430-DAD8-47D9-9AB0-8DA6CD8549D0}"/>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8" action="ppaction://hlinksldjump"/>
            <a:extLst>
              <a:ext uri="{FF2B5EF4-FFF2-40B4-BE49-F238E27FC236}">
                <a16:creationId xmlns:a16="http://schemas.microsoft.com/office/drawing/2014/main" id="{C4AAD3B6-74BA-4343-AD39-537BF4CD57CA}"/>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8" action="ppaction://hlinksldjump"/>
            <a:extLst>
              <a:ext uri="{FF2B5EF4-FFF2-40B4-BE49-F238E27FC236}">
                <a16:creationId xmlns:a16="http://schemas.microsoft.com/office/drawing/2014/main" id="{B937020A-FA35-4290-8AB3-ACCC2517B326}"/>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A6669834-A94C-4A27-98D8-93FE25BA249E}"/>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1" name="Rechthoek 130">
            <a:hlinkClick r:id="rId8" action="ppaction://hlinksldjump"/>
            <a:extLst>
              <a:ext uri="{FF2B5EF4-FFF2-40B4-BE49-F238E27FC236}">
                <a16:creationId xmlns:a16="http://schemas.microsoft.com/office/drawing/2014/main" id="{04950693-FE66-4533-A5CF-39D6C5F6695C}"/>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3B17FF21-2640-4AD9-910C-2FE65764E4C1}"/>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8349764D-1405-44F7-BDB5-6C51EF5C6B0A}"/>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44797A87-C129-4BBD-9482-255363589F08}"/>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4B189517-0977-4D47-8AC0-1A11CB71E3A4}"/>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9EA2AF58-4417-4D0A-96DF-4EE9BB6DFFC7}"/>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EE1FBAF5-822A-4FD5-A044-65B58346892B}"/>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037BF4DB-1D6A-4983-9D89-1A091C418378}"/>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50D07766-05A7-4D27-A22E-18DA73FB9EAC}"/>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AE9E4BF4-F935-4B6D-B5AD-2DE40F52DF2B}"/>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5A9EF45A-1380-41E6-88D1-5F8EB64BE277}"/>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D03555AC-F712-4E97-93BC-D590B61DC4B2}"/>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23DF39B5-0029-4704-9568-6269BF7C2F9B}"/>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FEBD7D94-8572-42EB-A6FA-CD99AD582F21}"/>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EF180818-B84A-4F2A-B1EB-8C23B2B073AC}"/>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9DA63EAE-42F1-44E3-8986-28F8C5271E6A}"/>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25945923-5386-43F0-8088-8F269E479E31}"/>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5AE118F3-50AD-47A4-B6D6-2D22FA33E973}"/>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066B754B-1DAE-4754-9A92-F79CCE4B30A1}"/>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E4A6B98E-960A-405E-A406-ECE08C668E1B}"/>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BCD3C2BE-E9AE-42DB-80D7-354CC18949D9}"/>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2" name="Afbeelding 151">
            <a:hlinkClick r:id="rId8" action="ppaction://hlinksldjump"/>
            <a:extLst>
              <a:ext uri="{FF2B5EF4-FFF2-40B4-BE49-F238E27FC236}">
                <a16:creationId xmlns:a16="http://schemas.microsoft.com/office/drawing/2014/main" id="{6DF92F0D-F54F-41A5-A9DC-46C3330E178F}"/>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3" name="Afbeelding 152">
            <a:hlinkClick r:id="rId10" action="ppaction://hlinksldjump"/>
            <a:extLst>
              <a:ext uri="{FF2B5EF4-FFF2-40B4-BE49-F238E27FC236}">
                <a16:creationId xmlns:a16="http://schemas.microsoft.com/office/drawing/2014/main" id="{F7D49F89-9368-4924-A025-28B3319D9E7F}"/>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4" name="Afbeelding 153">
            <a:hlinkClick r:id="rId8" action="ppaction://hlinksldjump"/>
            <a:extLst>
              <a:ext uri="{FF2B5EF4-FFF2-40B4-BE49-F238E27FC236}">
                <a16:creationId xmlns:a16="http://schemas.microsoft.com/office/drawing/2014/main" id="{2DD49366-F3E7-4207-B594-5B46C73984B1}"/>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15AEA453-FFBF-4D80-B719-E582CA6135E1}"/>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9750FA9D-5FB6-412A-8FF4-44D7DE719FB3}"/>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DF604920-B75B-4AED-9C91-EE91A9DE0F51}"/>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DBE40F7C-CBB0-4CF0-B4C7-3A9AF206C1B2}"/>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04E75BA6-4865-4B17-8DAA-34EC1E52E7A4}"/>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0" name="Rechthoek 159">
            <a:hlinkClick r:id="rId8" action="ppaction://hlinksldjump"/>
            <a:extLst>
              <a:ext uri="{FF2B5EF4-FFF2-40B4-BE49-F238E27FC236}">
                <a16:creationId xmlns:a16="http://schemas.microsoft.com/office/drawing/2014/main" id="{CE05C9C0-D1F1-466F-90B6-820E0B02BB86}"/>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1" name="Afbeelding 160">
            <a:hlinkClick r:id="rId8" action="ppaction://hlinksldjump"/>
            <a:extLst>
              <a:ext uri="{FF2B5EF4-FFF2-40B4-BE49-F238E27FC236}">
                <a16:creationId xmlns:a16="http://schemas.microsoft.com/office/drawing/2014/main" id="{0F14A859-538A-4CAD-8BE9-51DFACD82DC1}"/>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2" name="Rechthoek 161">
            <a:hlinkClick r:id="rId8" action="ppaction://hlinksldjump"/>
            <a:extLst>
              <a:ext uri="{FF2B5EF4-FFF2-40B4-BE49-F238E27FC236}">
                <a16:creationId xmlns:a16="http://schemas.microsoft.com/office/drawing/2014/main" id="{ABDBAF3C-61A7-4CEA-B67B-7FF2AAB4C99E}"/>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3" name="Rechthoek 162">
            <a:hlinkClick r:id="rId8" action="ppaction://hlinksldjump"/>
            <a:extLst>
              <a:ext uri="{FF2B5EF4-FFF2-40B4-BE49-F238E27FC236}">
                <a16:creationId xmlns:a16="http://schemas.microsoft.com/office/drawing/2014/main" id="{BC9145F7-A42A-4122-9DEF-A6CB7A023293}"/>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2" name="Rechthoek 231">
            <a:hlinkClick r:id="rId8" action="ppaction://hlinksldjump"/>
            <a:extLst>
              <a:ext uri="{FF2B5EF4-FFF2-40B4-BE49-F238E27FC236}">
                <a16:creationId xmlns:a16="http://schemas.microsoft.com/office/drawing/2014/main" id="{45FC446C-6D96-4428-BC3A-D2CD0E21F1EB}"/>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3" name="Rond diagonale hoek rechthoek 28">
            <a:extLst>
              <a:ext uri="{FF2B5EF4-FFF2-40B4-BE49-F238E27FC236}">
                <a16:creationId xmlns:a16="http://schemas.microsoft.com/office/drawing/2014/main" id="{B3982E07-C071-4156-BFA2-5B8C18D1B62F}"/>
              </a:ext>
            </a:extLst>
          </p:cNvPr>
          <p:cNvSpPr/>
          <p:nvPr/>
        </p:nvSpPr>
        <p:spPr>
          <a:xfrm>
            <a:off x="396000" y="107658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15</a:t>
            </a:r>
          </a:p>
        </p:txBody>
      </p:sp>
      <p:pic>
        <p:nvPicPr>
          <p:cNvPr id="234" name="Afbeelding 233">
            <a:hlinkClick r:id="rId8" action="ppaction://hlinksldjump"/>
            <a:extLst>
              <a:ext uri="{FF2B5EF4-FFF2-40B4-BE49-F238E27FC236}">
                <a16:creationId xmlns:a16="http://schemas.microsoft.com/office/drawing/2014/main" id="{5C40A55B-7B1C-4BE7-B616-0B24F9F07E73}"/>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1" name="Tekstvak 120">
            <a:extLst>
              <a:ext uri="{FF2B5EF4-FFF2-40B4-BE49-F238E27FC236}">
                <a16:creationId xmlns:a16="http://schemas.microsoft.com/office/drawing/2014/main" id="{E7A0B5B5-86FD-4DDD-908F-0CB0690E6A51}"/>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2" name="Tekstvak 121">
            <a:extLst>
              <a:ext uri="{FF2B5EF4-FFF2-40B4-BE49-F238E27FC236}">
                <a16:creationId xmlns:a16="http://schemas.microsoft.com/office/drawing/2014/main" id="{0760DEC6-3EAD-4F65-A1BB-6C084DAB807E}"/>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5" name="Tabel 164">
            <a:extLst>
              <a:ext uri="{FF2B5EF4-FFF2-40B4-BE49-F238E27FC236}">
                <a16:creationId xmlns:a16="http://schemas.microsoft.com/office/drawing/2014/main" id="{3778A2EF-4751-4597-970C-7BD7010AF90B}"/>
              </a:ext>
            </a:extLst>
          </p:cNvPr>
          <p:cNvGraphicFramePr>
            <a:graphicFrameLocks noGrp="1"/>
          </p:cNvGraphicFramePr>
          <p:nvPr>
            <p:extLst>
              <p:ext uri="{D42A27DB-BD31-4B8C-83A1-F6EECF244321}">
                <p14:modId xmlns:p14="http://schemas.microsoft.com/office/powerpoint/2010/main" val="3091991895"/>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109864</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1074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965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98</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6" name="Rechthoek 165">
            <a:extLst>
              <a:ext uri="{FF2B5EF4-FFF2-40B4-BE49-F238E27FC236}">
                <a16:creationId xmlns:a16="http://schemas.microsoft.com/office/drawing/2014/main" id="{4968FB67-AECD-43E1-87BE-C93AE2F83DA4}"/>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0 Punten </a:t>
            </a:r>
          </a:p>
        </p:txBody>
      </p:sp>
      <p:pic>
        <p:nvPicPr>
          <p:cNvPr id="167" name="Afbeelding 166">
            <a:extLst>
              <a:ext uri="{FF2B5EF4-FFF2-40B4-BE49-F238E27FC236}">
                <a16:creationId xmlns:a16="http://schemas.microsoft.com/office/drawing/2014/main" id="{FF9372A9-4256-42A1-9F7A-49394D9010A2}"/>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8" name="Afbeelding 167">
            <a:extLst>
              <a:ext uri="{FF2B5EF4-FFF2-40B4-BE49-F238E27FC236}">
                <a16:creationId xmlns:a16="http://schemas.microsoft.com/office/drawing/2014/main" id="{D05104FB-4126-4C66-91E4-15C7EC8A3861}"/>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9" name="Afbeelding 168">
            <a:extLst>
              <a:ext uri="{FF2B5EF4-FFF2-40B4-BE49-F238E27FC236}">
                <a16:creationId xmlns:a16="http://schemas.microsoft.com/office/drawing/2014/main" id="{4429FB67-6A05-449A-810C-65337A0C5CD2}"/>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0" name="Afbeelding 169">
            <a:extLst>
              <a:ext uri="{FF2B5EF4-FFF2-40B4-BE49-F238E27FC236}">
                <a16:creationId xmlns:a16="http://schemas.microsoft.com/office/drawing/2014/main" id="{FFBCE539-C9B5-4F18-985F-1854E2F3B145}"/>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38A937D6-AEA9-470C-81C7-ECD9E2B66491}"/>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0EFEF566-2CDF-44B9-9DB8-A8C6CF91AAE7}"/>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86" name="Tekstvak 85">
            <a:extLst>
              <a:ext uri="{FF2B5EF4-FFF2-40B4-BE49-F238E27FC236}">
                <a16:creationId xmlns:a16="http://schemas.microsoft.com/office/drawing/2014/main" id="{EA12A2E5-016F-4730-8D1B-F3449EE9F63B}"/>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2342736363"/>
      </p:ext>
    </p:extLst>
  </p:cSld>
  <p:clrMapOvr>
    <a:masterClrMapping/>
  </p:clrMapOvr>
  <p:transition advClick="0"/>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C491085E-1997-4844-9A6D-726A910D585D}"/>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4E6F2CE7-A550-41E8-B5A6-F89A22046D6A}"/>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15</a:t>
            </a:r>
          </a:p>
        </p:txBody>
      </p:sp>
      <p:sp>
        <p:nvSpPr>
          <p:cNvPr id="26" name="Tekstvak 25">
            <a:extLst>
              <a:ext uri="{FF2B5EF4-FFF2-40B4-BE49-F238E27FC236}">
                <a16:creationId xmlns:a16="http://schemas.microsoft.com/office/drawing/2014/main" id="{258C4D49-949E-48ED-AA94-16FD57B2D5D7}"/>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ED84C5E5-7725-4BC5-8C48-B0C91E84916E}"/>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2281F229-AFB0-4AA4-AD9D-B68DFF3CEBAB}"/>
              </a:ext>
            </a:extLst>
          </p:cNvPr>
          <p:cNvSpPr txBox="1"/>
          <p:nvPr/>
        </p:nvSpPr>
        <p:spPr>
          <a:xfrm>
            <a:off x="3077285" y="3124800"/>
            <a:ext cx="5665260" cy="646331"/>
          </a:xfrm>
          <a:prstGeom prst="rect">
            <a:avLst/>
          </a:prstGeom>
          <a:solidFill>
            <a:schemeClr val="tx1"/>
          </a:solidFill>
          <a:ln>
            <a:solidFill>
              <a:schemeClr val="tx1"/>
            </a:solidFill>
          </a:ln>
        </p:spPr>
        <p:txBody>
          <a:bodyPr wrap="square" rtlCol="0">
            <a:spAutoFit/>
          </a:bodyPr>
          <a:lstStyle/>
          <a:p>
            <a:r>
              <a:rPr lang="nl-NL" dirty="0">
                <a:solidFill>
                  <a:schemeClr val="bg1"/>
                </a:solidFill>
              </a:rPr>
              <a:t>Ook al heeft u 0 punten.</a:t>
            </a:r>
            <a:br>
              <a:rPr lang="nl-NL" dirty="0">
                <a:solidFill>
                  <a:schemeClr val="bg1"/>
                </a:solidFill>
              </a:rPr>
            </a:br>
            <a:r>
              <a:rPr lang="nl-NL" dirty="0">
                <a:solidFill>
                  <a:schemeClr val="bg1"/>
                </a:solidFill>
              </a:rPr>
              <a:t>Wij mogen met een 5-kaart hoog altijd Jacoby bieden.</a:t>
            </a:r>
          </a:p>
        </p:txBody>
      </p:sp>
      <p:graphicFrame>
        <p:nvGraphicFramePr>
          <p:cNvPr id="14" name="Tabel 13">
            <a:extLst>
              <a:ext uri="{FF2B5EF4-FFF2-40B4-BE49-F238E27FC236}">
                <a16:creationId xmlns:a16="http://schemas.microsoft.com/office/drawing/2014/main" id="{9342C8F2-344C-481A-8A25-129D30BDC273}"/>
              </a:ext>
            </a:extLst>
          </p:cNvPr>
          <p:cNvGraphicFramePr>
            <a:graphicFrameLocks noGrp="1"/>
          </p:cNvGraphicFramePr>
          <p:nvPr>
            <p:extLst>
              <p:ext uri="{D42A27DB-BD31-4B8C-83A1-F6EECF244321}">
                <p14:modId xmlns:p14="http://schemas.microsoft.com/office/powerpoint/2010/main" val="1251259782"/>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109864</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1074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965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98</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A78BC6AC-3642-490A-9008-78E70298E8AD}"/>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0 Punten </a:t>
            </a:r>
          </a:p>
        </p:txBody>
      </p:sp>
      <p:pic>
        <p:nvPicPr>
          <p:cNvPr id="18" name="Afbeelding 17">
            <a:extLst>
              <a:ext uri="{FF2B5EF4-FFF2-40B4-BE49-F238E27FC236}">
                <a16:creationId xmlns:a16="http://schemas.microsoft.com/office/drawing/2014/main" id="{D9090599-DBE5-4943-A228-9AC10DAEBE1A}"/>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00E21E53-7DBB-43BF-8BE4-6A7C6983C662}"/>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E33B6BD1-D07D-4C55-8F4A-D3CCE3812470}"/>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9388465B-9063-440B-9900-7BCB8A109AB1}"/>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E38C0B53-EB76-42B8-8955-99B5D559CC81}"/>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D6496A6F-ACE3-4E24-AED8-4B58BDB5844B}"/>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04699FDB-EBBA-4DD2-B071-E91914BB9AF0}"/>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93177394"/>
      </p:ext>
    </p:extLst>
  </p:cSld>
  <p:clrMapOvr>
    <a:masterClrMapping/>
  </p:clrMapOvr>
  <p:transition advClick="0"/>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4EB1F859-72AA-42ED-B9B2-1C5E2C0F8D4F}"/>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15</a:t>
            </a:r>
          </a:p>
        </p:txBody>
      </p:sp>
      <p:sp>
        <p:nvSpPr>
          <p:cNvPr id="17" name="Rond diagonale hoek rechthoek 28">
            <a:extLst>
              <a:ext uri="{FF2B5EF4-FFF2-40B4-BE49-F238E27FC236}">
                <a16:creationId xmlns:a16="http://schemas.microsoft.com/office/drawing/2014/main" id="{27C6C33A-6B96-4B72-9F4F-A720644D5DAC}"/>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8B9159C4-8FED-4424-89D3-197546D6F87E}"/>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CF4B2EA1-7F0F-488D-A483-9903F0FF182B}"/>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8467BD93-7C5E-49AF-8051-0B7E5BB9F3DF}"/>
              </a:ext>
            </a:extLst>
          </p:cNvPr>
          <p:cNvSpPr txBox="1"/>
          <p:nvPr/>
        </p:nvSpPr>
        <p:spPr>
          <a:xfrm>
            <a:off x="3023420" y="3578832"/>
            <a:ext cx="5706000" cy="923330"/>
          </a:xfrm>
          <a:prstGeom prst="rect">
            <a:avLst/>
          </a:prstGeom>
          <a:solidFill>
            <a:schemeClr val="tx1"/>
          </a:solidFill>
          <a:ln>
            <a:solidFill>
              <a:schemeClr val="tx1"/>
            </a:solidFill>
          </a:ln>
        </p:spPr>
        <p:txBody>
          <a:bodyPr wrap="square" rtlCol="0">
            <a:spAutoFit/>
          </a:bodyPr>
          <a:lstStyle/>
          <a:p>
            <a:r>
              <a:rPr lang="nl-NL" dirty="0">
                <a:solidFill>
                  <a:schemeClr val="bg1"/>
                </a:solidFill>
              </a:rPr>
              <a:t>Wij mogen met 0 punten Jacoby bieden.</a:t>
            </a:r>
            <a:br>
              <a:rPr lang="nl-NL" dirty="0">
                <a:solidFill>
                  <a:schemeClr val="bg1"/>
                </a:solidFill>
              </a:rPr>
            </a:br>
            <a:r>
              <a:rPr lang="nl-NL" dirty="0">
                <a:solidFill>
                  <a:schemeClr val="bg1"/>
                </a:solidFill>
              </a:rPr>
              <a:t>De 5-kaart troef, levert dan meer slagen op dan in Sans Atout. Toch?</a:t>
            </a:r>
          </a:p>
        </p:txBody>
      </p:sp>
      <p:sp>
        <p:nvSpPr>
          <p:cNvPr id="22" name="Tekstvak 21">
            <a:extLst>
              <a:ext uri="{FF2B5EF4-FFF2-40B4-BE49-F238E27FC236}">
                <a16:creationId xmlns:a16="http://schemas.microsoft.com/office/drawing/2014/main" id="{F789CAC2-0E70-4698-A45B-41F00168EE7A}"/>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3 </a:t>
            </a:r>
          </a:p>
        </p:txBody>
      </p:sp>
      <p:pic>
        <p:nvPicPr>
          <p:cNvPr id="12" name="Afbeelding 11">
            <a:extLst>
              <a:ext uri="{FF2B5EF4-FFF2-40B4-BE49-F238E27FC236}">
                <a16:creationId xmlns:a16="http://schemas.microsoft.com/office/drawing/2014/main" id="{65A1827A-A06E-4544-999D-EF98E6EFC45E}"/>
              </a:ext>
            </a:extLst>
          </p:cNvPr>
          <p:cNvPicPr>
            <a:picLocks noChangeAspect="1"/>
          </p:cNvPicPr>
          <p:nvPr/>
        </p:nvPicPr>
        <p:blipFill>
          <a:blip r:embed="rId7"/>
          <a:stretch>
            <a:fillRect/>
          </a:stretch>
        </p:blipFill>
        <p:spPr>
          <a:xfrm>
            <a:off x="5439600" y="3218400"/>
            <a:ext cx="213378" cy="190517"/>
          </a:xfrm>
          <a:prstGeom prst="rect">
            <a:avLst/>
          </a:prstGeom>
        </p:spPr>
      </p:pic>
      <p:graphicFrame>
        <p:nvGraphicFramePr>
          <p:cNvPr id="13" name="Tabel 12">
            <a:extLst>
              <a:ext uri="{FF2B5EF4-FFF2-40B4-BE49-F238E27FC236}">
                <a16:creationId xmlns:a16="http://schemas.microsoft.com/office/drawing/2014/main" id="{BCAA91A3-1ECF-4710-A8C2-BBB7E877B12D}"/>
              </a:ext>
            </a:extLst>
          </p:cNvPr>
          <p:cNvGraphicFramePr>
            <a:graphicFrameLocks noGrp="1"/>
          </p:cNvGraphicFramePr>
          <p:nvPr>
            <p:extLst>
              <p:ext uri="{D42A27DB-BD31-4B8C-83A1-F6EECF244321}">
                <p14:modId xmlns:p14="http://schemas.microsoft.com/office/powerpoint/2010/main" val="1251259782"/>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109864</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1074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965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98</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8" name="Rechthoek 17">
            <a:extLst>
              <a:ext uri="{FF2B5EF4-FFF2-40B4-BE49-F238E27FC236}">
                <a16:creationId xmlns:a16="http://schemas.microsoft.com/office/drawing/2014/main" id="{D5F8C819-4CC9-4EA6-BEFB-48A68651CABA}"/>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0 Punten </a:t>
            </a:r>
          </a:p>
        </p:txBody>
      </p:sp>
      <p:pic>
        <p:nvPicPr>
          <p:cNvPr id="19" name="Afbeelding 18">
            <a:extLst>
              <a:ext uri="{FF2B5EF4-FFF2-40B4-BE49-F238E27FC236}">
                <a16:creationId xmlns:a16="http://schemas.microsoft.com/office/drawing/2014/main" id="{9D7C173F-A13B-425D-94E3-B84136FEA1EE}"/>
              </a:ext>
            </a:extLst>
          </p:cNvPr>
          <p:cNvPicPr>
            <a:picLocks noChangeAspect="1"/>
          </p:cNvPicPr>
          <p:nvPr/>
        </p:nvPicPr>
        <p:blipFill>
          <a:blip r:embed="rId8"/>
          <a:stretch>
            <a:fillRect/>
          </a:stretch>
        </p:blipFill>
        <p:spPr>
          <a:xfrm>
            <a:off x="475200" y="3924124"/>
            <a:ext cx="213378" cy="213378"/>
          </a:xfrm>
          <a:prstGeom prst="rect">
            <a:avLst/>
          </a:prstGeom>
        </p:spPr>
      </p:pic>
      <p:pic>
        <p:nvPicPr>
          <p:cNvPr id="20" name="Afbeelding 19">
            <a:extLst>
              <a:ext uri="{FF2B5EF4-FFF2-40B4-BE49-F238E27FC236}">
                <a16:creationId xmlns:a16="http://schemas.microsoft.com/office/drawing/2014/main" id="{67FD9755-A000-4A41-BFE3-CA4F0D7B347A}"/>
              </a:ext>
            </a:extLst>
          </p:cNvPr>
          <p:cNvPicPr>
            <a:picLocks noChangeAspect="1"/>
          </p:cNvPicPr>
          <p:nvPr/>
        </p:nvPicPr>
        <p:blipFill>
          <a:blip r:embed="rId9"/>
          <a:stretch>
            <a:fillRect/>
          </a:stretch>
        </p:blipFill>
        <p:spPr>
          <a:xfrm>
            <a:off x="475200" y="3199601"/>
            <a:ext cx="213378" cy="213378"/>
          </a:xfrm>
          <a:prstGeom prst="rect">
            <a:avLst/>
          </a:prstGeom>
        </p:spPr>
      </p:pic>
      <p:pic>
        <p:nvPicPr>
          <p:cNvPr id="21" name="Afbeelding 20">
            <a:extLst>
              <a:ext uri="{FF2B5EF4-FFF2-40B4-BE49-F238E27FC236}">
                <a16:creationId xmlns:a16="http://schemas.microsoft.com/office/drawing/2014/main" id="{6C2A070D-0209-42DE-BF3A-0E98D0FE2C68}"/>
              </a:ext>
            </a:extLst>
          </p:cNvPr>
          <p:cNvPicPr>
            <a:picLocks noChangeAspect="1"/>
          </p:cNvPicPr>
          <p:nvPr/>
        </p:nvPicPr>
        <p:blipFill>
          <a:blip r:embed="rId7"/>
          <a:stretch>
            <a:fillRect/>
          </a:stretch>
        </p:blipFill>
        <p:spPr>
          <a:xfrm>
            <a:off x="475200" y="3573571"/>
            <a:ext cx="213378" cy="190517"/>
          </a:xfrm>
          <a:prstGeom prst="rect">
            <a:avLst/>
          </a:prstGeom>
        </p:spPr>
      </p:pic>
      <p:pic>
        <p:nvPicPr>
          <p:cNvPr id="23" name="Afbeelding 22">
            <a:extLst>
              <a:ext uri="{FF2B5EF4-FFF2-40B4-BE49-F238E27FC236}">
                <a16:creationId xmlns:a16="http://schemas.microsoft.com/office/drawing/2014/main" id="{C6CA2EC1-951D-4B24-8B1F-7C2C15610714}"/>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4" name="Rond diagonale hoek rechthoek 17">
            <a:extLst>
              <a:ext uri="{FF2B5EF4-FFF2-40B4-BE49-F238E27FC236}">
                <a16:creationId xmlns:a16="http://schemas.microsoft.com/office/drawing/2014/main" id="{21C4076B-A97A-42F2-A842-F7DEA49A82FE}"/>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5" name="Tekstvak 24">
            <a:extLst>
              <a:ext uri="{FF2B5EF4-FFF2-40B4-BE49-F238E27FC236}">
                <a16:creationId xmlns:a16="http://schemas.microsoft.com/office/drawing/2014/main" id="{ABB41C62-4195-4E17-AD06-FBE0DB5E8699}"/>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6" name="Tekstvak 25">
            <a:extLst>
              <a:ext uri="{FF2B5EF4-FFF2-40B4-BE49-F238E27FC236}">
                <a16:creationId xmlns:a16="http://schemas.microsoft.com/office/drawing/2014/main" id="{46F4C423-6B87-40F7-942A-4B5D70696C60}"/>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799122575"/>
      </p:ext>
    </p:extLst>
  </p:cSld>
  <p:clrMapOvr>
    <a:masterClrMapping/>
  </p:clrMapOvr>
  <p:transition advClick="0"/>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050B27BF-A666-4023-A0FC-EFC2823EB760}"/>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12F94740-4E8D-4E71-BAC6-DD67F02ACF63}"/>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39449B4F-6B49-4A02-92F8-9EDD7C7A23CE}"/>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3AAFD020-4076-4691-A3C6-1BF6D8BFC71D}"/>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6BAA68BE-1CAB-45BF-A9EE-2FB11FF34AC9}"/>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472B33D8-5332-4E76-914C-93AE04F9C401}"/>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DBCE90E1-5DA1-4097-850A-DC372180C428}"/>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66803617-0A89-415F-85DE-D906BFA1E495}"/>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F93F6F88-2A64-4C9F-B889-72E4B612616A}"/>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86901AB5-A0C9-4801-B946-6EE35DB4EBB3}"/>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71B35D11-23F8-4BE8-9AD0-47A6BCEE0D57}"/>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A1D877E4-339A-4535-AFC9-8A5EA7694B1B}"/>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A9BE73C4-DEB9-4A95-BB16-E51F1B95A828}"/>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8" action="ppaction://hlinksldjump"/>
            <a:extLst>
              <a:ext uri="{FF2B5EF4-FFF2-40B4-BE49-F238E27FC236}">
                <a16:creationId xmlns:a16="http://schemas.microsoft.com/office/drawing/2014/main" id="{FBD386D4-3A44-4CE5-84B3-5C8090D08331}"/>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10" action="ppaction://hlinksldjump"/>
            <a:extLst>
              <a:ext uri="{FF2B5EF4-FFF2-40B4-BE49-F238E27FC236}">
                <a16:creationId xmlns:a16="http://schemas.microsoft.com/office/drawing/2014/main" id="{1F7C358A-F77B-47D9-9D64-2B0411F4D12B}"/>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8" action="ppaction://hlinksldjump"/>
            <a:extLst>
              <a:ext uri="{FF2B5EF4-FFF2-40B4-BE49-F238E27FC236}">
                <a16:creationId xmlns:a16="http://schemas.microsoft.com/office/drawing/2014/main" id="{50ABAB5E-E177-4D56-88FD-3D3A89C617A0}"/>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8" action="ppaction://hlinksldjump"/>
            <a:extLst>
              <a:ext uri="{FF2B5EF4-FFF2-40B4-BE49-F238E27FC236}">
                <a16:creationId xmlns:a16="http://schemas.microsoft.com/office/drawing/2014/main" id="{EF9F9964-D50E-42AC-BE85-DB1FE26DBF81}"/>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EF720EED-EB7F-4F13-8F16-8E425F196096}"/>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00E28819-B477-451A-AB86-F2406E5FB8CC}"/>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AE243869-9D26-4782-A1D3-99C367AEB72E}"/>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7ABB167D-F726-4B2D-ABF3-DD0963ADF4F3}"/>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F7849AD3-A33E-413B-BCD3-BB60B7A62020}"/>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54C8C95C-E1B7-4B0C-A2A4-EB376EF17D86}"/>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B7DD6FEC-CE1D-4B85-B6D0-CB577403ED93}"/>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0C16942B-2EE5-4CA6-B69A-2481D5A98E4D}"/>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834AE002-BFA5-4BC4-9042-569C15D974CE}"/>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D24C22F8-ABAE-4BDD-A979-1B0439FA4355}"/>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C32BAB79-11F6-49D1-95A8-8A3283FB2652}"/>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FFEAA2B9-61F6-48E3-9214-A66C17B2AF3E}"/>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9FEDAB94-1343-43FE-8CBB-308D29CE6518}"/>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3" name="Rechthoek 122">
            <a:hlinkClick r:id="rId8" action="ppaction://hlinksldjump"/>
            <a:extLst>
              <a:ext uri="{FF2B5EF4-FFF2-40B4-BE49-F238E27FC236}">
                <a16:creationId xmlns:a16="http://schemas.microsoft.com/office/drawing/2014/main" id="{F6116499-475F-40A6-884A-EB3E8DBB27FF}"/>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8" action="ppaction://hlinksldjump"/>
            <a:extLst>
              <a:ext uri="{FF2B5EF4-FFF2-40B4-BE49-F238E27FC236}">
                <a16:creationId xmlns:a16="http://schemas.microsoft.com/office/drawing/2014/main" id="{65E0EB65-884D-4EB9-B1F8-904DA3B6819E}"/>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8" action="ppaction://hlinksldjump"/>
            <a:extLst>
              <a:ext uri="{FF2B5EF4-FFF2-40B4-BE49-F238E27FC236}">
                <a16:creationId xmlns:a16="http://schemas.microsoft.com/office/drawing/2014/main" id="{8DC52831-EF08-4BEA-B54C-C1ED83773B81}"/>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1B7F2FEC-FCC2-4DE3-BB7B-C29E97D812E1}"/>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1" name="Rechthoek 130">
            <a:hlinkClick r:id="rId8" action="ppaction://hlinksldjump"/>
            <a:extLst>
              <a:ext uri="{FF2B5EF4-FFF2-40B4-BE49-F238E27FC236}">
                <a16:creationId xmlns:a16="http://schemas.microsoft.com/office/drawing/2014/main" id="{345EC75C-75F9-4411-BAE3-2AB12D7794BB}"/>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3A68D3B3-92EC-45EF-B785-143DE7936410}"/>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4AE29F76-452E-4077-A74A-55E2C79F66E9}"/>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8BA1B32E-51D6-469A-8C14-EA62242153CE}"/>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F9811479-B3A6-4A67-ACF2-A841B84229C1}"/>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36" name="Afbeelding 135">
            <a:hlinkClick r:id="rId10" action="ppaction://hlinksldjump"/>
            <a:extLst>
              <a:ext uri="{FF2B5EF4-FFF2-40B4-BE49-F238E27FC236}">
                <a16:creationId xmlns:a16="http://schemas.microsoft.com/office/drawing/2014/main" id="{0C286B8B-096C-46FF-82C8-CE97796E05D4}"/>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4C66AC7A-F56E-4487-AAF4-3D55FC952B35}"/>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7CB86DD1-1088-45E0-A472-BE589C75D21B}"/>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758CB4B3-2ED9-4AF6-86A5-53689D6189AE}"/>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D8D70D6B-F30C-482E-A12A-614D58431D95}"/>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780108EE-2228-4956-92B1-8C94C8DF0805}"/>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4E00DC89-C965-4CFB-9BFA-83FC2F2E3D97}"/>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A99A120C-C89F-4048-839E-2CD8DF1FD690}"/>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57E60232-3D99-4131-87B3-94C5C94E294B}"/>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17C252B3-2BFD-4B67-B300-57A25B26086A}"/>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22D7980C-07B8-44A7-A76C-9B569DF7BF1D}"/>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8F813189-EF4B-41C9-A866-3182F4036859}"/>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4326A901-7075-41D8-BE9F-3F478FC06E6D}"/>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255683A1-F1D9-4F43-849F-E99699FB5079}"/>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376073D6-F01F-41EF-AADD-082DC30522C0}"/>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C5EC7DD6-1E6E-45BD-987D-A07C5A8E1294}"/>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2" name="Afbeelding 151">
            <a:hlinkClick r:id="rId8" action="ppaction://hlinksldjump"/>
            <a:extLst>
              <a:ext uri="{FF2B5EF4-FFF2-40B4-BE49-F238E27FC236}">
                <a16:creationId xmlns:a16="http://schemas.microsoft.com/office/drawing/2014/main" id="{147FB16D-8CE7-4A14-B635-A5E49BD8DF67}"/>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3" name="Afbeelding 152">
            <a:hlinkClick r:id="rId8" action="ppaction://hlinksldjump"/>
            <a:extLst>
              <a:ext uri="{FF2B5EF4-FFF2-40B4-BE49-F238E27FC236}">
                <a16:creationId xmlns:a16="http://schemas.microsoft.com/office/drawing/2014/main" id="{A920CE24-F6FF-4234-9E9D-CB950A6566D7}"/>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4" name="Afbeelding 153">
            <a:hlinkClick r:id="rId8" action="ppaction://hlinksldjump"/>
            <a:extLst>
              <a:ext uri="{FF2B5EF4-FFF2-40B4-BE49-F238E27FC236}">
                <a16:creationId xmlns:a16="http://schemas.microsoft.com/office/drawing/2014/main" id="{8DC6B873-702F-4066-8D63-BCA1C225FE7C}"/>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94071CD0-7359-4E77-A8C3-175D830292E1}"/>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8BCD3853-44B8-49BB-8179-B039D5B0F477}"/>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31D7B69D-D50F-4B49-A6FD-133CE53F3459}"/>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001EA327-AB4C-46B9-95AE-A509FF83A704}"/>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091F8EAE-0F13-495F-8BA1-A7E60AC3957D}"/>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0" name="Rechthoek 159">
            <a:hlinkClick r:id="rId8" action="ppaction://hlinksldjump"/>
            <a:extLst>
              <a:ext uri="{FF2B5EF4-FFF2-40B4-BE49-F238E27FC236}">
                <a16:creationId xmlns:a16="http://schemas.microsoft.com/office/drawing/2014/main" id="{DF20E181-6B19-4E8D-9A8B-EFB6181BD83B}"/>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1" name="Afbeelding 160">
            <a:hlinkClick r:id="rId8" action="ppaction://hlinksldjump"/>
            <a:extLst>
              <a:ext uri="{FF2B5EF4-FFF2-40B4-BE49-F238E27FC236}">
                <a16:creationId xmlns:a16="http://schemas.microsoft.com/office/drawing/2014/main" id="{3DC18DDD-5D3F-4311-8A8E-986DE7DE0772}"/>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2" name="Rechthoek 161">
            <a:hlinkClick r:id="rId8" action="ppaction://hlinksldjump"/>
            <a:extLst>
              <a:ext uri="{FF2B5EF4-FFF2-40B4-BE49-F238E27FC236}">
                <a16:creationId xmlns:a16="http://schemas.microsoft.com/office/drawing/2014/main" id="{1E3AE84D-089B-4FD2-9EF9-5E571C5CE29F}"/>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3" name="Rechthoek 162">
            <a:hlinkClick r:id="rId8" action="ppaction://hlinksldjump"/>
            <a:extLst>
              <a:ext uri="{FF2B5EF4-FFF2-40B4-BE49-F238E27FC236}">
                <a16:creationId xmlns:a16="http://schemas.microsoft.com/office/drawing/2014/main" id="{E2E12E97-C663-4D02-9868-949EBC506E6F}"/>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2" name="Rechthoek 231">
            <a:hlinkClick r:id="rId8" action="ppaction://hlinksldjump"/>
            <a:extLst>
              <a:ext uri="{FF2B5EF4-FFF2-40B4-BE49-F238E27FC236}">
                <a16:creationId xmlns:a16="http://schemas.microsoft.com/office/drawing/2014/main" id="{7AA9B2DB-96A3-41BE-BFB6-CC8E5315E0E6}"/>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3" name="Rond diagonale hoek rechthoek 28">
            <a:extLst>
              <a:ext uri="{FF2B5EF4-FFF2-40B4-BE49-F238E27FC236}">
                <a16:creationId xmlns:a16="http://schemas.microsoft.com/office/drawing/2014/main" id="{73209474-1965-46AF-AD83-B4B5BF174EBC}"/>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16</a:t>
            </a:r>
          </a:p>
        </p:txBody>
      </p:sp>
      <p:pic>
        <p:nvPicPr>
          <p:cNvPr id="234" name="Afbeelding 233">
            <a:hlinkClick r:id="rId8" action="ppaction://hlinksldjump"/>
            <a:extLst>
              <a:ext uri="{FF2B5EF4-FFF2-40B4-BE49-F238E27FC236}">
                <a16:creationId xmlns:a16="http://schemas.microsoft.com/office/drawing/2014/main" id="{24D4F130-2AD5-4A42-85BE-C43ABC9ABE9A}"/>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1" name="Tekstvak 120">
            <a:extLst>
              <a:ext uri="{FF2B5EF4-FFF2-40B4-BE49-F238E27FC236}">
                <a16:creationId xmlns:a16="http://schemas.microsoft.com/office/drawing/2014/main" id="{DDA2C2D2-956D-47EB-94F1-027CDACF55B6}"/>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2" name="Tekstvak 121">
            <a:extLst>
              <a:ext uri="{FF2B5EF4-FFF2-40B4-BE49-F238E27FC236}">
                <a16:creationId xmlns:a16="http://schemas.microsoft.com/office/drawing/2014/main" id="{480FF71C-C33D-4FAA-B713-F29F933F6392}"/>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5" name="Tabel 164">
            <a:extLst>
              <a:ext uri="{FF2B5EF4-FFF2-40B4-BE49-F238E27FC236}">
                <a16:creationId xmlns:a16="http://schemas.microsoft.com/office/drawing/2014/main" id="{4E52870D-9B51-4BA0-8F7A-41971054CC7F}"/>
              </a:ext>
            </a:extLst>
          </p:cNvPr>
          <p:cNvGraphicFramePr>
            <a:graphicFrameLocks noGrp="1"/>
          </p:cNvGraphicFramePr>
          <p:nvPr>
            <p:extLst>
              <p:ext uri="{D42A27DB-BD31-4B8C-83A1-F6EECF244321}">
                <p14:modId xmlns:p14="http://schemas.microsoft.com/office/powerpoint/2010/main" val="1818649635"/>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10843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A104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V64</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762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6" name="Rechthoek 165">
            <a:extLst>
              <a:ext uri="{FF2B5EF4-FFF2-40B4-BE49-F238E27FC236}">
                <a16:creationId xmlns:a16="http://schemas.microsoft.com/office/drawing/2014/main" id="{A1DA266C-0B83-4650-88C9-519C9A9AE003}"/>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6 Punten </a:t>
            </a:r>
          </a:p>
        </p:txBody>
      </p:sp>
      <p:pic>
        <p:nvPicPr>
          <p:cNvPr id="167" name="Afbeelding 166">
            <a:extLst>
              <a:ext uri="{FF2B5EF4-FFF2-40B4-BE49-F238E27FC236}">
                <a16:creationId xmlns:a16="http://schemas.microsoft.com/office/drawing/2014/main" id="{264D3AB6-DE85-4B88-9F7A-F98237F046A1}"/>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8" name="Afbeelding 167">
            <a:extLst>
              <a:ext uri="{FF2B5EF4-FFF2-40B4-BE49-F238E27FC236}">
                <a16:creationId xmlns:a16="http://schemas.microsoft.com/office/drawing/2014/main" id="{EE98F26B-A3BA-4572-A297-4F1D9D413D6E}"/>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9" name="Afbeelding 168">
            <a:extLst>
              <a:ext uri="{FF2B5EF4-FFF2-40B4-BE49-F238E27FC236}">
                <a16:creationId xmlns:a16="http://schemas.microsoft.com/office/drawing/2014/main" id="{FCFAF1B2-2B36-41BA-B124-3955B8BB4FC3}"/>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0" name="Afbeelding 169">
            <a:extLst>
              <a:ext uri="{FF2B5EF4-FFF2-40B4-BE49-F238E27FC236}">
                <a16:creationId xmlns:a16="http://schemas.microsoft.com/office/drawing/2014/main" id="{85C401C1-4417-4F87-B89C-8BCB60218E8B}"/>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AC029810-BF9E-4E23-977E-DC5CE78EA17A}"/>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02F39D8F-9C31-48C1-9F8B-FF1A0BF1741A}"/>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86" name="Tekstvak 85">
            <a:extLst>
              <a:ext uri="{FF2B5EF4-FFF2-40B4-BE49-F238E27FC236}">
                <a16:creationId xmlns:a16="http://schemas.microsoft.com/office/drawing/2014/main" id="{89CB6E66-35D3-491E-9505-56662C1054B7}"/>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903247578"/>
      </p:ext>
    </p:extLst>
  </p:cSld>
  <p:clrMapOvr>
    <a:masterClrMapping/>
  </p:clrMapOvr>
  <p:transition advClick="0"/>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3FFD7A33-C2F5-40B5-95F2-354A96C79462}"/>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F8C2537A-E5FE-466B-8E3D-861D30DB3D14}"/>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16</a:t>
            </a:r>
          </a:p>
        </p:txBody>
      </p:sp>
      <p:sp>
        <p:nvSpPr>
          <p:cNvPr id="26" name="Tekstvak 25">
            <a:extLst>
              <a:ext uri="{FF2B5EF4-FFF2-40B4-BE49-F238E27FC236}">
                <a16:creationId xmlns:a16="http://schemas.microsoft.com/office/drawing/2014/main" id="{1A2E7BDA-F8CF-4502-8389-9DE4D0A23C03}"/>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6AD4804E-6699-4118-9ED4-5C8206F0C53F}"/>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58201857-DCAB-4E32-8329-813C5167F70E}"/>
              </a:ext>
            </a:extLst>
          </p:cNvPr>
          <p:cNvSpPr txBox="1"/>
          <p:nvPr/>
        </p:nvSpPr>
        <p:spPr>
          <a:xfrm>
            <a:off x="3077285" y="3124800"/>
            <a:ext cx="5665260" cy="1200329"/>
          </a:xfrm>
          <a:prstGeom prst="rect">
            <a:avLst/>
          </a:prstGeom>
          <a:solidFill>
            <a:schemeClr val="tx1"/>
          </a:solidFill>
          <a:ln>
            <a:solidFill>
              <a:schemeClr val="tx1"/>
            </a:solidFill>
          </a:ln>
        </p:spPr>
        <p:txBody>
          <a:bodyPr wrap="square" rtlCol="0">
            <a:spAutoFit/>
          </a:bodyPr>
          <a:lstStyle/>
          <a:p>
            <a:r>
              <a:rPr lang="nl-NL" dirty="0">
                <a:solidFill>
                  <a:schemeClr val="bg1"/>
                </a:solidFill>
              </a:rPr>
              <a:t>Het zou beste kunnen dat het eindcontract 3 Sans Atout wordt, maar we moeten toch even proberen of mijn partner misschien een 4-kaart schoppen heeft.</a:t>
            </a:r>
            <a:br>
              <a:rPr lang="nl-NL" dirty="0">
                <a:solidFill>
                  <a:schemeClr val="bg1"/>
                </a:solidFill>
              </a:rPr>
            </a:br>
            <a:r>
              <a:rPr lang="nl-NL" dirty="0">
                <a:solidFill>
                  <a:schemeClr val="bg1"/>
                </a:solidFill>
              </a:rPr>
              <a:t>En daar bieden wij dan ……. voor.</a:t>
            </a:r>
          </a:p>
        </p:txBody>
      </p:sp>
      <p:graphicFrame>
        <p:nvGraphicFramePr>
          <p:cNvPr id="25" name="Tabel 24">
            <a:extLst>
              <a:ext uri="{FF2B5EF4-FFF2-40B4-BE49-F238E27FC236}">
                <a16:creationId xmlns:a16="http://schemas.microsoft.com/office/drawing/2014/main" id="{A5A8AF01-8485-46C7-BC54-9273C9CFE345}"/>
              </a:ext>
            </a:extLst>
          </p:cNvPr>
          <p:cNvGraphicFramePr>
            <a:graphicFrameLocks noGrp="1"/>
          </p:cNvGraphicFramePr>
          <p:nvPr>
            <p:extLst>
              <p:ext uri="{D42A27DB-BD31-4B8C-83A1-F6EECF244321}">
                <p14:modId xmlns:p14="http://schemas.microsoft.com/office/powerpoint/2010/main" val="4215108024"/>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10843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A104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V64</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762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28" name="Rechthoek 27">
            <a:extLst>
              <a:ext uri="{FF2B5EF4-FFF2-40B4-BE49-F238E27FC236}">
                <a16:creationId xmlns:a16="http://schemas.microsoft.com/office/drawing/2014/main" id="{7DDF20BF-2422-4F25-A644-823DD3C38685}"/>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6 Punten </a:t>
            </a:r>
          </a:p>
        </p:txBody>
      </p:sp>
      <p:pic>
        <p:nvPicPr>
          <p:cNvPr id="29" name="Afbeelding 28">
            <a:extLst>
              <a:ext uri="{FF2B5EF4-FFF2-40B4-BE49-F238E27FC236}">
                <a16:creationId xmlns:a16="http://schemas.microsoft.com/office/drawing/2014/main" id="{32039393-6D3A-4BF6-9AA3-0FBDBDDFB5D7}"/>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30" name="Afbeelding 29">
            <a:extLst>
              <a:ext uri="{FF2B5EF4-FFF2-40B4-BE49-F238E27FC236}">
                <a16:creationId xmlns:a16="http://schemas.microsoft.com/office/drawing/2014/main" id="{CA8658C7-45E0-4FD7-93CB-3AFE2C1E2486}"/>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31" name="Afbeelding 30">
            <a:extLst>
              <a:ext uri="{FF2B5EF4-FFF2-40B4-BE49-F238E27FC236}">
                <a16:creationId xmlns:a16="http://schemas.microsoft.com/office/drawing/2014/main" id="{71B9D1CE-CC46-48EF-AA62-CED330BAFBB6}"/>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32" name="Afbeelding 31">
            <a:extLst>
              <a:ext uri="{FF2B5EF4-FFF2-40B4-BE49-F238E27FC236}">
                <a16:creationId xmlns:a16="http://schemas.microsoft.com/office/drawing/2014/main" id="{4EE0D081-9D18-4D34-AB7F-4231D024A28A}"/>
              </a:ext>
            </a:extLst>
          </p:cNvPr>
          <p:cNvPicPr>
            <a:picLocks noChangeAspect="1"/>
          </p:cNvPicPr>
          <p:nvPr/>
        </p:nvPicPr>
        <p:blipFill>
          <a:blip r:embed="rId10"/>
          <a:stretch>
            <a:fillRect/>
          </a:stretch>
        </p:blipFill>
        <p:spPr>
          <a:xfrm>
            <a:off x="475200" y="4292263"/>
            <a:ext cx="213378" cy="213378"/>
          </a:xfrm>
          <a:prstGeom prst="rect">
            <a:avLst/>
          </a:prstGeom>
        </p:spPr>
      </p:pic>
      <p:sp>
        <p:nvSpPr>
          <p:cNvPr id="33" name="Rond diagonale hoek rechthoek 17">
            <a:extLst>
              <a:ext uri="{FF2B5EF4-FFF2-40B4-BE49-F238E27FC236}">
                <a16:creationId xmlns:a16="http://schemas.microsoft.com/office/drawing/2014/main" id="{4F69C042-E995-49EA-AF55-BEF005FAC6CE}"/>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34" name="Tekstvak 33">
            <a:extLst>
              <a:ext uri="{FF2B5EF4-FFF2-40B4-BE49-F238E27FC236}">
                <a16:creationId xmlns:a16="http://schemas.microsoft.com/office/drawing/2014/main" id="{1E476A1C-0A30-4A30-BA61-2E817F1764B1}"/>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35" name="Tekstvak 34">
            <a:extLst>
              <a:ext uri="{FF2B5EF4-FFF2-40B4-BE49-F238E27FC236}">
                <a16:creationId xmlns:a16="http://schemas.microsoft.com/office/drawing/2014/main" id="{A8AA8D31-6481-4A2B-B3B1-2081D2D37ECE}"/>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2679876719"/>
      </p:ext>
    </p:extLst>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14" name="Rond diagonale hoek rechthoek 28">
            <a:extLst>
              <a:ext uri="{FF2B5EF4-FFF2-40B4-BE49-F238E27FC236}">
                <a16:creationId xmlns:a16="http://schemas.microsoft.com/office/drawing/2014/main" id="{FB2D56BB-7D57-4E29-BE02-D8FE127A6729}"/>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a:t>
            </a:r>
          </a:p>
        </p:txBody>
      </p:sp>
      <p:sp>
        <p:nvSpPr>
          <p:cNvPr id="23" name="Rond diagonale hoek rechthoek 28">
            <a:extLst>
              <a:ext uri="{FF2B5EF4-FFF2-40B4-BE49-F238E27FC236}">
                <a16:creationId xmlns:a16="http://schemas.microsoft.com/office/drawing/2014/main" id="{510493FC-F63B-49ED-8BE1-3A5DE8A6AEBE}"/>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6" name="Tekstvak 25">
            <a:extLst>
              <a:ext uri="{FF2B5EF4-FFF2-40B4-BE49-F238E27FC236}">
                <a16:creationId xmlns:a16="http://schemas.microsoft.com/office/drawing/2014/main" id="{269E93AE-55D7-44C6-8CB0-B4BAD2BFD11A}"/>
              </a:ext>
            </a:extLst>
          </p:cNvPr>
          <p:cNvSpPr txBox="1"/>
          <p:nvPr/>
        </p:nvSpPr>
        <p:spPr>
          <a:xfrm>
            <a:off x="3023420" y="3578832"/>
            <a:ext cx="5706000" cy="646331"/>
          </a:xfrm>
          <a:prstGeom prst="rect">
            <a:avLst/>
          </a:prstGeom>
          <a:solidFill>
            <a:schemeClr val="tx1"/>
          </a:solidFill>
          <a:ln>
            <a:solidFill>
              <a:schemeClr val="tx1"/>
            </a:solidFill>
          </a:ln>
        </p:spPr>
        <p:txBody>
          <a:bodyPr wrap="square" rtlCol="0">
            <a:spAutoFit/>
          </a:bodyPr>
          <a:lstStyle/>
          <a:p>
            <a:r>
              <a:rPr lang="nl-NL" dirty="0">
                <a:solidFill>
                  <a:schemeClr val="bg1"/>
                </a:solidFill>
              </a:rPr>
              <a:t>Wij hebben een 4-kaart in een hoge kleur en bieden daarom Stayman.</a:t>
            </a:r>
          </a:p>
        </p:txBody>
      </p:sp>
      <p:sp>
        <p:nvSpPr>
          <p:cNvPr id="31" name="Tekstvak 30">
            <a:extLst>
              <a:ext uri="{FF2B5EF4-FFF2-40B4-BE49-F238E27FC236}">
                <a16:creationId xmlns:a16="http://schemas.microsoft.com/office/drawing/2014/main" id="{BE7A5A14-3816-4AC1-B51E-B7C27943172A}"/>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 Bieden Serie 5</a:t>
            </a:r>
          </a:p>
        </p:txBody>
      </p:sp>
      <p:sp>
        <p:nvSpPr>
          <p:cNvPr id="32" name="Tekstvak 31">
            <a:extLst>
              <a:ext uri="{FF2B5EF4-FFF2-40B4-BE49-F238E27FC236}">
                <a16:creationId xmlns:a16="http://schemas.microsoft.com/office/drawing/2014/main" id="{9D8BD132-1EF0-4D98-AE90-F7D354730EBC}"/>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24" name="Tekstvak 23">
            <a:extLst>
              <a:ext uri="{FF2B5EF4-FFF2-40B4-BE49-F238E27FC236}">
                <a16:creationId xmlns:a16="http://schemas.microsoft.com/office/drawing/2014/main" id="{9613FBB9-C9F1-4518-9121-8D04DAFA1611}"/>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3 </a:t>
            </a:r>
          </a:p>
        </p:txBody>
      </p:sp>
      <p:graphicFrame>
        <p:nvGraphicFramePr>
          <p:cNvPr id="12" name="Tabel 11">
            <a:extLst>
              <a:ext uri="{FF2B5EF4-FFF2-40B4-BE49-F238E27FC236}">
                <a16:creationId xmlns:a16="http://schemas.microsoft.com/office/drawing/2014/main" id="{92985BA8-9F1A-45E8-9470-6836F845BE10}"/>
              </a:ext>
            </a:extLst>
          </p:cNvPr>
          <p:cNvGraphicFramePr>
            <a:graphicFrameLocks noGrp="1"/>
          </p:cNvGraphicFramePr>
          <p:nvPr>
            <p:extLst>
              <p:ext uri="{D42A27DB-BD31-4B8C-83A1-F6EECF244321}">
                <p14:modId xmlns:p14="http://schemas.microsoft.com/office/powerpoint/2010/main" val="26366469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H103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VB43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B105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V83</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5" name="Rechthoek 14">
            <a:extLst>
              <a:ext uri="{FF2B5EF4-FFF2-40B4-BE49-F238E27FC236}">
                <a16:creationId xmlns:a16="http://schemas.microsoft.com/office/drawing/2014/main" id="{426D32F9-9587-4674-96FA-C78C77DB89BA}"/>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9 Punten </a:t>
            </a:r>
          </a:p>
        </p:txBody>
      </p:sp>
      <p:pic>
        <p:nvPicPr>
          <p:cNvPr id="16" name="Afbeelding 15">
            <a:extLst>
              <a:ext uri="{FF2B5EF4-FFF2-40B4-BE49-F238E27FC236}">
                <a16:creationId xmlns:a16="http://schemas.microsoft.com/office/drawing/2014/main" id="{5296956D-3FE9-40B1-BED3-C2DD8674FFCC}"/>
              </a:ext>
            </a:extLst>
          </p:cNvPr>
          <p:cNvPicPr>
            <a:picLocks noChangeAspect="1"/>
          </p:cNvPicPr>
          <p:nvPr/>
        </p:nvPicPr>
        <p:blipFill>
          <a:blip r:embed="rId8"/>
          <a:stretch>
            <a:fillRect/>
          </a:stretch>
        </p:blipFill>
        <p:spPr>
          <a:xfrm>
            <a:off x="475200" y="3924124"/>
            <a:ext cx="213378" cy="213378"/>
          </a:xfrm>
          <a:prstGeom prst="rect">
            <a:avLst/>
          </a:prstGeom>
        </p:spPr>
      </p:pic>
      <p:pic>
        <p:nvPicPr>
          <p:cNvPr id="17" name="Afbeelding 16">
            <a:extLst>
              <a:ext uri="{FF2B5EF4-FFF2-40B4-BE49-F238E27FC236}">
                <a16:creationId xmlns:a16="http://schemas.microsoft.com/office/drawing/2014/main" id="{F42E1BD2-4A3D-4DD6-9010-C309A4B618EA}"/>
              </a:ext>
            </a:extLst>
          </p:cNvPr>
          <p:cNvPicPr>
            <a:picLocks noChangeAspect="1"/>
          </p:cNvPicPr>
          <p:nvPr/>
        </p:nvPicPr>
        <p:blipFill>
          <a:blip r:embed="rId9"/>
          <a:stretch>
            <a:fillRect/>
          </a:stretch>
        </p:blipFill>
        <p:spPr>
          <a:xfrm>
            <a:off x="475200" y="3199601"/>
            <a:ext cx="213378" cy="213378"/>
          </a:xfrm>
          <a:prstGeom prst="rect">
            <a:avLst/>
          </a:prstGeom>
        </p:spPr>
      </p:pic>
      <p:pic>
        <p:nvPicPr>
          <p:cNvPr id="18" name="Afbeelding 17">
            <a:extLst>
              <a:ext uri="{FF2B5EF4-FFF2-40B4-BE49-F238E27FC236}">
                <a16:creationId xmlns:a16="http://schemas.microsoft.com/office/drawing/2014/main" id="{0CF58FB5-4424-476F-B654-6C4C35806AD5}"/>
              </a:ext>
            </a:extLst>
          </p:cNvPr>
          <p:cNvPicPr>
            <a:picLocks noChangeAspect="1"/>
          </p:cNvPicPr>
          <p:nvPr/>
        </p:nvPicPr>
        <p:blipFill>
          <a:blip r:embed="rId10"/>
          <a:stretch>
            <a:fillRect/>
          </a:stretch>
        </p:blipFill>
        <p:spPr>
          <a:xfrm>
            <a:off x="475200" y="3573571"/>
            <a:ext cx="213378" cy="190517"/>
          </a:xfrm>
          <a:prstGeom prst="rect">
            <a:avLst/>
          </a:prstGeom>
        </p:spPr>
      </p:pic>
      <p:pic>
        <p:nvPicPr>
          <p:cNvPr id="19" name="Afbeelding 18">
            <a:extLst>
              <a:ext uri="{FF2B5EF4-FFF2-40B4-BE49-F238E27FC236}">
                <a16:creationId xmlns:a16="http://schemas.microsoft.com/office/drawing/2014/main" id="{A81A27DA-F371-4E2C-B461-093BC7D037FF}"/>
              </a:ext>
            </a:extLst>
          </p:cNvPr>
          <p:cNvPicPr>
            <a:picLocks noChangeAspect="1"/>
          </p:cNvPicPr>
          <p:nvPr/>
        </p:nvPicPr>
        <p:blipFill>
          <a:blip r:embed="rId11"/>
          <a:stretch>
            <a:fillRect/>
          </a:stretch>
        </p:blipFill>
        <p:spPr>
          <a:xfrm>
            <a:off x="475200" y="4292263"/>
            <a:ext cx="213378" cy="213378"/>
          </a:xfrm>
          <a:prstGeom prst="rect">
            <a:avLst/>
          </a:prstGeom>
        </p:spPr>
      </p:pic>
      <p:sp>
        <p:nvSpPr>
          <p:cNvPr id="20" name="Rond diagonale hoek rechthoek 17">
            <a:extLst>
              <a:ext uri="{FF2B5EF4-FFF2-40B4-BE49-F238E27FC236}">
                <a16:creationId xmlns:a16="http://schemas.microsoft.com/office/drawing/2014/main" id="{2B89E81E-AB30-416F-8781-CB242E8F12E1}"/>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1" name="Tekstvak 20">
            <a:extLst>
              <a:ext uri="{FF2B5EF4-FFF2-40B4-BE49-F238E27FC236}">
                <a16:creationId xmlns:a16="http://schemas.microsoft.com/office/drawing/2014/main" id="{73E6FDBB-2A43-45C3-87E3-BC03589DCED0}"/>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2" name="Tekstvak 21">
            <a:extLst>
              <a:ext uri="{FF2B5EF4-FFF2-40B4-BE49-F238E27FC236}">
                <a16:creationId xmlns:a16="http://schemas.microsoft.com/office/drawing/2014/main" id="{A87B2967-3FC7-4E74-85D2-7C702985BA86}"/>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pic>
        <p:nvPicPr>
          <p:cNvPr id="25" name="Afbeelding 24">
            <a:extLst>
              <a:ext uri="{FF2B5EF4-FFF2-40B4-BE49-F238E27FC236}">
                <a16:creationId xmlns:a16="http://schemas.microsoft.com/office/drawing/2014/main" id="{FA6E79AD-6176-43DE-AB0E-51A17CFF7BB9}"/>
              </a:ext>
            </a:extLst>
          </p:cNvPr>
          <p:cNvPicPr>
            <a:picLocks noChangeAspect="1"/>
          </p:cNvPicPr>
          <p:nvPr/>
        </p:nvPicPr>
        <p:blipFill>
          <a:blip r:embed="rId11"/>
          <a:stretch>
            <a:fillRect/>
          </a:stretch>
        </p:blipFill>
        <p:spPr>
          <a:xfrm>
            <a:off x="5439600" y="3200400"/>
            <a:ext cx="213378" cy="213378"/>
          </a:xfrm>
          <a:prstGeom prst="rect">
            <a:avLst/>
          </a:prstGeom>
        </p:spPr>
      </p:pic>
    </p:spTree>
  </p:cSld>
  <p:clrMapOvr>
    <a:masterClrMapping/>
  </p:clrMapOvr>
  <p:transition advClick="0"/>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A5EE896B-D59C-4D20-9B08-4B1765E24ABA}"/>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16</a:t>
            </a:r>
          </a:p>
        </p:txBody>
      </p:sp>
      <p:sp>
        <p:nvSpPr>
          <p:cNvPr id="17" name="Rond diagonale hoek rechthoek 28">
            <a:extLst>
              <a:ext uri="{FF2B5EF4-FFF2-40B4-BE49-F238E27FC236}">
                <a16:creationId xmlns:a16="http://schemas.microsoft.com/office/drawing/2014/main" id="{5D1E4B01-33B7-43DB-9A6F-C87F93C64F15}"/>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E77781BC-13A5-4DEB-ADAC-B0CB7C7811F2}"/>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5F70D5FF-FCA9-4E51-B731-6A501B09D2E4}"/>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E1703FDE-E774-4326-8611-20EE88A23325}"/>
              </a:ext>
            </a:extLst>
          </p:cNvPr>
          <p:cNvSpPr txBox="1"/>
          <p:nvPr/>
        </p:nvSpPr>
        <p:spPr>
          <a:xfrm>
            <a:off x="3023420" y="3578832"/>
            <a:ext cx="5706000" cy="369332"/>
          </a:xfrm>
          <a:prstGeom prst="rect">
            <a:avLst/>
          </a:prstGeom>
          <a:solidFill>
            <a:schemeClr val="tx1"/>
          </a:solidFill>
          <a:ln>
            <a:solidFill>
              <a:schemeClr val="tx1"/>
            </a:solidFill>
          </a:ln>
        </p:spPr>
        <p:txBody>
          <a:bodyPr wrap="square" rtlCol="0">
            <a:spAutoFit/>
          </a:bodyPr>
          <a:lstStyle/>
          <a:p>
            <a:r>
              <a:rPr lang="nl-NL" dirty="0">
                <a:solidFill>
                  <a:schemeClr val="bg1"/>
                </a:solidFill>
              </a:rPr>
              <a:t>Mooi geboden. Stayman met een 4-kaart hoog.</a:t>
            </a:r>
          </a:p>
        </p:txBody>
      </p:sp>
      <p:sp>
        <p:nvSpPr>
          <p:cNvPr id="22" name="Tekstvak 21">
            <a:extLst>
              <a:ext uri="{FF2B5EF4-FFF2-40B4-BE49-F238E27FC236}">
                <a16:creationId xmlns:a16="http://schemas.microsoft.com/office/drawing/2014/main" id="{D1CC6420-0CDA-4767-A1EB-4674CD8B203B}"/>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3 </a:t>
            </a:r>
          </a:p>
        </p:txBody>
      </p:sp>
      <p:pic>
        <p:nvPicPr>
          <p:cNvPr id="12" name="Afbeelding 11">
            <a:extLst>
              <a:ext uri="{FF2B5EF4-FFF2-40B4-BE49-F238E27FC236}">
                <a16:creationId xmlns:a16="http://schemas.microsoft.com/office/drawing/2014/main" id="{AB982725-EF66-41F9-897A-F11DBC786E88}"/>
              </a:ext>
            </a:extLst>
          </p:cNvPr>
          <p:cNvPicPr>
            <a:picLocks noChangeAspect="1"/>
          </p:cNvPicPr>
          <p:nvPr/>
        </p:nvPicPr>
        <p:blipFill>
          <a:blip r:embed="rId7"/>
          <a:stretch>
            <a:fillRect/>
          </a:stretch>
        </p:blipFill>
        <p:spPr>
          <a:xfrm>
            <a:off x="5439600" y="3200400"/>
            <a:ext cx="213378" cy="213378"/>
          </a:xfrm>
          <a:prstGeom prst="rect">
            <a:avLst/>
          </a:prstGeom>
        </p:spPr>
      </p:pic>
      <p:graphicFrame>
        <p:nvGraphicFramePr>
          <p:cNvPr id="13" name="Tabel 12">
            <a:extLst>
              <a:ext uri="{FF2B5EF4-FFF2-40B4-BE49-F238E27FC236}">
                <a16:creationId xmlns:a16="http://schemas.microsoft.com/office/drawing/2014/main" id="{A846457A-CA8F-4028-AF43-1AD0412A1FAB}"/>
              </a:ext>
            </a:extLst>
          </p:cNvPr>
          <p:cNvGraphicFramePr>
            <a:graphicFrameLocks noGrp="1"/>
          </p:cNvGraphicFramePr>
          <p:nvPr>
            <p:extLst>
              <p:ext uri="{D42A27DB-BD31-4B8C-83A1-F6EECF244321}">
                <p14:modId xmlns:p14="http://schemas.microsoft.com/office/powerpoint/2010/main" val="4215108024"/>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10843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A104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V64</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762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8" name="Rechthoek 17">
            <a:extLst>
              <a:ext uri="{FF2B5EF4-FFF2-40B4-BE49-F238E27FC236}">
                <a16:creationId xmlns:a16="http://schemas.microsoft.com/office/drawing/2014/main" id="{D790A62F-5A5C-47B9-9139-1CF9AF38AE6E}"/>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6 Punten </a:t>
            </a:r>
          </a:p>
        </p:txBody>
      </p:sp>
      <p:pic>
        <p:nvPicPr>
          <p:cNvPr id="19" name="Afbeelding 18">
            <a:extLst>
              <a:ext uri="{FF2B5EF4-FFF2-40B4-BE49-F238E27FC236}">
                <a16:creationId xmlns:a16="http://schemas.microsoft.com/office/drawing/2014/main" id="{E950511D-6393-4E86-B4EC-3D451FC933B9}"/>
              </a:ext>
            </a:extLst>
          </p:cNvPr>
          <p:cNvPicPr>
            <a:picLocks noChangeAspect="1"/>
          </p:cNvPicPr>
          <p:nvPr/>
        </p:nvPicPr>
        <p:blipFill>
          <a:blip r:embed="rId8"/>
          <a:stretch>
            <a:fillRect/>
          </a:stretch>
        </p:blipFill>
        <p:spPr>
          <a:xfrm>
            <a:off x="475200" y="3924124"/>
            <a:ext cx="213378" cy="213378"/>
          </a:xfrm>
          <a:prstGeom prst="rect">
            <a:avLst/>
          </a:prstGeom>
        </p:spPr>
      </p:pic>
      <p:pic>
        <p:nvPicPr>
          <p:cNvPr id="20" name="Afbeelding 19">
            <a:extLst>
              <a:ext uri="{FF2B5EF4-FFF2-40B4-BE49-F238E27FC236}">
                <a16:creationId xmlns:a16="http://schemas.microsoft.com/office/drawing/2014/main" id="{74AE04D9-1BDF-42A8-AD02-DC98C1146879}"/>
              </a:ext>
            </a:extLst>
          </p:cNvPr>
          <p:cNvPicPr>
            <a:picLocks noChangeAspect="1"/>
          </p:cNvPicPr>
          <p:nvPr/>
        </p:nvPicPr>
        <p:blipFill>
          <a:blip r:embed="rId9"/>
          <a:stretch>
            <a:fillRect/>
          </a:stretch>
        </p:blipFill>
        <p:spPr>
          <a:xfrm>
            <a:off x="475200" y="3199601"/>
            <a:ext cx="213378" cy="213378"/>
          </a:xfrm>
          <a:prstGeom prst="rect">
            <a:avLst/>
          </a:prstGeom>
        </p:spPr>
      </p:pic>
      <p:pic>
        <p:nvPicPr>
          <p:cNvPr id="21" name="Afbeelding 20">
            <a:extLst>
              <a:ext uri="{FF2B5EF4-FFF2-40B4-BE49-F238E27FC236}">
                <a16:creationId xmlns:a16="http://schemas.microsoft.com/office/drawing/2014/main" id="{AF876755-F543-4EFD-8815-875C6FDFA9B7}"/>
              </a:ext>
            </a:extLst>
          </p:cNvPr>
          <p:cNvPicPr>
            <a:picLocks noChangeAspect="1"/>
          </p:cNvPicPr>
          <p:nvPr/>
        </p:nvPicPr>
        <p:blipFill>
          <a:blip r:embed="rId10"/>
          <a:stretch>
            <a:fillRect/>
          </a:stretch>
        </p:blipFill>
        <p:spPr>
          <a:xfrm>
            <a:off x="475200" y="3573571"/>
            <a:ext cx="213378" cy="190517"/>
          </a:xfrm>
          <a:prstGeom prst="rect">
            <a:avLst/>
          </a:prstGeom>
        </p:spPr>
      </p:pic>
      <p:pic>
        <p:nvPicPr>
          <p:cNvPr id="23" name="Afbeelding 22">
            <a:extLst>
              <a:ext uri="{FF2B5EF4-FFF2-40B4-BE49-F238E27FC236}">
                <a16:creationId xmlns:a16="http://schemas.microsoft.com/office/drawing/2014/main" id="{B3A4DA51-75D7-4A63-A5D5-C168D41FA459}"/>
              </a:ext>
            </a:extLst>
          </p:cNvPr>
          <p:cNvPicPr>
            <a:picLocks noChangeAspect="1"/>
          </p:cNvPicPr>
          <p:nvPr/>
        </p:nvPicPr>
        <p:blipFill>
          <a:blip r:embed="rId7"/>
          <a:stretch>
            <a:fillRect/>
          </a:stretch>
        </p:blipFill>
        <p:spPr>
          <a:xfrm>
            <a:off x="475200" y="4292263"/>
            <a:ext cx="213378" cy="213378"/>
          </a:xfrm>
          <a:prstGeom prst="rect">
            <a:avLst/>
          </a:prstGeom>
        </p:spPr>
      </p:pic>
      <p:sp>
        <p:nvSpPr>
          <p:cNvPr id="24" name="Rond diagonale hoek rechthoek 17">
            <a:extLst>
              <a:ext uri="{FF2B5EF4-FFF2-40B4-BE49-F238E27FC236}">
                <a16:creationId xmlns:a16="http://schemas.microsoft.com/office/drawing/2014/main" id="{5256669C-855A-4E7F-B7F2-919CA0394937}"/>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5" name="Tekstvak 24">
            <a:extLst>
              <a:ext uri="{FF2B5EF4-FFF2-40B4-BE49-F238E27FC236}">
                <a16:creationId xmlns:a16="http://schemas.microsoft.com/office/drawing/2014/main" id="{EC1CF9FE-EE50-491F-8CB8-8D1C94ABD595}"/>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6" name="Tekstvak 25">
            <a:extLst>
              <a:ext uri="{FF2B5EF4-FFF2-40B4-BE49-F238E27FC236}">
                <a16:creationId xmlns:a16="http://schemas.microsoft.com/office/drawing/2014/main" id="{6263BF4F-6CE8-45AE-8D59-BA6970AAC35E}"/>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1327001604"/>
      </p:ext>
    </p:extLst>
  </p:cSld>
  <p:clrMapOvr>
    <a:masterClrMapping/>
  </p:clrMapOvr>
  <p:transition advClick="0"/>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243" name="Rechthoek 242">
            <a:hlinkClick r:id="rId8" action="ppaction://hlinksldjump"/>
            <a:extLst>
              <a:ext uri="{FF2B5EF4-FFF2-40B4-BE49-F238E27FC236}">
                <a16:creationId xmlns:a16="http://schemas.microsoft.com/office/drawing/2014/main" id="{F2E7E6FD-30C1-44AC-86C9-E25400AE7F90}"/>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244" name="Rechthoek 243">
            <a:hlinkClick r:id="rId8" action="ppaction://hlinksldjump"/>
            <a:extLst>
              <a:ext uri="{FF2B5EF4-FFF2-40B4-BE49-F238E27FC236}">
                <a16:creationId xmlns:a16="http://schemas.microsoft.com/office/drawing/2014/main" id="{A3DC2750-2B74-4603-AB71-20269821BD9E}"/>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245" name="Rechthoek 244">
            <a:hlinkClick r:id="rId8" action="ppaction://hlinksldjump"/>
            <a:extLst>
              <a:ext uri="{FF2B5EF4-FFF2-40B4-BE49-F238E27FC236}">
                <a16:creationId xmlns:a16="http://schemas.microsoft.com/office/drawing/2014/main" id="{6E6C20B5-7849-48DE-8004-476EC58F33D1}"/>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246" name="Rechthoek 245">
            <a:hlinkClick r:id="rId9" action="ppaction://hlinksldjump"/>
            <a:extLst>
              <a:ext uri="{FF2B5EF4-FFF2-40B4-BE49-F238E27FC236}">
                <a16:creationId xmlns:a16="http://schemas.microsoft.com/office/drawing/2014/main" id="{6BDA9E87-E2CF-4856-B811-76D48A34C2F3}"/>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247" name="Rechthoek 246">
            <a:hlinkClick r:id="rId9" action="ppaction://hlinksldjump"/>
            <a:extLst>
              <a:ext uri="{FF2B5EF4-FFF2-40B4-BE49-F238E27FC236}">
                <a16:creationId xmlns:a16="http://schemas.microsoft.com/office/drawing/2014/main" id="{901E0B77-9E19-4D54-9043-CCD32C123D53}"/>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248" name="Rechthoek 247">
            <a:hlinkClick r:id="rId8" action="ppaction://hlinksldjump"/>
            <a:extLst>
              <a:ext uri="{FF2B5EF4-FFF2-40B4-BE49-F238E27FC236}">
                <a16:creationId xmlns:a16="http://schemas.microsoft.com/office/drawing/2014/main" id="{C1044FF0-89C4-40F3-BDA5-A89C9104945F}"/>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249" name="Rechthoek 248">
            <a:hlinkClick r:id="" action="ppaction://hlinkshowjump?jump=nextslide"/>
            <a:extLst>
              <a:ext uri="{FF2B5EF4-FFF2-40B4-BE49-F238E27FC236}">
                <a16:creationId xmlns:a16="http://schemas.microsoft.com/office/drawing/2014/main" id="{5225AF1F-108C-4023-8F08-4E4FC7AB099A}"/>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250" name="Rechthoek 249">
            <a:hlinkClick r:id="rId8" action="ppaction://hlinksldjump"/>
            <a:extLst>
              <a:ext uri="{FF2B5EF4-FFF2-40B4-BE49-F238E27FC236}">
                <a16:creationId xmlns:a16="http://schemas.microsoft.com/office/drawing/2014/main" id="{E4021DCA-4A16-4A0B-A99C-51F7CB01C30A}"/>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251" name="Rechthoek 250">
            <a:hlinkClick r:id="rId8" action="ppaction://hlinksldjump"/>
            <a:extLst>
              <a:ext uri="{FF2B5EF4-FFF2-40B4-BE49-F238E27FC236}">
                <a16:creationId xmlns:a16="http://schemas.microsoft.com/office/drawing/2014/main" id="{4CBA7023-57C6-4F2C-939F-BC44E4A2B7BC}"/>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252" name="Rechthoek 251">
            <a:hlinkClick r:id="rId8" action="ppaction://hlinksldjump"/>
            <a:extLst>
              <a:ext uri="{FF2B5EF4-FFF2-40B4-BE49-F238E27FC236}">
                <a16:creationId xmlns:a16="http://schemas.microsoft.com/office/drawing/2014/main" id="{901FC642-602B-4F1B-ADFD-39D2E127761F}"/>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253" name="Rechthoek 252">
            <a:hlinkClick r:id="rId8" action="ppaction://hlinksldjump"/>
            <a:extLst>
              <a:ext uri="{FF2B5EF4-FFF2-40B4-BE49-F238E27FC236}">
                <a16:creationId xmlns:a16="http://schemas.microsoft.com/office/drawing/2014/main" id="{6D7D6C1A-56B1-4EF1-A5BB-F38E49E9C0EE}"/>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254" name="Rechthoek 253">
            <a:hlinkClick r:id="rId8" action="ppaction://hlinksldjump"/>
            <a:extLst>
              <a:ext uri="{FF2B5EF4-FFF2-40B4-BE49-F238E27FC236}">
                <a16:creationId xmlns:a16="http://schemas.microsoft.com/office/drawing/2014/main" id="{A19B2E86-185F-462C-AA8E-AB2B5397FCBF}"/>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255" name="Rechthoek 254">
            <a:hlinkClick r:id="rId8" action="ppaction://hlinksldjump"/>
            <a:extLst>
              <a:ext uri="{FF2B5EF4-FFF2-40B4-BE49-F238E27FC236}">
                <a16:creationId xmlns:a16="http://schemas.microsoft.com/office/drawing/2014/main" id="{60F3A090-5F72-44F0-B5E6-99590EC56B89}"/>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256" name="Rechthoek 255">
            <a:hlinkClick r:id="rId8" action="ppaction://hlinksldjump"/>
            <a:extLst>
              <a:ext uri="{FF2B5EF4-FFF2-40B4-BE49-F238E27FC236}">
                <a16:creationId xmlns:a16="http://schemas.microsoft.com/office/drawing/2014/main" id="{974B867F-79FB-4337-A115-D7F40CF0CCAD}"/>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257" name="Rechthoek 256">
            <a:hlinkClick r:id="rId8" action="ppaction://hlinksldjump"/>
            <a:extLst>
              <a:ext uri="{FF2B5EF4-FFF2-40B4-BE49-F238E27FC236}">
                <a16:creationId xmlns:a16="http://schemas.microsoft.com/office/drawing/2014/main" id="{01EFD187-74D1-41DF-AEE0-55C9BCB80D22}"/>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258" name="Rechthoek 257">
            <a:hlinkClick r:id="rId8" action="ppaction://hlinksldjump"/>
            <a:extLst>
              <a:ext uri="{FF2B5EF4-FFF2-40B4-BE49-F238E27FC236}">
                <a16:creationId xmlns:a16="http://schemas.microsoft.com/office/drawing/2014/main" id="{57AD2015-D261-4A1E-B839-7909223F3BFE}"/>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259" name="Rechthoek 258">
            <a:hlinkClick r:id="rId8" action="ppaction://hlinksldjump"/>
            <a:extLst>
              <a:ext uri="{FF2B5EF4-FFF2-40B4-BE49-F238E27FC236}">
                <a16:creationId xmlns:a16="http://schemas.microsoft.com/office/drawing/2014/main" id="{AA3F1F86-234F-4D89-B477-B88E65B17D0A}"/>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260" name="Rechthoek 259">
            <a:hlinkClick r:id="rId8" action="ppaction://hlinksldjump"/>
            <a:extLst>
              <a:ext uri="{FF2B5EF4-FFF2-40B4-BE49-F238E27FC236}">
                <a16:creationId xmlns:a16="http://schemas.microsoft.com/office/drawing/2014/main" id="{0114BFD8-902A-469E-817D-5AFF4BE880B0}"/>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261" name="Rechthoek 260">
            <a:hlinkClick r:id="rId10" action="ppaction://hlinksldjump"/>
            <a:extLst>
              <a:ext uri="{FF2B5EF4-FFF2-40B4-BE49-F238E27FC236}">
                <a16:creationId xmlns:a16="http://schemas.microsoft.com/office/drawing/2014/main" id="{B25DC380-64AD-4E19-BA0B-A6190D4D3BEA}"/>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262" name="Rechthoek 261">
            <a:hlinkClick r:id="rId8" action="ppaction://hlinksldjump"/>
            <a:extLst>
              <a:ext uri="{FF2B5EF4-FFF2-40B4-BE49-F238E27FC236}">
                <a16:creationId xmlns:a16="http://schemas.microsoft.com/office/drawing/2014/main" id="{F8D5B9FC-798F-4698-ABA7-8220A41CFB2A}"/>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263" name="Rechthoek 262">
            <a:hlinkClick r:id="rId8" action="ppaction://hlinksldjump"/>
            <a:extLst>
              <a:ext uri="{FF2B5EF4-FFF2-40B4-BE49-F238E27FC236}">
                <a16:creationId xmlns:a16="http://schemas.microsoft.com/office/drawing/2014/main" id="{B11001D7-8C57-4935-B275-584150BA9373}"/>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264" name="Rechthoek 263">
            <a:hlinkClick r:id="rId8" action="ppaction://hlinksldjump"/>
            <a:extLst>
              <a:ext uri="{FF2B5EF4-FFF2-40B4-BE49-F238E27FC236}">
                <a16:creationId xmlns:a16="http://schemas.microsoft.com/office/drawing/2014/main" id="{5EEC35AA-7BAB-4977-9D4F-2CC0B1244E2A}"/>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265" name="Rechthoek 264">
            <a:hlinkClick r:id="rId8" action="ppaction://hlinksldjump"/>
            <a:extLst>
              <a:ext uri="{FF2B5EF4-FFF2-40B4-BE49-F238E27FC236}">
                <a16:creationId xmlns:a16="http://schemas.microsoft.com/office/drawing/2014/main" id="{B755BF71-0BF0-4D9E-92A1-04A7453D7D38}"/>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266" name="Rechthoek 265">
            <a:hlinkClick r:id="rId8" action="ppaction://hlinksldjump"/>
            <a:extLst>
              <a:ext uri="{FF2B5EF4-FFF2-40B4-BE49-F238E27FC236}">
                <a16:creationId xmlns:a16="http://schemas.microsoft.com/office/drawing/2014/main" id="{5F710D80-94DE-454D-B976-BF713A7ABF2D}"/>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267" name="Rechthoek 266">
            <a:hlinkClick r:id="rId8" action="ppaction://hlinksldjump"/>
            <a:extLst>
              <a:ext uri="{FF2B5EF4-FFF2-40B4-BE49-F238E27FC236}">
                <a16:creationId xmlns:a16="http://schemas.microsoft.com/office/drawing/2014/main" id="{9822F61B-55ED-4C14-BD83-D6221B7605C5}"/>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268" name="Rechthoek 267">
            <a:hlinkClick r:id="rId8" action="ppaction://hlinksldjump"/>
            <a:extLst>
              <a:ext uri="{FF2B5EF4-FFF2-40B4-BE49-F238E27FC236}">
                <a16:creationId xmlns:a16="http://schemas.microsoft.com/office/drawing/2014/main" id="{743EEBB4-889C-4DFB-B7B7-E660EAFA4257}"/>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269" name="Rechthoek 268">
            <a:hlinkClick r:id="rId8" action="ppaction://hlinksldjump"/>
            <a:extLst>
              <a:ext uri="{FF2B5EF4-FFF2-40B4-BE49-F238E27FC236}">
                <a16:creationId xmlns:a16="http://schemas.microsoft.com/office/drawing/2014/main" id="{EC17F674-CB3A-4613-8989-BE8DAB43EB0E}"/>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270" name="Rechthoek 269">
            <a:hlinkClick r:id="rId8" action="ppaction://hlinksldjump"/>
            <a:extLst>
              <a:ext uri="{FF2B5EF4-FFF2-40B4-BE49-F238E27FC236}">
                <a16:creationId xmlns:a16="http://schemas.microsoft.com/office/drawing/2014/main" id="{7DE00D57-E96F-45E5-9B22-C1265AC018A6}"/>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271" name="Rechthoek 270">
            <a:hlinkClick r:id="rId8" action="ppaction://hlinksldjump"/>
            <a:extLst>
              <a:ext uri="{FF2B5EF4-FFF2-40B4-BE49-F238E27FC236}">
                <a16:creationId xmlns:a16="http://schemas.microsoft.com/office/drawing/2014/main" id="{0E3536AD-09FC-437B-8BD2-D79E18BB8571}"/>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272" name="Rechthoek 271">
            <a:hlinkClick r:id="rId8" action="ppaction://hlinksldjump"/>
            <a:extLst>
              <a:ext uri="{FF2B5EF4-FFF2-40B4-BE49-F238E27FC236}">
                <a16:creationId xmlns:a16="http://schemas.microsoft.com/office/drawing/2014/main" id="{82CA45DC-69B4-4875-B6D8-3A442F1D6F33}"/>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273" name="Rechthoek 272">
            <a:hlinkClick r:id="rId8" action="ppaction://hlinksldjump"/>
            <a:extLst>
              <a:ext uri="{FF2B5EF4-FFF2-40B4-BE49-F238E27FC236}">
                <a16:creationId xmlns:a16="http://schemas.microsoft.com/office/drawing/2014/main" id="{F8624FEB-40A6-4EEF-9341-DAE41B04BAD2}"/>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274" name="Rechthoek 273">
            <a:hlinkClick r:id="rId8" action="ppaction://hlinksldjump"/>
            <a:extLst>
              <a:ext uri="{FF2B5EF4-FFF2-40B4-BE49-F238E27FC236}">
                <a16:creationId xmlns:a16="http://schemas.microsoft.com/office/drawing/2014/main" id="{9692D752-9255-4381-BF4C-C1F7A85FAC26}"/>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275" name="Rechthoek 274">
            <a:hlinkClick r:id="rId8" action="ppaction://hlinksldjump"/>
            <a:extLst>
              <a:ext uri="{FF2B5EF4-FFF2-40B4-BE49-F238E27FC236}">
                <a16:creationId xmlns:a16="http://schemas.microsoft.com/office/drawing/2014/main" id="{CB8587EA-7F0F-4088-9ED7-A9511E726114}"/>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276" name="Rechthoek 275">
            <a:hlinkClick r:id="rId8" action="ppaction://hlinksldjump"/>
            <a:extLst>
              <a:ext uri="{FF2B5EF4-FFF2-40B4-BE49-F238E27FC236}">
                <a16:creationId xmlns:a16="http://schemas.microsoft.com/office/drawing/2014/main" id="{BC620E50-63A4-4A39-826C-F3ACB53AEA61}"/>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277" name="Rechthoek 276">
            <a:hlinkClick r:id="rId8" action="ppaction://hlinksldjump"/>
            <a:extLst>
              <a:ext uri="{FF2B5EF4-FFF2-40B4-BE49-F238E27FC236}">
                <a16:creationId xmlns:a16="http://schemas.microsoft.com/office/drawing/2014/main" id="{3BEB83E9-6B73-49ED-8000-BA7EBABEA636}"/>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278" name="Rechthoek 277">
            <a:hlinkClick r:id="rId8" action="ppaction://hlinksldjump"/>
            <a:extLst>
              <a:ext uri="{FF2B5EF4-FFF2-40B4-BE49-F238E27FC236}">
                <a16:creationId xmlns:a16="http://schemas.microsoft.com/office/drawing/2014/main" id="{3581EC4D-923F-4F4B-A800-3FC6B09CB1A4}"/>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279" name="Rechthoek 278">
            <a:hlinkClick r:id="rId8" action="ppaction://hlinksldjump"/>
            <a:extLst>
              <a:ext uri="{FF2B5EF4-FFF2-40B4-BE49-F238E27FC236}">
                <a16:creationId xmlns:a16="http://schemas.microsoft.com/office/drawing/2014/main" id="{9D142D3C-85E2-4715-A343-CB95B93D5D62}"/>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280" name="Afbeelding 279">
            <a:hlinkClick r:id="rId8" action="ppaction://hlinksldjump"/>
            <a:extLst>
              <a:ext uri="{FF2B5EF4-FFF2-40B4-BE49-F238E27FC236}">
                <a16:creationId xmlns:a16="http://schemas.microsoft.com/office/drawing/2014/main" id="{56558E05-E188-40A4-B6E3-DA6601835120}"/>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281" name="Afbeelding 280">
            <a:hlinkClick r:id="rId8" action="ppaction://hlinksldjump"/>
            <a:extLst>
              <a:ext uri="{FF2B5EF4-FFF2-40B4-BE49-F238E27FC236}">
                <a16:creationId xmlns:a16="http://schemas.microsoft.com/office/drawing/2014/main" id="{12EAD12F-433A-4A63-98DA-DBED6BDE1FD0}"/>
              </a:ext>
            </a:extLst>
          </p:cNvPr>
          <p:cNvPicPr>
            <a:picLocks noChangeAspect="1"/>
          </p:cNvPicPr>
          <p:nvPr/>
        </p:nvPicPr>
        <p:blipFill>
          <a:blip r:embed="rId11"/>
          <a:stretch>
            <a:fillRect/>
          </a:stretch>
        </p:blipFill>
        <p:spPr>
          <a:xfrm>
            <a:off x="6127792" y="3518280"/>
            <a:ext cx="213378" cy="213378"/>
          </a:xfrm>
          <a:prstGeom prst="rect">
            <a:avLst/>
          </a:prstGeom>
        </p:spPr>
      </p:pic>
      <p:pic>
        <p:nvPicPr>
          <p:cNvPr id="282" name="Afbeelding 281">
            <a:hlinkClick r:id="rId8" action="ppaction://hlinksldjump"/>
            <a:extLst>
              <a:ext uri="{FF2B5EF4-FFF2-40B4-BE49-F238E27FC236}">
                <a16:creationId xmlns:a16="http://schemas.microsoft.com/office/drawing/2014/main" id="{56758D32-5474-442B-ACAB-390128107FA7}"/>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283" name="Afbeelding 282">
            <a:hlinkClick r:id="rId8" action="ppaction://hlinksldjump"/>
            <a:extLst>
              <a:ext uri="{FF2B5EF4-FFF2-40B4-BE49-F238E27FC236}">
                <a16:creationId xmlns:a16="http://schemas.microsoft.com/office/drawing/2014/main" id="{3287D2E9-B5EC-40D2-9223-2190FD851766}"/>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284" name="Afbeelding 283">
            <a:hlinkClick r:id="rId8" action="ppaction://hlinksldjump"/>
            <a:extLst>
              <a:ext uri="{FF2B5EF4-FFF2-40B4-BE49-F238E27FC236}">
                <a16:creationId xmlns:a16="http://schemas.microsoft.com/office/drawing/2014/main" id="{21A0C70E-B61B-4F99-9963-288FD1B2D18B}"/>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285" name="Afbeelding 284">
            <a:hlinkClick r:id="rId8" action="ppaction://hlinksldjump"/>
            <a:extLst>
              <a:ext uri="{FF2B5EF4-FFF2-40B4-BE49-F238E27FC236}">
                <a16:creationId xmlns:a16="http://schemas.microsoft.com/office/drawing/2014/main" id="{F9ECD856-B40F-4539-B028-340FCD5ECFEE}"/>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286" name="Afbeelding 285">
            <a:hlinkClick r:id="rId8" action="ppaction://hlinksldjump"/>
            <a:extLst>
              <a:ext uri="{FF2B5EF4-FFF2-40B4-BE49-F238E27FC236}">
                <a16:creationId xmlns:a16="http://schemas.microsoft.com/office/drawing/2014/main" id="{B5632A6D-22E3-4EB8-BA24-0EDC70138D0A}"/>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287" name="Afbeelding 286">
            <a:hlinkClick r:id="rId8" action="ppaction://hlinksldjump"/>
            <a:extLst>
              <a:ext uri="{FF2B5EF4-FFF2-40B4-BE49-F238E27FC236}">
                <a16:creationId xmlns:a16="http://schemas.microsoft.com/office/drawing/2014/main" id="{9D5803E5-0A11-4E1D-913C-ED972E8CFFFC}"/>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288" name="Afbeelding 287">
            <a:hlinkClick r:id="rId8" action="ppaction://hlinksldjump"/>
            <a:extLst>
              <a:ext uri="{FF2B5EF4-FFF2-40B4-BE49-F238E27FC236}">
                <a16:creationId xmlns:a16="http://schemas.microsoft.com/office/drawing/2014/main" id="{F13879FD-E70F-4F7F-8C43-FA94EBADB1DB}"/>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289" name="Afbeelding 288">
            <a:hlinkClick r:id="rId8" action="ppaction://hlinksldjump"/>
            <a:extLst>
              <a:ext uri="{FF2B5EF4-FFF2-40B4-BE49-F238E27FC236}">
                <a16:creationId xmlns:a16="http://schemas.microsoft.com/office/drawing/2014/main" id="{0890B21E-8888-4D76-BA78-9C9C38C2328C}"/>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290" name="Afbeelding 289">
            <a:hlinkClick r:id="rId8" action="ppaction://hlinksldjump"/>
            <a:extLst>
              <a:ext uri="{FF2B5EF4-FFF2-40B4-BE49-F238E27FC236}">
                <a16:creationId xmlns:a16="http://schemas.microsoft.com/office/drawing/2014/main" id="{E1D5D9D7-631E-49F7-835C-16ED4164B6D3}"/>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291" name="Afbeelding 290">
            <a:hlinkClick r:id="rId8" action="ppaction://hlinksldjump"/>
            <a:extLst>
              <a:ext uri="{FF2B5EF4-FFF2-40B4-BE49-F238E27FC236}">
                <a16:creationId xmlns:a16="http://schemas.microsoft.com/office/drawing/2014/main" id="{33899909-4C86-4034-9A94-1E74B27A5BC9}"/>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292" name="Afbeelding 291">
            <a:hlinkClick r:id="rId8" action="ppaction://hlinksldjump"/>
            <a:extLst>
              <a:ext uri="{FF2B5EF4-FFF2-40B4-BE49-F238E27FC236}">
                <a16:creationId xmlns:a16="http://schemas.microsoft.com/office/drawing/2014/main" id="{70E2443A-46F5-4592-B05A-449A490FACAA}"/>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293" name="Afbeelding 292">
            <a:hlinkClick r:id="rId8" action="ppaction://hlinksldjump"/>
            <a:extLst>
              <a:ext uri="{FF2B5EF4-FFF2-40B4-BE49-F238E27FC236}">
                <a16:creationId xmlns:a16="http://schemas.microsoft.com/office/drawing/2014/main" id="{54776AD6-FDA1-49FC-ADE9-65712D72B029}"/>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294" name="Afbeelding 293">
            <a:hlinkClick r:id="rId8" action="ppaction://hlinksldjump"/>
            <a:extLst>
              <a:ext uri="{FF2B5EF4-FFF2-40B4-BE49-F238E27FC236}">
                <a16:creationId xmlns:a16="http://schemas.microsoft.com/office/drawing/2014/main" id="{B3DC9087-1566-4F4D-B93E-77D9EDA22E42}"/>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295" name="Afbeelding 294">
            <a:hlinkClick r:id="rId8" action="ppaction://hlinksldjump"/>
            <a:extLst>
              <a:ext uri="{FF2B5EF4-FFF2-40B4-BE49-F238E27FC236}">
                <a16:creationId xmlns:a16="http://schemas.microsoft.com/office/drawing/2014/main" id="{BF78EE13-11F3-4DA7-9501-D9315A7A1406}"/>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296" name="Afbeelding 295">
            <a:hlinkClick r:id="rId8" action="ppaction://hlinksldjump"/>
            <a:extLst>
              <a:ext uri="{FF2B5EF4-FFF2-40B4-BE49-F238E27FC236}">
                <a16:creationId xmlns:a16="http://schemas.microsoft.com/office/drawing/2014/main" id="{E6EEC0B9-5FFD-4FFF-A534-CB4CBF7E531D}"/>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297" name="Afbeelding 296">
            <a:hlinkClick r:id="rId8" action="ppaction://hlinksldjump"/>
            <a:extLst>
              <a:ext uri="{FF2B5EF4-FFF2-40B4-BE49-F238E27FC236}">
                <a16:creationId xmlns:a16="http://schemas.microsoft.com/office/drawing/2014/main" id="{EDDD03B4-AAD9-42C0-8BC7-43987F9ABEA9}"/>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298" name="Afbeelding 297">
            <a:hlinkClick r:id="rId8" action="ppaction://hlinksldjump"/>
            <a:extLst>
              <a:ext uri="{FF2B5EF4-FFF2-40B4-BE49-F238E27FC236}">
                <a16:creationId xmlns:a16="http://schemas.microsoft.com/office/drawing/2014/main" id="{4794ECDC-EC66-45EE-8680-E1E7FABE1136}"/>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299" name="Afbeelding 298">
            <a:hlinkClick r:id="rId8" action="ppaction://hlinksldjump"/>
            <a:extLst>
              <a:ext uri="{FF2B5EF4-FFF2-40B4-BE49-F238E27FC236}">
                <a16:creationId xmlns:a16="http://schemas.microsoft.com/office/drawing/2014/main" id="{5A64ABE4-9EAB-42C6-893A-72B9D5D4A946}"/>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300" name="Afbeelding 299">
            <a:hlinkClick r:id="rId8" action="ppaction://hlinksldjump"/>
            <a:extLst>
              <a:ext uri="{FF2B5EF4-FFF2-40B4-BE49-F238E27FC236}">
                <a16:creationId xmlns:a16="http://schemas.microsoft.com/office/drawing/2014/main" id="{86B5BB74-5CE1-411F-AC23-41DFBD27CF44}"/>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301" name="Afbeelding 300">
            <a:hlinkClick r:id="rId8" action="ppaction://hlinksldjump"/>
            <a:extLst>
              <a:ext uri="{FF2B5EF4-FFF2-40B4-BE49-F238E27FC236}">
                <a16:creationId xmlns:a16="http://schemas.microsoft.com/office/drawing/2014/main" id="{00319F02-863D-4C4F-801C-DA364BFD4494}"/>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302" name="Afbeelding 301">
            <a:hlinkClick r:id="rId8" action="ppaction://hlinksldjump"/>
            <a:extLst>
              <a:ext uri="{FF2B5EF4-FFF2-40B4-BE49-F238E27FC236}">
                <a16:creationId xmlns:a16="http://schemas.microsoft.com/office/drawing/2014/main" id="{45395C48-92B9-4BF5-9A1D-BDB6FEB56D36}"/>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303" name="Afbeelding 302">
            <a:hlinkClick r:id="rId8" action="ppaction://hlinksldjump"/>
            <a:extLst>
              <a:ext uri="{FF2B5EF4-FFF2-40B4-BE49-F238E27FC236}">
                <a16:creationId xmlns:a16="http://schemas.microsoft.com/office/drawing/2014/main" id="{E1A772AB-0ED7-4225-B68F-717B090B805D}"/>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304" name="Afbeelding 303">
            <a:hlinkClick r:id="rId8" action="ppaction://hlinksldjump"/>
            <a:extLst>
              <a:ext uri="{FF2B5EF4-FFF2-40B4-BE49-F238E27FC236}">
                <a16:creationId xmlns:a16="http://schemas.microsoft.com/office/drawing/2014/main" id="{94078F32-4842-4DBB-912D-D1D11668DE5D}"/>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305" name="Afbeelding 304">
            <a:hlinkClick r:id="rId8" action="ppaction://hlinksldjump"/>
            <a:extLst>
              <a:ext uri="{FF2B5EF4-FFF2-40B4-BE49-F238E27FC236}">
                <a16:creationId xmlns:a16="http://schemas.microsoft.com/office/drawing/2014/main" id="{06B6E652-22B0-4438-B19C-135274F1020E}"/>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306" name="Rechthoek 305">
            <a:hlinkClick r:id="rId8" action="ppaction://hlinksldjump"/>
            <a:extLst>
              <a:ext uri="{FF2B5EF4-FFF2-40B4-BE49-F238E27FC236}">
                <a16:creationId xmlns:a16="http://schemas.microsoft.com/office/drawing/2014/main" id="{485D029A-4B34-4F3A-B4D5-21EB41E04652}"/>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307" name="Afbeelding 306">
            <a:hlinkClick r:id="rId8" action="ppaction://hlinksldjump"/>
            <a:extLst>
              <a:ext uri="{FF2B5EF4-FFF2-40B4-BE49-F238E27FC236}">
                <a16:creationId xmlns:a16="http://schemas.microsoft.com/office/drawing/2014/main" id="{40C7B1E7-C6A3-4BCD-8F2D-152DBC19E956}"/>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308" name="Rechthoek 307">
            <a:hlinkClick r:id="rId8" action="ppaction://hlinksldjump"/>
            <a:extLst>
              <a:ext uri="{FF2B5EF4-FFF2-40B4-BE49-F238E27FC236}">
                <a16:creationId xmlns:a16="http://schemas.microsoft.com/office/drawing/2014/main" id="{2A22D5E9-D078-454C-8154-E304298CFE3B}"/>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309" name="Rechthoek 308">
            <a:hlinkClick r:id="rId8" action="ppaction://hlinksldjump"/>
            <a:extLst>
              <a:ext uri="{FF2B5EF4-FFF2-40B4-BE49-F238E27FC236}">
                <a16:creationId xmlns:a16="http://schemas.microsoft.com/office/drawing/2014/main" id="{080D5BAE-BCC5-4713-B04E-855ACEEF386C}"/>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310" name="Rechthoek 309">
            <a:hlinkClick r:id="rId8" action="ppaction://hlinksldjump"/>
            <a:extLst>
              <a:ext uri="{FF2B5EF4-FFF2-40B4-BE49-F238E27FC236}">
                <a16:creationId xmlns:a16="http://schemas.microsoft.com/office/drawing/2014/main" id="{91D9E8FA-E1D4-4A5D-8756-4E4853011536}"/>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311" name="Rond diagonale hoek rechthoek 28">
            <a:extLst>
              <a:ext uri="{FF2B5EF4-FFF2-40B4-BE49-F238E27FC236}">
                <a16:creationId xmlns:a16="http://schemas.microsoft.com/office/drawing/2014/main" id="{999CFAED-4F9E-4919-8A76-40723F85BB8E}"/>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17</a:t>
            </a:r>
          </a:p>
        </p:txBody>
      </p:sp>
      <p:pic>
        <p:nvPicPr>
          <p:cNvPr id="312" name="Afbeelding 311">
            <a:hlinkClick r:id="rId8" action="ppaction://hlinksldjump"/>
            <a:extLst>
              <a:ext uri="{FF2B5EF4-FFF2-40B4-BE49-F238E27FC236}">
                <a16:creationId xmlns:a16="http://schemas.microsoft.com/office/drawing/2014/main" id="{4420C95F-D1A2-4B49-9D81-4A2B2C293160}"/>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86" name="Tekstvak 85">
            <a:extLst>
              <a:ext uri="{FF2B5EF4-FFF2-40B4-BE49-F238E27FC236}">
                <a16:creationId xmlns:a16="http://schemas.microsoft.com/office/drawing/2014/main" id="{EF833C1F-BBDB-47AE-8AF7-84F0F58671CF}"/>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87" name="Tekstvak 86">
            <a:extLst>
              <a:ext uri="{FF2B5EF4-FFF2-40B4-BE49-F238E27FC236}">
                <a16:creationId xmlns:a16="http://schemas.microsoft.com/office/drawing/2014/main" id="{BDCB05C5-8240-44FE-A30A-7DE8C95DA478}"/>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94" name="Tabel 93">
            <a:extLst>
              <a:ext uri="{FF2B5EF4-FFF2-40B4-BE49-F238E27FC236}">
                <a16:creationId xmlns:a16="http://schemas.microsoft.com/office/drawing/2014/main" id="{28AF2A3C-0F88-4DCD-9B0D-58B342E5BD05}"/>
              </a:ext>
            </a:extLst>
          </p:cNvPr>
          <p:cNvGraphicFramePr>
            <a:graphicFrameLocks noGrp="1"/>
          </p:cNvGraphicFramePr>
          <p:nvPr>
            <p:extLst>
              <p:ext uri="{D42A27DB-BD31-4B8C-83A1-F6EECF244321}">
                <p14:modId xmlns:p14="http://schemas.microsoft.com/office/powerpoint/2010/main" val="2998643980"/>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1093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963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V105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HB75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95" name="Rechthoek 94">
            <a:extLst>
              <a:ext uri="{FF2B5EF4-FFF2-40B4-BE49-F238E27FC236}">
                <a16:creationId xmlns:a16="http://schemas.microsoft.com/office/drawing/2014/main" id="{E9B7F9C5-ED3A-44DC-82B1-0B0760015623}"/>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6 Punten </a:t>
            </a:r>
          </a:p>
        </p:txBody>
      </p:sp>
      <p:pic>
        <p:nvPicPr>
          <p:cNvPr id="96" name="Afbeelding 95">
            <a:extLst>
              <a:ext uri="{FF2B5EF4-FFF2-40B4-BE49-F238E27FC236}">
                <a16:creationId xmlns:a16="http://schemas.microsoft.com/office/drawing/2014/main" id="{BFB40F0D-56D3-4827-8E43-86982D5747A8}"/>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97" name="Afbeelding 96">
            <a:extLst>
              <a:ext uri="{FF2B5EF4-FFF2-40B4-BE49-F238E27FC236}">
                <a16:creationId xmlns:a16="http://schemas.microsoft.com/office/drawing/2014/main" id="{60E4E224-B034-4A24-9C29-B6FF9AA82DEF}"/>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98" name="Afbeelding 97">
            <a:extLst>
              <a:ext uri="{FF2B5EF4-FFF2-40B4-BE49-F238E27FC236}">
                <a16:creationId xmlns:a16="http://schemas.microsoft.com/office/drawing/2014/main" id="{D798CECC-D651-4848-AFB8-E03F1131300D}"/>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99" name="Afbeelding 98">
            <a:extLst>
              <a:ext uri="{FF2B5EF4-FFF2-40B4-BE49-F238E27FC236}">
                <a16:creationId xmlns:a16="http://schemas.microsoft.com/office/drawing/2014/main" id="{8FFB6B9A-0239-4381-B6FB-F2CE352EA7F8}"/>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13A1075D-FC69-4104-AEBD-C8289B85130A}"/>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925EA899-4DAF-485C-AACB-844A142F7981}"/>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88" name="Tekstvak 87">
            <a:extLst>
              <a:ext uri="{FF2B5EF4-FFF2-40B4-BE49-F238E27FC236}">
                <a16:creationId xmlns:a16="http://schemas.microsoft.com/office/drawing/2014/main" id="{1E22748F-CB2D-41C1-B4C3-B27E5C7A95E0}"/>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4287442513"/>
      </p:ext>
    </p:extLst>
  </p:cSld>
  <p:clrMapOvr>
    <a:masterClrMapping/>
  </p:clrMapOvr>
  <p:transition advClick="0"/>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52D77DD4-0B14-4C6E-8B28-86F58F659B0B}"/>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2D451DC8-0F01-4185-B734-A6F68BE5D5D5}"/>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17</a:t>
            </a:r>
          </a:p>
        </p:txBody>
      </p:sp>
      <p:sp>
        <p:nvSpPr>
          <p:cNvPr id="28" name="Tekstvak 27">
            <a:extLst>
              <a:ext uri="{FF2B5EF4-FFF2-40B4-BE49-F238E27FC236}">
                <a16:creationId xmlns:a16="http://schemas.microsoft.com/office/drawing/2014/main" id="{D4D647EB-156F-4A71-BC68-9595E31333F6}"/>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95303953-1287-474A-8578-A7E0555DC592}"/>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DD06A0F8-1066-4353-B16A-407C82EEFD21}"/>
              </a:ext>
            </a:extLst>
          </p:cNvPr>
          <p:cNvSpPr txBox="1"/>
          <p:nvPr/>
        </p:nvSpPr>
        <p:spPr>
          <a:xfrm>
            <a:off x="3077285" y="3124800"/>
            <a:ext cx="5665260" cy="1477328"/>
          </a:xfrm>
          <a:prstGeom prst="rect">
            <a:avLst/>
          </a:prstGeom>
          <a:solidFill>
            <a:schemeClr val="tx1"/>
          </a:solidFill>
          <a:ln>
            <a:solidFill>
              <a:schemeClr val="tx1"/>
            </a:solidFill>
          </a:ln>
        </p:spPr>
        <p:txBody>
          <a:bodyPr wrap="square" rtlCol="0">
            <a:spAutoFit/>
          </a:bodyPr>
          <a:lstStyle/>
          <a:p>
            <a:r>
              <a:rPr lang="nl-NL" dirty="0">
                <a:solidFill>
                  <a:schemeClr val="bg1"/>
                </a:solidFill>
              </a:rPr>
              <a:t>Hoeveel punten heeft u partner minimaal?</a:t>
            </a:r>
            <a:br>
              <a:rPr lang="nl-NL" dirty="0">
                <a:solidFill>
                  <a:schemeClr val="bg1"/>
                </a:solidFill>
              </a:rPr>
            </a:br>
            <a:r>
              <a:rPr lang="nl-NL" dirty="0">
                <a:solidFill>
                  <a:schemeClr val="bg1"/>
                </a:solidFill>
              </a:rPr>
              <a:t>Tel u eigen punten daar eens bij.</a:t>
            </a:r>
            <a:br>
              <a:rPr lang="nl-NL" dirty="0">
                <a:solidFill>
                  <a:schemeClr val="bg1"/>
                </a:solidFill>
              </a:rPr>
            </a:br>
            <a:r>
              <a:rPr lang="nl-NL" dirty="0">
                <a:solidFill>
                  <a:schemeClr val="bg1"/>
                </a:solidFill>
              </a:rPr>
              <a:t>U heeft geen 4-kaart hoog.</a:t>
            </a:r>
            <a:br>
              <a:rPr lang="nl-NL" dirty="0">
                <a:solidFill>
                  <a:schemeClr val="bg1"/>
                </a:solidFill>
              </a:rPr>
            </a:br>
            <a:r>
              <a:rPr lang="nl-NL" dirty="0">
                <a:solidFill>
                  <a:schemeClr val="bg1"/>
                </a:solidFill>
              </a:rPr>
              <a:t>U heeft geen 5-kaart hoog.</a:t>
            </a:r>
            <a:br>
              <a:rPr lang="nl-NL" dirty="0">
                <a:solidFill>
                  <a:schemeClr val="bg1"/>
                </a:solidFill>
              </a:rPr>
            </a:br>
            <a:r>
              <a:rPr lang="nl-NL" dirty="0">
                <a:solidFill>
                  <a:schemeClr val="bg1"/>
                </a:solidFill>
              </a:rPr>
              <a:t>Er blijft dan toch maar 1 bod over?</a:t>
            </a:r>
          </a:p>
        </p:txBody>
      </p:sp>
      <p:graphicFrame>
        <p:nvGraphicFramePr>
          <p:cNvPr id="14" name="Tabel 13">
            <a:extLst>
              <a:ext uri="{FF2B5EF4-FFF2-40B4-BE49-F238E27FC236}">
                <a16:creationId xmlns:a16="http://schemas.microsoft.com/office/drawing/2014/main" id="{9AF9F826-D109-4873-A134-103F556638C9}"/>
              </a:ext>
            </a:extLst>
          </p:cNvPr>
          <p:cNvGraphicFramePr>
            <a:graphicFrameLocks noGrp="1"/>
          </p:cNvGraphicFramePr>
          <p:nvPr>
            <p:extLst>
              <p:ext uri="{D42A27DB-BD31-4B8C-83A1-F6EECF244321}">
                <p14:modId xmlns:p14="http://schemas.microsoft.com/office/powerpoint/2010/main" val="1044573104"/>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1093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963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V105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HB75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3313316F-A09C-44ED-BF46-0E40C523D922}"/>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6 Punten </a:t>
            </a:r>
          </a:p>
        </p:txBody>
      </p:sp>
      <p:pic>
        <p:nvPicPr>
          <p:cNvPr id="18" name="Afbeelding 17">
            <a:extLst>
              <a:ext uri="{FF2B5EF4-FFF2-40B4-BE49-F238E27FC236}">
                <a16:creationId xmlns:a16="http://schemas.microsoft.com/office/drawing/2014/main" id="{BBD89EA6-2C1A-4ECF-9D3A-EE38E055E9F2}"/>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DC7878A2-9C38-4F9C-922B-8B36A1468ED8}"/>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DC5E52E8-7976-45D9-83A2-6610A2734F05}"/>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9112111B-F3F0-4846-84B7-F36F96EE83E8}"/>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A4614CA4-614D-451A-B697-FD334BD1C8AB}"/>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435B01DA-1B80-4513-8E45-DBE11746FCF1}"/>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7E3BD811-14F2-4E61-9451-DE2788EA03A4}"/>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4180233603"/>
      </p:ext>
    </p:extLst>
  </p:cSld>
  <p:clrMapOvr>
    <a:masterClrMapping/>
  </p:clrMapOvr>
  <p:transition advClick="0"/>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2CB44793-8F2F-4240-A3CC-16B783091CC5}"/>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17</a:t>
            </a:r>
          </a:p>
        </p:txBody>
      </p:sp>
      <p:sp>
        <p:nvSpPr>
          <p:cNvPr id="17" name="Rond diagonale hoek rechthoek 28">
            <a:extLst>
              <a:ext uri="{FF2B5EF4-FFF2-40B4-BE49-F238E27FC236}">
                <a16:creationId xmlns:a16="http://schemas.microsoft.com/office/drawing/2014/main" id="{51C88D61-70D4-46C3-B6F7-42745670BECE}"/>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07E09226-3A13-4594-B9AB-7A0C0FB0B66A}"/>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D6FEA94E-0CB0-4F6C-9866-03C32382A602}"/>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A3D2B396-42B2-4431-9E3B-1D0520444D29}"/>
              </a:ext>
            </a:extLst>
          </p:cNvPr>
          <p:cNvSpPr txBox="1"/>
          <p:nvPr/>
        </p:nvSpPr>
        <p:spPr>
          <a:xfrm>
            <a:off x="3023420" y="3578832"/>
            <a:ext cx="5706000" cy="646331"/>
          </a:xfrm>
          <a:prstGeom prst="rect">
            <a:avLst/>
          </a:prstGeom>
          <a:solidFill>
            <a:schemeClr val="tx1"/>
          </a:solidFill>
          <a:ln>
            <a:solidFill>
              <a:schemeClr val="tx1"/>
            </a:solidFill>
          </a:ln>
        </p:spPr>
        <p:txBody>
          <a:bodyPr wrap="square" rtlCol="0">
            <a:spAutoFit/>
          </a:bodyPr>
          <a:lstStyle/>
          <a:p>
            <a:r>
              <a:rPr lang="nl-NL" dirty="0">
                <a:solidFill>
                  <a:schemeClr val="bg1"/>
                </a:solidFill>
              </a:rPr>
              <a:t>Geen 4-kaart en geen 5-kaart hoog.</a:t>
            </a:r>
            <a:br>
              <a:rPr lang="nl-NL" dirty="0">
                <a:solidFill>
                  <a:schemeClr val="bg1"/>
                </a:solidFill>
              </a:rPr>
            </a:br>
            <a:r>
              <a:rPr lang="nl-NL" dirty="0">
                <a:solidFill>
                  <a:schemeClr val="bg1"/>
                </a:solidFill>
              </a:rPr>
              <a:t>Wel punten genoeg voor een 3 Sans Atout. Mooi.</a:t>
            </a:r>
          </a:p>
        </p:txBody>
      </p:sp>
      <p:sp>
        <p:nvSpPr>
          <p:cNvPr id="22" name="Tekstvak 21">
            <a:extLst>
              <a:ext uri="{FF2B5EF4-FFF2-40B4-BE49-F238E27FC236}">
                <a16:creationId xmlns:a16="http://schemas.microsoft.com/office/drawing/2014/main" id="{D5149384-CC9F-41A0-8A51-AADE47C50A66}"/>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3 SA </a:t>
            </a:r>
          </a:p>
        </p:txBody>
      </p:sp>
      <p:graphicFrame>
        <p:nvGraphicFramePr>
          <p:cNvPr id="12" name="Tabel 11">
            <a:extLst>
              <a:ext uri="{FF2B5EF4-FFF2-40B4-BE49-F238E27FC236}">
                <a16:creationId xmlns:a16="http://schemas.microsoft.com/office/drawing/2014/main" id="{704E64DE-7A75-44F8-9625-7242BFA44F4D}"/>
              </a:ext>
            </a:extLst>
          </p:cNvPr>
          <p:cNvGraphicFramePr>
            <a:graphicFrameLocks noGrp="1"/>
          </p:cNvGraphicFramePr>
          <p:nvPr>
            <p:extLst>
              <p:ext uri="{D42A27DB-BD31-4B8C-83A1-F6EECF244321}">
                <p14:modId xmlns:p14="http://schemas.microsoft.com/office/powerpoint/2010/main" val="1044573104"/>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1093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963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V105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HB75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A8C89FF6-455E-49AA-AA8E-48CD386FE66C}"/>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6 Punten </a:t>
            </a:r>
          </a:p>
        </p:txBody>
      </p:sp>
      <p:pic>
        <p:nvPicPr>
          <p:cNvPr id="18" name="Afbeelding 17">
            <a:extLst>
              <a:ext uri="{FF2B5EF4-FFF2-40B4-BE49-F238E27FC236}">
                <a16:creationId xmlns:a16="http://schemas.microsoft.com/office/drawing/2014/main" id="{D8F5D088-675D-4E79-BA84-19004ED13407}"/>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068FDA57-1106-498C-A81B-D9D69933207D}"/>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166EC1C2-37FF-4535-9EA7-E3B5078FDC39}"/>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8136BA88-FB98-4ED5-BD27-4B160FEFB36F}"/>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670A00B0-FF08-4F35-B298-8AD59CBFAC23}"/>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AB3C531C-413B-4C4C-8390-F4FBA92E697E}"/>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27A7599B-D8A3-4434-B086-560D4B6D1340}"/>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3056059867"/>
      </p:ext>
    </p:extLst>
  </p:cSld>
  <p:clrMapOvr>
    <a:masterClrMapping/>
  </p:clrMapOvr>
  <p:transition advClick="0"/>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B03933E7-7EFC-407C-8FB8-7EE3C980578E}"/>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04BF215F-1C87-489B-A827-844BB31215B7}"/>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6744A286-4E42-4341-A56F-F5409F89863F}"/>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F612FBD3-4C1A-4175-9130-811A085F5278}"/>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A394B363-04AA-4C39-A1B6-8DF4FC0FCEF7}"/>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BBA016A6-5BF8-4AB0-BAA1-6D5FDE7884CD}"/>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76802A44-2722-40EC-992F-F91671B4CA85}"/>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45E90233-2065-41D3-9C0C-B4222B6230C8}"/>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1A56D6E5-1D69-47CC-B070-07C0CA8D0A21}"/>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4B31AFBC-B320-49E3-9891-1D3A16BEF26F}"/>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2E7D901C-933A-4B4B-86E2-225F87C7168A}"/>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6018D9C7-60A9-4AC3-9A34-A889125A2404}"/>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CDD205D8-040B-4A29-A32F-820C0AA61148}"/>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8" action="ppaction://hlinksldjump"/>
            <a:extLst>
              <a:ext uri="{FF2B5EF4-FFF2-40B4-BE49-F238E27FC236}">
                <a16:creationId xmlns:a16="http://schemas.microsoft.com/office/drawing/2014/main" id="{147F3A19-2601-4977-B6A0-31084B465191}"/>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10" action="ppaction://hlinksldjump"/>
            <a:extLst>
              <a:ext uri="{FF2B5EF4-FFF2-40B4-BE49-F238E27FC236}">
                <a16:creationId xmlns:a16="http://schemas.microsoft.com/office/drawing/2014/main" id="{9F75E7F6-F6CD-4B38-90EF-BA5A19E0DF9B}"/>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8" action="ppaction://hlinksldjump"/>
            <a:extLst>
              <a:ext uri="{FF2B5EF4-FFF2-40B4-BE49-F238E27FC236}">
                <a16:creationId xmlns:a16="http://schemas.microsoft.com/office/drawing/2014/main" id="{0F42BF12-20DE-4D0C-8784-A22DBC42C5F8}"/>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8" action="ppaction://hlinksldjump"/>
            <a:extLst>
              <a:ext uri="{FF2B5EF4-FFF2-40B4-BE49-F238E27FC236}">
                <a16:creationId xmlns:a16="http://schemas.microsoft.com/office/drawing/2014/main" id="{6E0D8D2F-2FEF-4D15-9B45-881DA1496565}"/>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E42EF77D-02E5-4E29-9113-FA51A7C6FD31}"/>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A461C1E5-ED6F-49A3-AF33-B4AD1F692C8E}"/>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E7FC35E7-514F-417B-9FDB-1705A70450B4}"/>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0B29E465-B924-4FC1-BDED-F0DC85D1F76E}"/>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B5687B56-579D-4702-B51E-64B060DBFD9D}"/>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3366EE69-F579-4738-AE7D-D7173845B2EF}"/>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8DA9363F-73EE-45DA-B6F9-633A5B56A0B9}"/>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D6FB2C64-1D4B-48DF-92C7-579CE427A482}"/>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E3DEE99F-76CB-495E-8752-6116A22CBDFB}"/>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F12D298C-696D-4BCB-971A-75D60397B1B7}"/>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DE1B2CC7-91CD-4A3D-B794-5D3E2E2829D9}"/>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587C1C76-5530-4DEC-BF9C-F5AF72A6BA01}"/>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AE4DFC12-DA4F-42A3-87EC-860D62272966}"/>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1" name="Rechthoek 120">
            <a:hlinkClick r:id="rId8" action="ppaction://hlinksldjump"/>
            <a:extLst>
              <a:ext uri="{FF2B5EF4-FFF2-40B4-BE49-F238E27FC236}">
                <a16:creationId xmlns:a16="http://schemas.microsoft.com/office/drawing/2014/main" id="{A8E9F770-E163-4BCE-89C8-A8B9417A41DC}"/>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8" action="ppaction://hlinksldjump"/>
            <a:extLst>
              <a:ext uri="{FF2B5EF4-FFF2-40B4-BE49-F238E27FC236}">
                <a16:creationId xmlns:a16="http://schemas.microsoft.com/office/drawing/2014/main" id="{21474016-4A5E-4899-B53F-254FD0C37299}"/>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8" action="ppaction://hlinksldjump"/>
            <a:extLst>
              <a:ext uri="{FF2B5EF4-FFF2-40B4-BE49-F238E27FC236}">
                <a16:creationId xmlns:a16="http://schemas.microsoft.com/office/drawing/2014/main" id="{655EF608-6863-4FEA-B380-A0E4FE47EEBF}"/>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75D9E792-7E51-483C-8A09-BEA52CF6F6D7}"/>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27" name="Rechthoek 126">
            <a:hlinkClick r:id="rId8" action="ppaction://hlinksldjump"/>
            <a:extLst>
              <a:ext uri="{FF2B5EF4-FFF2-40B4-BE49-F238E27FC236}">
                <a16:creationId xmlns:a16="http://schemas.microsoft.com/office/drawing/2014/main" id="{A5C1B337-595D-4A86-840C-6666CFA69F0A}"/>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08B0BD51-0783-433C-BEAE-6045A8B68F5D}"/>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58B5BCC7-24DA-4548-8E00-A0158464EB5A}"/>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9080FD7F-9E7B-4359-B751-062AB2D66E08}"/>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A0831B44-F4C0-4080-806A-134EFD63F1CA}"/>
              </a:ext>
            </a:extLst>
          </p:cNvPr>
          <p:cNvPicPr>
            <a:picLocks noChangeAspect="1"/>
          </p:cNvPicPr>
          <p:nvPr/>
        </p:nvPicPr>
        <p:blipFill>
          <a:blip r:embed="rId11"/>
          <a:stretch>
            <a:fillRect/>
          </a:stretch>
        </p:blipFill>
        <p:spPr>
          <a:xfrm>
            <a:off x="6127792" y="3518280"/>
            <a:ext cx="213378" cy="213378"/>
          </a:xfrm>
          <a:prstGeom prst="rect">
            <a:avLst/>
          </a:prstGeom>
        </p:spPr>
      </p:pic>
      <p:pic>
        <p:nvPicPr>
          <p:cNvPr id="136" name="Afbeelding 135">
            <a:hlinkClick r:id="rId10" action="ppaction://hlinksldjump"/>
            <a:extLst>
              <a:ext uri="{FF2B5EF4-FFF2-40B4-BE49-F238E27FC236}">
                <a16:creationId xmlns:a16="http://schemas.microsoft.com/office/drawing/2014/main" id="{82D0D73E-C999-4420-BE3B-91748ED2E6F1}"/>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FF8F20FB-B44E-4D59-860A-74E00327F302}"/>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2E933712-6471-45FC-8F15-6F8CB9CFC840}"/>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17FE23B6-207B-4C7F-9AD4-4F133AB12435}"/>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E425D9E2-6BFD-41AE-83A5-118F183F89C8}"/>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45D91DC1-2C66-45BD-9D6F-4E4542967D26}"/>
              </a:ext>
            </a:extLst>
          </p:cNvPr>
          <p:cNvPicPr>
            <a:picLocks noChangeAspect="1"/>
          </p:cNvPicPr>
          <p:nvPr/>
        </p:nvPicPr>
        <p:blipFill>
          <a:blip r:embed="rId12"/>
          <a:stretch>
            <a:fillRect/>
          </a:stretch>
        </p:blipFill>
        <p:spPr>
          <a:xfrm>
            <a:off x="6703792" y="3519566"/>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91914121-DBAF-4B8F-8502-6B51F50CF882}"/>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914C4EC1-8D5F-4CC4-A709-FC36ADFDFCB0}"/>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6723F418-789F-41E4-9660-A6E6531E8A84}"/>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524C5FA9-C888-44EB-8C78-C9A0DB98F3A0}"/>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B761712B-ACEF-45C5-ACF5-8819239E7184}"/>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A32B3D6F-7D1C-4330-9804-59584782C4BD}"/>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3C9B22D3-2B27-4520-A2DF-D9F4436F4E45}"/>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F3E1D2A3-6BDF-4BFC-9BE2-3783E986F81E}"/>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F3A739E6-8377-4B15-85F3-84D9D87F1C94}"/>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9DC046F2-67C5-4B9E-895A-AC364E48E53F}"/>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2" name="Afbeelding 151">
            <a:hlinkClick r:id="rId8" action="ppaction://hlinksldjump"/>
            <a:extLst>
              <a:ext uri="{FF2B5EF4-FFF2-40B4-BE49-F238E27FC236}">
                <a16:creationId xmlns:a16="http://schemas.microsoft.com/office/drawing/2014/main" id="{F414436E-831B-470C-9F8C-B50A8B6A9B62}"/>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3" name="Afbeelding 152">
            <a:hlinkClick r:id="rId8" action="ppaction://hlinksldjump"/>
            <a:extLst>
              <a:ext uri="{FF2B5EF4-FFF2-40B4-BE49-F238E27FC236}">
                <a16:creationId xmlns:a16="http://schemas.microsoft.com/office/drawing/2014/main" id="{B939680D-31D9-46E7-B375-EFE2C72312BE}"/>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4" name="Afbeelding 153">
            <a:hlinkClick r:id="rId8" action="ppaction://hlinksldjump"/>
            <a:extLst>
              <a:ext uri="{FF2B5EF4-FFF2-40B4-BE49-F238E27FC236}">
                <a16:creationId xmlns:a16="http://schemas.microsoft.com/office/drawing/2014/main" id="{48A87F1F-9665-4C44-9C88-9D1055BDB078}"/>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97F12E09-3039-476B-8E79-C9A25B4F1F00}"/>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D99C9ABB-F22F-4530-9189-3A78531F3619}"/>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D27BECF6-7DA9-4293-AF3E-9460B1374A40}"/>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D516C39B-130F-4FFC-9D28-CBB01D669365}"/>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368355F3-A5F5-4F47-92A5-1F31EC18C0AB}"/>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0" name="Rechthoek 159">
            <a:hlinkClick r:id="rId8" action="ppaction://hlinksldjump"/>
            <a:extLst>
              <a:ext uri="{FF2B5EF4-FFF2-40B4-BE49-F238E27FC236}">
                <a16:creationId xmlns:a16="http://schemas.microsoft.com/office/drawing/2014/main" id="{186E49E7-83C3-4FE7-809C-8F11EA4DADFE}"/>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1" name="Afbeelding 160">
            <a:hlinkClick r:id="rId8" action="ppaction://hlinksldjump"/>
            <a:extLst>
              <a:ext uri="{FF2B5EF4-FFF2-40B4-BE49-F238E27FC236}">
                <a16:creationId xmlns:a16="http://schemas.microsoft.com/office/drawing/2014/main" id="{117D5B4B-4C38-4F63-B15B-9537F9E5FB66}"/>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2" name="Rechthoek 161">
            <a:hlinkClick r:id="rId8" action="ppaction://hlinksldjump"/>
            <a:extLst>
              <a:ext uri="{FF2B5EF4-FFF2-40B4-BE49-F238E27FC236}">
                <a16:creationId xmlns:a16="http://schemas.microsoft.com/office/drawing/2014/main" id="{078650E7-E009-4CE5-94C1-A93CBD264C18}"/>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3" name="Rechthoek 162">
            <a:hlinkClick r:id="rId8" action="ppaction://hlinksldjump"/>
            <a:extLst>
              <a:ext uri="{FF2B5EF4-FFF2-40B4-BE49-F238E27FC236}">
                <a16:creationId xmlns:a16="http://schemas.microsoft.com/office/drawing/2014/main" id="{733BA0DA-C9FF-411F-8C5B-0A6A833FCD6A}"/>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164" name="Rechthoek 163">
            <a:hlinkClick r:id="rId8" action="ppaction://hlinksldjump"/>
            <a:extLst>
              <a:ext uri="{FF2B5EF4-FFF2-40B4-BE49-F238E27FC236}">
                <a16:creationId xmlns:a16="http://schemas.microsoft.com/office/drawing/2014/main" id="{666000AF-A44C-4F80-BEE1-38E6F854E390}"/>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167" name="Rond diagonale hoek rechthoek 28">
            <a:extLst>
              <a:ext uri="{FF2B5EF4-FFF2-40B4-BE49-F238E27FC236}">
                <a16:creationId xmlns:a16="http://schemas.microsoft.com/office/drawing/2014/main" id="{56924420-9C44-4BC7-826E-9F0F3D5D2A15}"/>
              </a:ext>
            </a:extLst>
          </p:cNvPr>
          <p:cNvSpPr/>
          <p:nvPr/>
        </p:nvSpPr>
        <p:spPr>
          <a:xfrm>
            <a:off x="396000" y="107658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18</a:t>
            </a:r>
          </a:p>
        </p:txBody>
      </p:sp>
      <p:pic>
        <p:nvPicPr>
          <p:cNvPr id="168" name="Afbeelding 167">
            <a:hlinkClick r:id="rId8" action="ppaction://hlinksldjump"/>
            <a:extLst>
              <a:ext uri="{FF2B5EF4-FFF2-40B4-BE49-F238E27FC236}">
                <a16:creationId xmlns:a16="http://schemas.microsoft.com/office/drawing/2014/main" id="{777CD9BF-A4CF-4FC0-91DA-685141E1F606}"/>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2" name="Tekstvak 121">
            <a:extLst>
              <a:ext uri="{FF2B5EF4-FFF2-40B4-BE49-F238E27FC236}">
                <a16:creationId xmlns:a16="http://schemas.microsoft.com/office/drawing/2014/main" id="{F2A5A266-DBDA-48E8-BE06-6CDF9374D900}"/>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3" name="Tekstvak 122">
            <a:extLst>
              <a:ext uri="{FF2B5EF4-FFF2-40B4-BE49-F238E27FC236}">
                <a16:creationId xmlns:a16="http://schemas.microsoft.com/office/drawing/2014/main" id="{2FEF4763-1055-4A89-94E1-CF147D6B4A71}"/>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6" name="Tabel 165">
            <a:extLst>
              <a:ext uri="{FF2B5EF4-FFF2-40B4-BE49-F238E27FC236}">
                <a16:creationId xmlns:a16="http://schemas.microsoft.com/office/drawing/2014/main" id="{96B3755B-FC12-441F-9CD0-EE923C0FD480}"/>
              </a:ext>
            </a:extLst>
          </p:cNvPr>
          <p:cNvGraphicFramePr>
            <a:graphicFrameLocks noGrp="1"/>
          </p:cNvGraphicFramePr>
          <p:nvPr>
            <p:extLst>
              <p:ext uri="{D42A27DB-BD31-4B8C-83A1-F6EECF244321}">
                <p14:modId xmlns:p14="http://schemas.microsoft.com/office/powerpoint/2010/main" val="1601041921"/>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10543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AH65</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842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52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9" name="Rechthoek 168">
            <a:extLst>
              <a:ext uri="{FF2B5EF4-FFF2-40B4-BE49-F238E27FC236}">
                <a16:creationId xmlns:a16="http://schemas.microsoft.com/office/drawing/2014/main" id="{5C2F20A4-AF57-4889-96AE-09448C4DFEE4}"/>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7 Punten </a:t>
            </a:r>
          </a:p>
        </p:txBody>
      </p:sp>
      <p:pic>
        <p:nvPicPr>
          <p:cNvPr id="170" name="Afbeelding 169">
            <a:extLst>
              <a:ext uri="{FF2B5EF4-FFF2-40B4-BE49-F238E27FC236}">
                <a16:creationId xmlns:a16="http://schemas.microsoft.com/office/drawing/2014/main" id="{AE2E1E01-0AD9-4BBC-8AE1-AC60E2B7D972}"/>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71" name="Afbeelding 170">
            <a:extLst>
              <a:ext uri="{FF2B5EF4-FFF2-40B4-BE49-F238E27FC236}">
                <a16:creationId xmlns:a16="http://schemas.microsoft.com/office/drawing/2014/main" id="{BD572B32-E832-457A-90B1-77C3D9384138}"/>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72" name="Afbeelding 171">
            <a:extLst>
              <a:ext uri="{FF2B5EF4-FFF2-40B4-BE49-F238E27FC236}">
                <a16:creationId xmlns:a16="http://schemas.microsoft.com/office/drawing/2014/main" id="{4468AAE1-D79A-4304-9E51-C014495D5C2E}"/>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3" name="Afbeelding 172">
            <a:extLst>
              <a:ext uri="{FF2B5EF4-FFF2-40B4-BE49-F238E27FC236}">
                <a16:creationId xmlns:a16="http://schemas.microsoft.com/office/drawing/2014/main" id="{823DBCFA-1C30-408B-B517-FF6431B472F3}"/>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20A6BC1F-3AD6-4D07-9263-E739758E9698}"/>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FD0CE47D-8B31-4DA9-95DA-72E59FA5A761}"/>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86" name="Tekstvak 85">
            <a:extLst>
              <a:ext uri="{FF2B5EF4-FFF2-40B4-BE49-F238E27FC236}">
                <a16:creationId xmlns:a16="http://schemas.microsoft.com/office/drawing/2014/main" id="{947C7F04-F8AF-4FC3-8757-7ABC0F3EB9EC}"/>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3689352710"/>
      </p:ext>
    </p:extLst>
  </p:cSld>
  <p:clrMapOvr>
    <a:masterClrMapping/>
  </p:clrMapOvr>
  <p:transition advClick="0"/>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C1E2C896-D383-4447-9EBF-BA06C62A83D0}"/>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DDB8AF47-560A-4813-B821-4A658BE34FCC}"/>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18</a:t>
            </a:r>
          </a:p>
        </p:txBody>
      </p:sp>
      <p:sp>
        <p:nvSpPr>
          <p:cNvPr id="26" name="Tekstvak 25">
            <a:extLst>
              <a:ext uri="{FF2B5EF4-FFF2-40B4-BE49-F238E27FC236}">
                <a16:creationId xmlns:a16="http://schemas.microsoft.com/office/drawing/2014/main" id="{12D23444-DEDE-4C9A-A823-CCE96E795D92}"/>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045E710E-70F5-478C-88DD-7F28D3D82265}"/>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57C03FDD-A272-4A96-8A7A-A6535FC70B6D}"/>
              </a:ext>
            </a:extLst>
          </p:cNvPr>
          <p:cNvSpPr txBox="1"/>
          <p:nvPr/>
        </p:nvSpPr>
        <p:spPr>
          <a:xfrm>
            <a:off x="3077285" y="3124800"/>
            <a:ext cx="5665260" cy="923330"/>
          </a:xfrm>
          <a:prstGeom prst="rect">
            <a:avLst/>
          </a:prstGeom>
          <a:solidFill>
            <a:schemeClr val="tx1"/>
          </a:solidFill>
          <a:ln>
            <a:solidFill>
              <a:schemeClr val="tx1"/>
            </a:solidFill>
          </a:ln>
        </p:spPr>
        <p:txBody>
          <a:bodyPr wrap="square" rtlCol="0">
            <a:spAutoFit/>
          </a:bodyPr>
          <a:lstStyle/>
          <a:p>
            <a:r>
              <a:rPr lang="nl-NL" dirty="0">
                <a:solidFill>
                  <a:schemeClr val="bg1"/>
                </a:solidFill>
              </a:rPr>
              <a:t>Ja. Voor 3 Sans Atout zijn er genoeg punten.</a:t>
            </a:r>
            <a:br>
              <a:rPr lang="nl-NL" dirty="0">
                <a:solidFill>
                  <a:schemeClr val="bg1"/>
                </a:solidFill>
              </a:rPr>
            </a:br>
            <a:r>
              <a:rPr lang="nl-NL" dirty="0">
                <a:solidFill>
                  <a:schemeClr val="bg1"/>
                </a:solidFill>
              </a:rPr>
              <a:t>Maar misschien is 4 harten of 4 schoppen een optie.</a:t>
            </a:r>
            <a:br>
              <a:rPr lang="nl-NL" dirty="0">
                <a:solidFill>
                  <a:schemeClr val="bg1"/>
                </a:solidFill>
              </a:rPr>
            </a:br>
            <a:r>
              <a:rPr lang="nl-NL" dirty="0">
                <a:solidFill>
                  <a:schemeClr val="bg1"/>
                </a:solidFill>
              </a:rPr>
              <a:t>Want ook met twee 4-kaarten, mogen wij …… bieden.</a:t>
            </a:r>
          </a:p>
        </p:txBody>
      </p:sp>
      <p:graphicFrame>
        <p:nvGraphicFramePr>
          <p:cNvPr id="14" name="Tabel 13">
            <a:extLst>
              <a:ext uri="{FF2B5EF4-FFF2-40B4-BE49-F238E27FC236}">
                <a16:creationId xmlns:a16="http://schemas.microsoft.com/office/drawing/2014/main" id="{8A12E650-9D08-4C25-B945-80319785AE45}"/>
              </a:ext>
            </a:extLst>
          </p:cNvPr>
          <p:cNvGraphicFramePr>
            <a:graphicFrameLocks noGrp="1"/>
          </p:cNvGraphicFramePr>
          <p:nvPr>
            <p:extLst>
              <p:ext uri="{D42A27DB-BD31-4B8C-83A1-F6EECF244321}">
                <p14:modId xmlns:p14="http://schemas.microsoft.com/office/powerpoint/2010/main" val="2368927129"/>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10543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AH65</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842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52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0B252B01-771F-47B8-BD87-3789E55343CD}"/>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7 Punten </a:t>
            </a:r>
          </a:p>
        </p:txBody>
      </p:sp>
      <p:pic>
        <p:nvPicPr>
          <p:cNvPr id="18" name="Afbeelding 17">
            <a:extLst>
              <a:ext uri="{FF2B5EF4-FFF2-40B4-BE49-F238E27FC236}">
                <a16:creationId xmlns:a16="http://schemas.microsoft.com/office/drawing/2014/main" id="{D5CFF09C-4080-46F0-9B27-BF8CD211D2CF}"/>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3B33E68D-9300-453E-921D-661F2E9CBE58}"/>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D8563A4A-83E1-4592-A79E-E0F4BD9CC7CD}"/>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0891804C-6B29-4FB1-9A9A-5A6D692A9934}"/>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46F6E746-F75E-487A-B27E-0D9294C24000}"/>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38D05DFC-5445-4C5D-9428-073E818C0253}"/>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B77FAE28-FDF9-4070-835F-E9C9A0216EB1}"/>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4245610527"/>
      </p:ext>
    </p:extLst>
  </p:cSld>
  <p:clrMapOvr>
    <a:masterClrMapping/>
  </p:clrMapOvr>
  <p:transition advClick="0"/>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A7044FF1-874A-4728-A44D-EE9216861B93}"/>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18</a:t>
            </a:r>
          </a:p>
        </p:txBody>
      </p:sp>
      <p:sp>
        <p:nvSpPr>
          <p:cNvPr id="17" name="Rond diagonale hoek rechthoek 28">
            <a:extLst>
              <a:ext uri="{FF2B5EF4-FFF2-40B4-BE49-F238E27FC236}">
                <a16:creationId xmlns:a16="http://schemas.microsoft.com/office/drawing/2014/main" id="{96D8BA1F-6677-4BB1-9CD4-3FD564AC105B}"/>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B3E8EECE-741B-4718-B829-09CD7C7D946E}"/>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55476BD3-F92B-4F41-B814-1DF9E11DE0FC}"/>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B10905B6-6814-4301-BCF8-1D61D3A627D5}"/>
              </a:ext>
            </a:extLst>
          </p:cNvPr>
          <p:cNvSpPr txBox="1"/>
          <p:nvPr/>
        </p:nvSpPr>
        <p:spPr>
          <a:xfrm>
            <a:off x="3023420" y="3578832"/>
            <a:ext cx="5706000" cy="646331"/>
          </a:xfrm>
          <a:prstGeom prst="rect">
            <a:avLst/>
          </a:prstGeom>
          <a:solidFill>
            <a:schemeClr val="tx1"/>
          </a:solidFill>
          <a:ln>
            <a:solidFill>
              <a:schemeClr val="tx1"/>
            </a:solidFill>
          </a:ln>
        </p:spPr>
        <p:txBody>
          <a:bodyPr wrap="square" rtlCol="0">
            <a:spAutoFit/>
          </a:bodyPr>
          <a:lstStyle/>
          <a:p>
            <a:r>
              <a:rPr lang="nl-NL" dirty="0">
                <a:solidFill>
                  <a:schemeClr val="bg1"/>
                </a:solidFill>
              </a:rPr>
              <a:t>Ook met twee 4-kaarten hoog bieden we Stayman.</a:t>
            </a:r>
            <a:br>
              <a:rPr lang="nl-NL" dirty="0">
                <a:solidFill>
                  <a:schemeClr val="bg1"/>
                </a:solidFill>
              </a:rPr>
            </a:br>
            <a:r>
              <a:rPr lang="nl-NL" dirty="0">
                <a:solidFill>
                  <a:schemeClr val="bg1"/>
                </a:solidFill>
              </a:rPr>
              <a:t>Mooi gedaan.</a:t>
            </a:r>
          </a:p>
        </p:txBody>
      </p:sp>
      <p:sp>
        <p:nvSpPr>
          <p:cNvPr id="22" name="Tekstvak 21">
            <a:extLst>
              <a:ext uri="{FF2B5EF4-FFF2-40B4-BE49-F238E27FC236}">
                <a16:creationId xmlns:a16="http://schemas.microsoft.com/office/drawing/2014/main" id="{9F9DFCA9-64CA-4F98-9662-B16CDB53E01E}"/>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3 </a:t>
            </a:r>
          </a:p>
        </p:txBody>
      </p:sp>
      <p:graphicFrame>
        <p:nvGraphicFramePr>
          <p:cNvPr id="12" name="Tabel 11">
            <a:extLst>
              <a:ext uri="{FF2B5EF4-FFF2-40B4-BE49-F238E27FC236}">
                <a16:creationId xmlns:a16="http://schemas.microsoft.com/office/drawing/2014/main" id="{8FEA57A7-B34F-4086-94B9-91D296D661DE}"/>
              </a:ext>
            </a:extLst>
          </p:cNvPr>
          <p:cNvGraphicFramePr>
            <a:graphicFrameLocks noGrp="1"/>
          </p:cNvGraphicFramePr>
          <p:nvPr>
            <p:extLst>
              <p:ext uri="{D42A27DB-BD31-4B8C-83A1-F6EECF244321}">
                <p14:modId xmlns:p14="http://schemas.microsoft.com/office/powerpoint/2010/main" val="2368927129"/>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10543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AH65</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842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52</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A920E3D8-5593-47AE-B65A-127454EA597F}"/>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7 Punten </a:t>
            </a:r>
          </a:p>
        </p:txBody>
      </p:sp>
      <p:pic>
        <p:nvPicPr>
          <p:cNvPr id="18" name="Afbeelding 17">
            <a:extLst>
              <a:ext uri="{FF2B5EF4-FFF2-40B4-BE49-F238E27FC236}">
                <a16:creationId xmlns:a16="http://schemas.microsoft.com/office/drawing/2014/main" id="{52128DE2-1B43-451A-94C7-E700D3D82F77}"/>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D6375A73-BD4D-4017-B8C3-AC279EF2FF9C}"/>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0823A262-6A39-4A4B-B69C-094D6D3C943F}"/>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F9A47C93-21B0-4607-B194-ACF5CBFA0EFF}"/>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0C547FCA-2AD3-4783-A623-02F2140889B8}"/>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F0DB2D3B-9485-419B-817D-9E46FE5CA51A}"/>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AA449B63-E2F3-47E0-92CE-2769DAECE01B}"/>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pic>
        <p:nvPicPr>
          <p:cNvPr id="26" name="Afbeelding 25">
            <a:extLst>
              <a:ext uri="{FF2B5EF4-FFF2-40B4-BE49-F238E27FC236}">
                <a16:creationId xmlns:a16="http://schemas.microsoft.com/office/drawing/2014/main" id="{72C47D3D-A64F-4011-B212-4E8176B1B043}"/>
              </a:ext>
            </a:extLst>
          </p:cNvPr>
          <p:cNvPicPr>
            <a:picLocks noChangeAspect="1"/>
          </p:cNvPicPr>
          <p:nvPr/>
        </p:nvPicPr>
        <p:blipFill>
          <a:blip r:embed="rId10"/>
          <a:stretch>
            <a:fillRect/>
          </a:stretch>
        </p:blipFill>
        <p:spPr>
          <a:xfrm>
            <a:off x="5439600" y="3200400"/>
            <a:ext cx="213378" cy="213378"/>
          </a:xfrm>
          <a:prstGeom prst="rect">
            <a:avLst/>
          </a:prstGeom>
        </p:spPr>
      </p:pic>
    </p:spTree>
    <p:extLst>
      <p:ext uri="{BB962C8B-B14F-4D97-AF65-F5344CB8AC3E}">
        <p14:creationId xmlns:p14="http://schemas.microsoft.com/office/powerpoint/2010/main" val="3959203362"/>
      </p:ext>
    </p:extLst>
  </p:cSld>
  <p:clrMapOvr>
    <a:masterClrMapping/>
  </p:clrMapOvr>
  <p:transition advClick="0"/>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F829F2F6-C5BE-4534-988D-515A750BC937}"/>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CF0F37E6-006B-4321-8DBA-05ABFBC26EDA}"/>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2D1753FE-0CEC-4447-97E2-BC279420A28B}"/>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CC3201E0-68BA-426B-8EC6-FCD9FF55F091}"/>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754E9772-DDEE-48C9-AD19-AFFEDFD44781}"/>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49EDFB09-B983-4F4B-89D1-922B577356B6}"/>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710A833B-4390-435D-AB4C-847868AA3332}"/>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D4B87DF6-6915-4B16-963D-EAACC838647C}"/>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BC80289F-5795-41D1-8F56-328B6C286492}"/>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2" name="Rechthoek 101">
            <a:hlinkClick r:id="rId8" action="ppaction://hlinksldjump"/>
            <a:extLst>
              <a:ext uri="{FF2B5EF4-FFF2-40B4-BE49-F238E27FC236}">
                <a16:creationId xmlns:a16="http://schemas.microsoft.com/office/drawing/2014/main" id="{F2E2AF9F-B482-4F2A-A40C-DE2C88ADF205}"/>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3" name="Rechthoek 102">
            <a:hlinkClick r:id="rId8" action="ppaction://hlinksldjump"/>
            <a:extLst>
              <a:ext uri="{FF2B5EF4-FFF2-40B4-BE49-F238E27FC236}">
                <a16:creationId xmlns:a16="http://schemas.microsoft.com/office/drawing/2014/main" id="{C2ECB967-A95D-4E9C-83D2-AA6F2654C9FF}"/>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4" name="Rechthoek 103">
            <a:hlinkClick r:id="rId8" action="ppaction://hlinksldjump"/>
            <a:extLst>
              <a:ext uri="{FF2B5EF4-FFF2-40B4-BE49-F238E27FC236}">
                <a16:creationId xmlns:a16="http://schemas.microsoft.com/office/drawing/2014/main" id="{81EB8C92-9597-46FD-B223-796CFED003F2}"/>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5" name="Rechthoek 104">
            <a:hlinkClick r:id="rId8" action="ppaction://hlinksldjump"/>
            <a:extLst>
              <a:ext uri="{FF2B5EF4-FFF2-40B4-BE49-F238E27FC236}">
                <a16:creationId xmlns:a16="http://schemas.microsoft.com/office/drawing/2014/main" id="{408274C5-A788-4E95-A974-1EADE7393240}"/>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6" name="Rechthoek 105">
            <a:hlinkClick r:id="rId8" action="ppaction://hlinksldjump"/>
            <a:extLst>
              <a:ext uri="{FF2B5EF4-FFF2-40B4-BE49-F238E27FC236}">
                <a16:creationId xmlns:a16="http://schemas.microsoft.com/office/drawing/2014/main" id="{5786DFE3-318D-47C4-8319-C87FD9779B95}"/>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7" name="Rechthoek 106">
            <a:hlinkClick r:id="rId10" action="ppaction://hlinksldjump"/>
            <a:extLst>
              <a:ext uri="{FF2B5EF4-FFF2-40B4-BE49-F238E27FC236}">
                <a16:creationId xmlns:a16="http://schemas.microsoft.com/office/drawing/2014/main" id="{C895BCF9-00BB-4BBF-9024-BA3D09894F69}"/>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8" name="Rechthoek 107">
            <a:hlinkClick r:id="rId8" action="ppaction://hlinksldjump"/>
            <a:extLst>
              <a:ext uri="{FF2B5EF4-FFF2-40B4-BE49-F238E27FC236}">
                <a16:creationId xmlns:a16="http://schemas.microsoft.com/office/drawing/2014/main" id="{5A4958FA-8A9C-4388-A41B-76BD40D92269}"/>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9" name="Rechthoek 108">
            <a:hlinkClick r:id="rId8" action="ppaction://hlinksldjump"/>
            <a:extLst>
              <a:ext uri="{FF2B5EF4-FFF2-40B4-BE49-F238E27FC236}">
                <a16:creationId xmlns:a16="http://schemas.microsoft.com/office/drawing/2014/main" id="{367A1B6E-01D5-4EA9-9187-29D5F69C25A6}"/>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10" name="Rechthoek 109">
            <a:hlinkClick r:id="rId8" action="ppaction://hlinksldjump"/>
            <a:extLst>
              <a:ext uri="{FF2B5EF4-FFF2-40B4-BE49-F238E27FC236}">
                <a16:creationId xmlns:a16="http://schemas.microsoft.com/office/drawing/2014/main" id="{ED7E0288-98AA-4CEE-A24F-85C232414228}"/>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11" name="Rechthoek 110">
            <a:hlinkClick r:id="rId8" action="ppaction://hlinksldjump"/>
            <a:extLst>
              <a:ext uri="{FF2B5EF4-FFF2-40B4-BE49-F238E27FC236}">
                <a16:creationId xmlns:a16="http://schemas.microsoft.com/office/drawing/2014/main" id="{262B256E-E32F-45D3-A19A-AF0257853FDB}"/>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2" name="Rechthoek 111">
            <a:hlinkClick r:id="rId8" action="ppaction://hlinksldjump"/>
            <a:extLst>
              <a:ext uri="{FF2B5EF4-FFF2-40B4-BE49-F238E27FC236}">
                <a16:creationId xmlns:a16="http://schemas.microsoft.com/office/drawing/2014/main" id="{F815A3D1-B46C-41DF-910F-B7BEB8114C99}"/>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3" name="Rechthoek 112">
            <a:hlinkClick r:id="rId8" action="ppaction://hlinksldjump"/>
            <a:extLst>
              <a:ext uri="{FF2B5EF4-FFF2-40B4-BE49-F238E27FC236}">
                <a16:creationId xmlns:a16="http://schemas.microsoft.com/office/drawing/2014/main" id="{1D2C9E7B-C0DE-452A-8BFF-5E07F7FDDCD9}"/>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4" name="Rechthoek 113">
            <a:hlinkClick r:id="rId8" action="ppaction://hlinksldjump"/>
            <a:extLst>
              <a:ext uri="{FF2B5EF4-FFF2-40B4-BE49-F238E27FC236}">
                <a16:creationId xmlns:a16="http://schemas.microsoft.com/office/drawing/2014/main" id="{882DE913-199A-4E2E-9D67-D2F20B7E259C}"/>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5" name="Rechthoek 114">
            <a:hlinkClick r:id="rId8" action="ppaction://hlinksldjump"/>
            <a:extLst>
              <a:ext uri="{FF2B5EF4-FFF2-40B4-BE49-F238E27FC236}">
                <a16:creationId xmlns:a16="http://schemas.microsoft.com/office/drawing/2014/main" id="{CDABAD01-352A-451A-A2B4-7FAE48C0AB4E}"/>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6" name="Rechthoek 115">
            <a:hlinkClick r:id="rId8" action="ppaction://hlinksldjump"/>
            <a:extLst>
              <a:ext uri="{FF2B5EF4-FFF2-40B4-BE49-F238E27FC236}">
                <a16:creationId xmlns:a16="http://schemas.microsoft.com/office/drawing/2014/main" id="{AFEB278D-3900-4811-8511-E35A3B31F012}"/>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7" name="Rechthoek 116">
            <a:hlinkClick r:id="rId8" action="ppaction://hlinksldjump"/>
            <a:extLst>
              <a:ext uri="{FF2B5EF4-FFF2-40B4-BE49-F238E27FC236}">
                <a16:creationId xmlns:a16="http://schemas.microsoft.com/office/drawing/2014/main" id="{D7536922-AFFA-4F6F-887F-6F270FFF1394}"/>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8" name="Rechthoek 117">
            <a:hlinkClick r:id="rId8" action="ppaction://hlinksldjump"/>
            <a:extLst>
              <a:ext uri="{FF2B5EF4-FFF2-40B4-BE49-F238E27FC236}">
                <a16:creationId xmlns:a16="http://schemas.microsoft.com/office/drawing/2014/main" id="{D62CA548-4EE7-468F-AAF0-5FDD9431F671}"/>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9" name="Rechthoek 118">
            <a:hlinkClick r:id="rId8" action="ppaction://hlinksldjump"/>
            <a:extLst>
              <a:ext uri="{FF2B5EF4-FFF2-40B4-BE49-F238E27FC236}">
                <a16:creationId xmlns:a16="http://schemas.microsoft.com/office/drawing/2014/main" id="{789C6FC0-A6EA-44EE-99F5-95B055335E8C}"/>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20" name="Rechthoek 119">
            <a:hlinkClick r:id="rId8" action="ppaction://hlinksldjump"/>
            <a:extLst>
              <a:ext uri="{FF2B5EF4-FFF2-40B4-BE49-F238E27FC236}">
                <a16:creationId xmlns:a16="http://schemas.microsoft.com/office/drawing/2014/main" id="{D2E219EA-AE30-4596-AC67-F85FF1A0CF19}"/>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21" name="Rechthoek 120">
            <a:hlinkClick r:id="rId8" action="ppaction://hlinksldjump"/>
            <a:extLst>
              <a:ext uri="{FF2B5EF4-FFF2-40B4-BE49-F238E27FC236}">
                <a16:creationId xmlns:a16="http://schemas.microsoft.com/office/drawing/2014/main" id="{6AB6A753-F36C-4F9B-A48F-901115B00B91}"/>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2" name="Rechthoek 121">
            <a:hlinkClick r:id="rId8" action="ppaction://hlinksldjump"/>
            <a:extLst>
              <a:ext uri="{FF2B5EF4-FFF2-40B4-BE49-F238E27FC236}">
                <a16:creationId xmlns:a16="http://schemas.microsoft.com/office/drawing/2014/main" id="{85A3B0F7-2222-48A7-A120-A2A7EAE2F63B}"/>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3" name="Rechthoek 122">
            <a:hlinkClick r:id="rId8" action="ppaction://hlinksldjump"/>
            <a:extLst>
              <a:ext uri="{FF2B5EF4-FFF2-40B4-BE49-F238E27FC236}">
                <a16:creationId xmlns:a16="http://schemas.microsoft.com/office/drawing/2014/main" id="{4FB16DE4-5DEE-4103-9751-C94867D2D5A7}"/>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8" action="ppaction://hlinksldjump"/>
            <a:extLst>
              <a:ext uri="{FF2B5EF4-FFF2-40B4-BE49-F238E27FC236}">
                <a16:creationId xmlns:a16="http://schemas.microsoft.com/office/drawing/2014/main" id="{9E09E3B9-0A83-4780-BD81-1E4E26DC25B6}"/>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8" action="ppaction://hlinksldjump"/>
            <a:extLst>
              <a:ext uri="{FF2B5EF4-FFF2-40B4-BE49-F238E27FC236}">
                <a16:creationId xmlns:a16="http://schemas.microsoft.com/office/drawing/2014/main" id="{30A11FC7-E8E4-4EC5-8E1E-C60606058B7A}"/>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7AA28DF3-8C15-4CC9-9808-2926A40ECCAA}"/>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1" name="Rechthoek 130">
            <a:hlinkClick r:id="rId8" action="ppaction://hlinksldjump"/>
            <a:extLst>
              <a:ext uri="{FF2B5EF4-FFF2-40B4-BE49-F238E27FC236}">
                <a16:creationId xmlns:a16="http://schemas.microsoft.com/office/drawing/2014/main" id="{F82DE2B7-BF94-4135-B3CB-7879BE444C37}"/>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0374E338-22C1-4E04-8BD1-1181530D07FB}"/>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E94C4909-BB6B-4A9E-BED7-C728DA5D3DA7}"/>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C599D06A-3F4E-464E-9CF7-F056C965FBDD}"/>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E21B6408-7F82-484D-84AD-A4432A032DFB}"/>
              </a:ext>
            </a:extLst>
          </p:cNvPr>
          <p:cNvPicPr>
            <a:picLocks noChangeAspect="1"/>
          </p:cNvPicPr>
          <p:nvPr/>
        </p:nvPicPr>
        <p:blipFill>
          <a:blip r:embed="rId11"/>
          <a:stretch>
            <a:fillRect/>
          </a:stretch>
        </p:blipFill>
        <p:spPr>
          <a:xfrm>
            <a:off x="6127792" y="3518280"/>
            <a:ext cx="213378" cy="213378"/>
          </a:xfrm>
          <a:prstGeom prst="rect">
            <a:avLst/>
          </a:prstGeom>
        </p:spPr>
      </p:pic>
      <p:pic>
        <p:nvPicPr>
          <p:cNvPr id="136" name="Afbeelding 135">
            <a:hlinkClick r:id="rId10" action="ppaction://hlinksldjump"/>
            <a:extLst>
              <a:ext uri="{FF2B5EF4-FFF2-40B4-BE49-F238E27FC236}">
                <a16:creationId xmlns:a16="http://schemas.microsoft.com/office/drawing/2014/main" id="{0CD6E5D3-344F-41F4-8D21-9C1A8506C9D5}"/>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62239B6F-D0E4-4057-8DCD-70296CC0C78B}"/>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38C5C6A9-11EB-41F5-B6E4-081BC61BADBA}"/>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50FD685C-FDD2-47CD-A969-BE011FEB1E30}"/>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67C72B11-2E6A-4A8B-8819-483AE533ECDC}"/>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D32F8A42-963A-4736-9CC9-8467A587DFDE}"/>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8F28967E-6722-466A-B98B-AD7AFACE4EC1}"/>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8840DA9C-0B63-4AEF-88C4-709DE42232BC}"/>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8F3AB02B-4D37-495D-8739-E03EB9D10852}"/>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3AF7081B-400C-423D-9260-5D4A943BDC07}"/>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71704E24-D1DD-4437-912F-CDDFE3A4D20D}"/>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1365C0A6-A02B-42D6-8A93-9755D865B4EA}"/>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80615788-C8F5-45F8-8090-08453C39F994}"/>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5281B081-215A-420E-A314-11C4D99E715F}"/>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8656A704-ABDB-482C-BE73-F42DFD0AAEA2}"/>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F8E91B50-B2B1-441C-90DF-B99F27118AE3}"/>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2" name="Afbeelding 151">
            <a:hlinkClick r:id="rId8" action="ppaction://hlinksldjump"/>
            <a:extLst>
              <a:ext uri="{FF2B5EF4-FFF2-40B4-BE49-F238E27FC236}">
                <a16:creationId xmlns:a16="http://schemas.microsoft.com/office/drawing/2014/main" id="{07AF0935-DE6C-43B4-A596-F790929F836B}"/>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3" name="Afbeelding 152">
            <a:hlinkClick r:id="rId8" action="ppaction://hlinksldjump"/>
            <a:extLst>
              <a:ext uri="{FF2B5EF4-FFF2-40B4-BE49-F238E27FC236}">
                <a16:creationId xmlns:a16="http://schemas.microsoft.com/office/drawing/2014/main" id="{CFA406A1-603F-4C2B-B8F8-6F62254FFC7D}"/>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4" name="Afbeelding 153">
            <a:hlinkClick r:id="rId8" action="ppaction://hlinksldjump"/>
            <a:extLst>
              <a:ext uri="{FF2B5EF4-FFF2-40B4-BE49-F238E27FC236}">
                <a16:creationId xmlns:a16="http://schemas.microsoft.com/office/drawing/2014/main" id="{F2394E22-098B-4EA4-A8FA-9079C7D7FF87}"/>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9771E5FA-EAD6-4468-AEBF-9099A4D832B0}"/>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9426D4F9-4FEF-4BA4-8F68-1DE1401768EC}"/>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4948ED24-0E13-4C23-AA97-963D279BF864}"/>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A6821F88-86CC-4785-8AF5-72CB3E09BC1E}"/>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F6F8EF5C-53FC-488A-98DF-A89358FA4DC7}"/>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0" name="Rechthoek 159">
            <a:hlinkClick r:id="rId8" action="ppaction://hlinksldjump"/>
            <a:extLst>
              <a:ext uri="{FF2B5EF4-FFF2-40B4-BE49-F238E27FC236}">
                <a16:creationId xmlns:a16="http://schemas.microsoft.com/office/drawing/2014/main" id="{DDB9A8A1-F5D0-4DC8-B972-83B9038189EF}"/>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1" name="Afbeelding 160">
            <a:hlinkClick r:id="rId8" action="ppaction://hlinksldjump"/>
            <a:extLst>
              <a:ext uri="{FF2B5EF4-FFF2-40B4-BE49-F238E27FC236}">
                <a16:creationId xmlns:a16="http://schemas.microsoft.com/office/drawing/2014/main" id="{C70E5E91-ED90-41FA-AD71-5DD20656FE56}"/>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2" name="Rechthoek 161">
            <a:hlinkClick r:id="rId8" action="ppaction://hlinksldjump"/>
            <a:extLst>
              <a:ext uri="{FF2B5EF4-FFF2-40B4-BE49-F238E27FC236}">
                <a16:creationId xmlns:a16="http://schemas.microsoft.com/office/drawing/2014/main" id="{FA7AEDF9-A89A-4E06-9F5C-6DDFA2EAF449}"/>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3" name="Rechthoek 162">
            <a:hlinkClick r:id="rId8" action="ppaction://hlinksldjump"/>
            <a:extLst>
              <a:ext uri="{FF2B5EF4-FFF2-40B4-BE49-F238E27FC236}">
                <a16:creationId xmlns:a16="http://schemas.microsoft.com/office/drawing/2014/main" id="{B6BA7662-4436-4C9A-AB19-2D8DB77664FB}"/>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2" name="Rechthoek 231">
            <a:hlinkClick r:id="rId8" action="ppaction://hlinksldjump"/>
            <a:extLst>
              <a:ext uri="{FF2B5EF4-FFF2-40B4-BE49-F238E27FC236}">
                <a16:creationId xmlns:a16="http://schemas.microsoft.com/office/drawing/2014/main" id="{2CDBA061-A66D-4751-AA49-A1CBAA35E34C}"/>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3" name="Rond diagonale hoek rechthoek 28">
            <a:extLst>
              <a:ext uri="{FF2B5EF4-FFF2-40B4-BE49-F238E27FC236}">
                <a16:creationId xmlns:a16="http://schemas.microsoft.com/office/drawing/2014/main" id="{94D6F2A5-F097-4F4B-8A05-75C6D35FB0C4}"/>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19</a:t>
            </a:r>
          </a:p>
        </p:txBody>
      </p:sp>
      <p:pic>
        <p:nvPicPr>
          <p:cNvPr id="234" name="Afbeelding 233">
            <a:hlinkClick r:id="rId8" action="ppaction://hlinksldjump"/>
            <a:extLst>
              <a:ext uri="{FF2B5EF4-FFF2-40B4-BE49-F238E27FC236}">
                <a16:creationId xmlns:a16="http://schemas.microsoft.com/office/drawing/2014/main" id="{4F110911-BE9D-4D9D-ACE4-8823CEFFE106}"/>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00" name="Tekstvak 99">
            <a:extLst>
              <a:ext uri="{FF2B5EF4-FFF2-40B4-BE49-F238E27FC236}">
                <a16:creationId xmlns:a16="http://schemas.microsoft.com/office/drawing/2014/main" id="{5B0796BD-EFDB-4E8F-AEAB-1E663BAA3456}"/>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01" name="Tekstvak 100">
            <a:extLst>
              <a:ext uri="{FF2B5EF4-FFF2-40B4-BE49-F238E27FC236}">
                <a16:creationId xmlns:a16="http://schemas.microsoft.com/office/drawing/2014/main" id="{A3134D68-2FF2-47DD-9CEB-3D8AEFD9E541}"/>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5" name="Tabel 164">
            <a:extLst>
              <a:ext uri="{FF2B5EF4-FFF2-40B4-BE49-F238E27FC236}">
                <a16:creationId xmlns:a16="http://schemas.microsoft.com/office/drawing/2014/main" id="{543E98AE-7922-4D51-83FB-2D042D7694C6}"/>
              </a:ext>
            </a:extLst>
          </p:cNvPr>
          <p:cNvGraphicFramePr>
            <a:graphicFrameLocks noGrp="1"/>
          </p:cNvGraphicFramePr>
          <p:nvPr>
            <p:extLst>
              <p:ext uri="{D42A27DB-BD31-4B8C-83A1-F6EECF244321}">
                <p14:modId xmlns:p14="http://schemas.microsoft.com/office/powerpoint/2010/main" val="2350633846"/>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9863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B3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H1073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987</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6" name="Rechthoek 165">
            <a:extLst>
              <a:ext uri="{FF2B5EF4-FFF2-40B4-BE49-F238E27FC236}">
                <a16:creationId xmlns:a16="http://schemas.microsoft.com/office/drawing/2014/main" id="{4879B57B-B717-494B-92EA-EC318EB90689}"/>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4 Punten </a:t>
            </a:r>
          </a:p>
        </p:txBody>
      </p:sp>
      <p:pic>
        <p:nvPicPr>
          <p:cNvPr id="167" name="Afbeelding 166">
            <a:extLst>
              <a:ext uri="{FF2B5EF4-FFF2-40B4-BE49-F238E27FC236}">
                <a16:creationId xmlns:a16="http://schemas.microsoft.com/office/drawing/2014/main" id="{291FAEF7-CC2C-4C7B-A9F0-EA75046E4ECF}"/>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8" name="Afbeelding 167">
            <a:extLst>
              <a:ext uri="{FF2B5EF4-FFF2-40B4-BE49-F238E27FC236}">
                <a16:creationId xmlns:a16="http://schemas.microsoft.com/office/drawing/2014/main" id="{BECDE44A-DF2F-4F96-9495-0D43DA37AE88}"/>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9" name="Afbeelding 168">
            <a:extLst>
              <a:ext uri="{FF2B5EF4-FFF2-40B4-BE49-F238E27FC236}">
                <a16:creationId xmlns:a16="http://schemas.microsoft.com/office/drawing/2014/main" id="{FF1D0214-EA5B-430E-B644-CB87B86398A8}"/>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0" name="Afbeelding 169">
            <a:extLst>
              <a:ext uri="{FF2B5EF4-FFF2-40B4-BE49-F238E27FC236}">
                <a16:creationId xmlns:a16="http://schemas.microsoft.com/office/drawing/2014/main" id="{83A3B8A6-AA92-4CD4-98EF-2C6BE87693CF}"/>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B227B76A-DE9D-40E1-BC38-291FE6BC9518}"/>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68B838A7-D3EB-4612-B181-C7BC5A742899}"/>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86" name="Tekstvak 85">
            <a:extLst>
              <a:ext uri="{FF2B5EF4-FFF2-40B4-BE49-F238E27FC236}">
                <a16:creationId xmlns:a16="http://schemas.microsoft.com/office/drawing/2014/main" id="{56368D79-6946-4768-8E22-1E934CE13276}"/>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2348680854"/>
      </p:ext>
    </p:extLst>
  </p:cSld>
  <p:clrMapOvr>
    <a:masterClrMapping/>
  </p:clrMapOvr>
  <p:transition advClick="0"/>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5F7E9EEC-E4A5-4B9C-BF46-F2F129EB0F29}"/>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2A64C801-374C-4B04-9D43-EA1CDBECBBC0}"/>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19</a:t>
            </a:r>
          </a:p>
        </p:txBody>
      </p:sp>
      <p:sp>
        <p:nvSpPr>
          <p:cNvPr id="26" name="Tekstvak 25">
            <a:extLst>
              <a:ext uri="{FF2B5EF4-FFF2-40B4-BE49-F238E27FC236}">
                <a16:creationId xmlns:a16="http://schemas.microsoft.com/office/drawing/2014/main" id="{DCA9DD5C-F065-4A37-83DF-2B5F436B2E42}"/>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344CD396-3CA7-46D2-85C9-F33D0137658C}"/>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AC648C2E-9B3D-4BDB-B6CF-5C148191DC65}"/>
              </a:ext>
            </a:extLst>
          </p:cNvPr>
          <p:cNvSpPr txBox="1"/>
          <p:nvPr/>
        </p:nvSpPr>
        <p:spPr>
          <a:xfrm>
            <a:off x="3077285" y="3124800"/>
            <a:ext cx="5665260" cy="1754326"/>
          </a:xfrm>
          <a:prstGeom prst="rect">
            <a:avLst/>
          </a:prstGeom>
          <a:solidFill>
            <a:schemeClr val="tx1"/>
          </a:solidFill>
          <a:ln>
            <a:solidFill>
              <a:schemeClr val="tx1"/>
            </a:solidFill>
          </a:ln>
        </p:spPr>
        <p:txBody>
          <a:bodyPr wrap="square" rtlCol="0">
            <a:spAutoFit/>
          </a:bodyPr>
          <a:lstStyle/>
          <a:p>
            <a:r>
              <a:rPr lang="nl-NL" dirty="0">
                <a:solidFill>
                  <a:schemeClr val="bg1"/>
                </a:solidFill>
              </a:rPr>
              <a:t>Het mag een overweging zijn om te passen, maar met 4 punten? Wanner mijn partner 20 punten heeft, dan komen wij 1 punt tekort om een manche te bieden.</a:t>
            </a:r>
            <a:br>
              <a:rPr lang="nl-NL" dirty="0">
                <a:solidFill>
                  <a:schemeClr val="bg1"/>
                </a:solidFill>
              </a:rPr>
            </a:br>
            <a:r>
              <a:rPr lang="nl-NL" dirty="0">
                <a:solidFill>
                  <a:schemeClr val="bg1"/>
                </a:solidFill>
              </a:rPr>
              <a:t>Hebben we een schoppen fit, dan mag ik voor mijn  dubbelton harten een puntje bijtellen.</a:t>
            </a:r>
            <a:br>
              <a:rPr lang="nl-NL" dirty="0">
                <a:solidFill>
                  <a:schemeClr val="bg1"/>
                </a:solidFill>
              </a:rPr>
            </a:br>
            <a:r>
              <a:rPr lang="nl-NL" dirty="0">
                <a:solidFill>
                  <a:schemeClr val="bg1"/>
                </a:solidFill>
              </a:rPr>
              <a:t>Ik zou er voor gaan. Kijken of we schoppen fit hebben. </a:t>
            </a:r>
          </a:p>
        </p:txBody>
      </p:sp>
      <p:graphicFrame>
        <p:nvGraphicFramePr>
          <p:cNvPr id="14" name="Tabel 13">
            <a:extLst>
              <a:ext uri="{FF2B5EF4-FFF2-40B4-BE49-F238E27FC236}">
                <a16:creationId xmlns:a16="http://schemas.microsoft.com/office/drawing/2014/main" id="{1704DEDB-5C52-4787-A235-2AFE387F1CA7}"/>
              </a:ext>
            </a:extLst>
          </p:cNvPr>
          <p:cNvGraphicFramePr>
            <a:graphicFrameLocks noGrp="1"/>
          </p:cNvGraphicFramePr>
          <p:nvPr>
            <p:extLst>
              <p:ext uri="{D42A27DB-BD31-4B8C-83A1-F6EECF244321}">
                <p14:modId xmlns:p14="http://schemas.microsoft.com/office/powerpoint/2010/main" val="3265609547"/>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9863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B3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H1073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987</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2F2F2AF7-6141-434A-BC08-8B0379D57AAE}"/>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4 Punten </a:t>
            </a:r>
          </a:p>
        </p:txBody>
      </p:sp>
      <p:pic>
        <p:nvPicPr>
          <p:cNvPr id="18" name="Afbeelding 17">
            <a:extLst>
              <a:ext uri="{FF2B5EF4-FFF2-40B4-BE49-F238E27FC236}">
                <a16:creationId xmlns:a16="http://schemas.microsoft.com/office/drawing/2014/main" id="{F869779F-A140-4B1B-BD47-54FEB9497AB9}"/>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27A1532A-9A4E-4A4C-9761-BF112CAB791C}"/>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63C943AF-8CD1-40DC-BF56-3A269EF2A005}"/>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E0AFB8FC-0431-47F4-A942-E3953ADC61F1}"/>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942B4A6B-2D02-4110-B033-8820E88B1B98}"/>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EAF370B9-33DE-44F7-BF54-BE6D69BDCE5A}"/>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DCAEA484-5EF2-48EB-A111-C7C0CEA59625}"/>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274073055"/>
      </p:ext>
    </p:extLst>
  </p:cSld>
  <p:clrMapOvr>
    <a:masterClrMapping/>
  </p:clrMapOvr>
  <p:transition advClick="0"/>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50B567B1-34F3-431C-A1B5-3401F69492F5}"/>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19</a:t>
            </a:r>
          </a:p>
        </p:txBody>
      </p:sp>
      <p:sp>
        <p:nvSpPr>
          <p:cNvPr id="17" name="Rond diagonale hoek rechthoek 28">
            <a:extLst>
              <a:ext uri="{FF2B5EF4-FFF2-40B4-BE49-F238E27FC236}">
                <a16:creationId xmlns:a16="http://schemas.microsoft.com/office/drawing/2014/main" id="{6EA54BA3-7F51-4F30-A81C-1D1AC776D311}"/>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6B7989DC-FD09-4124-AA57-C3C6E4860B26}"/>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DB3F3553-5C5C-4F3B-97BA-59A76F2D5B11}"/>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3CEBE1F8-B5B8-479B-9B35-EBED2CECA16B}"/>
              </a:ext>
            </a:extLst>
          </p:cNvPr>
          <p:cNvSpPr txBox="1"/>
          <p:nvPr/>
        </p:nvSpPr>
        <p:spPr>
          <a:xfrm>
            <a:off x="3023420" y="3578832"/>
            <a:ext cx="5706000" cy="646331"/>
          </a:xfrm>
          <a:prstGeom prst="rect">
            <a:avLst/>
          </a:prstGeom>
          <a:solidFill>
            <a:schemeClr val="tx1"/>
          </a:solidFill>
          <a:ln>
            <a:solidFill>
              <a:schemeClr val="tx1"/>
            </a:solidFill>
          </a:ln>
        </p:spPr>
        <p:txBody>
          <a:bodyPr wrap="square" rtlCol="0">
            <a:spAutoFit/>
          </a:bodyPr>
          <a:lstStyle/>
          <a:p>
            <a:r>
              <a:rPr lang="nl-NL" dirty="0">
                <a:solidFill>
                  <a:schemeClr val="bg1"/>
                </a:solidFill>
              </a:rPr>
              <a:t>Het is tricky. Hebben we geen schoppen fit, dan wordt het 3 Sans Atout, met minimaal 24 punten. Veel succes partner. </a:t>
            </a:r>
          </a:p>
        </p:txBody>
      </p:sp>
      <p:sp>
        <p:nvSpPr>
          <p:cNvPr id="22" name="Tekstvak 21">
            <a:extLst>
              <a:ext uri="{FF2B5EF4-FFF2-40B4-BE49-F238E27FC236}">
                <a16:creationId xmlns:a16="http://schemas.microsoft.com/office/drawing/2014/main" id="{8D328742-6FDD-47DD-981F-3A49E39C51D1}"/>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3 </a:t>
            </a:r>
          </a:p>
        </p:txBody>
      </p:sp>
      <p:graphicFrame>
        <p:nvGraphicFramePr>
          <p:cNvPr id="12" name="Tabel 11">
            <a:extLst>
              <a:ext uri="{FF2B5EF4-FFF2-40B4-BE49-F238E27FC236}">
                <a16:creationId xmlns:a16="http://schemas.microsoft.com/office/drawing/2014/main" id="{D61F6F20-B8FB-471F-9FF8-FE1796062858}"/>
              </a:ext>
            </a:extLst>
          </p:cNvPr>
          <p:cNvGraphicFramePr>
            <a:graphicFrameLocks noGrp="1"/>
          </p:cNvGraphicFramePr>
          <p:nvPr>
            <p:extLst>
              <p:ext uri="{D42A27DB-BD31-4B8C-83A1-F6EECF244321}">
                <p14:modId xmlns:p14="http://schemas.microsoft.com/office/powerpoint/2010/main" val="3265609547"/>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9863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B3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H1073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987</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8A12EE37-2DD3-4B16-9325-15B354CA3844}"/>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4 Punten </a:t>
            </a:r>
          </a:p>
        </p:txBody>
      </p:sp>
      <p:pic>
        <p:nvPicPr>
          <p:cNvPr id="18" name="Afbeelding 17">
            <a:extLst>
              <a:ext uri="{FF2B5EF4-FFF2-40B4-BE49-F238E27FC236}">
                <a16:creationId xmlns:a16="http://schemas.microsoft.com/office/drawing/2014/main" id="{BA5DFE19-B079-4169-8BE5-E80106831B77}"/>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2A306709-20B2-4284-B689-6471D4AFEFA2}"/>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C83EC561-7263-4899-9FFA-342C4A90207C}"/>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7DA0BE33-6F71-4909-9784-21888A7FE965}"/>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87816792-92A3-491A-A8C5-67A8CC2F7727}"/>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ED3DB00E-CC62-4D5A-840A-337A281C8FD8}"/>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57D3129C-3115-4101-9ABB-745941D1BFCA}"/>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pic>
        <p:nvPicPr>
          <p:cNvPr id="26" name="Afbeelding 25">
            <a:extLst>
              <a:ext uri="{FF2B5EF4-FFF2-40B4-BE49-F238E27FC236}">
                <a16:creationId xmlns:a16="http://schemas.microsoft.com/office/drawing/2014/main" id="{346E9BE9-8336-4C14-B3C4-D927C5E6BFB7}"/>
              </a:ext>
            </a:extLst>
          </p:cNvPr>
          <p:cNvPicPr>
            <a:picLocks noChangeAspect="1"/>
          </p:cNvPicPr>
          <p:nvPr/>
        </p:nvPicPr>
        <p:blipFill>
          <a:blip r:embed="rId10"/>
          <a:stretch>
            <a:fillRect/>
          </a:stretch>
        </p:blipFill>
        <p:spPr>
          <a:xfrm>
            <a:off x="5439600" y="3200400"/>
            <a:ext cx="213378" cy="213378"/>
          </a:xfrm>
          <a:prstGeom prst="rect">
            <a:avLst/>
          </a:prstGeom>
        </p:spPr>
      </p:pic>
    </p:spTree>
    <p:extLst>
      <p:ext uri="{BB962C8B-B14F-4D97-AF65-F5344CB8AC3E}">
        <p14:creationId xmlns:p14="http://schemas.microsoft.com/office/powerpoint/2010/main" val="3422139031"/>
      </p:ext>
    </p:extLst>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2" name="Rechthoek 91">
            <a:hlinkClick r:id="rId8" action="ppaction://hlinksldjump"/>
            <a:extLst>
              <a:ext uri="{FF2B5EF4-FFF2-40B4-BE49-F238E27FC236}">
                <a16:creationId xmlns:a16="http://schemas.microsoft.com/office/drawing/2014/main" id="{DFAF6E35-D99D-4042-ACAC-C7FE78189CFA}"/>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3" name="Rechthoek 92">
            <a:hlinkClick r:id="rId8" action="ppaction://hlinksldjump"/>
            <a:extLst>
              <a:ext uri="{FF2B5EF4-FFF2-40B4-BE49-F238E27FC236}">
                <a16:creationId xmlns:a16="http://schemas.microsoft.com/office/drawing/2014/main" id="{490CE8FD-F902-4353-97D5-360ED3ABBAE5}"/>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4" name="Rechthoek 93">
            <a:hlinkClick r:id="rId8" action="ppaction://hlinksldjump"/>
            <a:extLst>
              <a:ext uri="{FF2B5EF4-FFF2-40B4-BE49-F238E27FC236}">
                <a16:creationId xmlns:a16="http://schemas.microsoft.com/office/drawing/2014/main" id="{83FAB3A2-742E-431F-A2B2-C8DBD1790FD8}"/>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5" name="Rechthoek 94">
            <a:hlinkClick r:id="rId9" action="ppaction://hlinksldjump"/>
            <a:extLst>
              <a:ext uri="{FF2B5EF4-FFF2-40B4-BE49-F238E27FC236}">
                <a16:creationId xmlns:a16="http://schemas.microsoft.com/office/drawing/2014/main" id="{61A076BE-B657-4E83-B160-F8A5A38A6836}"/>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6" name="Rechthoek 95">
            <a:hlinkClick r:id="rId9" action="ppaction://hlinksldjump"/>
            <a:extLst>
              <a:ext uri="{FF2B5EF4-FFF2-40B4-BE49-F238E27FC236}">
                <a16:creationId xmlns:a16="http://schemas.microsoft.com/office/drawing/2014/main" id="{68F6A7E2-5022-4C6E-BB9A-00C8131625ED}"/>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7" name="Rechthoek 96">
            <a:hlinkClick r:id="rId8" action="ppaction://hlinksldjump"/>
            <a:extLst>
              <a:ext uri="{FF2B5EF4-FFF2-40B4-BE49-F238E27FC236}">
                <a16:creationId xmlns:a16="http://schemas.microsoft.com/office/drawing/2014/main" id="{CB664F07-E239-4E4E-A853-76D8B96CF6B3}"/>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8" name="Rechthoek 97">
            <a:hlinkClick r:id="" action="ppaction://hlinkshowjump?jump=nextslide"/>
            <a:extLst>
              <a:ext uri="{FF2B5EF4-FFF2-40B4-BE49-F238E27FC236}">
                <a16:creationId xmlns:a16="http://schemas.microsoft.com/office/drawing/2014/main" id="{9BC1A8F1-C36B-47C4-B824-E78585BAF5E5}"/>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0222832C-0B7C-4545-9415-ECBBB8B498EC}"/>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100" name="Rechthoek 99">
            <a:hlinkClick r:id="rId8" action="ppaction://hlinksldjump"/>
            <a:extLst>
              <a:ext uri="{FF2B5EF4-FFF2-40B4-BE49-F238E27FC236}">
                <a16:creationId xmlns:a16="http://schemas.microsoft.com/office/drawing/2014/main" id="{C8095A7D-DAAA-4ED4-947F-699C277F165B}"/>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1" name="Rechthoek 100">
            <a:hlinkClick r:id="rId8" action="ppaction://hlinksldjump"/>
            <a:extLst>
              <a:ext uri="{FF2B5EF4-FFF2-40B4-BE49-F238E27FC236}">
                <a16:creationId xmlns:a16="http://schemas.microsoft.com/office/drawing/2014/main" id="{B50B51F1-1572-4291-B9AF-19AE3BA05DDA}"/>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2" name="Rechthoek 101">
            <a:hlinkClick r:id="rId8" action="ppaction://hlinksldjump"/>
            <a:extLst>
              <a:ext uri="{FF2B5EF4-FFF2-40B4-BE49-F238E27FC236}">
                <a16:creationId xmlns:a16="http://schemas.microsoft.com/office/drawing/2014/main" id="{5034FD0F-6344-4B8B-89EC-6339DE4AD30F}"/>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3" name="Rechthoek 102">
            <a:hlinkClick r:id="rId8" action="ppaction://hlinksldjump"/>
            <a:extLst>
              <a:ext uri="{FF2B5EF4-FFF2-40B4-BE49-F238E27FC236}">
                <a16:creationId xmlns:a16="http://schemas.microsoft.com/office/drawing/2014/main" id="{2673A289-A1BB-45FE-BED5-362858FF1D7C}"/>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4" name="Rechthoek 103">
            <a:hlinkClick r:id="rId8" action="ppaction://hlinksldjump"/>
            <a:extLst>
              <a:ext uri="{FF2B5EF4-FFF2-40B4-BE49-F238E27FC236}">
                <a16:creationId xmlns:a16="http://schemas.microsoft.com/office/drawing/2014/main" id="{EEA90F88-9B55-4A3F-9418-F29EADBD492E}"/>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5" name="Rechthoek 104">
            <a:hlinkClick r:id="rId8" action="ppaction://hlinksldjump"/>
            <a:extLst>
              <a:ext uri="{FF2B5EF4-FFF2-40B4-BE49-F238E27FC236}">
                <a16:creationId xmlns:a16="http://schemas.microsoft.com/office/drawing/2014/main" id="{7F2C1828-7E48-4A45-AB9D-3D54361EC3DA}"/>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6" name="Rechthoek 105">
            <a:hlinkClick r:id="rId8" action="ppaction://hlinksldjump"/>
            <a:extLst>
              <a:ext uri="{FF2B5EF4-FFF2-40B4-BE49-F238E27FC236}">
                <a16:creationId xmlns:a16="http://schemas.microsoft.com/office/drawing/2014/main" id="{DE81CC8C-400B-4678-86D3-551FF8178C94}"/>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7" name="Rechthoek 106">
            <a:hlinkClick r:id="rId8" action="ppaction://hlinksldjump"/>
            <a:extLst>
              <a:ext uri="{FF2B5EF4-FFF2-40B4-BE49-F238E27FC236}">
                <a16:creationId xmlns:a16="http://schemas.microsoft.com/office/drawing/2014/main" id="{05811209-1D0A-4978-9907-D2FFC0295718}"/>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6CF19268-3F43-43F0-BCFD-398E6BD94D17}"/>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9" name="Rechthoek 108">
            <a:hlinkClick r:id="rId8" action="ppaction://hlinksldjump"/>
            <a:extLst>
              <a:ext uri="{FF2B5EF4-FFF2-40B4-BE49-F238E27FC236}">
                <a16:creationId xmlns:a16="http://schemas.microsoft.com/office/drawing/2014/main" id="{3E7C1521-6DE7-4C41-851E-7ECA8E6762B2}"/>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10" name="Rechthoek 109">
            <a:hlinkClick r:id="rId10" action="ppaction://hlinksldjump"/>
            <a:extLst>
              <a:ext uri="{FF2B5EF4-FFF2-40B4-BE49-F238E27FC236}">
                <a16:creationId xmlns:a16="http://schemas.microsoft.com/office/drawing/2014/main" id="{30076197-5BDB-4B02-BCD9-9FB6BCD1A693}"/>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1" name="Rechthoek 110">
            <a:hlinkClick r:id="rId8" action="ppaction://hlinksldjump"/>
            <a:extLst>
              <a:ext uri="{FF2B5EF4-FFF2-40B4-BE49-F238E27FC236}">
                <a16:creationId xmlns:a16="http://schemas.microsoft.com/office/drawing/2014/main" id="{0875D70B-15F5-4F28-947A-1B4F93C40867}"/>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AD9BCE2F-8301-4231-8EF8-3A494D201FFC}"/>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3" name="Rechthoek 112">
            <a:hlinkClick r:id="rId8" action="ppaction://hlinksldjump"/>
            <a:extLst>
              <a:ext uri="{FF2B5EF4-FFF2-40B4-BE49-F238E27FC236}">
                <a16:creationId xmlns:a16="http://schemas.microsoft.com/office/drawing/2014/main" id="{D6B0E324-2AEA-43BC-B138-898A39DDEF37}"/>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4" name="Rechthoek 113">
            <a:hlinkClick r:id="rId8" action="ppaction://hlinksldjump"/>
            <a:extLst>
              <a:ext uri="{FF2B5EF4-FFF2-40B4-BE49-F238E27FC236}">
                <a16:creationId xmlns:a16="http://schemas.microsoft.com/office/drawing/2014/main" id="{BD58E714-08C3-4569-84CE-721DEB5F6D0A}"/>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015CBB98-B1DB-478A-83E0-D6DEB3EAEDFC}"/>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6" name="Rechthoek 115">
            <a:hlinkClick r:id="rId8" action="ppaction://hlinksldjump"/>
            <a:extLst>
              <a:ext uri="{FF2B5EF4-FFF2-40B4-BE49-F238E27FC236}">
                <a16:creationId xmlns:a16="http://schemas.microsoft.com/office/drawing/2014/main" id="{D343C8C6-43CB-4335-9519-052076444399}"/>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F5008FF5-435F-4746-8CD4-E41C9707D438}"/>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8" name="Rechthoek 117">
            <a:hlinkClick r:id="rId8" action="ppaction://hlinksldjump"/>
            <a:extLst>
              <a:ext uri="{FF2B5EF4-FFF2-40B4-BE49-F238E27FC236}">
                <a16:creationId xmlns:a16="http://schemas.microsoft.com/office/drawing/2014/main" id="{472892B9-F577-460B-95F9-A5DFAAAADE6C}"/>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9" name="Rechthoek 118">
            <a:hlinkClick r:id="rId8" action="ppaction://hlinksldjump"/>
            <a:extLst>
              <a:ext uri="{FF2B5EF4-FFF2-40B4-BE49-F238E27FC236}">
                <a16:creationId xmlns:a16="http://schemas.microsoft.com/office/drawing/2014/main" id="{98BEEC9E-F1B7-4BBE-A695-C9722A30A973}"/>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20" name="Rechthoek 119">
            <a:hlinkClick r:id="rId8" action="ppaction://hlinksldjump"/>
            <a:extLst>
              <a:ext uri="{FF2B5EF4-FFF2-40B4-BE49-F238E27FC236}">
                <a16:creationId xmlns:a16="http://schemas.microsoft.com/office/drawing/2014/main" id="{D120B3F9-7410-4AE2-8508-155F87FA03FB}"/>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1" name="Rechthoek 120">
            <a:hlinkClick r:id="rId8" action="ppaction://hlinksldjump"/>
            <a:extLst>
              <a:ext uri="{FF2B5EF4-FFF2-40B4-BE49-F238E27FC236}">
                <a16:creationId xmlns:a16="http://schemas.microsoft.com/office/drawing/2014/main" id="{AFEEA659-B694-4A60-AF11-80EDB04836FA}"/>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2" name="Rechthoek 121">
            <a:hlinkClick r:id="rId8" action="ppaction://hlinksldjump"/>
            <a:extLst>
              <a:ext uri="{FF2B5EF4-FFF2-40B4-BE49-F238E27FC236}">
                <a16:creationId xmlns:a16="http://schemas.microsoft.com/office/drawing/2014/main" id="{B1C56EA0-B0BF-47FA-9CAF-50049B5AB4BB}"/>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3" name="Rechthoek 122">
            <a:hlinkClick r:id="rId8" action="ppaction://hlinksldjump"/>
            <a:extLst>
              <a:ext uri="{FF2B5EF4-FFF2-40B4-BE49-F238E27FC236}">
                <a16:creationId xmlns:a16="http://schemas.microsoft.com/office/drawing/2014/main" id="{FCC7727A-3BE8-4E19-AE23-2022E973CA7C}"/>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4" name="Rechthoek 123">
            <a:hlinkClick r:id="rId8" action="ppaction://hlinksldjump"/>
            <a:extLst>
              <a:ext uri="{FF2B5EF4-FFF2-40B4-BE49-F238E27FC236}">
                <a16:creationId xmlns:a16="http://schemas.microsoft.com/office/drawing/2014/main" id="{3A087C70-E3D3-4C27-A3DC-6E9216E9E502}"/>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5" name="Rechthoek 124">
            <a:hlinkClick r:id="rId8" action="ppaction://hlinksldjump"/>
            <a:extLst>
              <a:ext uri="{FF2B5EF4-FFF2-40B4-BE49-F238E27FC236}">
                <a16:creationId xmlns:a16="http://schemas.microsoft.com/office/drawing/2014/main" id="{1D793AEB-263C-4086-B5D8-CD069B1054F6}"/>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26" name="Rechthoek 125">
            <a:hlinkClick r:id="rId8" action="ppaction://hlinksldjump"/>
            <a:extLst>
              <a:ext uri="{FF2B5EF4-FFF2-40B4-BE49-F238E27FC236}">
                <a16:creationId xmlns:a16="http://schemas.microsoft.com/office/drawing/2014/main" id="{03B7A643-6CE4-436E-9529-DCD78DF10810}"/>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27" name="Rechthoek 126">
            <a:hlinkClick r:id="rId8" action="ppaction://hlinksldjump"/>
            <a:extLst>
              <a:ext uri="{FF2B5EF4-FFF2-40B4-BE49-F238E27FC236}">
                <a16:creationId xmlns:a16="http://schemas.microsoft.com/office/drawing/2014/main" id="{5386329E-E56E-40DA-8C77-F303B742972A}"/>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28" name="Rechthoek 127">
            <a:hlinkClick r:id="rId8" action="ppaction://hlinksldjump"/>
            <a:extLst>
              <a:ext uri="{FF2B5EF4-FFF2-40B4-BE49-F238E27FC236}">
                <a16:creationId xmlns:a16="http://schemas.microsoft.com/office/drawing/2014/main" id="{4FDF1859-BE5B-4EBF-A060-608164758034}"/>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29" name="Afbeelding 128">
            <a:hlinkClick r:id="rId8" action="ppaction://hlinksldjump"/>
            <a:extLst>
              <a:ext uri="{FF2B5EF4-FFF2-40B4-BE49-F238E27FC236}">
                <a16:creationId xmlns:a16="http://schemas.microsoft.com/office/drawing/2014/main" id="{475A2A8B-5DB0-4BD2-A65F-6B51B165DFB4}"/>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2" name="Afbeelding 131">
            <a:hlinkClick r:id="rId8" action="ppaction://hlinksldjump"/>
            <a:extLst>
              <a:ext uri="{FF2B5EF4-FFF2-40B4-BE49-F238E27FC236}">
                <a16:creationId xmlns:a16="http://schemas.microsoft.com/office/drawing/2014/main" id="{8F73E96C-98C9-4FC7-85E5-C027CE6B6725}"/>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33" name="Afbeelding 132">
            <a:hlinkClick r:id="rId8" action="ppaction://hlinksldjump"/>
            <a:extLst>
              <a:ext uri="{FF2B5EF4-FFF2-40B4-BE49-F238E27FC236}">
                <a16:creationId xmlns:a16="http://schemas.microsoft.com/office/drawing/2014/main" id="{B910D985-502B-4706-9928-1304B1A26CA0}"/>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4" name="Afbeelding 133">
            <a:hlinkClick r:id="rId8" action="ppaction://hlinksldjump"/>
            <a:extLst>
              <a:ext uri="{FF2B5EF4-FFF2-40B4-BE49-F238E27FC236}">
                <a16:creationId xmlns:a16="http://schemas.microsoft.com/office/drawing/2014/main" id="{D5DFD3F8-92C5-48E2-A5B3-0FE76C884977}"/>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CC8EC8EB-F527-41E3-AD2C-201C4ED8D757}"/>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EF8FF2AB-D972-4CEF-9DD9-9A0EBBB6111B}"/>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DB0D2856-4E3E-4AF9-9DA2-4271464C5582}"/>
              </a:ext>
            </a:extLst>
          </p:cNvPr>
          <p:cNvPicPr>
            <a:picLocks noChangeAspect="1"/>
          </p:cNvPicPr>
          <p:nvPr/>
        </p:nvPicPr>
        <p:blipFill>
          <a:blip r:embed="rId12"/>
          <a:stretch>
            <a:fillRect/>
          </a:stretch>
        </p:blipFill>
        <p:spPr>
          <a:xfrm>
            <a:off x="6703792" y="318240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C4BF88B4-0483-47D8-B930-030E3365F61B}"/>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B17B57D2-5239-4EAF-B09A-ED7377635BE8}"/>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1" name="Afbeelding 140">
            <a:hlinkClick r:id="rId8" action="ppaction://hlinksldjump"/>
            <a:extLst>
              <a:ext uri="{FF2B5EF4-FFF2-40B4-BE49-F238E27FC236}">
                <a16:creationId xmlns:a16="http://schemas.microsoft.com/office/drawing/2014/main" id="{501FA24A-093F-4323-A16F-1DF19BBE800B}"/>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2" name="Afbeelding 141">
            <a:hlinkClick r:id="rId8" action="ppaction://hlinksldjump"/>
            <a:extLst>
              <a:ext uri="{FF2B5EF4-FFF2-40B4-BE49-F238E27FC236}">
                <a16:creationId xmlns:a16="http://schemas.microsoft.com/office/drawing/2014/main" id="{0BF15AE2-D365-4B68-9F03-66C009CD0CC2}"/>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3" name="Afbeelding 142">
            <a:hlinkClick r:id="rId8" action="ppaction://hlinksldjump"/>
            <a:extLst>
              <a:ext uri="{FF2B5EF4-FFF2-40B4-BE49-F238E27FC236}">
                <a16:creationId xmlns:a16="http://schemas.microsoft.com/office/drawing/2014/main" id="{426B197A-D77B-4008-B1EE-4CFCC39F6297}"/>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4" name="Afbeelding 143">
            <a:hlinkClick r:id="rId8" action="ppaction://hlinksldjump"/>
            <a:extLst>
              <a:ext uri="{FF2B5EF4-FFF2-40B4-BE49-F238E27FC236}">
                <a16:creationId xmlns:a16="http://schemas.microsoft.com/office/drawing/2014/main" id="{DDC09C92-2053-454F-8ED2-98097435A3DC}"/>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A75DA09D-436A-4D1E-94E0-321E22BD08DB}"/>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48C42761-701B-4EED-8230-8FA6BA46BFA4}"/>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CC8ADFA2-3A77-4A4E-A659-455D369BC9E2}"/>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C20854D1-D703-41B1-A58A-325DD9E90205}"/>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4E3A75F8-715E-4AE7-BE9B-43B5D17450CD}"/>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0" name="Afbeelding 149">
            <a:hlinkClick r:id="rId8" action="ppaction://hlinksldjump"/>
            <a:extLst>
              <a:ext uri="{FF2B5EF4-FFF2-40B4-BE49-F238E27FC236}">
                <a16:creationId xmlns:a16="http://schemas.microsoft.com/office/drawing/2014/main" id="{66B64846-E759-48F6-9A78-8DFC3047C4AA}"/>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1" name="Afbeelding 150">
            <a:hlinkClick r:id="rId8" action="ppaction://hlinksldjump"/>
            <a:extLst>
              <a:ext uri="{FF2B5EF4-FFF2-40B4-BE49-F238E27FC236}">
                <a16:creationId xmlns:a16="http://schemas.microsoft.com/office/drawing/2014/main" id="{1DF5F04C-AD20-435F-9374-49E20A112D40}"/>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2" name="Afbeelding 151">
            <a:hlinkClick r:id="rId8" action="ppaction://hlinksldjump"/>
            <a:extLst>
              <a:ext uri="{FF2B5EF4-FFF2-40B4-BE49-F238E27FC236}">
                <a16:creationId xmlns:a16="http://schemas.microsoft.com/office/drawing/2014/main" id="{FBE438A1-5402-462A-BAD2-4E170E1F1B28}"/>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3" name="Afbeelding 152">
            <a:hlinkClick r:id="rId8" action="ppaction://hlinksldjump"/>
            <a:extLst>
              <a:ext uri="{FF2B5EF4-FFF2-40B4-BE49-F238E27FC236}">
                <a16:creationId xmlns:a16="http://schemas.microsoft.com/office/drawing/2014/main" id="{17EAA59D-AFA8-474B-AC57-C95E1A82CA32}"/>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4" name="Afbeelding 153">
            <a:hlinkClick r:id="rId8" action="ppaction://hlinksldjump"/>
            <a:extLst>
              <a:ext uri="{FF2B5EF4-FFF2-40B4-BE49-F238E27FC236}">
                <a16:creationId xmlns:a16="http://schemas.microsoft.com/office/drawing/2014/main" id="{1E758E14-A7F1-4B3A-8EC4-F1AC11ABEA02}"/>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C5AFB566-FDA1-49F8-B9F7-5D4FBB5510CB}"/>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E800DF78-62EE-4229-AC6A-56884D5B53D3}"/>
              </a:ext>
            </a:extLst>
          </p:cNvPr>
          <p:cNvPicPr>
            <a:picLocks noChangeAspect="1"/>
          </p:cNvPicPr>
          <p:nvPr/>
        </p:nvPicPr>
        <p:blipFill>
          <a:blip r:embed="rId12"/>
          <a:stretch>
            <a:fillRect/>
          </a:stretch>
        </p:blipFill>
        <p:spPr>
          <a:xfrm>
            <a:off x="6703792" y="519120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B42E6466-62C9-4F8E-B4D7-5E773AC1AEAF}"/>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58" name="Rechthoek 157">
            <a:hlinkClick r:id="rId8" action="ppaction://hlinksldjump"/>
            <a:extLst>
              <a:ext uri="{FF2B5EF4-FFF2-40B4-BE49-F238E27FC236}">
                <a16:creationId xmlns:a16="http://schemas.microsoft.com/office/drawing/2014/main" id="{392CC9CC-890A-4C58-B79D-993FFD9E37EA}"/>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2" name="Afbeelding 161">
            <a:hlinkClick r:id="rId8" action="ppaction://hlinksldjump"/>
            <a:extLst>
              <a:ext uri="{FF2B5EF4-FFF2-40B4-BE49-F238E27FC236}">
                <a16:creationId xmlns:a16="http://schemas.microsoft.com/office/drawing/2014/main" id="{D8216AC0-3A2E-4D40-9058-7BD2333256D1}"/>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3" name="Rechthoek 162">
            <a:hlinkClick r:id="rId8" action="ppaction://hlinksldjump"/>
            <a:extLst>
              <a:ext uri="{FF2B5EF4-FFF2-40B4-BE49-F238E27FC236}">
                <a16:creationId xmlns:a16="http://schemas.microsoft.com/office/drawing/2014/main" id="{9F0657B5-63F7-4B37-AA1F-246A8F014CFC}"/>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4" name="Rechthoek 163">
            <a:hlinkClick r:id="rId8" action="ppaction://hlinksldjump"/>
            <a:extLst>
              <a:ext uri="{FF2B5EF4-FFF2-40B4-BE49-F238E27FC236}">
                <a16:creationId xmlns:a16="http://schemas.microsoft.com/office/drawing/2014/main" id="{FF5F8DE2-EAC0-4D94-9DF7-D9E6B9114B0E}"/>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165" name="Rechthoek 164">
            <a:hlinkClick r:id="rId8" action="ppaction://hlinksldjump"/>
            <a:extLst>
              <a:ext uri="{FF2B5EF4-FFF2-40B4-BE49-F238E27FC236}">
                <a16:creationId xmlns:a16="http://schemas.microsoft.com/office/drawing/2014/main" id="{F745A863-9F23-4E75-A1EF-A336B6A23395}"/>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166" name="Rond diagonale hoek rechthoek 28">
            <a:extLst>
              <a:ext uri="{FF2B5EF4-FFF2-40B4-BE49-F238E27FC236}">
                <a16:creationId xmlns:a16="http://schemas.microsoft.com/office/drawing/2014/main" id="{54FFE05F-AB22-4930-AAA0-E20700B431A8}"/>
              </a:ext>
            </a:extLst>
          </p:cNvPr>
          <p:cNvSpPr/>
          <p:nvPr/>
        </p:nvSpPr>
        <p:spPr>
          <a:xfrm>
            <a:off x="396000" y="1076580"/>
            <a:ext cx="1656184" cy="576064"/>
          </a:xfrm>
          <a:prstGeom prst="round2Diag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a:t>
            </a:r>
          </a:p>
        </p:txBody>
      </p:sp>
      <p:pic>
        <p:nvPicPr>
          <p:cNvPr id="167" name="Afbeelding 166">
            <a:hlinkClick r:id="rId8" action="ppaction://hlinksldjump"/>
            <a:extLst>
              <a:ext uri="{FF2B5EF4-FFF2-40B4-BE49-F238E27FC236}">
                <a16:creationId xmlns:a16="http://schemas.microsoft.com/office/drawing/2014/main" id="{26B29FEC-AA0D-4CAA-B404-C97966278950}"/>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31" name="Tekstvak 130">
            <a:extLst>
              <a:ext uri="{FF2B5EF4-FFF2-40B4-BE49-F238E27FC236}">
                <a16:creationId xmlns:a16="http://schemas.microsoft.com/office/drawing/2014/main" id="{E65F72C8-E0F4-42D0-8244-E316633C0619}"/>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36" name="Tekstvak 135">
            <a:extLst>
              <a:ext uri="{FF2B5EF4-FFF2-40B4-BE49-F238E27FC236}">
                <a16:creationId xmlns:a16="http://schemas.microsoft.com/office/drawing/2014/main" id="{B0C1B939-5755-4A23-9260-B949745C81C4}"/>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76" name="Tabel 175">
            <a:extLst>
              <a:ext uri="{FF2B5EF4-FFF2-40B4-BE49-F238E27FC236}">
                <a16:creationId xmlns:a16="http://schemas.microsoft.com/office/drawing/2014/main" id="{DB2B15A6-75B9-4A7E-938D-2DB8FC5E1A3B}"/>
              </a:ext>
            </a:extLst>
          </p:cNvPr>
          <p:cNvGraphicFramePr>
            <a:graphicFrameLocks noGrp="1"/>
          </p:cNvGraphicFramePr>
          <p:nvPr>
            <p:extLst>
              <p:ext uri="{D42A27DB-BD31-4B8C-83A1-F6EECF244321}">
                <p14:modId xmlns:p14="http://schemas.microsoft.com/office/powerpoint/2010/main" val="2929903042"/>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A104</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H9</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10843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10765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7" name="Rechthoek 176">
            <a:extLst>
              <a:ext uri="{FF2B5EF4-FFF2-40B4-BE49-F238E27FC236}">
                <a16:creationId xmlns:a16="http://schemas.microsoft.com/office/drawing/2014/main" id="{68ACB100-651C-4C52-99B3-0FA9742A343E}"/>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7 Punten </a:t>
            </a:r>
          </a:p>
        </p:txBody>
      </p:sp>
      <p:pic>
        <p:nvPicPr>
          <p:cNvPr id="178" name="Afbeelding 177">
            <a:extLst>
              <a:ext uri="{FF2B5EF4-FFF2-40B4-BE49-F238E27FC236}">
                <a16:creationId xmlns:a16="http://schemas.microsoft.com/office/drawing/2014/main" id="{DAC232A1-F21E-4340-A614-331AD1CF926E}"/>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79" name="Afbeelding 178">
            <a:extLst>
              <a:ext uri="{FF2B5EF4-FFF2-40B4-BE49-F238E27FC236}">
                <a16:creationId xmlns:a16="http://schemas.microsoft.com/office/drawing/2014/main" id="{62F36766-9BB0-4295-85FA-4899636EFD82}"/>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80" name="Afbeelding 179">
            <a:extLst>
              <a:ext uri="{FF2B5EF4-FFF2-40B4-BE49-F238E27FC236}">
                <a16:creationId xmlns:a16="http://schemas.microsoft.com/office/drawing/2014/main" id="{C89E001A-792E-4AF7-995B-FB6EF039868E}"/>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81" name="Afbeelding 180">
            <a:extLst>
              <a:ext uri="{FF2B5EF4-FFF2-40B4-BE49-F238E27FC236}">
                <a16:creationId xmlns:a16="http://schemas.microsoft.com/office/drawing/2014/main" id="{BBB249D5-3AFF-432E-A73D-63503D2A20DD}"/>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3EF23441-0F14-4D8B-A256-E81457EDAD12}"/>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2F77FE1F-489E-4224-BB3D-C42CC4266CE5}"/>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86" name="Tekstvak 85">
            <a:extLst>
              <a:ext uri="{FF2B5EF4-FFF2-40B4-BE49-F238E27FC236}">
                <a16:creationId xmlns:a16="http://schemas.microsoft.com/office/drawing/2014/main" id="{25BD7A7A-66FF-42D9-8F1F-143C4BA55049}"/>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cSld>
  <p:clrMapOvr>
    <a:masterClrMapping/>
  </p:clrMapOvr>
  <p:transition advClick="0"/>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A1DF098A-DDC0-4E4F-AC70-BCCDE9FA10A5}"/>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8D187D1F-86A1-4FCE-B6EF-F9706A28792E}"/>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AFD95204-5EB7-43F4-A7DE-7AF73F5BC772}"/>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C650ADC8-5DA7-44E6-99E8-AAB52C409CA3}"/>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AC3731CF-ED2E-4C5F-A440-316391CB64B7}"/>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F1A31D23-9767-4C76-9154-4DB14052AA94}"/>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9D22CB15-1463-47B5-8EA5-383DDC68100F}"/>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9467CAE9-F8B2-45E1-94C7-4489A5F1BCF6}"/>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CEF42E29-C256-4C4F-B11A-85E6943CC5F4}"/>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E6B4FAD6-4FF1-4429-9DD5-01BDBA46FC37}"/>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E31C84CE-4AFB-4ACD-9816-9EA0E58960FA}"/>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F3432ACF-B6C4-40A9-861E-1B83EB66BAD3}"/>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AB1CF0AA-2D2C-411B-89DB-D1E7A7292A3D}"/>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8" action="ppaction://hlinksldjump"/>
            <a:extLst>
              <a:ext uri="{FF2B5EF4-FFF2-40B4-BE49-F238E27FC236}">
                <a16:creationId xmlns:a16="http://schemas.microsoft.com/office/drawing/2014/main" id="{38B440F5-E217-494C-977E-39234F4D4790}"/>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8" action="ppaction://hlinksldjump"/>
            <a:extLst>
              <a:ext uri="{FF2B5EF4-FFF2-40B4-BE49-F238E27FC236}">
                <a16:creationId xmlns:a16="http://schemas.microsoft.com/office/drawing/2014/main" id="{7DFB8F51-F17B-42C4-9686-4B035C4DE558}"/>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8" action="ppaction://hlinksldjump"/>
            <a:extLst>
              <a:ext uri="{FF2B5EF4-FFF2-40B4-BE49-F238E27FC236}">
                <a16:creationId xmlns:a16="http://schemas.microsoft.com/office/drawing/2014/main" id="{34CC3A18-A9C9-45F9-86C6-00F43BD3D854}"/>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8" action="ppaction://hlinksldjump"/>
            <a:extLst>
              <a:ext uri="{FF2B5EF4-FFF2-40B4-BE49-F238E27FC236}">
                <a16:creationId xmlns:a16="http://schemas.microsoft.com/office/drawing/2014/main" id="{2FAF20AF-D81D-4AEF-A794-DC1CBF89CA57}"/>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4513358C-CF9D-4BAC-9647-4B00F860BFE7}"/>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95ED0B23-0C8C-4EC8-B445-58A69DB4139B}"/>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733365B9-DC5C-4DC6-8050-7D34E54D45A8}"/>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C9BFC2C4-4FCB-4B50-B9CA-0EC36A677CE5}"/>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1B9CC27B-9D46-41FE-AF68-6DE4EAC915A8}"/>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6578BC3C-8438-44B9-AC9A-A40D3C018C19}"/>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42523606-03D8-4205-A529-1E8500F2C6D9}"/>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16CB426A-04A6-431A-8508-957A4661D9BA}"/>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2FBED4B0-33C2-4689-AD8B-97AA6E2B3CBD}"/>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EFD7038B-611D-49C0-A7FA-418BB420DE0B}"/>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CDB87D1A-E106-4D45-B703-56B8EDFB3D25}"/>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40B9A437-E2A4-462D-AAB3-D3CAAC60BE42}"/>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820493EB-9EC6-404C-B81F-A44E9E3F9F01}"/>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3" name="Rechthoek 122">
            <a:hlinkClick r:id="rId8" action="ppaction://hlinksldjump"/>
            <a:extLst>
              <a:ext uri="{FF2B5EF4-FFF2-40B4-BE49-F238E27FC236}">
                <a16:creationId xmlns:a16="http://schemas.microsoft.com/office/drawing/2014/main" id="{C011CB44-705F-4D27-8D7A-8358D3C6C255}"/>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10" action="ppaction://hlinksldjump"/>
            <a:extLst>
              <a:ext uri="{FF2B5EF4-FFF2-40B4-BE49-F238E27FC236}">
                <a16:creationId xmlns:a16="http://schemas.microsoft.com/office/drawing/2014/main" id="{3E92EE3D-F7AC-4A2E-B690-B24A0FA77A0F}"/>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8" action="ppaction://hlinksldjump"/>
            <a:extLst>
              <a:ext uri="{FF2B5EF4-FFF2-40B4-BE49-F238E27FC236}">
                <a16:creationId xmlns:a16="http://schemas.microsoft.com/office/drawing/2014/main" id="{B6E08678-362F-455F-AD30-5553B4E95246}"/>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5B357A5F-3418-4DA6-BC7E-5439A5648579}"/>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1" name="Rechthoek 130">
            <a:hlinkClick r:id="rId8" action="ppaction://hlinksldjump"/>
            <a:extLst>
              <a:ext uri="{FF2B5EF4-FFF2-40B4-BE49-F238E27FC236}">
                <a16:creationId xmlns:a16="http://schemas.microsoft.com/office/drawing/2014/main" id="{1BB72224-3A1A-4741-B790-AA6EA50BDAE5}"/>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55849B48-440D-425B-B499-49E9913FDE56}"/>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E3FC6A0D-4643-4E32-927E-E217BBCB4ADF}"/>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0C9CD362-4616-4B04-88A7-857C83F4AB10}"/>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44F2437E-8E33-4E9F-A1DD-B1EFEBEC5F1F}"/>
              </a:ext>
            </a:extLst>
          </p:cNvPr>
          <p:cNvPicPr>
            <a:picLocks noChangeAspect="1"/>
          </p:cNvPicPr>
          <p:nvPr/>
        </p:nvPicPr>
        <p:blipFill>
          <a:blip r:embed="rId11"/>
          <a:stretch>
            <a:fillRect/>
          </a:stretch>
        </p:blipFill>
        <p:spPr>
          <a:xfrm>
            <a:off x="6127792" y="3518280"/>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84AA4DA3-A9E1-4CC3-BC47-68BDE5D9A0A1}"/>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3D06D1C8-D3ED-4363-9AF9-A81F6AE2F83A}"/>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9E1E90F3-E73A-4552-997A-033F79FF997D}"/>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2C8387CC-EE39-47F3-A203-E904FAADEF4B}"/>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CC5D5EDE-B3C2-4973-9529-7F26C0636A26}"/>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13291AB8-4A8B-47DA-991B-085E9D5E5F33}"/>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0D65598A-0C91-4E60-9751-AD9D7F22803A}"/>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F01A89D1-1D59-4615-87EB-A67BC0A28318}"/>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8DA23489-6BE4-4E89-9830-2D66DED0BF53}"/>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8070CA3D-6057-4D15-854B-FB35F333B2A4}"/>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FD25464F-DE22-4E4D-8DB0-41AB49AFE2BA}"/>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AF2108C7-3D59-4A80-8E1B-3C5BB245B245}"/>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C002C44B-3378-4196-8926-A5B4748B8186}"/>
              </a:ext>
            </a:extLst>
          </p:cNvPr>
          <p:cNvPicPr>
            <a:picLocks noChangeAspect="1"/>
          </p:cNvPicPr>
          <p:nvPr/>
        </p:nvPicPr>
        <p:blipFill>
          <a:blip r:embed="rId14"/>
          <a:stretch>
            <a:fillRect/>
          </a:stretch>
        </p:blipFill>
        <p:spPr>
          <a:xfrm>
            <a:off x="7855953" y="485748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D926CA38-5C53-4F80-8EA2-E0464B7A17CA}"/>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3BCA8F54-2A9C-465D-863B-FCF74D3BD946}"/>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ED528540-7A32-4A0B-9587-298088B68CA2}"/>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2" name="Afbeelding 151">
            <a:hlinkClick r:id="rId8" action="ppaction://hlinksldjump"/>
            <a:extLst>
              <a:ext uri="{FF2B5EF4-FFF2-40B4-BE49-F238E27FC236}">
                <a16:creationId xmlns:a16="http://schemas.microsoft.com/office/drawing/2014/main" id="{E0456AFF-ED77-4654-A201-1C2456D46B28}"/>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53" name="Afbeelding 152">
            <a:hlinkClick r:id="rId8" action="ppaction://hlinksldjump"/>
            <a:extLst>
              <a:ext uri="{FF2B5EF4-FFF2-40B4-BE49-F238E27FC236}">
                <a16:creationId xmlns:a16="http://schemas.microsoft.com/office/drawing/2014/main" id="{FE567FC3-D5F6-475F-9424-25A7A71050C1}"/>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4" name="Afbeelding 153">
            <a:hlinkClick r:id="rId8" action="ppaction://hlinksldjump"/>
            <a:extLst>
              <a:ext uri="{FF2B5EF4-FFF2-40B4-BE49-F238E27FC236}">
                <a16:creationId xmlns:a16="http://schemas.microsoft.com/office/drawing/2014/main" id="{737AB058-B63F-4B72-A994-D4E92CD68812}"/>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B0C9A71C-4B33-4612-8B7E-E473692213B4}"/>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C5616355-FE3E-4A68-BC43-5231C0C6BCA7}"/>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EBECD3E1-D280-4E95-A078-18A0577901EA}"/>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64FDD406-CECA-4640-8A96-56F901B5BF87}"/>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858CE35C-A26B-4CCB-9D02-55FB82DC5EBE}"/>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0" name="Rechthoek 159">
            <a:hlinkClick r:id="rId8" action="ppaction://hlinksldjump"/>
            <a:extLst>
              <a:ext uri="{FF2B5EF4-FFF2-40B4-BE49-F238E27FC236}">
                <a16:creationId xmlns:a16="http://schemas.microsoft.com/office/drawing/2014/main" id="{14C67733-391D-4639-AF22-290BA5096C48}"/>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1" name="Afbeelding 160">
            <a:hlinkClick r:id="rId8" action="ppaction://hlinksldjump"/>
            <a:extLst>
              <a:ext uri="{FF2B5EF4-FFF2-40B4-BE49-F238E27FC236}">
                <a16:creationId xmlns:a16="http://schemas.microsoft.com/office/drawing/2014/main" id="{0B1542AE-793E-46DC-B182-FEE2E6AF6DDD}"/>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2" name="Rechthoek 161">
            <a:hlinkClick r:id="rId8" action="ppaction://hlinksldjump"/>
            <a:extLst>
              <a:ext uri="{FF2B5EF4-FFF2-40B4-BE49-F238E27FC236}">
                <a16:creationId xmlns:a16="http://schemas.microsoft.com/office/drawing/2014/main" id="{ED1FCF49-D5EB-4EDF-B21D-57C8B571BF35}"/>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3" name="Rechthoek 162">
            <a:hlinkClick r:id="rId8" action="ppaction://hlinksldjump"/>
            <a:extLst>
              <a:ext uri="{FF2B5EF4-FFF2-40B4-BE49-F238E27FC236}">
                <a16:creationId xmlns:a16="http://schemas.microsoft.com/office/drawing/2014/main" id="{717B4F12-9A29-4B49-AFB8-6B744256D41A}"/>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2" name="Rechthoek 231">
            <a:hlinkClick r:id="rId8" action="ppaction://hlinksldjump"/>
            <a:extLst>
              <a:ext uri="{FF2B5EF4-FFF2-40B4-BE49-F238E27FC236}">
                <a16:creationId xmlns:a16="http://schemas.microsoft.com/office/drawing/2014/main" id="{F84A3C08-E7E7-42F0-A3EF-DA07AC56D435}"/>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3" name="Rond diagonale hoek rechthoek 28">
            <a:extLst>
              <a:ext uri="{FF2B5EF4-FFF2-40B4-BE49-F238E27FC236}">
                <a16:creationId xmlns:a16="http://schemas.microsoft.com/office/drawing/2014/main" id="{7348C27D-C6B3-4E07-BEEA-80A40511A3B1}"/>
              </a:ext>
            </a:extLst>
          </p:cNvPr>
          <p:cNvSpPr/>
          <p:nvPr/>
        </p:nvSpPr>
        <p:spPr>
          <a:xfrm>
            <a:off x="396000" y="107658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20</a:t>
            </a:r>
          </a:p>
        </p:txBody>
      </p:sp>
      <p:pic>
        <p:nvPicPr>
          <p:cNvPr id="234" name="Afbeelding 233">
            <a:hlinkClick r:id="rId8" action="ppaction://hlinksldjump"/>
            <a:extLst>
              <a:ext uri="{FF2B5EF4-FFF2-40B4-BE49-F238E27FC236}">
                <a16:creationId xmlns:a16="http://schemas.microsoft.com/office/drawing/2014/main" id="{CAE87DA5-3AC2-4696-A81D-AA0DA4ED213F}"/>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1" name="Tekstvak 120">
            <a:extLst>
              <a:ext uri="{FF2B5EF4-FFF2-40B4-BE49-F238E27FC236}">
                <a16:creationId xmlns:a16="http://schemas.microsoft.com/office/drawing/2014/main" id="{6CCBA4A0-8A32-4124-99AF-3FA847B255DC}"/>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2" name="Tekstvak 121">
            <a:extLst>
              <a:ext uri="{FF2B5EF4-FFF2-40B4-BE49-F238E27FC236}">
                <a16:creationId xmlns:a16="http://schemas.microsoft.com/office/drawing/2014/main" id="{6D2C35DA-A6F1-4E28-9846-1BF262A5B151}"/>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5" name="Tabel 164">
            <a:extLst>
              <a:ext uri="{FF2B5EF4-FFF2-40B4-BE49-F238E27FC236}">
                <a16:creationId xmlns:a16="http://schemas.microsoft.com/office/drawing/2014/main" id="{E87DF431-70B9-40F6-A9E4-25627C2EBA54}"/>
              </a:ext>
            </a:extLst>
          </p:cNvPr>
          <p:cNvGraphicFramePr>
            <a:graphicFrameLocks noGrp="1"/>
          </p:cNvGraphicFramePr>
          <p:nvPr>
            <p:extLst>
              <p:ext uri="{D42A27DB-BD31-4B8C-83A1-F6EECF244321}">
                <p14:modId xmlns:p14="http://schemas.microsoft.com/office/powerpoint/2010/main" val="3544531788"/>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VB93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AH2</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VB7</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HVB</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6" name="Rechthoek 165">
            <a:extLst>
              <a:ext uri="{FF2B5EF4-FFF2-40B4-BE49-F238E27FC236}">
                <a16:creationId xmlns:a16="http://schemas.microsoft.com/office/drawing/2014/main" id="{CA73986B-E2D3-4DEC-B49B-D3A0D20CA360}"/>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19 Punten </a:t>
            </a:r>
          </a:p>
        </p:txBody>
      </p:sp>
      <p:pic>
        <p:nvPicPr>
          <p:cNvPr id="167" name="Afbeelding 166">
            <a:extLst>
              <a:ext uri="{FF2B5EF4-FFF2-40B4-BE49-F238E27FC236}">
                <a16:creationId xmlns:a16="http://schemas.microsoft.com/office/drawing/2014/main" id="{89D2ED69-85B8-49E4-8A33-1573B2D120BB}"/>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8" name="Afbeelding 167">
            <a:extLst>
              <a:ext uri="{FF2B5EF4-FFF2-40B4-BE49-F238E27FC236}">
                <a16:creationId xmlns:a16="http://schemas.microsoft.com/office/drawing/2014/main" id="{B244F169-A1EA-4F12-A3DF-52781640FED5}"/>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9" name="Afbeelding 168">
            <a:extLst>
              <a:ext uri="{FF2B5EF4-FFF2-40B4-BE49-F238E27FC236}">
                <a16:creationId xmlns:a16="http://schemas.microsoft.com/office/drawing/2014/main" id="{6849C5E3-6AA8-40B2-8CB9-90010C324638}"/>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0" name="Afbeelding 169">
            <a:extLst>
              <a:ext uri="{FF2B5EF4-FFF2-40B4-BE49-F238E27FC236}">
                <a16:creationId xmlns:a16="http://schemas.microsoft.com/office/drawing/2014/main" id="{2F9ABD08-B8DB-40CC-8ED4-69626E794322}"/>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F69467BC-9670-4BA1-81DD-1DE0DA070D11}"/>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2246609F-0051-43F9-9AB0-1C5F5BEB2B79}"/>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86" name="Tekstvak 85">
            <a:extLst>
              <a:ext uri="{FF2B5EF4-FFF2-40B4-BE49-F238E27FC236}">
                <a16:creationId xmlns:a16="http://schemas.microsoft.com/office/drawing/2014/main" id="{1821A1D7-C80E-41C5-97A2-A48C3707A1B1}"/>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280152520"/>
      </p:ext>
    </p:extLst>
  </p:cSld>
  <p:clrMapOvr>
    <a:masterClrMapping/>
  </p:clrMapOvr>
  <p:transition advClick="0"/>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3683D23A-5AB3-4B99-B591-E522268C379D}"/>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3D13DB02-FA38-4E98-86F8-47AE2C9BFBDA}"/>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20</a:t>
            </a:r>
          </a:p>
        </p:txBody>
      </p:sp>
      <p:sp>
        <p:nvSpPr>
          <p:cNvPr id="28" name="Tekstvak 27">
            <a:extLst>
              <a:ext uri="{FF2B5EF4-FFF2-40B4-BE49-F238E27FC236}">
                <a16:creationId xmlns:a16="http://schemas.microsoft.com/office/drawing/2014/main" id="{63DF9776-D5A9-4278-A1C5-B619C86B4A1D}"/>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D41B2508-B54F-4477-AE24-38D969756E9E}"/>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C9E94F57-3C5E-4B4E-BEEC-3D7F240D40C8}"/>
              </a:ext>
            </a:extLst>
          </p:cNvPr>
          <p:cNvSpPr txBox="1"/>
          <p:nvPr/>
        </p:nvSpPr>
        <p:spPr>
          <a:xfrm>
            <a:off x="3077285" y="3124800"/>
            <a:ext cx="5665260" cy="1754326"/>
          </a:xfrm>
          <a:prstGeom prst="rect">
            <a:avLst/>
          </a:prstGeom>
          <a:solidFill>
            <a:schemeClr val="tx1"/>
          </a:solidFill>
          <a:ln>
            <a:solidFill>
              <a:schemeClr val="tx1"/>
            </a:solidFill>
          </a:ln>
        </p:spPr>
        <p:txBody>
          <a:bodyPr wrap="square" rtlCol="0">
            <a:spAutoFit/>
          </a:bodyPr>
          <a:lstStyle/>
          <a:p>
            <a:r>
              <a:rPr lang="nl-NL" dirty="0">
                <a:solidFill>
                  <a:schemeClr val="bg1"/>
                </a:solidFill>
              </a:rPr>
              <a:t>Dit is nu spel, waar je alles aan je laars moet lappen en alleen de slagen tellen die we samen hebben. U mist alleen een boer. En dat ook alleen maar, wanneer mijn partner 20 punten heeft. Probeer eens de slagen die u en uw partner samen maakt te tellen. Zonder dat er een troef is. Heeft u dat gedaan, dan weet u wat u moet bieden.</a:t>
            </a:r>
          </a:p>
        </p:txBody>
      </p:sp>
      <p:graphicFrame>
        <p:nvGraphicFramePr>
          <p:cNvPr id="14" name="Tabel 13">
            <a:extLst>
              <a:ext uri="{FF2B5EF4-FFF2-40B4-BE49-F238E27FC236}">
                <a16:creationId xmlns:a16="http://schemas.microsoft.com/office/drawing/2014/main" id="{BDD5BC63-F2F6-4989-9100-7C02374FA49D}"/>
              </a:ext>
            </a:extLst>
          </p:cNvPr>
          <p:cNvGraphicFramePr>
            <a:graphicFrameLocks noGrp="1"/>
          </p:cNvGraphicFramePr>
          <p:nvPr>
            <p:extLst>
              <p:ext uri="{D42A27DB-BD31-4B8C-83A1-F6EECF244321}">
                <p14:modId xmlns:p14="http://schemas.microsoft.com/office/powerpoint/2010/main" val="2891582658"/>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VB93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AH2</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VB7</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HVB</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D9CB1457-18D7-4547-96C5-D2780EA15D3C}"/>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19 Punten </a:t>
            </a:r>
          </a:p>
        </p:txBody>
      </p:sp>
      <p:pic>
        <p:nvPicPr>
          <p:cNvPr id="18" name="Afbeelding 17">
            <a:extLst>
              <a:ext uri="{FF2B5EF4-FFF2-40B4-BE49-F238E27FC236}">
                <a16:creationId xmlns:a16="http://schemas.microsoft.com/office/drawing/2014/main" id="{23E35FB5-60CB-4948-9B71-3D863475A533}"/>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DDF1AAE2-9529-4B55-8EC5-16148FEDDECF}"/>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E4E2D421-2C3C-4F56-B8AB-B8A4830FD6F4}"/>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DE0C10FE-A9BD-4997-9A1C-6E417B9E1435}"/>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D9A8B01F-E82D-46FC-91D5-4044D16AE86E}"/>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55270670-F556-40AC-B8E1-284E157F35BF}"/>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81E67144-B927-4215-897F-7921CD28A00E}"/>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4182188959"/>
      </p:ext>
    </p:extLst>
  </p:cSld>
  <p:clrMapOvr>
    <a:masterClrMapping/>
  </p:clrMapOvr>
  <p:transition advClick="0"/>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6B468E5E-FB28-4E71-A7AA-48FFFF35382C}"/>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20</a:t>
            </a:r>
          </a:p>
        </p:txBody>
      </p:sp>
      <p:sp>
        <p:nvSpPr>
          <p:cNvPr id="17" name="Rond diagonale hoek rechthoek 28">
            <a:extLst>
              <a:ext uri="{FF2B5EF4-FFF2-40B4-BE49-F238E27FC236}">
                <a16:creationId xmlns:a16="http://schemas.microsoft.com/office/drawing/2014/main" id="{D2F1B89F-B649-455D-BFFE-B00E44F0DD9B}"/>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20E18812-0921-43F1-9339-75B6E4659C91}"/>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C3247525-5879-41B0-BB60-D093D58E7706}"/>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966DEA56-6451-4389-AE04-D881C4397E99}"/>
              </a:ext>
            </a:extLst>
          </p:cNvPr>
          <p:cNvSpPr txBox="1"/>
          <p:nvPr/>
        </p:nvSpPr>
        <p:spPr>
          <a:xfrm>
            <a:off x="3023420" y="3578832"/>
            <a:ext cx="5706000" cy="2031325"/>
          </a:xfrm>
          <a:prstGeom prst="rect">
            <a:avLst/>
          </a:prstGeom>
          <a:solidFill>
            <a:schemeClr val="tx1"/>
          </a:solidFill>
          <a:ln>
            <a:solidFill>
              <a:schemeClr val="tx1"/>
            </a:solidFill>
          </a:ln>
        </p:spPr>
        <p:txBody>
          <a:bodyPr wrap="square" rtlCol="0">
            <a:spAutoFit/>
          </a:bodyPr>
          <a:lstStyle/>
          <a:p>
            <a:r>
              <a:rPr lang="nl-NL" dirty="0">
                <a:solidFill>
                  <a:schemeClr val="bg1"/>
                </a:solidFill>
              </a:rPr>
              <a:t>Samen minimaal 39 punten. Als dat zo is, dan heeft een van onze tegenstanders een boer. En nu is het en kwestie van slagen tellen. Stel mijn partner heeft precies dezelfde verdeling dan ik heb. Dan maken wij 3 klaveren slagen, 3 ruiten slagen, 3 harten slagen en 4 schoppen slagen. </a:t>
            </a:r>
            <a:br>
              <a:rPr lang="nl-NL" dirty="0">
                <a:solidFill>
                  <a:schemeClr val="bg1"/>
                </a:solidFill>
              </a:rPr>
            </a:br>
            <a:r>
              <a:rPr lang="nl-NL" dirty="0">
                <a:solidFill>
                  <a:schemeClr val="bg1"/>
                </a:solidFill>
              </a:rPr>
              <a:t>Dat zijn er 13 in totaal. Een andere verdeling bij mijn partner leveren, in theorie, alleen nog meer slagen op.</a:t>
            </a:r>
          </a:p>
        </p:txBody>
      </p:sp>
      <p:sp>
        <p:nvSpPr>
          <p:cNvPr id="22" name="Tekstvak 21">
            <a:extLst>
              <a:ext uri="{FF2B5EF4-FFF2-40B4-BE49-F238E27FC236}">
                <a16:creationId xmlns:a16="http://schemas.microsoft.com/office/drawing/2014/main" id="{3610D2B1-28B7-4E5D-95D2-3AF5F19059F1}"/>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7 SA </a:t>
            </a:r>
          </a:p>
        </p:txBody>
      </p:sp>
      <p:graphicFrame>
        <p:nvGraphicFramePr>
          <p:cNvPr id="12" name="Tabel 11">
            <a:extLst>
              <a:ext uri="{FF2B5EF4-FFF2-40B4-BE49-F238E27FC236}">
                <a16:creationId xmlns:a16="http://schemas.microsoft.com/office/drawing/2014/main" id="{CEC760D9-1BC6-46BD-AE44-966383C7D071}"/>
              </a:ext>
            </a:extLst>
          </p:cNvPr>
          <p:cNvGraphicFramePr>
            <a:graphicFrameLocks noGrp="1"/>
          </p:cNvGraphicFramePr>
          <p:nvPr>
            <p:extLst>
              <p:ext uri="{D42A27DB-BD31-4B8C-83A1-F6EECF244321}">
                <p14:modId xmlns:p14="http://schemas.microsoft.com/office/powerpoint/2010/main" val="887548816"/>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VB93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AH2</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VB7</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HVB</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3560D830-AA7A-4373-B414-D9CD8D1A039E}"/>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19 Punten </a:t>
            </a:r>
          </a:p>
        </p:txBody>
      </p:sp>
      <p:pic>
        <p:nvPicPr>
          <p:cNvPr id="18" name="Afbeelding 17">
            <a:extLst>
              <a:ext uri="{FF2B5EF4-FFF2-40B4-BE49-F238E27FC236}">
                <a16:creationId xmlns:a16="http://schemas.microsoft.com/office/drawing/2014/main" id="{49A50D26-12B9-4BD0-B69D-CB51C0D79E9C}"/>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82EEACF9-E416-4040-8BFA-7B0A61F1EB51}"/>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06D02C23-FEAD-4774-B14B-3B941A462606}"/>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640D3288-7D13-477A-839F-08772B39E8C4}"/>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7DC9F2B3-530F-46D0-9DD0-436DC7129F23}"/>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992FE0F2-4D37-4C56-A318-6FE2BFD21795}"/>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03DA7808-CA5B-4E7F-89B8-94F8D5FB04EE}"/>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2413406961"/>
      </p:ext>
    </p:extLst>
  </p:cSld>
  <p:clrMapOvr>
    <a:masterClrMapping/>
  </p:clrMapOvr>
  <p:transition advClick="0"/>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D26F6170-D4E3-4B55-ABCA-B6EFDDE4CD6A}"/>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B38ABFA8-904F-4D95-9260-92AC9BD7D39B}"/>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D4F17533-1F81-4E45-B9F4-21D58AF74F35}"/>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17A62BC0-46F9-4D09-9221-FE88BF01C7FA}"/>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A570C6B7-1CAE-4A8F-A3EF-28A8287DE382}"/>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6C64867E-150C-4CA4-AEA8-1BA42199278A}"/>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11E44052-D6CB-47D1-B5BC-98272B4F70F4}"/>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1C95F8EB-25B0-4D88-86C3-8DAB0C756A7B}"/>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56011C90-8DD7-4001-A8D5-DBE2302AD084}"/>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307AEE68-D7EF-4305-97F8-374643B670C4}"/>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B9597D2D-5283-4D89-8C40-5AE8FCD9E396}"/>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E5BB77A1-E594-4D70-B94D-1784447C1E79}"/>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9EB90DCF-851D-4D55-BDB3-D321433C38F7}"/>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8" action="ppaction://hlinksldjump"/>
            <a:extLst>
              <a:ext uri="{FF2B5EF4-FFF2-40B4-BE49-F238E27FC236}">
                <a16:creationId xmlns:a16="http://schemas.microsoft.com/office/drawing/2014/main" id="{0B50C1B2-EDB6-4817-A5D9-9B4A4ADC7202}"/>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8" action="ppaction://hlinksldjump"/>
            <a:extLst>
              <a:ext uri="{FF2B5EF4-FFF2-40B4-BE49-F238E27FC236}">
                <a16:creationId xmlns:a16="http://schemas.microsoft.com/office/drawing/2014/main" id="{F734C3D7-A957-410C-B434-275426A9EFC5}"/>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8" action="ppaction://hlinksldjump"/>
            <a:extLst>
              <a:ext uri="{FF2B5EF4-FFF2-40B4-BE49-F238E27FC236}">
                <a16:creationId xmlns:a16="http://schemas.microsoft.com/office/drawing/2014/main" id="{FD22234A-EB26-464C-A97D-AC990849A826}"/>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8" action="ppaction://hlinksldjump"/>
            <a:extLst>
              <a:ext uri="{FF2B5EF4-FFF2-40B4-BE49-F238E27FC236}">
                <a16:creationId xmlns:a16="http://schemas.microsoft.com/office/drawing/2014/main" id="{8E44A905-08F0-400E-9BF8-C22B632634C7}"/>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4761F547-F20F-445D-B8C3-305EE2EE8BB9}"/>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10" action="ppaction://hlinksldjump"/>
            <a:extLst>
              <a:ext uri="{FF2B5EF4-FFF2-40B4-BE49-F238E27FC236}">
                <a16:creationId xmlns:a16="http://schemas.microsoft.com/office/drawing/2014/main" id="{570250F0-F883-4F5F-B609-4AFF8E79BF84}"/>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693E467E-9184-40BB-BACC-42BCB6BF6952}"/>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796EF2DB-4F7F-4932-B16A-50AB22134565}"/>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0762ED61-7DF1-442B-8097-327DFE8EB1C1}"/>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21B43EAF-0140-462B-A5E2-9F02D8EE50CC}"/>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5F796264-AD8D-4123-9BC9-46932D1827C6}"/>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81F5B0CE-4CCF-4BB3-88AD-E19D318156A8}"/>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04F9D81C-767F-4E5F-9994-7D0BF7C89E6E}"/>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E832EDF5-1978-4FE3-92B1-CB72DABF6946}"/>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804AB2F9-952E-43C9-B131-10F53A123026}"/>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6EEDB14E-F3CB-4E62-B3E4-E1D46B833E3E}"/>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6C2002CA-98C7-4E38-93C9-E9550C44E614}"/>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3" name="Rechthoek 122">
            <a:hlinkClick r:id="rId8" action="ppaction://hlinksldjump"/>
            <a:extLst>
              <a:ext uri="{FF2B5EF4-FFF2-40B4-BE49-F238E27FC236}">
                <a16:creationId xmlns:a16="http://schemas.microsoft.com/office/drawing/2014/main" id="{314115F5-207A-46AA-ACBB-D5A9B30D40DE}"/>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8" action="ppaction://hlinksldjump"/>
            <a:extLst>
              <a:ext uri="{FF2B5EF4-FFF2-40B4-BE49-F238E27FC236}">
                <a16:creationId xmlns:a16="http://schemas.microsoft.com/office/drawing/2014/main" id="{47E8B4AA-5430-4F30-A82F-834A253F38FD}"/>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8" action="ppaction://hlinksldjump"/>
            <a:extLst>
              <a:ext uri="{FF2B5EF4-FFF2-40B4-BE49-F238E27FC236}">
                <a16:creationId xmlns:a16="http://schemas.microsoft.com/office/drawing/2014/main" id="{B3357DA1-4764-44DE-865B-9240F918056E}"/>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949C2D41-0ABB-4C81-92DA-43157BABF0D1}"/>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1" name="Rechthoek 130">
            <a:hlinkClick r:id="rId8" action="ppaction://hlinksldjump"/>
            <a:extLst>
              <a:ext uri="{FF2B5EF4-FFF2-40B4-BE49-F238E27FC236}">
                <a16:creationId xmlns:a16="http://schemas.microsoft.com/office/drawing/2014/main" id="{2F71FFD7-1E7A-4091-B1CD-326F2D128119}"/>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10D09DCD-C0E4-4436-9E07-D96FEA668721}"/>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E3045521-CC2F-44D0-9F2F-70F52A180D00}"/>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7F89F48D-7F9D-47FA-A8D1-F7054C5CE423}"/>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742DCB10-84C1-4649-9B6E-2F61EBC34BBF}"/>
              </a:ext>
            </a:extLst>
          </p:cNvPr>
          <p:cNvPicPr>
            <a:picLocks noChangeAspect="1"/>
          </p:cNvPicPr>
          <p:nvPr/>
        </p:nvPicPr>
        <p:blipFill>
          <a:blip r:embed="rId11"/>
          <a:stretch>
            <a:fillRect/>
          </a:stretch>
        </p:blipFill>
        <p:spPr>
          <a:xfrm>
            <a:off x="6127792" y="3518280"/>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EF19DCAD-191F-476E-BE62-40EEACC6A7DC}"/>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0FC2B778-550F-4B0D-A31C-665C6BE84CBC}"/>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539EBFC6-D29B-475C-8ABE-00E60C81B289}"/>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FE680D12-4089-4F03-85FC-E6712D7C5E32}"/>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F7CC6888-C126-4B81-A7A7-23149BA68496}"/>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2274032D-F65E-489B-8247-0575DC7DCE21}"/>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A7E78931-BA73-4784-8522-A2D2F3187A1F}"/>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DDF95E32-CE7F-41A3-B4C0-8A6BCAEECB89}"/>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5C7C6643-7612-4CFA-98EB-27E8F5881396}"/>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F005AE89-A2C6-47CD-96F4-AAE4AE68C494}"/>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5D1196C3-363C-4A8D-9B19-5A78B20F3109}"/>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5FC6C7B4-77DA-4432-B699-F959FF117ED7}"/>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7F5D874B-59EE-46DB-8381-D8D8B8D7BE2A}"/>
              </a:ext>
            </a:extLst>
          </p:cNvPr>
          <p:cNvPicPr>
            <a:picLocks noChangeAspect="1"/>
          </p:cNvPicPr>
          <p:nvPr/>
        </p:nvPicPr>
        <p:blipFill>
          <a:blip r:embed="rId14"/>
          <a:stretch>
            <a:fillRect/>
          </a:stretch>
        </p:blipFill>
        <p:spPr>
          <a:xfrm>
            <a:off x="7855953" y="485748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54996CB4-18C0-454E-8700-F2E3276111AD}"/>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E4989674-509A-4E06-B34E-53F3DDA9B0C5}"/>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0B7245EB-A287-4B74-87C6-E7CB93955B2D}"/>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2" name="Afbeelding 151">
            <a:hlinkClick r:id="rId8" action="ppaction://hlinksldjump"/>
            <a:extLst>
              <a:ext uri="{FF2B5EF4-FFF2-40B4-BE49-F238E27FC236}">
                <a16:creationId xmlns:a16="http://schemas.microsoft.com/office/drawing/2014/main" id="{80FE82F2-78C3-49C7-8DC0-930E52B408D8}"/>
              </a:ext>
            </a:extLst>
          </p:cNvPr>
          <p:cNvPicPr>
            <a:picLocks noChangeAspect="1"/>
          </p:cNvPicPr>
          <p:nvPr/>
        </p:nvPicPr>
        <p:blipFill>
          <a:blip r:embed="rId13"/>
          <a:stretch>
            <a:fillRect/>
          </a:stretch>
        </p:blipFill>
        <p:spPr>
          <a:xfrm>
            <a:off x="7279792" y="4198680"/>
            <a:ext cx="213378" cy="190517"/>
          </a:xfrm>
          <a:prstGeom prst="rect">
            <a:avLst/>
          </a:prstGeom>
        </p:spPr>
      </p:pic>
      <p:pic>
        <p:nvPicPr>
          <p:cNvPr id="153" name="Afbeelding 152">
            <a:hlinkClick r:id="rId8" action="ppaction://hlinksldjump"/>
            <a:extLst>
              <a:ext uri="{FF2B5EF4-FFF2-40B4-BE49-F238E27FC236}">
                <a16:creationId xmlns:a16="http://schemas.microsoft.com/office/drawing/2014/main" id="{318F9484-A0A2-4473-B0E6-77A77AA97120}"/>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4" name="Afbeelding 153">
            <a:hlinkClick r:id="rId8" action="ppaction://hlinksldjump"/>
            <a:extLst>
              <a:ext uri="{FF2B5EF4-FFF2-40B4-BE49-F238E27FC236}">
                <a16:creationId xmlns:a16="http://schemas.microsoft.com/office/drawing/2014/main" id="{0F759375-D627-4075-9650-A27CC87E48DF}"/>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10EE6D2E-EB52-4575-872D-AC02AD4F57D0}"/>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E1D7F20B-834E-421A-BBF6-85186F9C148F}"/>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D777DB7F-C432-40D5-B5EC-C5C0B960902A}"/>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934BB563-8E54-4DA6-A5C5-6BAC85C3FFC8}"/>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02A92A95-6D6D-4A63-9924-0222A249EC07}"/>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0" name="Rechthoek 159">
            <a:hlinkClick r:id="rId8" action="ppaction://hlinksldjump"/>
            <a:extLst>
              <a:ext uri="{FF2B5EF4-FFF2-40B4-BE49-F238E27FC236}">
                <a16:creationId xmlns:a16="http://schemas.microsoft.com/office/drawing/2014/main" id="{CF71C36F-F77E-42A6-86F6-2C9C071D94C6}"/>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1" name="Afbeelding 160">
            <a:hlinkClick r:id="rId8" action="ppaction://hlinksldjump"/>
            <a:extLst>
              <a:ext uri="{FF2B5EF4-FFF2-40B4-BE49-F238E27FC236}">
                <a16:creationId xmlns:a16="http://schemas.microsoft.com/office/drawing/2014/main" id="{C93FC4CE-9EDD-45F3-8336-985AD19835AB}"/>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2" name="Rechthoek 161">
            <a:hlinkClick r:id="rId8" action="ppaction://hlinksldjump"/>
            <a:extLst>
              <a:ext uri="{FF2B5EF4-FFF2-40B4-BE49-F238E27FC236}">
                <a16:creationId xmlns:a16="http://schemas.microsoft.com/office/drawing/2014/main" id="{19A03435-E375-4071-B440-202AA26784FD}"/>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3" name="Rechthoek 162">
            <a:hlinkClick r:id="rId8" action="ppaction://hlinksldjump"/>
            <a:extLst>
              <a:ext uri="{FF2B5EF4-FFF2-40B4-BE49-F238E27FC236}">
                <a16:creationId xmlns:a16="http://schemas.microsoft.com/office/drawing/2014/main" id="{32E8B505-0E6A-41D6-9353-8FA0D06F518F}"/>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2" name="Rechthoek 231">
            <a:hlinkClick r:id="rId8" action="ppaction://hlinksldjump"/>
            <a:extLst>
              <a:ext uri="{FF2B5EF4-FFF2-40B4-BE49-F238E27FC236}">
                <a16:creationId xmlns:a16="http://schemas.microsoft.com/office/drawing/2014/main" id="{1D1CCF45-6B75-4662-9191-D43B0FFC340C}"/>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3" name="Rond diagonale hoek rechthoek 28">
            <a:extLst>
              <a:ext uri="{FF2B5EF4-FFF2-40B4-BE49-F238E27FC236}">
                <a16:creationId xmlns:a16="http://schemas.microsoft.com/office/drawing/2014/main" id="{B99BDBEB-8DA7-408F-9587-19640041EE09}"/>
              </a:ext>
            </a:extLst>
          </p:cNvPr>
          <p:cNvSpPr/>
          <p:nvPr/>
        </p:nvSpPr>
        <p:spPr>
          <a:xfrm>
            <a:off x="396000" y="107658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21</a:t>
            </a:r>
          </a:p>
        </p:txBody>
      </p:sp>
      <p:pic>
        <p:nvPicPr>
          <p:cNvPr id="234" name="Afbeelding 233">
            <a:hlinkClick r:id="rId8" action="ppaction://hlinksldjump"/>
            <a:extLst>
              <a:ext uri="{FF2B5EF4-FFF2-40B4-BE49-F238E27FC236}">
                <a16:creationId xmlns:a16="http://schemas.microsoft.com/office/drawing/2014/main" id="{74598FF8-C4D9-4420-99F0-4FAF08568B6C}"/>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1" name="Tekstvak 120">
            <a:extLst>
              <a:ext uri="{FF2B5EF4-FFF2-40B4-BE49-F238E27FC236}">
                <a16:creationId xmlns:a16="http://schemas.microsoft.com/office/drawing/2014/main" id="{A2A8DD20-65D6-43B0-B008-4EB48DD2E27C}"/>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2" name="Tekstvak 121">
            <a:extLst>
              <a:ext uri="{FF2B5EF4-FFF2-40B4-BE49-F238E27FC236}">
                <a16:creationId xmlns:a16="http://schemas.microsoft.com/office/drawing/2014/main" id="{3BF67F85-6952-4D8E-8EE9-DE254E1BC344}"/>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5" name="Tabel 164">
            <a:extLst>
              <a:ext uri="{FF2B5EF4-FFF2-40B4-BE49-F238E27FC236}">
                <a16:creationId xmlns:a16="http://schemas.microsoft.com/office/drawing/2014/main" id="{5FAC77E8-644A-4F92-8D46-76E500E44F0E}"/>
              </a:ext>
            </a:extLst>
          </p:cNvPr>
          <p:cNvGraphicFramePr>
            <a:graphicFrameLocks noGrp="1"/>
          </p:cNvGraphicFramePr>
          <p:nvPr>
            <p:extLst>
              <p:ext uri="{D42A27DB-BD31-4B8C-83A1-F6EECF244321}">
                <p14:modId xmlns:p14="http://schemas.microsoft.com/office/powerpoint/2010/main" val="3436787548"/>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1075</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96</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A1092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VB96</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6" name="Rechthoek 165">
            <a:extLst>
              <a:ext uri="{FF2B5EF4-FFF2-40B4-BE49-F238E27FC236}">
                <a16:creationId xmlns:a16="http://schemas.microsoft.com/office/drawing/2014/main" id="{BF77A353-473A-4D3F-9AB0-6AB76D083204}"/>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7 Punten </a:t>
            </a:r>
          </a:p>
        </p:txBody>
      </p:sp>
      <p:pic>
        <p:nvPicPr>
          <p:cNvPr id="167" name="Afbeelding 166">
            <a:extLst>
              <a:ext uri="{FF2B5EF4-FFF2-40B4-BE49-F238E27FC236}">
                <a16:creationId xmlns:a16="http://schemas.microsoft.com/office/drawing/2014/main" id="{2404BFE7-DA42-4362-86C9-A5531201B6AB}"/>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8" name="Afbeelding 167">
            <a:extLst>
              <a:ext uri="{FF2B5EF4-FFF2-40B4-BE49-F238E27FC236}">
                <a16:creationId xmlns:a16="http://schemas.microsoft.com/office/drawing/2014/main" id="{954AF56C-9566-4D2A-B69E-F91395782CD1}"/>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9" name="Afbeelding 168">
            <a:extLst>
              <a:ext uri="{FF2B5EF4-FFF2-40B4-BE49-F238E27FC236}">
                <a16:creationId xmlns:a16="http://schemas.microsoft.com/office/drawing/2014/main" id="{5A4E342C-2FCA-4065-B588-E74EEAE4F57A}"/>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0" name="Afbeelding 169">
            <a:extLst>
              <a:ext uri="{FF2B5EF4-FFF2-40B4-BE49-F238E27FC236}">
                <a16:creationId xmlns:a16="http://schemas.microsoft.com/office/drawing/2014/main" id="{657C75ED-48AA-42D8-9B4E-334DC1A1BC68}"/>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B49B99D2-B257-46DC-ADEF-1AD0C217D305}"/>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70169BA7-9799-4FED-A734-CFB252926229}"/>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86" name="Tekstvak 85">
            <a:extLst>
              <a:ext uri="{FF2B5EF4-FFF2-40B4-BE49-F238E27FC236}">
                <a16:creationId xmlns:a16="http://schemas.microsoft.com/office/drawing/2014/main" id="{0A1B8F0A-8DC0-4D60-9BB4-34AF9C7E2CEF}"/>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652708504"/>
      </p:ext>
    </p:extLst>
  </p:cSld>
  <p:clrMapOvr>
    <a:masterClrMapping/>
  </p:clrMapOvr>
  <p:transition advClick="0"/>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D7DEA24B-74E8-4441-8E52-AFE2D05A8ACC}"/>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7EAD6170-BC9D-4140-8025-436BDCD1DDA0}"/>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21</a:t>
            </a:r>
          </a:p>
        </p:txBody>
      </p:sp>
      <p:sp>
        <p:nvSpPr>
          <p:cNvPr id="28" name="Tekstvak 27">
            <a:extLst>
              <a:ext uri="{FF2B5EF4-FFF2-40B4-BE49-F238E27FC236}">
                <a16:creationId xmlns:a16="http://schemas.microsoft.com/office/drawing/2014/main" id="{4FEB241C-15CB-4017-A487-854D412A4279}"/>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C07F5AFD-A0DD-4506-9C07-54CDC2930C71}"/>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4819A6F3-3647-4026-9FAD-734A6A488C8D}"/>
              </a:ext>
            </a:extLst>
          </p:cNvPr>
          <p:cNvSpPr txBox="1"/>
          <p:nvPr/>
        </p:nvSpPr>
        <p:spPr>
          <a:xfrm>
            <a:off x="3077285" y="3124800"/>
            <a:ext cx="5665260" cy="1200329"/>
          </a:xfrm>
          <a:prstGeom prst="rect">
            <a:avLst/>
          </a:prstGeom>
          <a:solidFill>
            <a:schemeClr val="tx1"/>
          </a:solidFill>
          <a:ln>
            <a:solidFill>
              <a:schemeClr val="tx1"/>
            </a:solidFill>
          </a:ln>
        </p:spPr>
        <p:txBody>
          <a:bodyPr wrap="square" rtlCol="0">
            <a:spAutoFit/>
          </a:bodyPr>
          <a:lstStyle/>
          <a:p>
            <a:r>
              <a:rPr lang="nl-NL" dirty="0">
                <a:solidFill>
                  <a:schemeClr val="bg1"/>
                </a:solidFill>
              </a:rPr>
              <a:t>Tel eerst de punten die samen heeft.</a:t>
            </a:r>
            <a:br>
              <a:rPr lang="nl-NL" dirty="0">
                <a:solidFill>
                  <a:schemeClr val="bg1"/>
                </a:solidFill>
              </a:rPr>
            </a:br>
            <a:r>
              <a:rPr lang="nl-NL" dirty="0">
                <a:solidFill>
                  <a:schemeClr val="bg1"/>
                </a:solidFill>
              </a:rPr>
              <a:t>Voor de manche heeft u er genoeg.</a:t>
            </a:r>
            <a:br>
              <a:rPr lang="nl-NL" dirty="0">
                <a:solidFill>
                  <a:schemeClr val="bg1"/>
                </a:solidFill>
              </a:rPr>
            </a:br>
            <a:r>
              <a:rPr lang="nl-NL" dirty="0">
                <a:solidFill>
                  <a:schemeClr val="bg1"/>
                </a:solidFill>
              </a:rPr>
              <a:t>Kunnen we een fit vinden in een van de hoge kleuren?</a:t>
            </a:r>
            <a:br>
              <a:rPr lang="nl-NL" dirty="0">
                <a:solidFill>
                  <a:schemeClr val="bg1"/>
                </a:solidFill>
              </a:rPr>
            </a:br>
            <a:r>
              <a:rPr lang="nl-NL" dirty="0">
                <a:solidFill>
                  <a:schemeClr val="bg1"/>
                </a:solidFill>
              </a:rPr>
              <a:t>Denk het niet. Dus blijft er maar 1 bod over.</a:t>
            </a:r>
          </a:p>
        </p:txBody>
      </p:sp>
      <p:graphicFrame>
        <p:nvGraphicFramePr>
          <p:cNvPr id="14" name="Tabel 13">
            <a:extLst>
              <a:ext uri="{FF2B5EF4-FFF2-40B4-BE49-F238E27FC236}">
                <a16:creationId xmlns:a16="http://schemas.microsoft.com/office/drawing/2014/main" id="{67111F69-80EB-4615-A967-9FE5013E4800}"/>
              </a:ext>
            </a:extLst>
          </p:cNvPr>
          <p:cNvGraphicFramePr>
            <a:graphicFrameLocks noGrp="1"/>
          </p:cNvGraphicFramePr>
          <p:nvPr>
            <p:extLst>
              <p:ext uri="{D42A27DB-BD31-4B8C-83A1-F6EECF244321}">
                <p14:modId xmlns:p14="http://schemas.microsoft.com/office/powerpoint/2010/main" val="1431895522"/>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1075</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96</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A1092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VB96</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195AADA3-7953-4A6B-B8E0-BEDC74526FB0}"/>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7 Punten </a:t>
            </a:r>
          </a:p>
        </p:txBody>
      </p:sp>
      <p:pic>
        <p:nvPicPr>
          <p:cNvPr id="18" name="Afbeelding 17">
            <a:extLst>
              <a:ext uri="{FF2B5EF4-FFF2-40B4-BE49-F238E27FC236}">
                <a16:creationId xmlns:a16="http://schemas.microsoft.com/office/drawing/2014/main" id="{B5A415A7-4FD7-4270-83E0-CCB35576CA04}"/>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4C7F6AEE-6256-4293-B1E3-D8BC59127871}"/>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1068522F-80CF-4E38-A846-DF4F7F7ACA6F}"/>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733A17DA-D81A-4CE6-9ADC-28779922C44B}"/>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D85DD458-44EA-43F0-80AA-BD79E36E1E8E}"/>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2F6511E2-6105-4DFA-9555-991DA48AF5AC}"/>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2214A755-9D86-4FDD-939D-80AC1C68FE64}"/>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1364129072"/>
      </p:ext>
    </p:extLst>
  </p:cSld>
  <p:clrMapOvr>
    <a:masterClrMapping/>
  </p:clrMapOvr>
  <p:transition advClick="0"/>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3FB469C7-CBB9-4A85-B594-1CF37790EA53}"/>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21</a:t>
            </a:r>
          </a:p>
        </p:txBody>
      </p:sp>
      <p:sp>
        <p:nvSpPr>
          <p:cNvPr id="17" name="Rond diagonale hoek rechthoek 28">
            <a:extLst>
              <a:ext uri="{FF2B5EF4-FFF2-40B4-BE49-F238E27FC236}">
                <a16:creationId xmlns:a16="http://schemas.microsoft.com/office/drawing/2014/main" id="{907F2430-4027-44D5-A74A-DA601131368F}"/>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25CEC748-B20F-43AA-A945-F136C896DA95}"/>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8EA03D93-24E7-4F0C-AA05-121CE02F5563}"/>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54851B93-25EB-41DA-8EE2-EAEEF2A8DAAB}"/>
              </a:ext>
            </a:extLst>
          </p:cNvPr>
          <p:cNvSpPr txBox="1"/>
          <p:nvPr/>
        </p:nvSpPr>
        <p:spPr>
          <a:xfrm>
            <a:off x="3023420" y="3578832"/>
            <a:ext cx="5706000" cy="646331"/>
          </a:xfrm>
          <a:prstGeom prst="rect">
            <a:avLst/>
          </a:prstGeom>
          <a:solidFill>
            <a:schemeClr val="tx1"/>
          </a:solidFill>
          <a:ln>
            <a:solidFill>
              <a:schemeClr val="tx1"/>
            </a:solidFill>
          </a:ln>
        </p:spPr>
        <p:txBody>
          <a:bodyPr wrap="square" rtlCol="0">
            <a:spAutoFit/>
          </a:bodyPr>
          <a:lstStyle/>
          <a:p>
            <a:r>
              <a:rPr lang="nl-NL" dirty="0">
                <a:solidFill>
                  <a:schemeClr val="bg1"/>
                </a:solidFill>
              </a:rPr>
              <a:t>Genoeg punten voor de manche en geen hoge 4-kaart en geen hoge 5-kaart. Mooi geboden. </a:t>
            </a:r>
          </a:p>
        </p:txBody>
      </p:sp>
      <p:sp>
        <p:nvSpPr>
          <p:cNvPr id="22" name="Tekstvak 21">
            <a:extLst>
              <a:ext uri="{FF2B5EF4-FFF2-40B4-BE49-F238E27FC236}">
                <a16:creationId xmlns:a16="http://schemas.microsoft.com/office/drawing/2014/main" id="{C8DEA056-EAC3-457C-ADEC-C96238E07648}"/>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3 SA </a:t>
            </a:r>
          </a:p>
        </p:txBody>
      </p:sp>
      <p:graphicFrame>
        <p:nvGraphicFramePr>
          <p:cNvPr id="12" name="Tabel 11">
            <a:extLst>
              <a:ext uri="{FF2B5EF4-FFF2-40B4-BE49-F238E27FC236}">
                <a16:creationId xmlns:a16="http://schemas.microsoft.com/office/drawing/2014/main" id="{E461D066-9410-429F-95C2-A2B83432E7E1}"/>
              </a:ext>
            </a:extLst>
          </p:cNvPr>
          <p:cNvGraphicFramePr>
            <a:graphicFrameLocks noGrp="1"/>
          </p:cNvGraphicFramePr>
          <p:nvPr>
            <p:extLst>
              <p:ext uri="{D42A27DB-BD31-4B8C-83A1-F6EECF244321}">
                <p14:modId xmlns:p14="http://schemas.microsoft.com/office/powerpoint/2010/main" val="1431895522"/>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1075</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96</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A1092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VB96</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88A39903-E974-4A89-AAFF-B396898BF7CB}"/>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7 Punten </a:t>
            </a:r>
          </a:p>
        </p:txBody>
      </p:sp>
      <p:pic>
        <p:nvPicPr>
          <p:cNvPr id="18" name="Afbeelding 17">
            <a:extLst>
              <a:ext uri="{FF2B5EF4-FFF2-40B4-BE49-F238E27FC236}">
                <a16:creationId xmlns:a16="http://schemas.microsoft.com/office/drawing/2014/main" id="{06B6C6AF-CE3D-481D-9A33-1F5FEAC89692}"/>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78356592-6A76-426F-910D-0EDE7DD570DF}"/>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B3051D82-2235-4881-A1B0-26E557341B02}"/>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C6F96C0F-13DB-4620-995B-EA2656DB2F7F}"/>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E20F6DE2-36A5-411E-8104-DA922647E434}"/>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3EF6ADA9-1137-496D-BBAA-5FBBFE17EF3A}"/>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2FE82D8E-6D87-4F4C-9F01-B88084D2703A}"/>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1154440963"/>
      </p:ext>
    </p:extLst>
  </p:cSld>
  <p:clrMapOvr>
    <a:masterClrMapping/>
  </p:clrMapOvr>
  <p:transition advClick="0"/>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8CF760F7-808E-4777-B8A2-A00B65F9A1F4}"/>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09C63F59-B0AC-4029-B13E-3EFDFFBCC02C}"/>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53721234-9C15-4906-9FBA-A4CF2F007BAC}"/>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D18A1437-5D0B-4AE0-AAC1-95CA2B94FAE8}"/>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6519B7A2-DC7B-46FC-8315-B7AD0CD62A57}"/>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1D620300-97AE-4ECD-93E5-A8A8B3048791}"/>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B7EF169D-16E9-4B7E-8A33-EAAC6F5DED9D}"/>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608A2226-0923-4D24-9286-703476BE6EAC}"/>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D5D4F647-B885-4B20-8ECB-9AD6B57C035F}"/>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42E8E8CC-BAEA-41DF-B46D-CE13A53618BD}"/>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B1BDD62C-4835-4EB1-95FF-188C38AC43E1}"/>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B8CABEBF-A4F6-450A-ACB3-E4F4EF797B43}"/>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A1EC1DD9-E10C-40E5-85FC-8740D4B2D320}"/>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8" action="ppaction://hlinksldjump"/>
            <a:extLst>
              <a:ext uri="{FF2B5EF4-FFF2-40B4-BE49-F238E27FC236}">
                <a16:creationId xmlns:a16="http://schemas.microsoft.com/office/drawing/2014/main" id="{2AB495B1-8550-4B61-94BB-75DE75095EB9}"/>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10" action="ppaction://hlinksldjump"/>
            <a:extLst>
              <a:ext uri="{FF2B5EF4-FFF2-40B4-BE49-F238E27FC236}">
                <a16:creationId xmlns:a16="http://schemas.microsoft.com/office/drawing/2014/main" id="{8B62D74A-04DB-4C96-B618-2BD2B160D606}"/>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8" action="ppaction://hlinksldjump"/>
            <a:extLst>
              <a:ext uri="{FF2B5EF4-FFF2-40B4-BE49-F238E27FC236}">
                <a16:creationId xmlns:a16="http://schemas.microsoft.com/office/drawing/2014/main" id="{30B1F255-2CA3-413A-8295-2A51FE705DEC}"/>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8" action="ppaction://hlinksldjump"/>
            <a:extLst>
              <a:ext uri="{FF2B5EF4-FFF2-40B4-BE49-F238E27FC236}">
                <a16:creationId xmlns:a16="http://schemas.microsoft.com/office/drawing/2014/main" id="{3FDA1E50-3E4B-4604-90F2-3B6C584E9CAD}"/>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B3227532-16C6-45EA-97EB-9D30B96B6CB0}"/>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21482685-8502-4B00-908D-267ACDBC2ED6}"/>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2CDFAFD4-2AF0-4B06-8EDF-D6D6009749D4}"/>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8A4DDF1D-FBC5-4A5F-A18F-D2274B8A7BA0}"/>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0F7EB7DD-0013-4D9F-B4C7-1CB262A839D9}"/>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B878FA0B-405F-4A7F-A045-FCC4CE145C45}"/>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176165F2-F1BF-4ACB-8169-870E7BCAC8FB}"/>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F99A5069-662C-44C0-A631-03250551A090}"/>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D513EBF6-E23A-43B4-B120-5D697858F8CE}"/>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CDAA27BC-691C-41F8-8474-CF0BCFA6D04D}"/>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B348AE65-5BC3-47D4-90D6-C79D262D6CEA}"/>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8C50CA27-5BDE-46BF-931A-AAD3A6B1B8AD}"/>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A39B53F3-1C27-4C9B-936C-37291EBB35D2}"/>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3" name="Rechthoek 122">
            <a:hlinkClick r:id="rId8" action="ppaction://hlinksldjump"/>
            <a:extLst>
              <a:ext uri="{FF2B5EF4-FFF2-40B4-BE49-F238E27FC236}">
                <a16:creationId xmlns:a16="http://schemas.microsoft.com/office/drawing/2014/main" id="{D1799980-A4C9-4B65-B194-9B0A41791426}"/>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8" action="ppaction://hlinksldjump"/>
            <a:extLst>
              <a:ext uri="{FF2B5EF4-FFF2-40B4-BE49-F238E27FC236}">
                <a16:creationId xmlns:a16="http://schemas.microsoft.com/office/drawing/2014/main" id="{E5D154A5-BF90-4EFC-9C69-93A78BDFBDB0}"/>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8" action="ppaction://hlinksldjump"/>
            <a:extLst>
              <a:ext uri="{FF2B5EF4-FFF2-40B4-BE49-F238E27FC236}">
                <a16:creationId xmlns:a16="http://schemas.microsoft.com/office/drawing/2014/main" id="{B398B0CC-42E8-469C-913A-DE253CB845F0}"/>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B90E8321-F9EF-47D8-9D00-6C6CBCD81965}"/>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1" name="Rechthoek 130">
            <a:hlinkClick r:id="rId8" action="ppaction://hlinksldjump"/>
            <a:extLst>
              <a:ext uri="{FF2B5EF4-FFF2-40B4-BE49-F238E27FC236}">
                <a16:creationId xmlns:a16="http://schemas.microsoft.com/office/drawing/2014/main" id="{A210E66F-576B-4A39-97A6-7EE4F85D2F23}"/>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957365DE-9C53-4904-873F-699A477459DE}"/>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3C7BA468-AA7D-4F64-AC51-6AFCE974389E}"/>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888DDC09-1CDD-4323-9BD7-0B488F25B922}"/>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826111DC-6915-407E-819F-D70961972F16}"/>
              </a:ext>
            </a:extLst>
          </p:cNvPr>
          <p:cNvPicPr>
            <a:picLocks noChangeAspect="1"/>
          </p:cNvPicPr>
          <p:nvPr/>
        </p:nvPicPr>
        <p:blipFill>
          <a:blip r:embed="rId11"/>
          <a:stretch>
            <a:fillRect/>
          </a:stretch>
        </p:blipFill>
        <p:spPr>
          <a:xfrm>
            <a:off x="6127792" y="3518280"/>
            <a:ext cx="213378" cy="213378"/>
          </a:xfrm>
          <a:prstGeom prst="rect">
            <a:avLst/>
          </a:prstGeom>
        </p:spPr>
      </p:pic>
      <p:pic>
        <p:nvPicPr>
          <p:cNvPr id="136" name="Afbeelding 135">
            <a:hlinkClick r:id="rId10" action="ppaction://hlinksldjump"/>
            <a:extLst>
              <a:ext uri="{FF2B5EF4-FFF2-40B4-BE49-F238E27FC236}">
                <a16:creationId xmlns:a16="http://schemas.microsoft.com/office/drawing/2014/main" id="{510CEF82-1E42-402E-A566-3B74C883C23E}"/>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15C466AA-E7D2-440F-BF03-89C23E40241C}"/>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9D218E00-267A-4042-9BFE-CD88603A8F04}"/>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3E4097AA-6894-41BC-B1B7-FD3D76C91DF5}"/>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88E4B6BE-17FD-4749-81B5-B84707FA17F2}"/>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7C0A1A40-7AED-4256-ABD2-C9C95AE8753C}"/>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F0325ECE-2DA4-454B-9EB9-2DE7E8B62BF7}"/>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9C614BAF-F627-4661-A9A3-B406FAFFFC8C}"/>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2F216FBC-F453-4554-B4C4-5606A5990D8E}"/>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42B86199-612B-42B0-8B8C-2E380BF3CEE0}"/>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2F6158E5-4150-4C84-A25F-8C8AA372B835}"/>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2487F7E2-E054-4D34-B548-1F6C17A5B4A7}"/>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B7F713AC-5AF6-4B1E-B030-6EF149ED4B8A}"/>
              </a:ext>
            </a:extLst>
          </p:cNvPr>
          <p:cNvPicPr>
            <a:picLocks noChangeAspect="1"/>
          </p:cNvPicPr>
          <p:nvPr/>
        </p:nvPicPr>
        <p:blipFill>
          <a:blip r:embed="rId14"/>
          <a:stretch>
            <a:fillRect/>
          </a:stretch>
        </p:blipFill>
        <p:spPr>
          <a:xfrm>
            <a:off x="7855953" y="485748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6A4DD5A8-0CB0-4DF9-B36F-160720739535}"/>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C85596C0-FA06-41EE-B829-DBCB1FB9BF7D}"/>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6E5F895A-9579-4726-946D-C0468F202BC6}"/>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2" name="Afbeelding 151">
            <a:hlinkClick r:id="rId8" action="ppaction://hlinksldjump"/>
            <a:extLst>
              <a:ext uri="{FF2B5EF4-FFF2-40B4-BE49-F238E27FC236}">
                <a16:creationId xmlns:a16="http://schemas.microsoft.com/office/drawing/2014/main" id="{898A5F8D-F7FA-4CC2-8A50-456EB29AA94F}"/>
              </a:ext>
            </a:extLst>
          </p:cNvPr>
          <p:cNvPicPr>
            <a:picLocks noChangeAspect="1"/>
          </p:cNvPicPr>
          <p:nvPr/>
        </p:nvPicPr>
        <p:blipFill>
          <a:blip r:embed="rId13"/>
          <a:stretch>
            <a:fillRect/>
          </a:stretch>
        </p:blipFill>
        <p:spPr>
          <a:xfrm>
            <a:off x="7279792" y="4198680"/>
            <a:ext cx="213378" cy="190517"/>
          </a:xfrm>
          <a:prstGeom prst="rect">
            <a:avLst/>
          </a:prstGeom>
        </p:spPr>
      </p:pic>
      <p:pic>
        <p:nvPicPr>
          <p:cNvPr id="153" name="Afbeelding 152">
            <a:hlinkClick r:id="rId8" action="ppaction://hlinksldjump"/>
            <a:extLst>
              <a:ext uri="{FF2B5EF4-FFF2-40B4-BE49-F238E27FC236}">
                <a16:creationId xmlns:a16="http://schemas.microsoft.com/office/drawing/2014/main" id="{F8F7573D-28FE-459D-9B93-287CAA88DC04}"/>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4" name="Afbeelding 153">
            <a:hlinkClick r:id="rId8" action="ppaction://hlinksldjump"/>
            <a:extLst>
              <a:ext uri="{FF2B5EF4-FFF2-40B4-BE49-F238E27FC236}">
                <a16:creationId xmlns:a16="http://schemas.microsoft.com/office/drawing/2014/main" id="{3B993896-0A42-4297-A027-859B76E58AF1}"/>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5" name="Afbeelding 154">
            <a:hlinkClick r:id="rId8" action="ppaction://hlinksldjump"/>
            <a:extLst>
              <a:ext uri="{FF2B5EF4-FFF2-40B4-BE49-F238E27FC236}">
                <a16:creationId xmlns:a16="http://schemas.microsoft.com/office/drawing/2014/main" id="{BF74D773-3A47-45E9-BE63-54A8C1D6CADB}"/>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DE388E3D-47A7-4743-9BE5-1D16C7FC64E1}"/>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1A9838C7-37DE-4F2C-9B06-9682B6030EB7}"/>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145CD4C3-B30B-4050-B274-8B084B2B95CF}"/>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2D283CCA-38E4-4AA4-9C43-ABF04CA83085}"/>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0" name="Rechthoek 159">
            <a:hlinkClick r:id="rId8" action="ppaction://hlinksldjump"/>
            <a:extLst>
              <a:ext uri="{FF2B5EF4-FFF2-40B4-BE49-F238E27FC236}">
                <a16:creationId xmlns:a16="http://schemas.microsoft.com/office/drawing/2014/main" id="{7EB53BD4-93E7-48D8-9A33-909CCA15578E}"/>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1" name="Afbeelding 160">
            <a:hlinkClick r:id="rId8" action="ppaction://hlinksldjump"/>
            <a:extLst>
              <a:ext uri="{FF2B5EF4-FFF2-40B4-BE49-F238E27FC236}">
                <a16:creationId xmlns:a16="http://schemas.microsoft.com/office/drawing/2014/main" id="{6D796D2A-453B-4CBE-9EF5-BBFE1CC4FE48}"/>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2" name="Rechthoek 161">
            <a:hlinkClick r:id="rId8" action="ppaction://hlinksldjump"/>
            <a:extLst>
              <a:ext uri="{FF2B5EF4-FFF2-40B4-BE49-F238E27FC236}">
                <a16:creationId xmlns:a16="http://schemas.microsoft.com/office/drawing/2014/main" id="{5F33158D-BCC1-4527-95B1-727F16D98834}"/>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63" name="Rechthoek 162">
            <a:hlinkClick r:id="rId8" action="ppaction://hlinksldjump"/>
            <a:extLst>
              <a:ext uri="{FF2B5EF4-FFF2-40B4-BE49-F238E27FC236}">
                <a16:creationId xmlns:a16="http://schemas.microsoft.com/office/drawing/2014/main" id="{9857CC01-6E92-4AC5-9A9B-79861AE7F161}"/>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2" name="Rechthoek 231">
            <a:hlinkClick r:id="rId8" action="ppaction://hlinksldjump"/>
            <a:extLst>
              <a:ext uri="{FF2B5EF4-FFF2-40B4-BE49-F238E27FC236}">
                <a16:creationId xmlns:a16="http://schemas.microsoft.com/office/drawing/2014/main" id="{AC288995-42E6-47B3-BCBB-3990D52BF9CF}"/>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3" name="Rond diagonale hoek rechthoek 28">
            <a:extLst>
              <a:ext uri="{FF2B5EF4-FFF2-40B4-BE49-F238E27FC236}">
                <a16:creationId xmlns:a16="http://schemas.microsoft.com/office/drawing/2014/main" id="{412EFA98-0980-4631-8E9B-4E066CCA8078}"/>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22</a:t>
            </a:r>
          </a:p>
        </p:txBody>
      </p:sp>
      <p:pic>
        <p:nvPicPr>
          <p:cNvPr id="234" name="Afbeelding 233">
            <a:hlinkClick r:id="rId8" action="ppaction://hlinksldjump"/>
            <a:extLst>
              <a:ext uri="{FF2B5EF4-FFF2-40B4-BE49-F238E27FC236}">
                <a16:creationId xmlns:a16="http://schemas.microsoft.com/office/drawing/2014/main" id="{D08414D5-77ED-4E73-9EE1-E813492B1C6D}"/>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1" name="Tekstvak 120">
            <a:extLst>
              <a:ext uri="{FF2B5EF4-FFF2-40B4-BE49-F238E27FC236}">
                <a16:creationId xmlns:a16="http://schemas.microsoft.com/office/drawing/2014/main" id="{5D5515E1-6A7B-44DA-8B02-C66ECBDC27DC}"/>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2" name="Tekstvak 121">
            <a:extLst>
              <a:ext uri="{FF2B5EF4-FFF2-40B4-BE49-F238E27FC236}">
                <a16:creationId xmlns:a16="http://schemas.microsoft.com/office/drawing/2014/main" id="{F1B1D99B-0ACF-4CE2-A9BE-C826CDE9CB6E}"/>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5" name="Tabel 164">
            <a:extLst>
              <a:ext uri="{FF2B5EF4-FFF2-40B4-BE49-F238E27FC236}">
                <a16:creationId xmlns:a16="http://schemas.microsoft.com/office/drawing/2014/main" id="{2EA24A2D-0BE0-4D49-A365-CC77B08CE0B1}"/>
              </a:ext>
            </a:extLst>
          </p:cNvPr>
          <p:cNvGraphicFramePr>
            <a:graphicFrameLocks noGrp="1"/>
          </p:cNvGraphicFramePr>
          <p:nvPr>
            <p:extLst>
              <p:ext uri="{D42A27DB-BD31-4B8C-83A1-F6EECF244321}">
                <p14:modId xmlns:p14="http://schemas.microsoft.com/office/powerpoint/2010/main" val="139906037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B95</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V875</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7532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A6</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6" name="Rechthoek 165">
            <a:extLst>
              <a:ext uri="{FF2B5EF4-FFF2-40B4-BE49-F238E27FC236}">
                <a16:creationId xmlns:a16="http://schemas.microsoft.com/office/drawing/2014/main" id="{53EAF76B-EAF1-414E-B933-2AFF315B085B}"/>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7 Punten </a:t>
            </a:r>
          </a:p>
        </p:txBody>
      </p:sp>
      <p:pic>
        <p:nvPicPr>
          <p:cNvPr id="167" name="Afbeelding 166">
            <a:extLst>
              <a:ext uri="{FF2B5EF4-FFF2-40B4-BE49-F238E27FC236}">
                <a16:creationId xmlns:a16="http://schemas.microsoft.com/office/drawing/2014/main" id="{23B2AE0F-E497-45F0-97B4-2DBB90FA3559}"/>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8" name="Afbeelding 167">
            <a:extLst>
              <a:ext uri="{FF2B5EF4-FFF2-40B4-BE49-F238E27FC236}">
                <a16:creationId xmlns:a16="http://schemas.microsoft.com/office/drawing/2014/main" id="{7D3C8133-AC68-42F3-99AC-BD912F751C9B}"/>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9" name="Afbeelding 168">
            <a:extLst>
              <a:ext uri="{FF2B5EF4-FFF2-40B4-BE49-F238E27FC236}">
                <a16:creationId xmlns:a16="http://schemas.microsoft.com/office/drawing/2014/main" id="{A18A510D-7024-4AA8-B213-B720546851CB}"/>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0" name="Afbeelding 169">
            <a:extLst>
              <a:ext uri="{FF2B5EF4-FFF2-40B4-BE49-F238E27FC236}">
                <a16:creationId xmlns:a16="http://schemas.microsoft.com/office/drawing/2014/main" id="{05B6AC33-1D7C-4FE9-9A62-629AD3E92437}"/>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47975D9A-6390-4563-B383-0413EB983FD8}"/>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F189AD7C-F1C9-4DEC-8411-2DE03996CCB2}"/>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86" name="Tekstvak 85">
            <a:extLst>
              <a:ext uri="{FF2B5EF4-FFF2-40B4-BE49-F238E27FC236}">
                <a16:creationId xmlns:a16="http://schemas.microsoft.com/office/drawing/2014/main" id="{4C56A5E2-E626-49C3-AD8A-A32B4EAEBA7F}"/>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1210794499"/>
      </p:ext>
    </p:extLst>
  </p:cSld>
  <p:clrMapOvr>
    <a:masterClrMapping/>
  </p:clrMapOvr>
  <p:transition advClick="0"/>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64DA9EC4-FD38-4180-AE58-FE458B5EF3C5}"/>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96110FE1-BC2E-4D38-905A-EFE131AE1F3B}"/>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22</a:t>
            </a:r>
          </a:p>
        </p:txBody>
      </p:sp>
      <p:sp>
        <p:nvSpPr>
          <p:cNvPr id="26" name="Tekstvak 25">
            <a:extLst>
              <a:ext uri="{FF2B5EF4-FFF2-40B4-BE49-F238E27FC236}">
                <a16:creationId xmlns:a16="http://schemas.microsoft.com/office/drawing/2014/main" id="{A335449F-0DFB-48CE-B2BD-6A68580F3F82}"/>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1270BC46-1CB4-4D11-82B1-92D1C6EDEEFA}"/>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D5D351B6-160C-4225-841A-944F33E8416E}"/>
              </a:ext>
            </a:extLst>
          </p:cNvPr>
          <p:cNvSpPr txBox="1"/>
          <p:nvPr/>
        </p:nvSpPr>
        <p:spPr>
          <a:xfrm>
            <a:off x="3077285" y="3124800"/>
            <a:ext cx="5665260" cy="1477328"/>
          </a:xfrm>
          <a:prstGeom prst="rect">
            <a:avLst/>
          </a:prstGeom>
          <a:solidFill>
            <a:schemeClr val="tx1"/>
          </a:solidFill>
          <a:ln>
            <a:solidFill>
              <a:schemeClr val="tx1"/>
            </a:solidFill>
          </a:ln>
        </p:spPr>
        <p:txBody>
          <a:bodyPr wrap="square" rtlCol="0">
            <a:spAutoFit/>
          </a:bodyPr>
          <a:lstStyle/>
          <a:p>
            <a:r>
              <a:rPr lang="nl-NL" dirty="0">
                <a:solidFill>
                  <a:schemeClr val="bg1"/>
                </a:solidFill>
              </a:rPr>
              <a:t>Samen genoeg punten voor de manche.</a:t>
            </a:r>
            <a:br>
              <a:rPr lang="nl-NL" dirty="0">
                <a:solidFill>
                  <a:schemeClr val="bg1"/>
                </a:solidFill>
              </a:rPr>
            </a:br>
            <a:r>
              <a:rPr lang="nl-NL" dirty="0">
                <a:solidFill>
                  <a:schemeClr val="bg1"/>
                </a:solidFill>
              </a:rPr>
              <a:t>Het is uitzoeken welke.</a:t>
            </a:r>
            <a:br>
              <a:rPr lang="nl-NL" dirty="0">
                <a:solidFill>
                  <a:schemeClr val="bg1"/>
                </a:solidFill>
              </a:rPr>
            </a:br>
            <a:r>
              <a:rPr lang="nl-NL" dirty="0">
                <a:solidFill>
                  <a:schemeClr val="bg1"/>
                </a:solidFill>
              </a:rPr>
              <a:t>Met een of twee 4-kaarten hoog dan bieden we?</a:t>
            </a:r>
            <a:br>
              <a:rPr lang="nl-NL" dirty="0">
                <a:solidFill>
                  <a:schemeClr val="bg1"/>
                </a:solidFill>
              </a:rPr>
            </a:br>
            <a:r>
              <a:rPr lang="nl-NL" dirty="0">
                <a:solidFill>
                  <a:schemeClr val="bg1"/>
                </a:solidFill>
              </a:rPr>
              <a:t>Met een 5-kaart hoog, dan bieden we?</a:t>
            </a:r>
            <a:br>
              <a:rPr lang="nl-NL" dirty="0">
                <a:solidFill>
                  <a:schemeClr val="bg1"/>
                </a:solidFill>
              </a:rPr>
            </a:br>
            <a:r>
              <a:rPr lang="nl-NL" dirty="0">
                <a:solidFill>
                  <a:schemeClr val="bg1"/>
                </a:solidFill>
              </a:rPr>
              <a:t>Hebben we geen 4- of 5-kaart hoog, dan bieden we?</a:t>
            </a:r>
          </a:p>
        </p:txBody>
      </p:sp>
      <p:graphicFrame>
        <p:nvGraphicFramePr>
          <p:cNvPr id="14" name="Tabel 13">
            <a:extLst>
              <a:ext uri="{FF2B5EF4-FFF2-40B4-BE49-F238E27FC236}">
                <a16:creationId xmlns:a16="http://schemas.microsoft.com/office/drawing/2014/main" id="{5C66DE6F-989B-47EB-9FC2-C4842B79778E}"/>
              </a:ext>
            </a:extLst>
          </p:cNvPr>
          <p:cNvGraphicFramePr>
            <a:graphicFrameLocks noGrp="1"/>
          </p:cNvGraphicFramePr>
          <p:nvPr>
            <p:extLst>
              <p:ext uri="{D42A27DB-BD31-4B8C-83A1-F6EECF244321}">
                <p14:modId xmlns:p14="http://schemas.microsoft.com/office/powerpoint/2010/main" val="2047771138"/>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B95</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V875</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7532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A6</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60B61947-6439-4443-B01D-3E4AC0639FE5}"/>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7 Punten </a:t>
            </a:r>
          </a:p>
        </p:txBody>
      </p:sp>
      <p:pic>
        <p:nvPicPr>
          <p:cNvPr id="18" name="Afbeelding 17">
            <a:extLst>
              <a:ext uri="{FF2B5EF4-FFF2-40B4-BE49-F238E27FC236}">
                <a16:creationId xmlns:a16="http://schemas.microsoft.com/office/drawing/2014/main" id="{AB4838AD-E733-499A-AD19-0B931F082398}"/>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B86184E9-FBD6-4614-9CED-DA270C91AE25}"/>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5FC8724D-0D06-4E9F-AB55-A8F63551C2B5}"/>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AEDAABAC-08B4-40F8-90E9-582CE9723528}"/>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093E1FA0-A63E-407E-A3ED-CA6CBCA4B8ED}"/>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80111850-0971-48BF-8207-771EAF865DA8}"/>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CDD0573C-1F7D-45D3-9C78-21EBDC9D9360}"/>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872737553"/>
      </p:ext>
    </p:extLst>
  </p:cSld>
  <p:clrMapOvr>
    <a:masterClrMapping/>
  </p:clrMapOvr>
  <p:transition advClick="0"/>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DB5911F7-3E19-45FF-9490-2CAE8D00B2E8}"/>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22</a:t>
            </a:r>
          </a:p>
        </p:txBody>
      </p:sp>
      <p:sp>
        <p:nvSpPr>
          <p:cNvPr id="17" name="Rond diagonale hoek rechthoek 28">
            <a:extLst>
              <a:ext uri="{FF2B5EF4-FFF2-40B4-BE49-F238E27FC236}">
                <a16:creationId xmlns:a16="http://schemas.microsoft.com/office/drawing/2014/main" id="{53423DEF-21C1-4F5E-9B24-D58B180694D9}"/>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6AEE0815-246C-4DBD-A8F1-680487E48BC8}"/>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38E4D670-A92C-49DD-AB32-812341FB251D}"/>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92DFE3E0-D808-4C39-B44F-AB287F3EACAC}"/>
              </a:ext>
            </a:extLst>
          </p:cNvPr>
          <p:cNvSpPr txBox="1"/>
          <p:nvPr/>
        </p:nvSpPr>
        <p:spPr>
          <a:xfrm>
            <a:off x="3023420" y="3578832"/>
            <a:ext cx="5706000" cy="923330"/>
          </a:xfrm>
          <a:prstGeom prst="rect">
            <a:avLst/>
          </a:prstGeom>
          <a:solidFill>
            <a:schemeClr val="tx1"/>
          </a:solidFill>
          <a:ln>
            <a:solidFill>
              <a:schemeClr val="tx1"/>
            </a:solidFill>
          </a:ln>
        </p:spPr>
        <p:txBody>
          <a:bodyPr wrap="square" rtlCol="0">
            <a:spAutoFit/>
          </a:bodyPr>
          <a:lstStyle/>
          <a:p>
            <a:r>
              <a:rPr lang="nl-NL" dirty="0">
                <a:solidFill>
                  <a:schemeClr val="bg1"/>
                </a:solidFill>
              </a:rPr>
              <a:t>Met uw 7 punten voldoende voor de manche.</a:t>
            </a:r>
            <a:br>
              <a:rPr lang="nl-NL" dirty="0">
                <a:solidFill>
                  <a:schemeClr val="bg1"/>
                </a:solidFill>
              </a:rPr>
            </a:br>
            <a:r>
              <a:rPr lang="nl-NL" dirty="0">
                <a:solidFill>
                  <a:schemeClr val="bg1"/>
                </a:solidFill>
              </a:rPr>
              <a:t>Maar het is uiteraard even uitzoeken welke. </a:t>
            </a:r>
            <a:br>
              <a:rPr lang="nl-NL" dirty="0">
                <a:solidFill>
                  <a:schemeClr val="bg1"/>
                </a:solidFill>
              </a:rPr>
            </a:br>
            <a:r>
              <a:rPr lang="nl-NL" dirty="0">
                <a:solidFill>
                  <a:schemeClr val="bg1"/>
                </a:solidFill>
              </a:rPr>
              <a:t>Prima geboden!</a:t>
            </a:r>
          </a:p>
        </p:txBody>
      </p:sp>
      <p:sp>
        <p:nvSpPr>
          <p:cNvPr id="22" name="Tekstvak 21">
            <a:extLst>
              <a:ext uri="{FF2B5EF4-FFF2-40B4-BE49-F238E27FC236}">
                <a16:creationId xmlns:a16="http://schemas.microsoft.com/office/drawing/2014/main" id="{F225A861-96E9-4976-A174-34D59A716B12}"/>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3  </a:t>
            </a:r>
          </a:p>
        </p:txBody>
      </p:sp>
      <p:graphicFrame>
        <p:nvGraphicFramePr>
          <p:cNvPr id="12" name="Tabel 11">
            <a:extLst>
              <a:ext uri="{FF2B5EF4-FFF2-40B4-BE49-F238E27FC236}">
                <a16:creationId xmlns:a16="http://schemas.microsoft.com/office/drawing/2014/main" id="{B2B9F1DA-02E2-4D1E-BF8A-A7F95E66BB82}"/>
              </a:ext>
            </a:extLst>
          </p:cNvPr>
          <p:cNvGraphicFramePr>
            <a:graphicFrameLocks noGrp="1"/>
          </p:cNvGraphicFramePr>
          <p:nvPr>
            <p:extLst>
              <p:ext uri="{D42A27DB-BD31-4B8C-83A1-F6EECF244321}">
                <p14:modId xmlns:p14="http://schemas.microsoft.com/office/powerpoint/2010/main" val="2047771138"/>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B95</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V875</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7532</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A6</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6B19A256-3475-4D40-89C3-25A6243E5930}"/>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7 Punten </a:t>
            </a:r>
          </a:p>
        </p:txBody>
      </p:sp>
      <p:pic>
        <p:nvPicPr>
          <p:cNvPr id="18" name="Afbeelding 17">
            <a:extLst>
              <a:ext uri="{FF2B5EF4-FFF2-40B4-BE49-F238E27FC236}">
                <a16:creationId xmlns:a16="http://schemas.microsoft.com/office/drawing/2014/main" id="{DE4BD0C0-CD2F-43FB-B4FD-7DF33388E748}"/>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F4F661EC-4E84-460F-AA95-88ABC6B9CD58}"/>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9F5CE1CD-7527-442B-8DE1-1EAB858DA8AF}"/>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8D487BE6-EE36-4AB6-86C0-29BD40519E3A}"/>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551F8B4A-F50C-4F10-AFE6-90AC92E99951}"/>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D6697377-BB39-43B5-9C60-48B396CAAFED}"/>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A958EE96-FC75-44D8-85B0-71198BA9F765}"/>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pic>
        <p:nvPicPr>
          <p:cNvPr id="26" name="Afbeelding 25">
            <a:extLst>
              <a:ext uri="{FF2B5EF4-FFF2-40B4-BE49-F238E27FC236}">
                <a16:creationId xmlns:a16="http://schemas.microsoft.com/office/drawing/2014/main" id="{342BA751-A49F-4831-A79A-F843BA8D3854}"/>
              </a:ext>
            </a:extLst>
          </p:cNvPr>
          <p:cNvPicPr>
            <a:picLocks noChangeAspect="1"/>
          </p:cNvPicPr>
          <p:nvPr/>
        </p:nvPicPr>
        <p:blipFill>
          <a:blip r:embed="rId10"/>
          <a:stretch>
            <a:fillRect/>
          </a:stretch>
        </p:blipFill>
        <p:spPr>
          <a:xfrm>
            <a:off x="5439600" y="3200400"/>
            <a:ext cx="213378" cy="213378"/>
          </a:xfrm>
          <a:prstGeom prst="rect">
            <a:avLst/>
          </a:prstGeom>
        </p:spPr>
      </p:pic>
    </p:spTree>
    <p:extLst>
      <p:ext uri="{BB962C8B-B14F-4D97-AF65-F5344CB8AC3E}">
        <p14:creationId xmlns:p14="http://schemas.microsoft.com/office/powerpoint/2010/main" val="3281115770"/>
      </p:ext>
    </p:extLst>
  </p:cSld>
  <p:clrMapOvr>
    <a:masterClrMapping/>
  </p:clrMapOvr>
  <p:transition advClick="0"/>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15FDA187-D9A0-4E1E-988A-AAD0CC9787C0}"/>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ADF6D12B-B292-4B4C-9439-6E89132DD6A8}"/>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FC97BC75-6D53-4BDC-B530-3394089BA13C}"/>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BC30B00E-185B-406D-A913-71061998920B}"/>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3C117AA1-E3C3-4B7C-A373-D12FA7AF4B98}"/>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F5131254-868C-4218-AEBF-D481F8F28D6C}"/>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FB43A5B9-25A8-44E4-B334-42DE14554EF5}"/>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AE1D5167-3E02-4E66-AE8C-5C3C263F67A4}"/>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70F07E05-66AF-430D-BA11-A04A064EACE0}"/>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1AE4D7A2-D04A-4D3D-AE9E-8C6BBD259C69}"/>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CA52EF18-60E1-4E50-85E7-AD5E488E7D2B}"/>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7D1949DE-7713-404F-9197-E3908E93A1FB}"/>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73254629-D715-437B-B4A3-362B24152CE2}"/>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8" action="ppaction://hlinksldjump"/>
            <a:extLst>
              <a:ext uri="{FF2B5EF4-FFF2-40B4-BE49-F238E27FC236}">
                <a16:creationId xmlns:a16="http://schemas.microsoft.com/office/drawing/2014/main" id="{4E05A852-E42D-4987-B0D7-7AD569306D6F}"/>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8" action="ppaction://hlinksldjump"/>
            <a:extLst>
              <a:ext uri="{FF2B5EF4-FFF2-40B4-BE49-F238E27FC236}">
                <a16:creationId xmlns:a16="http://schemas.microsoft.com/office/drawing/2014/main" id="{161821E8-3D4B-4A16-A697-3D66405C81B8}"/>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10" action="ppaction://hlinksldjump"/>
            <a:extLst>
              <a:ext uri="{FF2B5EF4-FFF2-40B4-BE49-F238E27FC236}">
                <a16:creationId xmlns:a16="http://schemas.microsoft.com/office/drawing/2014/main" id="{154973AC-CE7C-4B14-992D-3426B0AEF15D}"/>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8" action="ppaction://hlinksldjump"/>
            <a:extLst>
              <a:ext uri="{FF2B5EF4-FFF2-40B4-BE49-F238E27FC236}">
                <a16:creationId xmlns:a16="http://schemas.microsoft.com/office/drawing/2014/main" id="{CECECCA4-C868-452B-A2C2-C9E700626E57}"/>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8EDD278A-84F9-4493-85A1-3E0246EBF715}"/>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04817D27-AA38-4DCA-A36C-AA8E6643ABAF}"/>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C7EC15F2-7B01-4247-87FE-844414565EAA}"/>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ED65357B-3140-44F1-A2B0-A8BA6B6B50D5}"/>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1830C007-8AE2-4E6F-B7B1-C9D0050C0F07}"/>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24B43547-54AA-444E-B320-AD8F7B68D9BE}"/>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7E14AE3F-4859-4F64-865F-1E5D518B6AF8}"/>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A9D49BB6-CFB6-4751-A5BA-4F52224F861E}"/>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59BE362C-2A10-4528-8506-02A18A539EE9}"/>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18CF0188-AB72-4B2F-87D0-8A246C695C52}"/>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BC8724C5-CD8D-4A22-996B-A2692330D4BA}"/>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EBBC45DB-E803-4187-BFA8-3B9A8273D44D}"/>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0A7278DD-9577-4A79-9D01-3DDCB8A179D9}"/>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3" name="Rechthoek 122">
            <a:hlinkClick r:id="rId8" action="ppaction://hlinksldjump"/>
            <a:extLst>
              <a:ext uri="{FF2B5EF4-FFF2-40B4-BE49-F238E27FC236}">
                <a16:creationId xmlns:a16="http://schemas.microsoft.com/office/drawing/2014/main" id="{D9362CAB-1444-4BCB-A4F3-A1766984C964}"/>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4" name="Rechthoek 123">
            <a:hlinkClick r:id="rId8" action="ppaction://hlinksldjump"/>
            <a:extLst>
              <a:ext uri="{FF2B5EF4-FFF2-40B4-BE49-F238E27FC236}">
                <a16:creationId xmlns:a16="http://schemas.microsoft.com/office/drawing/2014/main" id="{E49477D8-FCE4-454F-8116-C8509F3B821D}"/>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5" name="Rechthoek 124">
            <a:hlinkClick r:id="rId8" action="ppaction://hlinksldjump"/>
            <a:extLst>
              <a:ext uri="{FF2B5EF4-FFF2-40B4-BE49-F238E27FC236}">
                <a16:creationId xmlns:a16="http://schemas.microsoft.com/office/drawing/2014/main" id="{A5D3B6AF-F19C-428B-A912-28BFD718E899}"/>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6" name="Rechthoek 125">
            <a:hlinkClick r:id="rId8" action="ppaction://hlinksldjump"/>
            <a:extLst>
              <a:ext uri="{FF2B5EF4-FFF2-40B4-BE49-F238E27FC236}">
                <a16:creationId xmlns:a16="http://schemas.microsoft.com/office/drawing/2014/main" id="{B6A2D617-4A3D-44CB-9163-2B03469DDFE5}"/>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1" name="Rechthoek 130">
            <a:hlinkClick r:id="rId8" action="ppaction://hlinksldjump"/>
            <a:extLst>
              <a:ext uri="{FF2B5EF4-FFF2-40B4-BE49-F238E27FC236}">
                <a16:creationId xmlns:a16="http://schemas.microsoft.com/office/drawing/2014/main" id="{947B4557-765F-484C-BB0F-E2C02EDFFB8F}"/>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2" name="Rechthoek 131">
            <a:hlinkClick r:id="rId8" action="ppaction://hlinksldjump"/>
            <a:extLst>
              <a:ext uri="{FF2B5EF4-FFF2-40B4-BE49-F238E27FC236}">
                <a16:creationId xmlns:a16="http://schemas.microsoft.com/office/drawing/2014/main" id="{C1FD9EB1-04C7-4218-AC8E-46EE7C35B4A9}"/>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3" name="Rechthoek 132">
            <a:hlinkClick r:id="rId8" action="ppaction://hlinksldjump"/>
            <a:extLst>
              <a:ext uri="{FF2B5EF4-FFF2-40B4-BE49-F238E27FC236}">
                <a16:creationId xmlns:a16="http://schemas.microsoft.com/office/drawing/2014/main" id="{671994E1-D731-4E14-9B1D-F63D510C4678}"/>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4" name="Afbeelding 133">
            <a:hlinkClick r:id="rId8" action="ppaction://hlinksldjump"/>
            <a:extLst>
              <a:ext uri="{FF2B5EF4-FFF2-40B4-BE49-F238E27FC236}">
                <a16:creationId xmlns:a16="http://schemas.microsoft.com/office/drawing/2014/main" id="{B4575374-EABB-4365-A7F5-64710E252739}"/>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B096C8DD-0F41-4566-BB18-144D49722796}"/>
              </a:ext>
            </a:extLst>
          </p:cNvPr>
          <p:cNvPicPr>
            <a:picLocks noChangeAspect="1"/>
          </p:cNvPicPr>
          <p:nvPr/>
        </p:nvPicPr>
        <p:blipFill>
          <a:blip r:embed="rId11"/>
          <a:stretch>
            <a:fillRect/>
          </a:stretch>
        </p:blipFill>
        <p:spPr>
          <a:xfrm>
            <a:off x="6127792" y="3518280"/>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21DAF8A7-7F0C-4351-97D1-A481DCB868F4}"/>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E43EB09D-DD17-4AFD-82CF-1ABBF88C3801}"/>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A79D984E-9374-4D03-92AE-5FCFDA702398}"/>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08E9ABBC-ACA3-4408-AF08-1F290A8A6126}"/>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3335E149-B249-436F-B7FC-60A53C322612}"/>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EC771D6D-C721-435B-A7B1-D133898DC275}"/>
              </a:ext>
            </a:extLst>
          </p:cNvPr>
          <p:cNvPicPr>
            <a:picLocks noChangeAspect="1"/>
          </p:cNvPicPr>
          <p:nvPr/>
        </p:nvPicPr>
        <p:blipFill>
          <a:blip r:embed="rId12"/>
          <a:stretch>
            <a:fillRect/>
          </a:stretch>
        </p:blipFill>
        <p:spPr>
          <a:xfrm>
            <a:off x="6703792" y="3519566"/>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0ACCF22E-F632-4A2B-92FE-841A0DBAB3C3}"/>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3" name="Afbeelding 142">
            <a:hlinkClick r:id="rId8" action="ppaction://hlinksldjump"/>
            <a:extLst>
              <a:ext uri="{FF2B5EF4-FFF2-40B4-BE49-F238E27FC236}">
                <a16:creationId xmlns:a16="http://schemas.microsoft.com/office/drawing/2014/main" id="{BDDC4857-A1A0-479E-AF85-152D3CF833C0}"/>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60CD9D0D-806B-49B4-B678-85E31DD45D4E}"/>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6D6CFA20-67C8-4D2A-9710-B10A15C51635}"/>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946F9411-80F6-4099-9A9C-C26B3A7B19DA}"/>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AADA42EA-F363-470A-8FF4-158278A8BD1D}"/>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2F1C2339-27AD-4851-AC89-D17BBCD05E35}"/>
              </a:ext>
            </a:extLst>
          </p:cNvPr>
          <p:cNvPicPr>
            <a:picLocks noChangeAspect="1"/>
          </p:cNvPicPr>
          <p:nvPr/>
        </p:nvPicPr>
        <p:blipFill>
          <a:blip r:embed="rId14"/>
          <a:stretch>
            <a:fillRect/>
          </a:stretch>
        </p:blipFill>
        <p:spPr>
          <a:xfrm>
            <a:off x="7855953" y="485748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5CFB7E13-0765-424A-AC4E-A945CEEC252F}"/>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8895F9B3-CC63-43BE-BDDA-A17691CD1A96}"/>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2" name="Afbeelding 151">
            <a:hlinkClick r:id="rId8" action="ppaction://hlinksldjump"/>
            <a:extLst>
              <a:ext uri="{FF2B5EF4-FFF2-40B4-BE49-F238E27FC236}">
                <a16:creationId xmlns:a16="http://schemas.microsoft.com/office/drawing/2014/main" id="{0D332BE7-6C66-417C-8189-ABE8D86FC3D6}"/>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3" name="Afbeelding 152">
            <a:hlinkClick r:id="rId8" action="ppaction://hlinksldjump"/>
            <a:extLst>
              <a:ext uri="{FF2B5EF4-FFF2-40B4-BE49-F238E27FC236}">
                <a16:creationId xmlns:a16="http://schemas.microsoft.com/office/drawing/2014/main" id="{8CA80DF1-0DEE-4F9F-8989-CA56A0DF81B5}"/>
              </a:ext>
            </a:extLst>
          </p:cNvPr>
          <p:cNvPicPr>
            <a:picLocks noChangeAspect="1"/>
          </p:cNvPicPr>
          <p:nvPr/>
        </p:nvPicPr>
        <p:blipFill>
          <a:blip r:embed="rId13"/>
          <a:stretch>
            <a:fillRect/>
          </a:stretch>
        </p:blipFill>
        <p:spPr>
          <a:xfrm>
            <a:off x="7279792" y="4198680"/>
            <a:ext cx="213378" cy="190517"/>
          </a:xfrm>
          <a:prstGeom prst="rect">
            <a:avLst/>
          </a:prstGeom>
        </p:spPr>
      </p:pic>
      <p:pic>
        <p:nvPicPr>
          <p:cNvPr id="154" name="Afbeelding 153">
            <a:hlinkClick r:id="rId8" action="ppaction://hlinksldjump"/>
            <a:extLst>
              <a:ext uri="{FF2B5EF4-FFF2-40B4-BE49-F238E27FC236}">
                <a16:creationId xmlns:a16="http://schemas.microsoft.com/office/drawing/2014/main" id="{F277E90C-BA1A-4F5D-BAE9-1F26205363E1}"/>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5" name="Afbeelding 154">
            <a:hlinkClick r:id="rId10" action="ppaction://hlinksldjump"/>
            <a:extLst>
              <a:ext uri="{FF2B5EF4-FFF2-40B4-BE49-F238E27FC236}">
                <a16:creationId xmlns:a16="http://schemas.microsoft.com/office/drawing/2014/main" id="{944D907C-C044-4030-BFC6-F5E09A273F0F}"/>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6" name="Afbeelding 155">
            <a:hlinkClick r:id="rId8" action="ppaction://hlinksldjump"/>
            <a:extLst>
              <a:ext uri="{FF2B5EF4-FFF2-40B4-BE49-F238E27FC236}">
                <a16:creationId xmlns:a16="http://schemas.microsoft.com/office/drawing/2014/main" id="{F414900B-4B80-4321-89B7-5DB4900C4C71}"/>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36B0EBC3-A610-4C29-B4C3-BAFCDC7BCE48}"/>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AAFD65E4-9CC3-4748-B799-2A7557DBC520}"/>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DDF5889A-0E00-4A5A-BF48-3A92B69579F4}"/>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160" name="Afbeelding 159">
            <a:hlinkClick r:id="rId8" action="ppaction://hlinksldjump"/>
            <a:extLst>
              <a:ext uri="{FF2B5EF4-FFF2-40B4-BE49-F238E27FC236}">
                <a16:creationId xmlns:a16="http://schemas.microsoft.com/office/drawing/2014/main" id="{AE121CD2-16B2-4181-B1FC-4885BD5CA533}"/>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1" name="Rechthoek 160">
            <a:hlinkClick r:id="rId8" action="ppaction://hlinksldjump"/>
            <a:extLst>
              <a:ext uri="{FF2B5EF4-FFF2-40B4-BE49-F238E27FC236}">
                <a16:creationId xmlns:a16="http://schemas.microsoft.com/office/drawing/2014/main" id="{E97036E4-428A-485D-897D-B2267E55FD39}"/>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2" name="Afbeelding 161">
            <a:hlinkClick r:id="rId8" action="ppaction://hlinksldjump"/>
            <a:extLst>
              <a:ext uri="{FF2B5EF4-FFF2-40B4-BE49-F238E27FC236}">
                <a16:creationId xmlns:a16="http://schemas.microsoft.com/office/drawing/2014/main" id="{6E3581BD-D614-4797-BE96-A8FC49215930}"/>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63" name="Rechthoek 162">
            <a:hlinkClick r:id="rId8" action="ppaction://hlinksldjump"/>
            <a:extLst>
              <a:ext uri="{FF2B5EF4-FFF2-40B4-BE49-F238E27FC236}">
                <a16:creationId xmlns:a16="http://schemas.microsoft.com/office/drawing/2014/main" id="{3F73DB93-4A15-43FF-8266-EE319E98A9B9}"/>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232" name="Rechthoek 231">
            <a:hlinkClick r:id="rId8" action="ppaction://hlinksldjump"/>
            <a:extLst>
              <a:ext uri="{FF2B5EF4-FFF2-40B4-BE49-F238E27FC236}">
                <a16:creationId xmlns:a16="http://schemas.microsoft.com/office/drawing/2014/main" id="{E598C946-7BFF-4B4F-957E-EB1729D2B781}"/>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3" name="Rechthoek 232">
            <a:hlinkClick r:id="rId8" action="ppaction://hlinksldjump"/>
            <a:extLst>
              <a:ext uri="{FF2B5EF4-FFF2-40B4-BE49-F238E27FC236}">
                <a16:creationId xmlns:a16="http://schemas.microsoft.com/office/drawing/2014/main" id="{DD4E9892-82C5-4E66-874D-E39E75836346}"/>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234" name="Rond diagonale hoek rechthoek 28">
            <a:extLst>
              <a:ext uri="{FF2B5EF4-FFF2-40B4-BE49-F238E27FC236}">
                <a16:creationId xmlns:a16="http://schemas.microsoft.com/office/drawing/2014/main" id="{8BD0B39D-F464-40F5-B31F-C3A30F42DE17}"/>
              </a:ext>
            </a:extLst>
          </p:cNvPr>
          <p:cNvSpPr/>
          <p:nvPr/>
        </p:nvSpPr>
        <p:spPr>
          <a:xfrm>
            <a:off x="396000" y="107658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23</a:t>
            </a:r>
          </a:p>
        </p:txBody>
      </p:sp>
      <p:pic>
        <p:nvPicPr>
          <p:cNvPr id="235" name="Afbeelding 234">
            <a:hlinkClick r:id="rId8" action="ppaction://hlinksldjump"/>
            <a:extLst>
              <a:ext uri="{FF2B5EF4-FFF2-40B4-BE49-F238E27FC236}">
                <a16:creationId xmlns:a16="http://schemas.microsoft.com/office/drawing/2014/main" id="{5CC02C11-5E9C-4C72-AD97-241409D7F3ED}"/>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1" name="Tekstvak 120">
            <a:extLst>
              <a:ext uri="{FF2B5EF4-FFF2-40B4-BE49-F238E27FC236}">
                <a16:creationId xmlns:a16="http://schemas.microsoft.com/office/drawing/2014/main" id="{13B6C919-36CB-490A-9614-F59BA88CDF73}"/>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2" name="Tekstvak 121">
            <a:extLst>
              <a:ext uri="{FF2B5EF4-FFF2-40B4-BE49-F238E27FC236}">
                <a16:creationId xmlns:a16="http://schemas.microsoft.com/office/drawing/2014/main" id="{C9878414-ED4A-412F-8140-5532C51E451F}"/>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4" name="Tabel 163">
            <a:extLst>
              <a:ext uri="{FF2B5EF4-FFF2-40B4-BE49-F238E27FC236}">
                <a16:creationId xmlns:a16="http://schemas.microsoft.com/office/drawing/2014/main" id="{ED83F1AA-E086-41FE-A1B3-0D7D2A6CB295}"/>
              </a:ext>
            </a:extLst>
          </p:cNvPr>
          <p:cNvGraphicFramePr>
            <a:graphicFrameLocks noGrp="1"/>
          </p:cNvGraphicFramePr>
          <p:nvPr>
            <p:extLst>
              <p:ext uri="{D42A27DB-BD31-4B8C-83A1-F6EECF244321}">
                <p14:modId xmlns:p14="http://schemas.microsoft.com/office/powerpoint/2010/main" val="758794571"/>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1063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VB842</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873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76</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5" name="Rechthoek 164">
            <a:extLst>
              <a:ext uri="{FF2B5EF4-FFF2-40B4-BE49-F238E27FC236}">
                <a16:creationId xmlns:a16="http://schemas.microsoft.com/office/drawing/2014/main" id="{F460AAAE-09E9-42D3-BBC0-78262B11E90D}"/>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3 Punten </a:t>
            </a:r>
          </a:p>
        </p:txBody>
      </p:sp>
      <p:pic>
        <p:nvPicPr>
          <p:cNvPr id="166" name="Afbeelding 165">
            <a:extLst>
              <a:ext uri="{FF2B5EF4-FFF2-40B4-BE49-F238E27FC236}">
                <a16:creationId xmlns:a16="http://schemas.microsoft.com/office/drawing/2014/main" id="{221A169F-48B6-49A8-893A-2003656267A0}"/>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7" name="Afbeelding 166">
            <a:extLst>
              <a:ext uri="{FF2B5EF4-FFF2-40B4-BE49-F238E27FC236}">
                <a16:creationId xmlns:a16="http://schemas.microsoft.com/office/drawing/2014/main" id="{82ACDB13-4BD8-4785-8ED2-C7FCAB0AF858}"/>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8" name="Afbeelding 167">
            <a:extLst>
              <a:ext uri="{FF2B5EF4-FFF2-40B4-BE49-F238E27FC236}">
                <a16:creationId xmlns:a16="http://schemas.microsoft.com/office/drawing/2014/main" id="{4AB1BB34-C248-4BD6-A78C-B7EAD52859BC}"/>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69" name="Afbeelding 168">
            <a:extLst>
              <a:ext uri="{FF2B5EF4-FFF2-40B4-BE49-F238E27FC236}">
                <a16:creationId xmlns:a16="http://schemas.microsoft.com/office/drawing/2014/main" id="{D3C55EC0-FD61-4125-9243-F327825F385A}"/>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9C0BD83B-16FA-48F9-8859-C53E284895A1}"/>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48C9779E-0197-4DBB-AE23-31B577FC6E7D}"/>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86" name="Tekstvak 85">
            <a:extLst>
              <a:ext uri="{FF2B5EF4-FFF2-40B4-BE49-F238E27FC236}">
                <a16:creationId xmlns:a16="http://schemas.microsoft.com/office/drawing/2014/main" id="{AB369AED-D8CD-4626-A7DD-2B136E4A89D0}"/>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3739116640"/>
      </p:ext>
    </p:extLst>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9" name="Rond diagonale hoek rechthoek 8">
            <a:extLst>
              <a:ext uri="{FF2B5EF4-FFF2-40B4-BE49-F238E27FC236}">
                <a16:creationId xmlns:a16="http://schemas.microsoft.com/office/drawing/2014/main" id="{47859DAA-5F50-434A-BA09-69E9AD94E6BA}"/>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3" name="Rond diagonale hoek rechthoek 13">
            <a:extLst>
              <a:ext uri="{FF2B5EF4-FFF2-40B4-BE49-F238E27FC236}">
                <a16:creationId xmlns:a16="http://schemas.microsoft.com/office/drawing/2014/main" id="{2E87041F-3F9F-44CB-B640-54DD4BEB5A47}"/>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a:t>
            </a:r>
          </a:p>
        </p:txBody>
      </p:sp>
      <p:sp>
        <p:nvSpPr>
          <p:cNvPr id="34" name="Tekstvak 33">
            <a:extLst>
              <a:ext uri="{FF2B5EF4-FFF2-40B4-BE49-F238E27FC236}">
                <a16:creationId xmlns:a16="http://schemas.microsoft.com/office/drawing/2014/main" id="{74E6A2DD-DE7C-413A-A5BA-6253A2EC3AB7}"/>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35" name="Tekstvak 34">
            <a:extLst>
              <a:ext uri="{FF2B5EF4-FFF2-40B4-BE49-F238E27FC236}">
                <a16:creationId xmlns:a16="http://schemas.microsoft.com/office/drawing/2014/main" id="{32D3FBFD-640E-4841-AD2A-D0E80B333F49}"/>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2" name="Tekstvak 11">
            <a:extLst>
              <a:ext uri="{FF2B5EF4-FFF2-40B4-BE49-F238E27FC236}">
                <a16:creationId xmlns:a16="http://schemas.microsoft.com/office/drawing/2014/main" id="{08CC2676-D675-4D4E-8303-2BFF55EECE7C}"/>
              </a:ext>
            </a:extLst>
          </p:cNvPr>
          <p:cNvSpPr txBox="1"/>
          <p:nvPr/>
        </p:nvSpPr>
        <p:spPr>
          <a:xfrm>
            <a:off x="3077285" y="3124800"/>
            <a:ext cx="5665260" cy="1477328"/>
          </a:xfrm>
          <a:prstGeom prst="rect">
            <a:avLst/>
          </a:prstGeom>
          <a:solidFill>
            <a:schemeClr val="tx1"/>
          </a:solidFill>
          <a:ln>
            <a:solidFill>
              <a:schemeClr val="tx1"/>
            </a:solidFill>
          </a:ln>
        </p:spPr>
        <p:txBody>
          <a:bodyPr wrap="square" rtlCol="0">
            <a:spAutoFit/>
          </a:bodyPr>
          <a:lstStyle/>
          <a:p>
            <a:r>
              <a:rPr lang="nl-NL" dirty="0">
                <a:solidFill>
                  <a:schemeClr val="bg1"/>
                </a:solidFill>
              </a:rPr>
              <a:t>U kunt geen Stayman bieden. </a:t>
            </a:r>
            <a:br>
              <a:rPr lang="nl-NL" dirty="0">
                <a:solidFill>
                  <a:schemeClr val="bg1"/>
                </a:solidFill>
              </a:rPr>
            </a:br>
            <a:r>
              <a:rPr lang="nl-NL" dirty="0">
                <a:solidFill>
                  <a:schemeClr val="bg1"/>
                </a:solidFill>
              </a:rPr>
              <a:t>Geen 4-kaart hoog en 8+ punten.</a:t>
            </a:r>
            <a:br>
              <a:rPr lang="nl-NL" dirty="0">
                <a:solidFill>
                  <a:schemeClr val="bg1"/>
                </a:solidFill>
              </a:rPr>
            </a:br>
            <a:r>
              <a:rPr lang="nl-NL" dirty="0">
                <a:solidFill>
                  <a:schemeClr val="bg1"/>
                </a:solidFill>
              </a:rPr>
              <a:t>U kunt geen Jacoby bieden.</a:t>
            </a:r>
            <a:br>
              <a:rPr lang="nl-NL" dirty="0">
                <a:solidFill>
                  <a:schemeClr val="bg1"/>
                </a:solidFill>
              </a:rPr>
            </a:br>
            <a:r>
              <a:rPr lang="nl-NL" dirty="0">
                <a:solidFill>
                  <a:schemeClr val="bg1"/>
                </a:solidFill>
              </a:rPr>
              <a:t>Geen 5-kaart hoog.</a:t>
            </a:r>
            <a:br>
              <a:rPr lang="nl-NL" dirty="0">
                <a:solidFill>
                  <a:schemeClr val="bg1"/>
                </a:solidFill>
              </a:rPr>
            </a:br>
            <a:r>
              <a:rPr lang="nl-NL" dirty="0">
                <a:solidFill>
                  <a:schemeClr val="bg1"/>
                </a:solidFill>
              </a:rPr>
              <a:t>Hoeveel punten heeft u minimaal met uw partner?</a:t>
            </a:r>
          </a:p>
        </p:txBody>
      </p:sp>
      <p:graphicFrame>
        <p:nvGraphicFramePr>
          <p:cNvPr id="13" name="Tabel 12">
            <a:extLst>
              <a:ext uri="{FF2B5EF4-FFF2-40B4-BE49-F238E27FC236}">
                <a16:creationId xmlns:a16="http://schemas.microsoft.com/office/drawing/2014/main" id="{311F937A-1A2F-44FB-88F5-019372CD22A0}"/>
              </a:ext>
            </a:extLst>
          </p:cNvPr>
          <p:cNvGraphicFramePr>
            <a:graphicFrameLocks noGrp="1"/>
          </p:cNvGraphicFramePr>
          <p:nvPr>
            <p:extLst>
              <p:ext uri="{D42A27DB-BD31-4B8C-83A1-F6EECF244321}">
                <p14:modId xmlns:p14="http://schemas.microsoft.com/office/powerpoint/2010/main" val="3883414020"/>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A104</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H9</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10843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10765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4" name="Rechthoek 13">
            <a:extLst>
              <a:ext uri="{FF2B5EF4-FFF2-40B4-BE49-F238E27FC236}">
                <a16:creationId xmlns:a16="http://schemas.microsoft.com/office/drawing/2014/main" id="{7D18DC4B-413F-45EA-A283-16BE19DA2411}"/>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7 Punten </a:t>
            </a:r>
          </a:p>
        </p:txBody>
      </p:sp>
      <p:pic>
        <p:nvPicPr>
          <p:cNvPr id="16" name="Afbeelding 15">
            <a:extLst>
              <a:ext uri="{FF2B5EF4-FFF2-40B4-BE49-F238E27FC236}">
                <a16:creationId xmlns:a16="http://schemas.microsoft.com/office/drawing/2014/main" id="{E31A6F00-AF44-4065-9425-E62338A55964}"/>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7" name="Afbeelding 16">
            <a:extLst>
              <a:ext uri="{FF2B5EF4-FFF2-40B4-BE49-F238E27FC236}">
                <a16:creationId xmlns:a16="http://schemas.microsoft.com/office/drawing/2014/main" id="{29E4054A-E75F-4125-BEF7-5B917C22F836}"/>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18" name="Afbeelding 17">
            <a:extLst>
              <a:ext uri="{FF2B5EF4-FFF2-40B4-BE49-F238E27FC236}">
                <a16:creationId xmlns:a16="http://schemas.microsoft.com/office/drawing/2014/main" id="{D54447EC-8C7B-4BEB-91E5-8BB0948943B7}"/>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0" name="Afbeelding 19">
            <a:extLst>
              <a:ext uri="{FF2B5EF4-FFF2-40B4-BE49-F238E27FC236}">
                <a16:creationId xmlns:a16="http://schemas.microsoft.com/office/drawing/2014/main" id="{0362590E-4084-49EB-9471-03B2A4C697A0}"/>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1" name="Rond diagonale hoek rechthoek 17">
            <a:extLst>
              <a:ext uri="{FF2B5EF4-FFF2-40B4-BE49-F238E27FC236}">
                <a16:creationId xmlns:a16="http://schemas.microsoft.com/office/drawing/2014/main" id="{B5D0D109-D04C-4DE6-98BC-F0B4F55E10DF}"/>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2" name="Tekstvak 21">
            <a:extLst>
              <a:ext uri="{FF2B5EF4-FFF2-40B4-BE49-F238E27FC236}">
                <a16:creationId xmlns:a16="http://schemas.microsoft.com/office/drawing/2014/main" id="{A9188A3D-8D00-49A6-9360-0D293E590F2B}"/>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4" name="Tekstvak 23">
            <a:extLst>
              <a:ext uri="{FF2B5EF4-FFF2-40B4-BE49-F238E27FC236}">
                <a16:creationId xmlns:a16="http://schemas.microsoft.com/office/drawing/2014/main" id="{F0CC5A61-9489-4B5E-A03C-A7CE3E0AEE8A}"/>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cSld>
  <p:clrMapOvr>
    <a:masterClrMapping/>
  </p:clrMapOvr>
  <p:transition advClick="0"/>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424343A3-B967-44C6-A60B-7A04802BD01D}"/>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363F4F04-87CE-4FFB-9AD2-6FFCC2B8E955}"/>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23</a:t>
            </a:r>
          </a:p>
        </p:txBody>
      </p:sp>
      <p:sp>
        <p:nvSpPr>
          <p:cNvPr id="26" name="Tekstvak 25">
            <a:extLst>
              <a:ext uri="{FF2B5EF4-FFF2-40B4-BE49-F238E27FC236}">
                <a16:creationId xmlns:a16="http://schemas.microsoft.com/office/drawing/2014/main" id="{A82C2313-3E75-48F0-8C9B-7783BF0F7177}"/>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5FA16A3A-0496-4C2C-8DC8-D09C1EA496CA}"/>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280820FE-5397-4D56-BC02-868BCFA2C291}"/>
              </a:ext>
            </a:extLst>
          </p:cNvPr>
          <p:cNvSpPr txBox="1"/>
          <p:nvPr/>
        </p:nvSpPr>
        <p:spPr>
          <a:xfrm>
            <a:off x="3077285" y="3124800"/>
            <a:ext cx="5665260" cy="1754326"/>
          </a:xfrm>
          <a:prstGeom prst="rect">
            <a:avLst/>
          </a:prstGeom>
          <a:solidFill>
            <a:schemeClr val="tx1"/>
          </a:solidFill>
          <a:ln>
            <a:solidFill>
              <a:schemeClr val="tx1"/>
            </a:solidFill>
          </a:ln>
        </p:spPr>
        <p:txBody>
          <a:bodyPr wrap="square" rtlCol="0">
            <a:spAutoFit/>
          </a:bodyPr>
          <a:lstStyle/>
          <a:p>
            <a:r>
              <a:rPr lang="nl-NL" dirty="0">
                <a:solidFill>
                  <a:schemeClr val="bg1"/>
                </a:solidFill>
              </a:rPr>
              <a:t>Misschien dat u Pas heeft geboden. </a:t>
            </a:r>
            <a:br>
              <a:rPr lang="nl-NL" dirty="0">
                <a:solidFill>
                  <a:schemeClr val="bg1"/>
                </a:solidFill>
              </a:rPr>
            </a:br>
            <a:r>
              <a:rPr lang="nl-NL" dirty="0">
                <a:solidFill>
                  <a:schemeClr val="bg1"/>
                </a:solidFill>
              </a:rPr>
              <a:t>Dan klopt dat met de punten misschien net, maar er is een andere reden waarom u dat niet moet doen.</a:t>
            </a:r>
            <a:br>
              <a:rPr lang="nl-NL" dirty="0">
                <a:solidFill>
                  <a:schemeClr val="bg1"/>
                </a:solidFill>
              </a:rPr>
            </a:br>
            <a:r>
              <a:rPr lang="nl-NL" dirty="0">
                <a:solidFill>
                  <a:schemeClr val="bg1"/>
                </a:solidFill>
              </a:rPr>
              <a:t>Ook 3 Sans Atout bieden met 3 punten moet u niet doen.</a:t>
            </a:r>
            <a:br>
              <a:rPr lang="nl-NL" dirty="0">
                <a:solidFill>
                  <a:schemeClr val="bg1"/>
                </a:solidFill>
              </a:rPr>
            </a:br>
            <a:r>
              <a:rPr lang="nl-NL" dirty="0">
                <a:solidFill>
                  <a:schemeClr val="bg1"/>
                </a:solidFill>
              </a:rPr>
              <a:t>U heeft een 5-kaart hoog.</a:t>
            </a:r>
            <a:br>
              <a:rPr lang="nl-NL" dirty="0">
                <a:solidFill>
                  <a:schemeClr val="bg1"/>
                </a:solidFill>
              </a:rPr>
            </a:br>
            <a:r>
              <a:rPr lang="nl-NL" dirty="0">
                <a:solidFill>
                  <a:schemeClr val="bg1"/>
                </a:solidFill>
              </a:rPr>
              <a:t>En met een 5-kaart hoog bieden wij?</a:t>
            </a:r>
          </a:p>
        </p:txBody>
      </p:sp>
      <p:graphicFrame>
        <p:nvGraphicFramePr>
          <p:cNvPr id="14" name="Tabel 13">
            <a:extLst>
              <a:ext uri="{FF2B5EF4-FFF2-40B4-BE49-F238E27FC236}">
                <a16:creationId xmlns:a16="http://schemas.microsoft.com/office/drawing/2014/main" id="{5BBBE704-57FE-4B3B-8E98-867C1B0BCDEB}"/>
              </a:ext>
            </a:extLst>
          </p:cNvPr>
          <p:cNvGraphicFramePr>
            <a:graphicFrameLocks noGrp="1"/>
          </p:cNvGraphicFramePr>
          <p:nvPr>
            <p:extLst>
              <p:ext uri="{D42A27DB-BD31-4B8C-83A1-F6EECF244321}">
                <p14:modId xmlns:p14="http://schemas.microsoft.com/office/powerpoint/2010/main" val="3390188738"/>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1063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VB842</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873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76</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E998E2FA-354D-4F92-9FDF-EE76F89FFC53}"/>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3 Punten </a:t>
            </a:r>
          </a:p>
        </p:txBody>
      </p:sp>
      <p:pic>
        <p:nvPicPr>
          <p:cNvPr id="18" name="Afbeelding 17">
            <a:extLst>
              <a:ext uri="{FF2B5EF4-FFF2-40B4-BE49-F238E27FC236}">
                <a16:creationId xmlns:a16="http://schemas.microsoft.com/office/drawing/2014/main" id="{A4E87633-9622-4D6A-AFDE-D2ED5698F0D4}"/>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405DDEDD-63DE-4FC9-9131-77F8E8F56D5D}"/>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A5DE7DC9-ADD5-46DA-BA25-543DBBF12974}"/>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67E47688-B0C0-4CDB-ADB8-7C7762229BCC}"/>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08E9A59B-6C8D-433C-A5A7-BA485920814F}"/>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877F3512-52C9-4D56-8FBB-9379C3F3E92B}"/>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A592A0A7-F342-47E2-BED3-63DDA69C08ED}"/>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1371522996"/>
      </p:ext>
    </p:extLst>
  </p:cSld>
  <p:clrMapOvr>
    <a:masterClrMapping/>
  </p:clrMapOvr>
  <p:transition advClick="0"/>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4DCE958C-021E-4764-BFAC-207EF9B7C515}"/>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23</a:t>
            </a:r>
          </a:p>
        </p:txBody>
      </p:sp>
      <p:sp>
        <p:nvSpPr>
          <p:cNvPr id="17" name="Rond diagonale hoek rechthoek 28">
            <a:extLst>
              <a:ext uri="{FF2B5EF4-FFF2-40B4-BE49-F238E27FC236}">
                <a16:creationId xmlns:a16="http://schemas.microsoft.com/office/drawing/2014/main" id="{0EAFDA5F-EFAD-4B2F-8D1B-068CA373588C}"/>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65BB7216-BB59-42E5-B9E2-4960CAFD5A2F}"/>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7F165DED-034D-407A-9A08-323B131CFD1E}"/>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A0E629F6-A2B1-44BD-B392-400FD671D85A}"/>
              </a:ext>
            </a:extLst>
          </p:cNvPr>
          <p:cNvSpPr txBox="1"/>
          <p:nvPr/>
        </p:nvSpPr>
        <p:spPr>
          <a:xfrm>
            <a:off x="3023420" y="3578832"/>
            <a:ext cx="5706000" cy="923330"/>
          </a:xfrm>
          <a:prstGeom prst="rect">
            <a:avLst/>
          </a:prstGeom>
          <a:solidFill>
            <a:schemeClr val="tx1"/>
          </a:solidFill>
          <a:ln>
            <a:solidFill>
              <a:schemeClr val="tx1"/>
            </a:solidFill>
          </a:ln>
        </p:spPr>
        <p:txBody>
          <a:bodyPr wrap="square" rtlCol="0">
            <a:spAutoFit/>
          </a:bodyPr>
          <a:lstStyle/>
          <a:p>
            <a:r>
              <a:rPr lang="nl-NL" dirty="0">
                <a:solidFill>
                  <a:schemeClr val="bg1"/>
                </a:solidFill>
              </a:rPr>
              <a:t>Met een 5-kaart hoog bieden wij Jacoby.</a:t>
            </a:r>
            <a:br>
              <a:rPr lang="nl-NL" dirty="0">
                <a:solidFill>
                  <a:schemeClr val="bg1"/>
                </a:solidFill>
              </a:rPr>
            </a:br>
            <a:r>
              <a:rPr lang="nl-NL" dirty="0">
                <a:solidFill>
                  <a:schemeClr val="bg1"/>
                </a:solidFill>
              </a:rPr>
              <a:t>Ook met 3 punten. </a:t>
            </a:r>
            <a:br>
              <a:rPr lang="nl-NL" dirty="0">
                <a:solidFill>
                  <a:schemeClr val="bg1"/>
                </a:solidFill>
              </a:rPr>
            </a:br>
            <a:r>
              <a:rPr lang="nl-NL" dirty="0">
                <a:solidFill>
                  <a:schemeClr val="bg1"/>
                </a:solidFill>
              </a:rPr>
              <a:t>Jacoby mag zelfs met 0 punten geboden worden.</a:t>
            </a:r>
          </a:p>
        </p:txBody>
      </p:sp>
      <p:sp>
        <p:nvSpPr>
          <p:cNvPr id="22" name="Tekstvak 21">
            <a:extLst>
              <a:ext uri="{FF2B5EF4-FFF2-40B4-BE49-F238E27FC236}">
                <a16:creationId xmlns:a16="http://schemas.microsoft.com/office/drawing/2014/main" id="{357FF635-23FF-4947-B1E2-7AEAEB3184AC}"/>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3 </a:t>
            </a:r>
          </a:p>
        </p:txBody>
      </p:sp>
      <p:graphicFrame>
        <p:nvGraphicFramePr>
          <p:cNvPr id="12" name="Tabel 11">
            <a:extLst>
              <a:ext uri="{FF2B5EF4-FFF2-40B4-BE49-F238E27FC236}">
                <a16:creationId xmlns:a16="http://schemas.microsoft.com/office/drawing/2014/main" id="{4EE5553B-34F8-464D-A4CB-6E6E24050B43}"/>
              </a:ext>
            </a:extLst>
          </p:cNvPr>
          <p:cNvGraphicFramePr>
            <a:graphicFrameLocks noGrp="1"/>
          </p:cNvGraphicFramePr>
          <p:nvPr>
            <p:extLst>
              <p:ext uri="{D42A27DB-BD31-4B8C-83A1-F6EECF244321}">
                <p14:modId xmlns:p14="http://schemas.microsoft.com/office/powerpoint/2010/main" val="3390188738"/>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1063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VB842</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873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76</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8D84C7C8-F318-4D39-AE9C-F8DB9344C6B0}"/>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3 Punten </a:t>
            </a:r>
          </a:p>
        </p:txBody>
      </p:sp>
      <p:pic>
        <p:nvPicPr>
          <p:cNvPr id="18" name="Afbeelding 17">
            <a:extLst>
              <a:ext uri="{FF2B5EF4-FFF2-40B4-BE49-F238E27FC236}">
                <a16:creationId xmlns:a16="http://schemas.microsoft.com/office/drawing/2014/main" id="{11D76F64-36F3-40DE-AD73-DCE982640AC4}"/>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ED896196-36C2-43B2-BE90-9CED9A5E4882}"/>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B3BF2D2E-A72E-496A-A83D-8CF169A4419E}"/>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6F8DEFAF-0986-4602-A4C9-197BA7FBD737}"/>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5B7F24F3-E3EC-4844-9271-9B418446C3EA}"/>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08A6D62F-E2B1-47C8-9206-F9A8B9168DE1}"/>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1F4B223F-E27A-4D87-AADA-6E8DA7D3AAFA}"/>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pic>
        <p:nvPicPr>
          <p:cNvPr id="26" name="Afbeelding 25">
            <a:extLst>
              <a:ext uri="{FF2B5EF4-FFF2-40B4-BE49-F238E27FC236}">
                <a16:creationId xmlns:a16="http://schemas.microsoft.com/office/drawing/2014/main" id="{89582AF2-750A-4B08-9C6F-B8B20F5F345A}"/>
              </a:ext>
            </a:extLst>
          </p:cNvPr>
          <p:cNvPicPr>
            <a:picLocks noChangeAspect="1"/>
          </p:cNvPicPr>
          <p:nvPr/>
        </p:nvPicPr>
        <p:blipFill>
          <a:blip r:embed="rId7"/>
          <a:stretch>
            <a:fillRect/>
          </a:stretch>
        </p:blipFill>
        <p:spPr>
          <a:xfrm>
            <a:off x="5439600" y="3200400"/>
            <a:ext cx="213378" cy="213378"/>
          </a:xfrm>
          <a:prstGeom prst="rect">
            <a:avLst/>
          </a:prstGeom>
        </p:spPr>
      </p:pic>
    </p:spTree>
    <p:extLst>
      <p:ext uri="{BB962C8B-B14F-4D97-AF65-F5344CB8AC3E}">
        <p14:creationId xmlns:p14="http://schemas.microsoft.com/office/powerpoint/2010/main" val="2000022622"/>
      </p:ext>
    </p:extLst>
  </p:cSld>
  <p:clrMapOvr>
    <a:masterClrMapping/>
  </p:clrMapOvr>
  <p:transition advClick="0"/>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83" name="Rond diagonale hoek rechthoek 28">
            <a:extLst>
              <a:ext uri="{FF2B5EF4-FFF2-40B4-BE49-F238E27FC236}">
                <a16:creationId xmlns:a16="http://schemas.microsoft.com/office/drawing/2014/main" id="{A74D516F-A0C9-4B86-9E9B-4871C1F12142}"/>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24</a:t>
            </a:r>
          </a:p>
        </p:txBody>
      </p:sp>
      <p:sp>
        <p:nvSpPr>
          <p:cNvPr id="92" name="Rechthoek 91">
            <a:hlinkClick r:id="rId8" action="ppaction://hlinksldjump"/>
            <a:extLst>
              <a:ext uri="{FF2B5EF4-FFF2-40B4-BE49-F238E27FC236}">
                <a16:creationId xmlns:a16="http://schemas.microsoft.com/office/drawing/2014/main" id="{060561B0-7A46-465A-A948-937634DD8EE9}"/>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3" name="Rechthoek 92">
            <a:hlinkClick r:id="rId8" action="ppaction://hlinksldjump"/>
            <a:extLst>
              <a:ext uri="{FF2B5EF4-FFF2-40B4-BE49-F238E27FC236}">
                <a16:creationId xmlns:a16="http://schemas.microsoft.com/office/drawing/2014/main" id="{B2D992A9-AAAD-4D39-A59A-B433016920AF}"/>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4" name="Rechthoek 93">
            <a:hlinkClick r:id="rId8" action="ppaction://hlinksldjump"/>
            <a:extLst>
              <a:ext uri="{FF2B5EF4-FFF2-40B4-BE49-F238E27FC236}">
                <a16:creationId xmlns:a16="http://schemas.microsoft.com/office/drawing/2014/main" id="{9205832A-DBF6-4089-9511-3AB2FCE9A7BA}"/>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5" name="Rechthoek 94">
            <a:hlinkClick r:id="rId9" action="ppaction://hlinksldjump"/>
            <a:extLst>
              <a:ext uri="{FF2B5EF4-FFF2-40B4-BE49-F238E27FC236}">
                <a16:creationId xmlns:a16="http://schemas.microsoft.com/office/drawing/2014/main" id="{0B8E0F7E-01D1-4963-99D7-8AB70FACE0CF}"/>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6" name="Rechthoek 95">
            <a:hlinkClick r:id="rId9" action="ppaction://hlinksldjump"/>
            <a:extLst>
              <a:ext uri="{FF2B5EF4-FFF2-40B4-BE49-F238E27FC236}">
                <a16:creationId xmlns:a16="http://schemas.microsoft.com/office/drawing/2014/main" id="{5D6EFD11-EB91-498E-A039-97A8023B8B40}"/>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7" name="Rechthoek 96">
            <a:hlinkClick r:id="rId8" action="ppaction://hlinksldjump"/>
            <a:extLst>
              <a:ext uri="{FF2B5EF4-FFF2-40B4-BE49-F238E27FC236}">
                <a16:creationId xmlns:a16="http://schemas.microsoft.com/office/drawing/2014/main" id="{FD1491C2-FA43-4F5C-AA50-02E102A12F45}"/>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8" name="Rechthoek 97">
            <a:hlinkClick r:id="" action="ppaction://hlinkshowjump?jump=nextslide"/>
            <a:extLst>
              <a:ext uri="{FF2B5EF4-FFF2-40B4-BE49-F238E27FC236}">
                <a16:creationId xmlns:a16="http://schemas.microsoft.com/office/drawing/2014/main" id="{A2525891-ACB4-4455-8BD7-7AA323EE621F}"/>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8A19814B-E8E7-4420-BEFA-A5B93804D994}"/>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100" name="Rechthoek 99">
            <a:hlinkClick r:id="rId8" action="ppaction://hlinksldjump"/>
            <a:extLst>
              <a:ext uri="{FF2B5EF4-FFF2-40B4-BE49-F238E27FC236}">
                <a16:creationId xmlns:a16="http://schemas.microsoft.com/office/drawing/2014/main" id="{2AD06D62-8579-4A9C-88C2-8F4CB4C3A817}"/>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1" name="Rechthoek 100">
            <a:hlinkClick r:id="rId8" action="ppaction://hlinksldjump"/>
            <a:extLst>
              <a:ext uri="{FF2B5EF4-FFF2-40B4-BE49-F238E27FC236}">
                <a16:creationId xmlns:a16="http://schemas.microsoft.com/office/drawing/2014/main" id="{6B68391A-1BCC-416E-82BD-376002C8C413}"/>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2" name="Rechthoek 101">
            <a:hlinkClick r:id="rId8" action="ppaction://hlinksldjump"/>
            <a:extLst>
              <a:ext uri="{FF2B5EF4-FFF2-40B4-BE49-F238E27FC236}">
                <a16:creationId xmlns:a16="http://schemas.microsoft.com/office/drawing/2014/main" id="{DD9310F3-2C52-433E-A550-EB3EF55DC198}"/>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3" name="Rechthoek 102">
            <a:hlinkClick r:id="rId8" action="ppaction://hlinksldjump"/>
            <a:extLst>
              <a:ext uri="{FF2B5EF4-FFF2-40B4-BE49-F238E27FC236}">
                <a16:creationId xmlns:a16="http://schemas.microsoft.com/office/drawing/2014/main" id="{7891A9F1-36A6-4137-B436-E16002FA3336}"/>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4" name="Rechthoek 103">
            <a:hlinkClick r:id="rId8" action="ppaction://hlinksldjump"/>
            <a:extLst>
              <a:ext uri="{FF2B5EF4-FFF2-40B4-BE49-F238E27FC236}">
                <a16:creationId xmlns:a16="http://schemas.microsoft.com/office/drawing/2014/main" id="{58D9A7B0-6357-481B-A65E-B3EC2FB7F1DA}"/>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5" name="Rechthoek 104">
            <a:hlinkClick r:id="rId8" action="ppaction://hlinksldjump"/>
            <a:extLst>
              <a:ext uri="{FF2B5EF4-FFF2-40B4-BE49-F238E27FC236}">
                <a16:creationId xmlns:a16="http://schemas.microsoft.com/office/drawing/2014/main" id="{9DC27408-6079-4812-85B8-8AF06BDD5D37}"/>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6" name="Rechthoek 105">
            <a:hlinkClick r:id="rId8" action="ppaction://hlinksldjump"/>
            <a:extLst>
              <a:ext uri="{FF2B5EF4-FFF2-40B4-BE49-F238E27FC236}">
                <a16:creationId xmlns:a16="http://schemas.microsoft.com/office/drawing/2014/main" id="{3A8CDA2F-3122-47F0-831A-416357D13A7D}"/>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7" name="Rechthoek 106">
            <a:hlinkClick r:id="rId8" action="ppaction://hlinksldjump"/>
            <a:extLst>
              <a:ext uri="{FF2B5EF4-FFF2-40B4-BE49-F238E27FC236}">
                <a16:creationId xmlns:a16="http://schemas.microsoft.com/office/drawing/2014/main" id="{77A5640D-A6BD-403B-A4FB-93F3A492DF53}"/>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9340655E-CB58-49A4-B685-3DF83F6F83DF}"/>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9" name="Rechthoek 108">
            <a:hlinkClick r:id="rId8" action="ppaction://hlinksldjump"/>
            <a:extLst>
              <a:ext uri="{FF2B5EF4-FFF2-40B4-BE49-F238E27FC236}">
                <a16:creationId xmlns:a16="http://schemas.microsoft.com/office/drawing/2014/main" id="{6BDC637C-E0FC-4E65-AA1C-BD0D587285DF}"/>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10" name="Rechthoek 109">
            <a:hlinkClick r:id="rId10" action="ppaction://hlinksldjump"/>
            <a:extLst>
              <a:ext uri="{FF2B5EF4-FFF2-40B4-BE49-F238E27FC236}">
                <a16:creationId xmlns:a16="http://schemas.microsoft.com/office/drawing/2014/main" id="{908B6FBB-7DF1-49A1-B190-6CC263A42868}"/>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1" name="Rechthoek 110">
            <a:hlinkClick r:id="rId8" action="ppaction://hlinksldjump"/>
            <a:extLst>
              <a:ext uri="{FF2B5EF4-FFF2-40B4-BE49-F238E27FC236}">
                <a16:creationId xmlns:a16="http://schemas.microsoft.com/office/drawing/2014/main" id="{048CB34A-1548-4D9B-B896-A90DDD96B931}"/>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BC36F069-8E6C-4100-B5C5-6BAF9ACD3053}"/>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3" name="Rechthoek 112">
            <a:hlinkClick r:id="rId8" action="ppaction://hlinksldjump"/>
            <a:extLst>
              <a:ext uri="{FF2B5EF4-FFF2-40B4-BE49-F238E27FC236}">
                <a16:creationId xmlns:a16="http://schemas.microsoft.com/office/drawing/2014/main" id="{70AC2793-8258-4936-B9D1-97D1393813D8}"/>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4" name="Rechthoek 113">
            <a:hlinkClick r:id="rId8" action="ppaction://hlinksldjump"/>
            <a:extLst>
              <a:ext uri="{FF2B5EF4-FFF2-40B4-BE49-F238E27FC236}">
                <a16:creationId xmlns:a16="http://schemas.microsoft.com/office/drawing/2014/main" id="{E78D717D-0B1F-4B2A-A261-82152F5CDCBA}"/>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F1224A93-F8EC-4BE3-B7EC-844B328C7BE8}"/>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6" name="Rechthoek 115">
            <a:hlinkClick r:id="rId8" action="ppaction://hlinksldjump"/>
            <a:extLst>
              <a:ext uri="{FF2B5EF4-FFF2-40B4-BE49-F238E27FC236}">
                <a16:creationId xmlns:a16="http://schemas.microsoft.com/office/drawing/2014/main" id="{74ABAEF0-9B63-43DC-8BDE-C9BD7F582A09}"/>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F164A9FF-521F-4BA5-8450-CB1C36B2128D}"/>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8" name="Rechthoek 117">
            <a:hlinkClick r:id="rId8" action="ppaction://hlinksldjump"/>
            <a:extLst>
              <a:ext uri="{FF2B5EF4-FFF2-40B4-BE49-F238E27FC236}">
                <a16:creationId xmlns:a16="http://schemas.microsoft.com/office/drawing/2014/main" id="{CC9D3255-9BC9-48F1-BD3E-2AE19C620BFE}"/>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9" name="Rechthoek 118">
            <a:hlinkClick r:id="rId8" action="ppaction://hlinksldjump"/>
            <a:extLst>
              <a:ext uri="{FF2B5EF4-FFF2-40B4-BE49-F238E27FC236}">
                <a16:creationId xmlns:a16="http://schemas.microsoft.com/office/drawing/2014/main" id="{ABB2ACB8-B8F3-4004-8474-5457C84A4218}"/>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20" name="Rechthoek 119">
            <a:hlinkClick r:id="rId8" action="ppaction://hlinksldjump"/>
            <a:extLst>
              <a:ext uri="{FF2B5EF4-FFF2-40B4-BE49-F238E27FC236}">
                <a16:creationId xmlns:a16="http://schemas.microsoft.com/office/drawing/2014/main" id="{F149389F-3286-4801-A630-5E92054B032C}"/>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3" name="Rechthoek 122">
            <a:hlinkClick r:id="rId8" action="ppaction://hlinksldjump"/>
            <a:extLst>
              <a:ext uri="{FF2B5EF4-FFF2-40B4-BE49-F238E27FC236}">
                <a16:creationId xmlns:a16="http://schemas.microsoft.com/office/drawing/2014/main" id="{473A5E74-2B95-4189-8720-D4E35D65096C}"/>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4" name="Rechthoek 123">
            <a:hlinkClick r:id="rId8" action="ppaction://hlinksldjump"/>
            <a:extLst>
              <a:ext uri="{FF2B5EF4-FFF2-40B4-BE49-F238E27FC236}">
                <a16:creationId xmlns:a16="http://schemas.microsoft.com/office/drawing/2014/main" id="{FB6983DC-4525-44ED-A899-744996204E05}"/>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5" name="Rechthoek 124">
            <a:hlinkClick r:id="rId8" action="ppaction://hlinksldjump"/>
            <a:extLst>
              <a:ext uri="{FF2B5EF4-FFF2-40B4-BE49-F238E27FC236}">
                <a16:creationId xmlns:a16="http://schemas.microsoft.com/office/drawing/2014/main" id="{76C2C068-F27A-415F-AEDF-86EA6F9DC221}"/>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6" name="Rechthoek 125">
            <a:hlinkClick r:id="rId8" action="ppaction://hlinksldjump"/>
            <a:extLst>
              <a:ext uri="{FF2B5EF4-FFF2-40B4-BE49-F238E27FC236}">
                <a16:creationId xmlns:a16="http://schemas.microsoft.com/office/drawing/2014/main" id="{0AB566B1-9DB8-4078-99D8-AEB9A8C8F920}"/>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31" name="Rechthoek 130">
            <a:hlinkClick r:id="rId8" action="ppaction://hlinksldjump"/>
            <a:extLst>
              <a:ext uri="{FF2B5EF4-FFF2-40B4-BE49-F238E27FC236}">
                <a16:creationId xmlns:a16="http://schemas.microsoft.com/office/drawing/2014/main" id="{57C0378C-679D-4D8A-BBF5-C8F96950538B}"/>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32" name="Rechthoek 131">
            <a:hlinkClick r:id="rId8" action="ppaction://hlinksldjump"/>
            <a:extLst>
              <a:ext uri="{FF2B5EF4-FFF2-40B4-BE49-F238E27FC236}">
                <a16:creationId xmlns:a16="http://schemas.microsoft.com/office/drawing/2014/main" id="{6483FEFA-ED8A-4080-88AC-C898C392BF5E}"/>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33" name="Rechthoek 132">
            <a:hlinkClick r:id="rId8" action="ppaction://hlinksldjump"/>
            <a:extLst>
              <a:ext uri="{FF2B5EF4-FFF2-40B4-BE49-F238E27FC236}">
                <a16:creationId xmlns:a16="http://schemas.microsoft.com/office/drawing/2014/main" id="{89BEC570-BC4B-44EA-87C0-40BF23AC59E6}"/>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34" name="Rechthoek 133">
            <a:hlinkClick r:id="rId8" action="ppaction://hlinksldjump"/>
            <a:extLst>
              <a:ext uri="{FF2B5EF4-FFF2-40B4-BE49-F238E27FC236}">
                <a16:creationId xmlns:a16="http://schemas.microsoft.com/office/drawing/2014/main" id="{5B6F8DE9-BE7E-491D-9CA5-B09946BA5974}"/>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35" name="Afbeelding 134">
            <a:hlinkClick r:id="rId8" action="ppaction://hlinksldjump"/>
            <a:extLst>
              <a:ext uri="{FF2B5EF4-FFF2-40B4-BE49-F238E27FC236}">
                <a16:creationId xmlns:a16="http://schemas.microsoft.com/office/drawing/2014/main" id="{76625409-EEA0-43EE-9EF9-372111E25A16}"/>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7E5A24EE-E4CC-4A5F-9B17-9007FE51D177}"/>
              </a:ext>
            </a:extLst>
          </p:cNvPr>
          <p:cNvPicPr>
            <a:picLocks noChangeAspect="1"/>
          </p:cNvPicPr>
          <p:nvPr/>
        </p:nvPicPr>
        <p:blipFill>
          <a:blip r:embed="rId11"/>
          <a:stretch>
            <a:fillRect/>
          </a:stretch>
        </p:blipFill>
        <p:spPr>
          <a:xfrm>
            <a:off x="6127792" y="3518280"/>
            <a:ext cx="213378" cy="213378"/>
          </a:xfrm>
          <a:prstGeom prst="rect">
            <a:avLst/>
          </a:prstGeom>
        </p:spPr>
      </p:pic>
      <p:pic>
        <p:nvPicPr>
          <p:cNvPr id="137" name="Afbeelding 136">
            <a:hlinkClick r:id="rId8" action="ppaction://hlinksldjump"/>
            <a:extLst>
              <a:ext uri="{FF2B5EF4-FFF2-40B4-BE49-F238E27FC236}">
                <a16:creationId xmlns:a16="http://schemas.microsoft.com/office/drawing/2014/main" id="{EED49836-B3E9-4DF2-A564-D68779EFA490}"/>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8" name="Afbeelding 137">
            <a:hlinkClick r:id="rId8" action="ppaction://hlinksldjump"/>
            <a:extLst>
              <a:ext uri="{FF2B5EF4-FFF2-40B4-BE49-F238E27FC236}">
                <a16:creationId xmlns:a16="http://schemas.microsoft.com/office/drawing/2014/main" id="{0C29923C-4DB7-46D7-82AB-106BF41BAC64}"/>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94E9EFA2-2665-4FAF-9358-C03076B9ECAE}"/>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24C3BE47-D812-4450-8A98-7B92FBDA5B42}"/>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A1D2D04F-ECAE-46AF-8EDC-869B4494D72A}"/>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B793C46E-B099-43D4-85FB-E0EDA8F065F4}"/>
              </a:ext>
            </a:extLst>
          </p:cNvPr>
          <p:cNvPicPr>
            <a:picLocks noChangeAspect="1"/>
          </p:cNvPicPr>
          <p:nvPr/>
        </p:nvPicPr>
        <p:blipFill>
          <a:blip r:embed="rId12"/>
          <a:stretch>
            <a:fillRect/>
          </a:stretch>
        </p:blipFill>
        <p:spPr>
          <a:xfrm>
            <a:off x="6703792" y="3519566"/>
            <a:ext cx="213378" cy="213378"/>
          </a:xfrm>
          <a:prstGeom prst="rect">
            <a:avLst/>
          </a:prstGeom>
        </p:spPr>
      </p:pic>
      <p:pic>
        <p:nvPicPr>
          <p:cNvPr id="143" name="Afbeelding 142">
            <a:hlinkClick r:id="rId8" action="ppaction://hlinksldjump"/>
            <a:extLst>
              <a:ext uri="{FF2B5EF4-FFF2-40B4-BE49-F238E27FC236}">
                <a16:creationId xmlns:a16="http://schemas.microsoft.com/office/drawing/2014/main" id="{BA813D2A-AF9A-4D24-A77A-2A5F4938382D}"/>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44" name="Afbeelding 143">
            <a:hlinkClick r:id="rId8" action="ppaction://hlinksldjump"/>
            <a:extLst>
              <a:ext uri="{FF2B5EF4-FFF2-40B4-BE49-F238E27FC236}">
                <a16:creationId xmlns:a16="http://schemas.microsoft.com/office/drawing/2014/main" id="{5F3B2EFB-6466-4733-92D8-A0886E695E57}"/>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45" name="Afbeelding 144">
            <a:hlinkClick r:id="rId8" action="ppaction://hlinksldjump"/>
            <a:extLst>
              <a:ext uri="{FF2B5EF4-FFF2-40B4-BE49-F238E27FC236}">
                <a16:creationId xmlns:a16="http://schemas.microsoft.com/office/drawing/2014/main" id="{39F6140E-CC15-4940-8294-54FD1FF8F82C}"/>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46" name="Afbeelding 145">
            <a:hlinkClick r:id="rId8" action="ppaction://hlinksldjump"/>
            <a:extLst>
              <a:ext uri="{FF2B5EF4-FFF2-40B4-BE49-F238E27FC236}">
                <a16:creationId xmlns:a16="http://schemas.microsoft.com/office/drawing/2014/main" id="{FA5FD375-C50D-41A8-8166-5102F12D449A}"/>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7" name="Afbeelding 146">
            <a:hlinkClick r:id="rId8" action="ppaction://hlinksldjump"/>
            <a:extLst>
              <a:ext uri="{FF2B5EF4-FFF2-40B4-BE49-F238E27FC236}">
                <a16:creationId xmlns:a16="http://schemas.microsoft.com/office/drawing/2014/main" id="{321B7A4F-2982-49D0-8F8D-CFD10BAE1791}"/>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8" name="Afbeelding 147">
            <a:hlinkClick r:id="rId8" action="ppaction://hlinksldjump"/>
            <a:extLst>
              <a:ext uri="{FF2B5EF4-FFF2-40B4-BE49-F238E27FC236}">
                <a16:creationId xmlns:a16="http://schemas.microsoft.com/office/drawing/2014/main" id="{458055DE-3DD3-4024-B577-FB788CDD40AA}"/>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CD921280-7BF5-4A52-8D98-4B02450A8EE5}"/>
              </a:ext>
            </a:extLst>
          </p:cNvPr>
          <p:cNvPicPr>
            <a:picLocks noChangeAspect="1"/>
          </p:cNvPicPr>
          <p:nvPr/>
        </p:nvPicPr>
        <p:blipFill>
          <a:blip r:embed="rId14"/>
          <a:stretch>
            <a:fillRect/>
          </a:stretch>
        </p:blipFill>
        <p:spPr>
          <a:xfrm>
            <a:off x="7855953" y="48574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3B17312A-7DC4-478D-8300-F4D89A8C3990}"/>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AA4D29EF-DBFE-4CC4-9B8B-D9FBD4561D37}"/>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53" name="Afbeelding 152">
            <a:hlinkClick r:id="rId8" action="ppaction://hlinksldjump"/>
            <a:extLst>
              <a:ext uri="{FF2B5EF4-FFF2-40B4-BE49-F238E27FC236}">
                <a16:creationId xmlns:a16="http://schemas.microsoft.com/office/drawing/2014/main" id="{371B3EF4-6768-40A7-A9A3-8E94AEA24AB8}"/>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54" name="Afbeelding 153">
            <a:hlinkClick r:id="rId8" action="ppaction://hlinksldjump"/>
            <a:extLst>
              <a:ext uri="{FF2B5EF4-FFF2-40B4-BE49-F238E27FC236}">
                <a16:creationId xmlns:a16="http://schemas.microsoft.com/office/drawing/2014/main" id="{824EB90F-317E-43D5-B474-82F17522BD34}"/>
              </a:ext>
            </a:extLst>
          </p:cNvPr>
          <p:cNvPicPr>
            <a:picLocks noChangeAspect="1"/>
          </p:cNvPicPr>
          <p:nvPr/>
        </p:nvPicPr>
        <p:blipFill>
          <a:blip r:embed="rId13"/>
          <a:stretch>
            <a:fillRect/>
          </a:stretch>
        </p:blipFill>
        <p:spPr>
          <a:xfrm>
            <a:off x="7279792" y="4198680"/>
            <a:ext cx="213378" cy="190517"/>
          </a:xfrm>
          <a:prstGeom prst="rect">
            <a:avLst/>
          </a:prstGeom>
        </p:spPr>
      </p:pic>
      <p:pic>
        <p:nvPicPr>
          <p:cNvPr id="155" name="Afbeelding 154">
            <a:hlinkClick r:id="rId8" action="ppaction://hlinksldjump"/>
            <a:extLst>
              <a:ext uri="{FF2B5EF4-FFF2-40B4-BE49-F238E27FC236}">
                <a16:creationId xmlns:a16="http://schemas.microsoft.com/office/drawing/2014/main" id="{5C7AE739-6829-47AB-8AC2-C45CCDF5217E}"/>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56" name="Afbeelding 155">
            <a:hlinkClick r:id="rId8" action="ppaction://hlinksldjump"/>
            <a:extLst>
              <a:ext uri="{FF2B5EF4-FFF2-40B4-BE49-F238E27FC236}">
                <a16:creationId xmlns:a16="http://schemas.microsoft.com/office/drawing/2014/main" id="{BF5A8011-0918-4BA3-A604-6A943B92ABB7}"/>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57" name="Afbeelding 156">
            <a:hlinkClick r:id="rId8" action="ppaction://hlinksldjump"/>
            <a:extLst>
              <a:ext uri="{FF2B5EF4-FFF2-40B4-BE49-F238E27FC236}">
                <a16:creationId xmlns:a16="http://schemas.microsoft.com/office/drawing/2014/main" id="{A85E2B01-A7A6-4237-9816-9B344C4F025F}"/>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8" name="Afbeelding 157">
            <a:hlinkClick r:id="rId8" action="ppaction://hlinksldjump"/>
            <a:extLst>
              <a:ext uri="{FF2B5EF4-FFF2-40B4-BE49-F238E27FC236}">
                <a16:creationId xmlns:a16="http://schemas.microsoft.com/office/drawing/2014/main" id="{B0E4D3ED-A834-48AA-90C3-73D1D009D4D1}"/>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9" name="Afbeelding 158">
            <a:hlinkClick r:id="rId8" action="ppaction://hlinksldjump"/>
            <a:extLst>
              <a:ext uri="{FF2B5EF4-FFF2-40B4-BE49-F238E27FC236}">
                <a16:creationId xmlns:a16="http://schemas.microsoft.com/office/drawing/2014/main" id="{0747B872-F9E5-42E3-8542-39E5484EDCA2}"/>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60" name="Afbeelding 159">
            <a:hlinkClick r:id="rId8" action="ppaction://hlinksldjump"/>
            <a:extLst>
              <a:ext uri="{FF2B5EF4-FFF2-40B4-BE49-F238E27FC236}">
                <a16:creationId xmlns:a16="http://schemas.microsoft.com/office/drawing/2014/main" id="{59A64946-43C3-47F6-AF1A-70297FB6FA0F}"/>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161" name="Afbeelding 160">
            <a:hlinkClick r:id="rId8" action="ppaction://hlinksldjump"/>
            <a:extLst>
              <a:ext uri="{FF2B5EF4-FFF2-40B4-BE49-F238E27FC236}">
                <a16:creationId xmlns:a16="http://schemas.microsoft.com/office/drawing/2014/main" id="{56A51E5D-4D2F-4387-8C1C-F58EC08E78C6}"/>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62" name="Rechthoek 161">
            <a:hlinkClick r:id="rId8" action="ppaction://hlinksldjump"/>
            <a:extLst>
              <a:ext uri="{FF2B5EF4-FFF2-40B4-BE49-F238E27FC236}">
                <a16:creationId xmlns:a16="http://schemas.microsoft.com/office/drawing/2014/main" id="{76176A1E-6413-4F97-97FC-1022FCB1DDAB}"/>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63" name="Afbeelding 162">
            <a:hlinkClick r:id="rId8" action="ppaction://hlinksldjump"/>
            <a:extLst>
              <a:ext uri="{FF2B5EF4-FFF2-40B4-BE49-F238E27FC236}">
                <a16:creationId xmlns:a16="http://schemas.microsoft.com/office/drawing/2014/main" id="{2A1B2DDA-2C41-4C3D-A5B7-EBF46D9E3D86}"/>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232" name="Rechthoek 231">
            <a:hlinkClick r:id="rId8" action="ppaction://hlinksldjump"/>
            <a:extLst>
              <a:ext uri="{FF2B5EF4-FFF2-40B4-BE49-F238E27FC236}">
                <a16:creationId xmlns:a16="http://schemas.microsoft.com/office/drawing/2014/main" id="{E8245637-0329-4E9F-B1AC-04EB5B8FDDF7}"/>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233" name="Rechthoek 232">
            <a:hlinkClick r:id="rId8" action="ppaction://hlinksldjump"/>
            <a:extLst>
              <a:ext uri="{FF2B5EF4-FFF2-40B4-BE49-F238E27FC236}">
                <a16:creationId xmlns:a16="http://schemas.microsoft.com/office/drawing/2014/main" id="{9FD3E1DD-9E93-4553-8C81-B100D4B165ED}"/>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34" name="Rechthoek 233">
            <a:hlinkClick r:id="rId8" action="ppaction://hlinksldjump"/>
            <a:extLst>
              <a:ext uri="{FF2B5EF4-FFF2-40B4-BE49-F238E27FC236}">
                <a16:creationId xmlns:a16="http://schemas.microsoft.com/office/drawing/2014/main" id="{190DF601-F157-49C0-8825-EEF293D609C9}"/>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pic>
        <p:nvPicPr>
          <p:cNvPr id="235" name="Afbeelding 234">
            <a:hlinkClick r:id="rId8" action="ppaction://hlinksldjump"/>
            <a:extLst>
              <a:ext uri="{FF2B5EF4-FFF2-40B4-BE49-F238E27FC236}">
                <a16:creationId xmlns:a16="http://schemas.microsoft.com/office/drawing/2014/main" id="{F472DB0B-6B89-454B-B8D2-465EFD461A52}"/>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21" name="Tekstvak 120">
            <a:extLst>
              <a:ext uri="{FF2B5EF4-FFF2-40B4-BE49-F238E27FC236}">
                <a16:creationId xmlns:a16="http://schemas.microsoft.com/office/drawing/2014/main" id="{2E5CD35E-CF01-4B81-8429-2275BC92A036}"/>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22" name="Tekstvak 121">
            <a:extLst>
              <a:ext uri="{FF2B5EF4-FFF2-40B4-BE49-F238E27FC236}">
                <a16:creationId xmlns:a16="http://schemas.microsoft.com/office/drawing/2014/main" id="{C4CD6769-F0F0-45F6-B23C-9CF1EE6F372F}"/>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64" name="Tabel 163">
            <a:extLst>
              <a:ext uri="{FF2B5EF4-FFF2-40B4-BE49-F238E27FC236}">
                <a16:creationId xmlns:a16="http://schemas.microsoft.com/office/drawing/2014/main" id="{FFAEC626-AE41-4EE3-9FA9-E0BC77273640}"/>
              </a:ext>
            </a:extLst>
          </p:cNvPr>
          <p:cNvGraphicFramePr>
            <a:graphicFrameLocks noGrp="1"/>
          </p:cNvGraphicFramePr>
          <p:nvPr>
            <p:extLst>
              <p:ext uri="{D42A27DB-BD31-4B8C-83A1-F6EECF244321}">
                <p14:modId xmlns:p14="http://schemas.microsoft.com/office/powerpoint/2010/main" val="4030336625"/>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32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V9</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AV75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V10976</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5" name="Rechthoek 164">
            <a:extLst>
              <a:ext uri="{FF2B5EF4-FFF2-40B4-BE49-F238E27FC236}">
                <a16:creationId xmlns:a16="http://schemas.microsoft.com/office/drawing/2014/main" id="{FC4DC4BC-88E2-47B0-AC5D-1BF66CE993BD}"/>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10 Punten </a:t>
            </a:r>
          </a:p>
        </p:txBody>
      </p:sp>
      <p:pic>
        <p:nvPicPr>
          <p:cNvPr id="166" name="Afbeelding 165">
            <a:extLst>
              <a:ext uri="{FF2B5EF4-FFF2-40B4-BE49-F238E27FC236}">
                <a16:creationId xmlns:a16="http://schemas.microsoft.com/office/drawing/2014/main" id="{E0EE8389-4C75-4312-BA25-816FBAAFBF6A}"/>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67" name="Afbeelding 166">
            <a:extLst>
              <a:ext uri="{FF2B5EF4-FFF2-40B4-BE49-F238E27FC236}">
                <a16:creationId xmlns:a16="http://schemas.microsoft.com/office/drawing/2014/main" id="{E1612BBB-B321-4EEE-8F60-B3DA264F940B}"/>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68" name="Afbeelding 167">
            <a:extLst>
              <a:ext uri="{FF2B5EF4-FFF2-40B4-BE49-F238E27FC236}">
                <a16:creationId xmlns:a16="http://schemas.microsoft.com/office/drawing/2014/main" id="{878B3356-A1F6-459A-A439-377B878763D8}"/>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69" name="Afbeelding 168">
            <a:extLst>
              <a:ext uri="{FF2B5EF4-FFF2-40B4-BE49-F238E27FC236}">
                <a16:creationId xmlns:a16="http://schemas.microsoft.com/office/drawing/2014/main" id="{79CF1C8A-6695-4DB8-9831-B5429E5FFE41}"/>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CF2B5CF7-690F-47E9-9954-F00B38FBD30E}"/>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63A247EE-72A4-48B6-B367-1ABD9DFE86BF}"/>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86" name="Tekstvak 85">
            <a:extLst>
              <a:ext uri="{FF2B5EF4-FFF2-40B4-BE49-F238E27FC236}">
                <a16:creationId xmlns:a16="http://schemas.microsoft.com/office/drawing/2014/main" id="{70EB0178-1336-46FE-B507-FA5A1A3017F9}"/>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4002853785"/>
      </p:ext>
    </p:extLst>
  </p:cSld>
  <p:clrMapOvr>
    <a:masterClrMapping/>
  </p:clrMapOvr>
  <p:transition advClick="0"/>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8">
            <a:extLst>
              <a:ext uri="{FF2B5EF4-FFF2-40B4-BE49-F238E27FC236}">
                <a16:creationId xmlns:a16="http://schemas.microsoft.com/office/drawing/2014/main" id="{1A4DA3A4-72B7-41B1-A0B6-151D3D841BD8}"/>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1" name="Rond diagonale hoek rechthoek 13">
            <a:extLst>
              <a:ext uri="{FF2B5EF4-FFF2-40B4-BE49-F238E27FC236}">
                <a16:creationId xmlns:a16="http://schemas.microsoft.com/office/drawing/2014/main" id="{153293F3-0D24-4783-9A72-FCFFC7A2AEE4}"/>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24</a:t>
            </a:r>
          </a:p>
        </p:txBody>
      </p:sp>
      <p:sp>
        <p:nvSpPr>
          <p:cNvPr id="26" name="Tekstvak 25">
            <a:extLst>
              <a:ext uri="{FF2B5EF4-FFF2-40B4-BE49-F238E27FC236}">
                <a16:creationId xmlns:a16="http://schemas.microsoft.com/office/drawing/2014/main" id="{B7DD5B28-CE2D-462E-93BA-25BB12B61DF5}"/>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7" name="Tekstvak 26">
            <a:extLst>
              <a:ext uri="{FF2B5EF4-FFF2-40B4-BE49-F238E27FC236}">
                <a16:creationId xmlns:a16="http://schemas.microsoft.com/office/drawing/2014/main" id="{9575D63A-C2D3-4DD4-8348-6B3198656C7C}"/>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3AFC16C7-0A2D-474E-ADD3-03706E539200}"/>
              </a:ext>
            </a:extLst>
          </p:cNvPr>
          <p:cNvSpPr txBox="1"/>
          <p:nvPr/>
        </p:nvSpPr>
        <p:spPr>
          <a:xfrm>
            <a:off x="3077285" y="3124800"/>
            <a:ext cx="5665260" cy="1754326"/>
          </a:xfrm>
          <a:prstGeom prst="rect">
            <a:avLst/>
          </a:prstGeom>
          <a:solidFill>
            <a:schemeClr val="tx1"/>
          </a:solidFill>
          <a:ln>
            <a:solidFill>
              <a:schemeClr val="tx1"/>
            </a:solidFill>
          </a:ln>
        </p:spPr>
        <p:txBody>
          <a:bodyPr wrap="square" rtlCol="0">
            <a:spAutoFit/>
          </a:bodyPr>
          <a:lstStyle/>
          <a:p>
            <a:r>
              <a:rPr lang="nl-NL" dirty="0">
                <a:solidFill>
                  <a:schemeClr val="bg1"/>
                </a:solidFill>
              </a:rPr>
              <a:t>Ik weet natuurlijk niet wat u denkt, maar passen of naar slem willen is in beide gevallen niet goed.</a:t>
            </a:r>
            <a:br>
              <a:rPr lang="nl-NL" dirty="0">
                <a:solidFill>
                  <a:schemeClr val="bg1"/>
                </a:solidFill>
              </a:rPr>
            </a:br>
            <a:r>
              <a:rPr lang="nl-NL" dirty="0">
                <a:solidFill>
                  <a:schemeClr val="bg1"/>
                </a:solidFill>
              </a:rPr>
              <a:t>U heeft ruimschoots voldoende punten voor de manche, maar te weinig punten voor een slem.</a:t>
            </a:r>
            <a:br>
              <a:rPr lang="nl-NL" dirty="0">
                <a:solidFill>
                  <a:schemeClr val="bg1"/>
                </a:solidFill>
              </a:rPr>
            </a:br>
            <a:r>
              <a:rPr lang="nl-NL" dirty="0">
                <a:solidFill>
                  <a:schemeClr val="bg1"/>
                </a:solidFill>
              </a:rPr>
              <a:t>Ook kan u geen troef fit in een hoge kleur vinden.</a:t>
            </a:r>
            <a:br>
              <a:rPr lang="nl-NL" dirty="0">
                <a:solidFill>
                  <a:schemeClr val="bg1"/>
                </a:solidFill>
              </a:rPr>
            </a:br>
            <a:r>
              <a:rPr lang="nl-NL" dirty="0">
                <a:solidFill>
                  <a:schemeClr val="bg1"/>
                </a:solidFill>
              </a:rPr>
              <a:t>Wat blijft er dan nog over?</a:t>
            </a:r>
          </a:p>
        </p:txBody>
      </p:sp>
      <p:graphicFrame>
        <p:nvGraphicFramePr>
          <p:cNvPr id="14" name="Tabel 13">
            <a:extLst>
              <a:ext uri="{FF2B5EF4-FFF2-40B4-BE49-F238E27FC236}">
                <a16:creationId xmlns:a16="http://schemas.microsoft.com/office/drawing/2014/main" id="{0030B81F-08B1-4E12-B494-D64773F7F6A2}"/>
              </a:ext>
            </a:extLst>
          </p:cNvPr>
          <p:cNvGraphicFramePr>
            <a:graphicFrameLocks noGrp="1"/>
          </p:cNvGraphicFramePr>
          <p:nvPr>
            <p:extLst>
              <p:ext uri="{D42A27DB-BD31-4B8C-83A1-F6EECF244321}">
                <p14:modId xmlns:p14="http://schemas.microsoft.com/office/powerpoint/2010/main" val="287326735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32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V9</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AV75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V10976</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5EB4ACD8-C4E9-4214-BAC4-0DF7667068AD}"/>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10 Punten </a:t>
            </a:r>
          </a:p>
        </p:txBody>
      </p:sp>
      <p:pic>
        <p:nvPicPr>
          <p:cNvPr id="18" name="Afbeelding 17">
            <a:extLst>
              <a:ext uri="{FF2B5EF4-FFF2-40B4-BE49-F238E27FC236}">
                <a16:creationId xmlns:a16="http://schemas.microsoft.com/office/drawing/2014/main" id="{C14E5405-69C8-4382-94E9-A77BC2AA9060}"/>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16B1D02A-94C3-433A-AD14-BE39999BBCA9}"/>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AA3EC547-8BFB-405C-A6E5-AF28857F3D3A}"/>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9227A861-4EC8-4B73-A5D5-7E315C3AB001}"/>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5A8207A4-C392-46C6-BFD8-F846C3D487E8}"/>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2D5412ED-7DA5-4D6F-A40B-F69D450A300D}"/>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7FB20DF0-6BB5-440F-BC59-D35F5940C535}"/>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2597745020"/>
      </p:ext>
    </p:extLst>
  </p:cSld>
  <p:clrMapOvr>
    <a:masterClrMapping/>
  </p:clrMapOvr>
  <p:transition advClick="0"/>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2838258E-3AF6-4BC5-80BA-020C72864985}"/>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24</a:t>
            </a:r>
          </a:p>
        </p:txBody>
      </p:sp>
      <p:sp>
        <p:nvSpPr>
          <p:cNvPr id="17" name="Rond diagonale hoek rechthoek 28">
            <a:extLst>
              <a:ext uri="{FF2B5EF4-FFF2-40B4-BE49-F238E27FC236}">
                <a16:creationId xmlns:a16="http://schemas.microsoft.com/office/drawing/2014/main" id="{981D21E9-D468-4B44-9FC3-FA87A1324017}"/>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ACE55DF6-A9D1-42CA-A6D7-192B22CAAA30}"/>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791E24F7-1A6F-42AB-ABF2-082D089B7174}"/>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50318B05-2F5F-4A11-A521-48834C4092F0}"/>
              </a:ext>
            </a:extLst>
          </p:cNvPr>
          <p:cNvSpPr txBox="1"/>
          <p:nvPr/>
        </p:nvSpPr>
        <p:spPr>
          <a:xfrm>
            <a:off x="3023420" y="3578832"/>
            <a:ext cx="5706000" cy="646331"/>
          </a:xfrm>
          <a:prstGeom prst="rect">
            <a:avLst/>
          </a:prstGeom>
          <a:solidFill>
            <a:schemeClr val="tx1"/>
          </a:solidFill>
          <a:ln>
            <a:solidFill>
              <a:schemeClr val="tx1"/>
            </a:solidFill>
          </a:ln>
        </p:spPr>
        <p:txBody>
          <a:bodyPr wrap="square" rtlCol="0">
            <a:spAutoFit/>
          </a:bodyPr>
          <a:lstStyle/>
          <a:p>
            <a:r>
              <a:rPr lang="nl-NL" dirty="0">
                <a:solidFill>
                  <a:schemeClr val="bg1"/>
                </a:solidFill>
              </a:rPr>
              <a:t>Samen meer dan voldoende punten voor de manche.</a:t>
            </a:r>
            <a:br>
              <a:rPr lang="nl-NL" dirty="0">
                <a:solidFill>
                  <a:schemeClr val="bg1"/>
                </a:solidFill>
              </a:rPr>
            </a:br>
            <a:r>
              <a:rPr lang="nl-NL" dirty="0">
                <a:solidFill>
                  <a:schemeClr val="bg1"/>
                </a:solidFill>
              </a:rPr>
              <a:t>Maar geen fit in de hoge kleuren.</a:t>
            </a:r>
          </a:p>
        </p:txBody>
      </p:sp>
      <p:sp>
        <p:nvSpPr>
          <p:cNvPr id="22" name="Tekstvak 21">
            <a:extLst>
              <a:ext uri="{FF2B5EF4-FFF2-40B4-BE49-F238E27FC236}">
                <a16:creationId xmlns:a16="http://schemas.microsoft.com/office/drawing/2014/main" id="{15EC6129-889D-48A8-BDC9-B202183BC442}"/>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3 SA </a:t>
            </a:r>
          </a:p>
        </p:txBody>
      </p:sp>
      <p:graphicFrame>
        <p:nvGraphicFramePr>
          <p:cNvPr id="12" name="Tabel 11">
            <a:extLst>
              <a:ext uri="{FF2B5EF4-FFF2-40B4-BE49-F238E27FC236}">
                <a16:creationId xmlns:a16="http://schemas.microsoft.com/office/drawing/2014/main" id="{A45A1558-712C-4CF4-A738-90CBAB62DF55}"/>
              </a:ext>
            </a:extLst>
          </p:cNvPr>
          <p:cNvGraphicFramePr>
            <a:graphicFrameLocks noGrp="1"/>
          </p:cNvGraphicFramePr>
          <p:nvPr>
            <p:extLst>
              <p:ext uri="{D42A27DB-BD31-4B8C-83A1-F6EECF244321}">
                <p14:modId xmlns:p14="http://schemas.microsoft.com/office/powerpoint/2010/main" val="287326735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32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V9</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AV75</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V10976</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701D42EC-20B3-4985-B747-30D48499AC1C}"/>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10 Punten </a:t>
            </a:r>
          </a:p>
        </p:txBody>
      </p:sp>
      <p:pic>
        <p:nvPicPr>
          <p:cNvPr id="18" name="Afbeelding 17">
            <a:extLst>
              <a:ext uri="{FF2B5EF4-FFF2-40B4-BE49-F238E27FC236}">
                <a16:creationId xmlns:a16="http://schemas.microsoft.com/office/drawing/2014/main" id="{CDB06715-456F-428D-AF33-FD2EC9746F37}"/>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971AE678-8B92-49F2-B27B-02B0647D80F7}"/>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14880FEF-E224-4E0C-98C7-2745793C8267}"/>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116E6792-4051-4A2A-A33A-1654279A26AF}"/>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C61D207A-05D7-42AD-8F6D-A962EFCEC6EB}"/>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0B5D17FE-BCAA-4722-93B9-78DA28574799}"/>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A9FEEC8B-5768-4D64-9491-832B409FC1C1}"/>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2596292604"/>
      </p:ext>
    </p:extLst>
  </p:cSld>
  <p:clrMapOvr>
    <a:masterClrMapping/>
  </p:clrMapOvr>
  <p:transition advClick="0"/>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Einde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15" name="Rond diagonale hoek rechthoek 28">
            <a:extLst>
              <a:ext uri="{FF2B5EF4-FFF2-40B4-BE49-F238E27FC236}">
                <a16:creationId xmlns:a16="http://schemas.microsoft.com/office/drawing/2014/main" id="{AF586AA1-35D1-4480-A809-56465CEBB536}"/>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25</a:t>
            </a:r>
          </a:p>
        </p:txBody>
      </p:sp>
      <p:sp>
        <p:nvSpPr>
          <p:cNvPr id="83" name="Rechthoek 82">
            <a:hlinkClick r:id="rId8" action="ppaction://hlinksldjump"/>
            <a:extLst>
              <a:ext uri="{FF2B5EF4-FFF2-40B4-BE49-F238E27FC236}">
                <a16:creationId xmlns:a16="http://schemas.microsoft.com/office/drawing/2014/main" id="{CFCE58BF-C0CC-4C9A-9A4C-5919715F9B19}"/>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84" name="Rechthoek 83">
            <a:hlinkClick r:id="rId8" action="ppaction://hlinksldjump"/>
            <a:extLst>
              <a:ext uri="{FF2B5EF4-FFF2-40B4-BE49-F238E27FC236}">
                <a16:creationId xmlns:a16="http://schemas.microsoft.com/office/drawing/2014/main" id="{9956FE9B-8EF3-4860-AB8A-D1BDCFB0B58B}"/>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85" name="Rechthoek 84">
            <a:hlinkClick r:id="rId8" action="ppaction://hlinksldjump"/>
            <a:extLst>
              <a:ext uri="{FF2B5EF4-FFF2-40B4-BE49-F238E27FC236}">
                <a16:creationId xmlns:a16="http://schemas.microsoft.com/office/drawing/2014/main" id="{6BB64D26-F684-4C6A-ADF3-9CB73F4A3A01}"/>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86" name="Rechthoek 85">
            <a:hlinkClick r:id="rId9" action="ppaction://hlinksldjump"/>
            <a:extLst>
              <a:ext uri="{FF2B5EF4-FFF2-40B4-BE49-F238E27FC236}">
                <a16:creationId xmlns:a16="http://schemas.microsoft.com/office/drawing/2014/main" id="{86F5D356-9150-403D-BECF-A6A1398C0034}"/>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87" name="Rechthoek 86">
            <a:hlinkClick r:id="rId9" action="ppaction://hlinksldjump"/>
            <a:extLst>
              <a:ext uri="{FF2B5EF4-FFF2-40B4-BE49-F238E27FC236}">
                <a16:creationId xmlns:a16="http://schemas.microsoft.com/office/drawing/2014/main" id="{C6A748F0-CE04-4B7E-BF45-C8A20369DF5B}"/>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88" name="Rechthoek 87">
            <a:hlinkClick r:id="rId8" action="ppaction://hlinksldjump"/>
            <a:extLst>
              <a:ext uri="{FF2B5EF4-FFF2-40B4-BE49-F238E27FC236}">
                <a16:creationId xmlns:a16="http://schemas.microsoft.com/office/drawing/2014/main" id="{C4337151-D884-4DA0-9FB5-8F13D7DC553E}"/>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89" name="Rechthoek 88">
            <a:hlinkClick r:id="" action="ppaction://hlinkshowjump?jump=nextslide"/>
            <a:extLst>
              <a:ext uri="{FF2B5EF4-FFF2-40B4-BE49-F238E27FC236}">
                <a16:creationId xmlns:a16="http://schemas.microsoft.com/office/drawing/2014/main" id="{4A542861-2CF1-4A4F-83B9-318DE339473C}"/>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0" name="Rechthoek 89">
            <a:hlinkClick r:id="rId8" action="ppaction://hlinksldjump"/>
            <a:extLst>
              <a:ext uri="{FF2B5EF4-FFF2-40B4-BE49-F238E27FC236}">
                <a16:creationId xmlns:a16="http://schemas.microsoft.com/office/drawing/2014/main" id="{E134ACE0-F879-4B23-8536-846918D98119}"/>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1" name="Rechthoek 90">
            <a:hlinkClick r:id="rId8" action="ppaction://hlinksldjump"/>
            <a:extLst>
              <a:ext uri="{FF2B5EF4-FFF2-40B4-BE49-F238E27FC236}">
                <a16:creationId xmlns:a16="http://schemas.microsoft.com/office/drawing/2014/main" id="{75549B26-46D1-41F9-9079-33F7248BBB6F}"/>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92" name="Rechthoek 91">
            <a:hlinkClick r:id="rId8" action="ppaction://hlinksldjump"/>
            <a:extLst>
              <a:ext uri="{FF2B5EF4-FFF2-40B4-BE49-F238E27FC236}">
                <a16:creationId xmlns:a16="http://schemas.microsoft.com/office/drawing/2014/main" id="{CF60B123-87E4-4DB3-8D52-485081E87E9F}"/>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93" name="Rechthoek 92">
            <a:hlinkClick r:id="rId8" action="ppaction://hlinksldjump"/>
            <a:extLst>
              <a:ext uri="{FF2B5EF4-FFF2-40B4-BE49-F238E27FC236}">
                <a16:creationId xmlns:a16="http://schemas.microsoft.com/office/drawing/2014/main" id="{252C07A1-B4B8-45F4-AA66-B7027DF57901}"/>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94" name="Rechthoek 93">
            <a:hlinkClick r:id="rId8" action="ppaction://hlinksldjump"/>
            <a:extLst>
              <a:ext uri="{FF2B5EF4-FFF2-40B4-BE49-F238E27FC236}">
                <a16:creationId xmlns:a16="http://schemas.microsoft.com/office/drawing/2014/main" id="{23E25888-720B-4981-B2E4-81BB5C68C118}"/>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95" name="Rechthoek 94">
            <a:hlinkClick r:id="rId8" action="ppaction://hlinksldjump"/>
            <a:extLst>
              <a:ext uri="{FF2B5EF4-FFF2-40B4-BE49-F238E27FC236}">
                <a16:creationId xmlns:a16="http://schemas.microsoft.com/office/drawing/2014/main" id="{7F015213-8E8D-45AE-A048-831423784758}"/>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96" name="Rechthoek 95">
            <a:hlinkClick r:id="rId8" action="ppaction://hlinksldjump"/>
            <a:extLst>
              <a:ext uri="{FF2B5EF4-FFF2-40B4-BE49-F238E27FC236}">
                <a16:creationId xmlns:a16="http://schemas.microsoft.com/office/drawing/2014/main" id="{31B9AD5E-CA41-4157-9099-DB99940AD052}"/>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97" name="Rechthoek 96">
            <a:hlinkClick r:id="rId8" action="ppaction://hlinksldjump"/>
            <a:extLst>
              <a:ext uri="{FF2B5EF4-FFF2-40B4-BE49-F238E27FC236}">
                <a16:creationId xmlns:a16="http://schemas.microsoft.com/office/drawing/2014/main" id="{8070E601-82FD-42D1-A585-F097974D687A}"/>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98" name="Rechthoek 97">
            <a:hlinkClick r:id="rId8" action="ppaction://hlinksldjump"/>
            <a:extLst>
              <a:ext uri="{FF2B5EF4-FFF2-40B4-BE49-F238E27FC236}">
                <a16:creationId xmlns:a16="http://schemas.microsoft.com/office/drawing/2014/main" id="{4765D9F1-C4F2-49B7-9B41-C686BA5BDED2}"/>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99" name="Rechthoek 98">
            <a:hlinkClick r:id="rId10" action="ppaction://hlinksldjump"/>
            <a:extLst>
              <a:ext uri="{FF2B5EF4-FFF2-40B4-BE49-F238E27FC236}">
                <a16:creationId xmlns:a16="http://schemas.microsoft.com/office/drawing/2014/main" id="{9D2718C2-C981-4FB7-97C2-C289FCE675A8}"/>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0" name="Rechthoek 99">
            <a:hlinkClick r:id="rId8" action="ppaction://hlinksldjump"/>
            <a:extLst>
              <a:ext uri="{FF2B5EF4-FFF2-40B4-BE49-F238E27FC236}">
                <a16:creationId xmlns:a16="http://schemas.microsoft.com/office/drawing/2014/main" id="{6A56E0B1-EDF9-4574-8461-300A1634F7D3}"/>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1" name="Rechthoek 100">
            <a:hlinkClick r:id="rId8" action="ppaction://hlinksldjump"/>
            <a:extLst>
              <a:ext uri="{FF2B5EF4-FFF2-40B4-BE49-F238E27FC236}">
                <a16:creationId xmlns:a16="http://schemas.microsoft.com/office/drawing/2014/main" id="{B88D4767-4B8C-474C-865A-C6C1787C4132}"/>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02" name="Rechthoek 101">
            <a:hlinkClick r:id="rId8" action="ppaction://hlinksldjump"/>
            <a:extLst>
              <a:ext uri="{FF2B5EF4-FFF2-40B4-BE49-F238E27FC236}">
                <a16:creationId xmlns:a16="http://schemas.microsoft.com/office/drawing/2014/main" id="{6E70C054-B8D1-46E3-9AD0-FE84CFFA34C2}"/>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F0416565-2775-4363-81D3-A56AF5249B41}"/>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04" name="Rechthoek 103">
            <a:hlinkClick r:id="rId8" action="ppaction://hlinksldjump"/>
            <a:extLst>
              <a:ext uri="{FF2B5EF4-FFF2-40B4-BE49-F238E27FC236}">
                <a16:creationId xmlns:a16="http://schemas.microsoft.com/office/drawing/2014/main" id="{EBE262FF-5EB3-4B92-A889-1D6C3CD2CB33}"/>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31" name="Rechthoek 130">
            <a:hlinkClick r:id="rId8" action="ppaction://hlinksldjump"/>
            <a:extLst>
              <a:ext uri="{FF2B5EF4-FFF2-40B4-BE49-F238E27FC236}">
                <a16:creationId xmlns:a16="http://schemas.microsoft.com/office/drawing/2014/main" id="{9312F56D-F1CF-4587-9196-4933633239FA}"/>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50" name="Rechthoek 149">
            <a:hlinkClick r:id="rId8" action="ppaction://hlinksldjump"/>
            <a:extLst>
              <a:ext uri="{FF2B5EF4-FFF2-40B4-BE49-F238E27FC236}">
                <a16:creationId xmlns:a16="http://schemas.microsoft.com/office/drawing/2014/main" id="{39B06B57-A7F4-4CAB-832A-057836F318F1}"/>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51" name="Rechthoek 150">
            <a:hlinkClick r:id="rId8" action="ppaction://hlinksldjump"/>
            <a:extLst>
              <a:ext uri="{FF2B5EF4-FFF2-40B4-BE49-F238E27FC236}">
                <a16:creationId xmlns:a16="http://schemas.microsoft.com/office/drawing/2014/main" id="{D4F4C856-0160-49F4-9279-B8A9DC74FEA9}"/>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52" name="Rechthoek 151">
            <a:hlinkClick r:id="rId8" action="ppaction://hlinksldjump"/>
            <a:extLst>
              <a:ext uri="{FF2B5EF4-FFF2-40B4-BE49-F238E27FC236}">
                <a16:creationId xmlns:a16="http://schemas.microsoft.com/office/drawing/2014/main" id="{3B3BF6E0-D434-4304-B372-DAD6EA4EA60B}"/>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66" name="Rechthoek 165">
            <a:hlinkClick r:id="rId8" action="ppaction://hlinksldjump"/>
            <a:extLst>
              <a:ext uri="{FF2B5EF4-FFF2-40B4-BE49-F238E27FC236}">
                <a16:creationId xmlns:a16="http://schemas.microsoft.com/office/drawing/2014/main" id="{EA83754F-307C-443D-A248-3D733188C1A0}"/>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69" name="Rechthoek 168">
            <a:hlinkClick r:id="rId8" action="ppaction://hlinksldjump"/>
            <a:extLst>
              <a:ext uri="{FF2B5EF4-FFF2-40B4-BE49-F238E27FC236}">
                <a16:creationId xmlns:a16="http://schemas.microsoft.com/office/drawing/2014/main" id="{50EC64BF-8692-48CA-A0D5-C5FE46F6B3B7}"/>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70" name="Rechthoek 169">
            <a:hlinkClick r:id="rId8" action="ppaction://hlinksldjump"/>
            <a:extLst>
              <a:ext uri="{FF2B5EF4-FFF2-40B4-BE49-F238E27FC236}">
                <a16:creationId xmlns:a16="http://schemas.microsoft.com/office/drawing/2014/main" id="{E0167F0D-3B88-448B-8616-E860C26E97BB}"/>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71" name="Rechthoek 170">
            <a:hlinkClick r:id="rId8" action="ppaction://hlinksldjump"/>
            <a:extLst>
              <a:ext uri="{FF2B5EF4-FFF2-40B4-BE49-F238E27FC236}">
                <a16:creationId xmlns:a16="http://schemas.microsoft.com/office/drawing/2014/main" id="{9A8B1FA1-4942-4366-95A1-FAC5814C3B5C}"/>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72" name="Rechthoek 171">
            <a:hlinkClick r:id="rId8" action="ppaction://hlinksldjump"/>
            <a:extLst>
              <a:ext uri="{FF2B5EF4-FFF2-40B4-BE49-F238E27FC236}">
                <a16:creationId xmlns:a16="http://schemas.microsoft.com/office/drawing/2014/main" id="{3C101F42-FEBC-48D4-BFDA-3A60BAE09B23}"/>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73" name="Rechthoek 172">
            <a:hlinkClick r:id="rId8" action="ppaction://hlinksldjump"/>
            <a:extLst>
              <a:ext uri="{FF2B5EF4-FFF2-40B4-BE49-F238E27FC236}">
                <a16:creationId xmlns:a16="http://schemas.microsoft.com/office/drawing/2014/main" id="{F54BFAFD-EDF3-4CF9-B10A-58EA162F1295}"/>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74" name="Rechthoek 173">
            <a:hlinkClick r:id="rId8" action="ppaction://hlinksldjump"/>
            <a:extLst>
              <a:ext uri="{FF2B5EF4-FFF2-40B4-BE49-F238E27FC236}">
                <a16:creationId xmlns:a16="http://schemas.microsoft.com/office/drawing/2014/main" id="{23493F02-C794-4B7D-B2F2-80F1DBFC903D}"/>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75" name="Rechthoek 174">
            <a:hlinkClick r:id="rId8" action="ppaction://hlinksldjump"/>
            <a:extLst>
              <a:ext uri="{FF2B5EF4-FFF2-40B4-BE49-F238E27FC236}">
                <a16:creationId xmlns:a16="http://schemas.microsoft.com/office/drawing/2014/main" id="{18BADC6F-F985-45C3-A467-E53D5D008C73}"/>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76" name="Rechthoek 175">
            <a:hlinkClick r:id="rId8" action="ppaction://hlinksldjump"/>
            <a:extLst>
              <a:ext uri="{FF2B5EF4-FFF2-40B4-BE49-F238E27FC236}">
                <a16:creationId xmlns:a16="http://schemas.microsoft.com/office/drawing/2014/main" id="{BA27F72C-9091-408E-9B53-C22CB88F928F}"/>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77" name="Rechthoek 176">
            <a:hlinkClick r:id="rId8" action="ppaction://hlinksldjump"/>
            <a:extLst>
              <a:ext uri="{FF2B5EF4-FFF2-40B4-BE49-F238E27FC236}">
                <a16:creationId xmlns:a16="http://schemas.microsoft.com/office/drawing/2014/main" id="{B6CC0A44-D060-4A3B-9F8C-6663905A5553}"/>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78" name="Rechthoek 177">
            <a:hlinkClick r:id="rId8" action="ppaction://hlinksldjump"/>
            <a:extLst>
              <a:ext uri="{FF2B5EF4-FFF2-40B4-BE49-F238E27FC236}">
                <a16:creationId xmlns:a16="http://schemas.microsoft.com/office/drawing/2014/main" id="{45C607C8-2A37-430B-B1E2-D12BBD755962}"/>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79" name="Afbeelding 178">
            <a:hlinkClick r:id="rId8" action="ppaction://hlinksldjump"/>
            <a:extLst>
              <a:ext uri="{FF2B5EF4-FFF2-40B4-BE49-F238E27FC236}">
                <a16:creationId xmlns:a16="http://schemas.microsoft.com/office/drawing/2014/main" id="{879B8F6D-2F56-420D-B5A7-B97132EA9602}"/>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80" name="Afbeelding 179">
            <a:hlinkClick r:id="rId8" action="ppaction://hlinksldjump"/>
            <a:extLst>
              <a:ext uri="{FF2B5EF4-FFF2-40B4-BE49-F238E27FC236}">
                <a16:creationId xmlns:a16="http://schemas.microsoft.com/office/drawing/2014/main" id="{E939679E-0F36-4770-BE38-EF97D3D73483}"/>
              </a:ext>
            </a:extLst>
          </p:cNvPr>
          <p:cNvPicPr>
            <a:picLocks noChangeAspect="1"/>
          </p:cNvPicPr>
          <p:nvPr/>
        </p:nvPicPr>
        <p:blipFill>
          <a:blip r:embed="rId11"/>
          <a:stretch>
            <a:fillRect/>
          </a:stretch>
        </p:blipFill>
        <p:spPr>
          <a:xfrm>
            <a:off x="6127792" y="3518280"/>
            <a:ext cx="213378" cy="213378"/>
          </a:xfrm>
          <a:prstGeom prst="rect">
            <a:avLst/>
          </a:prstGeom>
        </p:spPr>
      </p:pic>
      <p:pic>
        <p:nvPicPr>
          <p:cNvPr id="181" name="Afbeelding 180">
            <a:hlinkClick r:id="rId8" action="ppaction://hlinksldjump"/>
            <a:extLst>
              <a:ext uri="{FF2B5EF4-FFF2-40B4-BE49-F238E27FC236}">
                <a16:creationId xmlns:a16="http://schemas.microsoft.com/office/drawing/2014/main" id="{BC88797A-955B-4CD8-8213-95F219752DCA}"/>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82" name="Afbeelding 181">
            <a:hlinkClick r:id="rId8" action="ppaction://hlinksldjump"/>
            <a:extLst>
              <a:ext uri="{FF2B5EF4-FFF2-40B4-BE49-F238E27FC236}">
                <a16:creationId xmlns:a16="http://schemas.microsoft.com/office/drawing/2014/main" id="{D94AEF6F-A23C-475B-B4CB-657F41B4B5AC}"/>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83" name="Afbeelding 182">
            <a:hlinkClick r:id="rId8" action="ppaction://hlinksldjump"/>
            <a:extLst>
              <a:ext uri="{FF2B5EF4-FFF2-40B4-BE49-F238E27FC236}">
                <a16:creationId xmlns:a16="http://schemas.microsoft.com/office/drawing/2014/main" id="{8AD041B2-D6C6-459D-916D-6F5BC694DFA2}"/>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84" name="Afbeelding 183">
            <a:hlinkClick r:id="rId8" action="ppaction://hlinksldjump"/>
            <a:extLst>
              <a:ext uri="{FF2B5EF4-FFF2-40B4-BE49-F238E27FC236}">
                <a16:creationId xmlns:a16="http://schemas.microsoft.com/office/drawing/2014/main" id="{7CE99D3B-EA40-4FCF-89A7-750510DFCEA5}"/>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85" name="Afbeelding 184">
            <a:hlinkClick r:id="rId8" action="ppaction://hlinksldjump"/>
            <a:extLst>
              <a:ext uri="{FF2B5EF4-FFF2-40B4-BE49-F238E27FC236}">
                <a16:creationId xmlns:a16="http://schemas.microsoft.com/office/drawing/2014/main" id="{78C1513D-DB86-43BF-BF7E-BD955DDCDC59}"/>
              </a:ext>
            </a:extLst>
          </p:cNvPr>
          <p:cNvPicPr>
            <a:picLocks noChangeAspect="1"/>
          </p:cNvPicPr>
          <p:nvPr/>
        </p:nvPicPr>
        <p:blipFill>
          <a:blip r:embed="rId12"/>
          <a:stretch>
            <a:fillRect/>
          </a:stretch>
        </p:blipFill>
        <p:spPr>
          <a:xfrm>
            <a:off x="6703792" y="3184444"/>
            <a:ext cx="213378" cy="213378"/>
          </a:xfrm>
          <a:prstGeom prst="rect">
            <a:avLst/>
          </a:prstGeom>
        </p:spPr>
      </p:pic>
      <p:pic>
        <p:nvPicPr>
          <p:cNvPr id="186" name="Afbeelding 185">
            <a:hlinkClick r:id="rId8" action="ppaction://hlinksldjump"/>
            <a:extLst>
              <a:ext uri="{FF2B5EF4-FFF2-40B4-BE49-F238E27FC236}">
                <a16:creationId xmlns:a16="http://schemas.microsoft.com/office/drawing/2014/main" id="{B393523C-5598-4917-AC44-BB1BEA627CA2}"/>
              </a:ext>
            </a:extLst>
          </p:cNvPr>
          <p:cNvPicPr>
            <a:picLocks noChangeAspect="1"/>
          </p:cNvPicPr>
          <p:nvPr/>
        </p:nvPicPr>
        <p:blipFill>
          <a:blip r:embed="rId12"/>
          <a:stretch>
            <a:fillRect/>
          </a:stretch>
        </p:blipFill>
        <p:spPr>
          <a:xfrm>
            <a:off x="6703792" y="3519566"/>
            <a:ext cx="213378" cy="213378"/>
          </a:xfrm>
          <a:prstGeom prst="rect">
            <a:avLst/>
          </a:prstGeom>
        </p:spPr>
      </p:pic>
      <p:pic>
        <p:nvPicPr>
          <p:cNvPr id="187" name="Afbeelding 186">
            <a:hlinkClick r:id="rId8" action="ppaction://hlinksldjump"/>
            <a:extLst>
              <a:ext uri="{FF2B5EF4-FFF2-40B4-BE49-F238E27FC236}">
                <a16:creationId xmlns:a16="http://schemas.microsoft.com/office/drawing/2014/main" id="{93031DB4-5F61-483F-AE17-F88DF95F9CA3}"/>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88" name="Afbeelding 187">
            <a:hlinkClick r:id="rId8" action="ppaction://hlinksldjump"/>
            <a:extLst>
              <a:ext uri="{FF2B5EF4-FFF2-40B4-BE49-F238E27FC236}">
                <a16:creationId xmlns:a16="http://schemas.microsoft.com/office/drawing/2014/main" id="{D201BA96-53A3-48EA-AEAF-7CA2C1D62EC8}"/>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89" name="Afbeelding 188">
            <a:hlinkClick r:id="rId8" action="ppaction://hlinksldjump"/>
            <a:extLst>
              <a:ext uri="{FF2B5EF4-FFF2-40B4-BE49-F238E27FC236}">
                <a16:creationId xmlns:a16="http://schemas.microsoft.com/office/drawing/2014/main" id="{523A25E9-7C9C-4919-90EE-52FD56E25291}"/>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90" name="Afbeelding 189">
            <a:hlinkClick r:id="rId8" action="ppaction://hlinksldjump"/>
            <a:extLst>
              <a:ext uri="{FF2B5EF4-FFF2-40B4-BE49-F238E27FC236}">
                <a16:creationId xmlns:a16="http://schemas.microsoft.com/office/drawing/2014/main" id="{27EA6496-7874-4567-A9B8-A6BB149578AF}"/>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91" name="Afbeelding 190">
            <a:hlinkClick r:id="rId8" action="ppaction://hlinksldjump"/>
            <a:extLst>
              <a:ext uri="{FF2B5EF4-FFF2-40B4-BE49-F238E27FC236}">
                <a16:creationId xmlns:a16="http://schemas.microsoft.com/office/drawing/2014/main" id="{8427F878-DD35-4DF7-90D5-91ACB9F75BFC}"/>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92" name="Afbeelding 191">
            <a:hlinkClick r:id="rId8" action="ppaction://hlinksldjump"/>
            <a:extLst>
              <a:ext uri="{FF2B5EF4-FFF2-40B4-BE49-F238E27FC236}">
                <a16:creationId xmlns:a16="http://schemas.microsoft.com/office/drawing/2014/main" id="{4D1ACAAB-5B87-44EA-8B1B-927CC0202A6C}"/>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93" name="Afbeelding 192">
            <a:hlinkClick r:id="rId8" action="ppaction://hlinksldjump"/>
            <a:extLst>
              <a:ext uri="{FF2B5EF4-FFF2-40B4-BE49-F238E27FC236}">
                <a16:creationId xmlns:a16="http://schemas.microsoft.com/office/drawing/2014/main" id="{BB74094B-4386-4394-9E3A-0D0BF009907C}"/>
              </a:ext>
            </a:extLst>
          </p:cNvPr>
          <p:cNvPicPr>
            <a:picLocks noChangeAspect="1"/>
          </p:cNvPicPr>
          <p:nvPr/>
        </p:nvPicPr>
        <p:blipFill>
          <a:blip r:embed="rId14"/>
          <a:stretch>
            <a:fillRect/>
          </a:stretch>
        </p:blipFill>
        <p:spPr>
          <a:xfrm>
            <a:off x="7855953" y="4857480"/>
            <a:ext cx="213378" cy="213378"/>
          </a:xfrm>
          <a:prstGeom prst="rect">
            <a:avLst/>
          </a:prstGeom>
        </p:spPr>
      </p:pic>
      <p:pic>
        <p:nvPicPr>
          <p:cNvPr id="194" name="Afbeelding 193">
            <a:hlinkClick r:id="rId8" action="ppaction://hlinksldjump"/>
            <a:extLst>
              <a:ext uri="{FF2B5EF4-FFF2-40B4-BE49-F238E27FC236}">
                <a16:creationId xmlns:a16="http://schemas.microsoft.com/office/drawing/2014/main" id="{6AB5DA6E-88B8-48F0-9FDC-62AC97B62592}"/>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95" name="Afbeelding 194">
            <a:hlinkClick r:id="rId8" action="ppaction://hlinksldjump"/>
            <a:extLst>
              <a:ext uri="{FF2B5EF4-FFF2-40B4-BE49-F238E27FC236}">
                <a16:creationId xmlns:a16="http://schemas.microsoft.com/office/drawing/2014/main" id="{BDC7A31E-77F3-4B30-A17C-DB9A5E1EB403}"/>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96" name="Afbeelding 195">
            <a:hlinkClick r:id="rId8" action="ppaction://hlinksldjump"/>
            <a:extLst>
              <a:ext uri="{FF2B5EF4-FFF2-40B4-BE49-F238E27FC236}">
                <a16:creationId xmlns:a16="http://schemas.microsoft.com/office/drawing/2014/main" id="{715E9658-8A64-41AE-A708-7CAEF2237073}"/>
              </a:ext>
            </a:extLst>
          </p:cNvPr>
          <p:cNvPicPr>
            <a:picLocks noChangeAspect="1"/>
          </p:cNvPicPr>
          <p:nvPr/>
        </p:nvPicPr>
        <p:blipFill>
          <a:blip r:embed="rId13"/>
          <a:stretch>
            <a:fillRect/>
          </a:stretch>
        </p:blipFill>
        <p:spPr>
          <a:xfrm>
            <a:off x="7279200" y="4867200"/>
            <a:ext cx="213378" cy="190517"/>
          </a:xfrm>
          <a:prstGeom prst="rect">
            <a:avLst/>
          </a:prstGeom>
        </p:spPr>
      </p:pic>
      <p:pic>
        <p:nvPicPr>
          <p:cNvPr id="197" name="Afbeelding 196">
            <a:hlinkClick r:id="rId8" action="ppaction://hlinksldjump"/>
            <a:extLst>
              <a:ext uri="{FF2B5EF4-FFF2-40B4-BE49-F238E27FC236}">
                <a16:creationId xmlns:a16="http://schemas.microsoft.com/office/drawing/2014/main" id="{CC894E2D-7867-460E-AD4D-977B13DD88FD}"/>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98" name="Afbeelding 197">
            <a:hlinkClick r:id="rId8" action="ppaction://hlinksldjump"/>
            <a:extLst>
              <a:ext uri="{FF2B5EF4-FFF2-40B4-BE49-F238E27FC236}">
                <a16:creationId xmlns:a16="http://schemas.microsoft.com/office/drawing/2014/main" id="{D6910D3E-45A3-4258-A5A6-4D6EF9E82D35}"/>
              </a:ext>
            </a:extLst>
          </p:cNvPr>
          <p:cNvPicPr>
            <a:picLocks noChangeAspect="1"/>
          </p:cNvPicPr>
          <p:nvPr/>
        </p:nvPicPr>
        <p:blipFill>
          <a:blip r:embed="rId13"/>
          <a:stretch>
            <a:fillRect/>
          </a:stretch>
        </p:blipFill>
        <p:spPr>
          <a:xfrm>
            <a:off x="7279792" y="4198680"/>
            <a:ext cx="213378" cy="190517"/>
          </a:xfrm>
          <a:prstGeom prst="rect">
            <a:avLst/>
          </a:prstGeom>
        </p:spPr>
      </p:pic>
      <p:pic>
        <p:nvPicPr>
          <p:cNvPr id="199" name="Afbeelding 198">
            <a:hlinkClick r:id="rId10" action="ppaction://hlinksldjump"/>
            <a:extLst>
              <a:ext uri="{FF2B5EF4-FFF2-40B4-BE49-F238E27FC236}">
                <a16:creationId xmlns:a16="http://schemas.microsoft.com/office/drawing/2014/main" id="{6A867A95-3C6E-4394-BAA7-C84E434690C2}"/>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200" name="Afbeelding 199">
            <a:hlinkClick r:id="rId8" action="ppaction://hlinksldjump"/>
            <a:extLst>
              <a:ext uri="{FF2B5EF4-FFF2-40B4-BE49-F238E27FC236}">
                <a16:creationId xmlns:a16="http://schemas.microsoft.com/office/drawing/2014/main" id="{548DC190-CDD0-4B23-8002-23B98A282A89}"/>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201" name="Afbeelding 200">
            <a:hlinkClick r:id="rId8" action="ppaction://hlinksldjump"/>
            <a:extLst>
              <a:ext uri="{FF2B5EF4-FFF2-40B4-BE49-F238E27FC236}">
                <a16:creationId xmlns:a16="http://schemas.microsoft.com/office/drawing/2014/main" id="{E2EFA543-91F1-4CE4-A6A1-BB1E4C957A11}"/>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202" name="Afbeelding 201">
            <a:hlinkClick r:id="rId8" action="ppaction://hlinksldjump"/>
            <a:extLst>
              <a:ext uri="{FF2B5EF4-FFF2-40B4-BE49-F238E27FC236}">
                <a16:creationId xmlns:a16="http://schemas.microsoft.com/office/drawing/2014/main" id="{C7759477-CE0F-479E-82FF-C562D645A9B4}"/>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203" name="Afbeelding 202">
            <a:hlinkClick r:id="rId8" action="ppaction://hlinksldjump"/>
            <a:extLst>
              <a:ext uri="{FF2B5EF4-FFF2-40B4-BE49-F238E27FC236}">
                <a16:creationId xmlns:a16="http://schemas.microsoft.com/office/drawing/2014/main" id="{F2EDFA01-1BC5-4C1A-8060-091EDE61EC66}"/>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204" name="Afbeelding 203">
            <a:hlinkClick r:id="rId8" action="ppaction://hlinksldjump"/>
            <a:extLst>
              <a:ext uri="{FF2B5EF4-FFF2-40B4-BE49-F238E27FC236}">
                <a16:creationId xmlns:a16="http://schemas.microsoft.com/office/drawing/2014/main" id="{D245BD1A-79FA-4213-BC3C-7E591418E718}"/>
              </a:ext>
            </a:extLst>
          </p:cNvPr>
          <p:cNvPicPr>
            <a:picLocks noChangeAspect="1"/>
          </p:cNvPicPr>
          <p:nvPr/>
        </p:nvPicPr>
        <p:blipFill>
          <a:blip r:embed="rId12"/>
          <a:stretch>
            <a:fillRect/>
          </a:stretch>
        </p:blipFill>
        <p:spPr>
          <a:xfrm>
            <a:off x="6703792" y="5192280"/>
            <a:ext cx="213378" cy="213378"/>
          </a:xfrm>
          <a:prstGeom prst="rect">
            <a:avLst/>
          </a:prstGeom>
        </p:spPr>
      </p:pic>
      <p:pic>
        <p:nvPicPr>
          <p:cNvPr id="205" name="Afbeelding 204">
            <a:hlinkClick r:id="rId8" action="ppaction://hlinksldjump"/>
            <a:extLst>
              <a:ext uri="{FF2B5EF4-FFF2-40B4-BE49-F238E27FC236}">
                <a16:creationId xmlns:a16="http://schemas.microsoft.com/office/drawing/2014/main" id="{E845ACD9-D770-463B-B99B-1C2D691EB571}"/>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206" name="Rechthoek 205">
            <a:hlinkClick r:id="rId8" action="ppaction://hlinksldjump"/>
            <a:extLst>
              <a:ext uri="{FF2B5EF4-FFF2-40B4-BE49-F238E27FC236}">
                <a16:creationId xmlns:a16="http://schemas.microsoft.com/office/drawing/2014/main" id="{D2793500-B975-4C63-BECD-574F3BB91690}"/>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207" name="Afbeelding 206">
            <a:hlinkClick r:id="rId8" action="ppaction://hlinksldjump"/>
            <a:extLst>
              <a:ext uri="{FF2B5EF4-FFF2-40B4-BE49-F238E27FC236}">
                <a16:creationId xmlns:a16="http://schemas.microsoft.com/office/drawing/2014/main" id="{BEAE03E9-F9F5-444B-AEEA-691A5F16B6CF}"/>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208" name="Rechthoek 207">
            <a:hlinkClick r:id="rId8" action="ppaction://hlinksldjump"/>
            <a:extLst>
              <a:ext uri="{FF2B5EF4-FFF2-40B4-BE49-F238E27FC236}">
                <a16:creationId xmlns:a16="http://schemas.microsoft.com/office/drawing/2014/main" id="{D9E9E4FC-D5CA-4AB8-911B-E92004BA8741}"/>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209" name="Rechthoek 208">
            <a:hlinkClick r:id="rId8" action="ppaction://hlinksldjump"/>
            <a:extLst>
              <a:ext uri="{FF2B5EF4-FFF2-40B4-BE49-F238E27FC236}">
                <a16:creationId xmlns:a16="http://schemas.microsoft.com/office/drawing/2014/main" id="{981716C0-8DA5-4DFC-B289-F947BAFE832B}"/>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210" name="Rechthoek 209">
            <a:hlinkClick r:id="rId8" action="ppaction://hlinksldjump"/>
            <a:extLst>
              <a:ext uri="{FF2B5EF4-FFF2-40B4-BE49-F238E27FC236}">
                <a16:creationId xmlns:a16="http://schemas.microsoft.com/office/drawing/2014/main" id="{3950D90F-1C26-4244-A2E4-A2A26B4DEC90}"/>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105" name="Tekstvak 104">
            <a:extLst>
              <a:ext uri="{FF2B5EF4-FFF2-40B4-BE49-F238E27FC236}">
                <a16:creationId xmlns:a16="http://schemas.microsoft.com/office/drawing/2014/main" id="{0BA3D1BD-A7E4-4792-B8FC-78A0A5C1896D}"/>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06" name="Tekstvak 105">
            <a:extLst>
              <a:ext uri="{FF2B5EF4-FFF2-40B4-BE49-F238E27FC236}">
                <a16:creationId xmlns:a16="http://schemas.microsoft.com/office/drawing/2014/main" id="{51DE4642-64B9-4880-8E64-A51207B0EFF7}"/>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14" name="Tabel 113">
            <a:extLst>
              <a:ext uri="{FF2B5EF4-FFF2-40B4-BE49-F238E27FC236}">
                <a16:creationId xmlns:a16="http://schemas.microsoft.com/office/drawing/2014/main" id="{40AA8004-27BD-48CD-9351-3E4D78E54356}"/>
              </a:ext>
            </a:extLst>
          </p:cNvPr>
          <p:cNvGraphicFramePr>
            <a:graphicFrameLocks noGrp="1"/>
          </p:cNvGraphicFramePr>
          <p:nvPr>
            <p:extLst>
              <p:ext uri="{D42A27DB-BD31-4B8C-83A1-F6EECF244321}">
                <p14:modId xmlns:p14="http://schemas.microsoft.com/office/powerpoint/2010/main" val="4126399452"/>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B10872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B964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83</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15" name="Rechthoek 114">
            <a:extLst>
              <a:ext uri="{FF2B5EF4-FFF2-40B4-BE49-F238E27FC236}">
                <a16:creationId xmlns:a16="http://schemas.microsoft.com/office/drawing/2014/main" id="{358F624F-1B82-4440-8040-84D86CF32393}"/>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4 Punten </a:t>
            </a:r>
          </a:p>
        </p:txBody>
      </p:sp>
      <p:pic>
        <p:nvPicPr>
          <p:cNvPr id="116" name="Afbeelding 115">
            <a:extLst>
              <a:ext uri="{FF2B5EF4-FFF2-40B4-BE49-F238E27FC236}">
                <a16:creationId xmlns:a16="http://schemas.microsoft.com/office/drawing/2014/main" id="{5D556547-786E-445A-A2C0-93B3286CB54F}"/>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17" name="Afbeelding 116">
            <a:extLst>
              <a:ext uri="{FF2B5EF4-FFF2-40B4-BE49-F238E27FC236}">
                <a16:creationId xmlns:a16="http://schemas.microsoft.com/office/drawing/2014/main" id="{EA537F6B-523A-4AB6-8F30-4211877D981B}"/>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18" name="Afbeelding 117">
            <a:extLst>
              <a:ext uri="{FF2B5EF4-FFF2-40B4-BE49-F238E27FC236}">
                <a16:creationId xmlns:a16="http://schemas.microsoft.com/office/drawing/2014/main" id="{209F8EED-DFA2-47D7-8ADD-966989729628}"/>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19" name="Afbeelding 118">
            <a:extLst>
              <a:ext uri="{FF2B5EF4-FFF2-40B4-BE49-F238E27FC236}">
                <a16:creationId xmlns:a16="http://schemas.microsoft.com/office/drawing/2014/main" id="{10C6E861-3567-483D-9B06-F1B11B55AFA5}"/>
              </a:ext>
            </a:extLst>
          </p:cNvPr>
          <p:cNvPicPr>
            <a:picLocks noChangeAspect="1"/>
          </p:cNvPicPr>
          <p:nvPr/>
        </p:nvPicPr>
        <p:blipFill>
          <a:blip r:embed="rId11"/>
          <a:stretch>
            <a:fillRect/>
          </a:stretch>
        </p:blipFill>
        <p:spPr>
          <a:xfrm>
            <a:off x="475200" y="4292263"/>
            <a:ext cx="213378" cy="213378"/>
          </a:xfrm>
          <a:prstGeom prst="rect">
            <a:avLst/>
          </a:prstGeom>
        </p:spPr>
      </p:pic>
      <p:sp>
        <p:nvSpPr>
          <p:cNvPr id="107" name="Rond diagonale hoek rechthoek 17">
            <a:extLst>
              <a:ext uri="{FF2B5EF4-FFF2-40B4-BE49-F238E27FC236}">
                <a16:creationId xmlns:a16="http://schemas.microsoft.com/office/drawing/2014/main" id="{C318FAA5-AF5C-4549-986F-2DCCBCF20366}"/>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108" name="Tekstvak 107">
            <a:extLst>
              <a:ext uri="{FF2B5EF4-FFF2-40B4-BE49-F238E27FC236}">
                <a16:creationId xmlns:a16="http://schemas.microsoft.com/office/drawing/2014/main" id="{B1872866-947F-432A-81F2-CFFA56DDFB46}"/>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109" name="Tekstvak 108">
            <a:extLst>
              <a:ext uri="{FF2B5EF4-FFF2-40B4-BE49-F238E27FC236}">
                <a16:creationId xmlns:a16="http://schemas.microsoft.com/office/drawing/2014/main" id="{1FB36A00-AE4D-4EB2-8EAC-54D0F6800A21}"/>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2380361503"/>
      </p:ext>
    </p:extLst>
  </p:cSld>
  <p:clrMapOvr>
    <a:masterClrMapping/>
  </p:clrMapOvr>
  <p:transition advClick="0"/>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 action="ppaction://hlinkshowjump?jump=previousslide"/>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rId3"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Einde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7" name="Rond diagonale hoek rechthoek 8">
            <a:extLst>
              <a:ext uri="{FF2B5EF4-FFF2-40B4-BE49-F238E27FC236}">
                <a16:creationId xmlns:a16="http://schemas.microsoft.com/office/drawing/2014/main" id="{EBF9AFC6-BFCB-4E3C-9DD1-65048BE0151F}"/>
              </a:ext>
            </a:extLst>
          </p:cNvPr>
          <p:cNvSpPr/>
          <p:nvPr/>
        </p:nvSpPr>
        <p:spPr>
          <a:xfrm>
            <a:off x="2195736" y="1076400"/>
            <a:ext cx="6552728" cy="576000"/>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Jammer! Dat is niet het goede antwoord.</a:t>
            </a:r>
          </a:p>
        </p:txBody>
      </p:sp>
      <p:sp>
        <p:nvSpPr>
          <p:cNvPr id="20" name="Rond diagonale hoek rechthoek 13">
            <a:extLst>
              <a:ext uri="{FF2B5EF4-FFF2-40B4-BE49-F238E27FC236}">
                <a16:creationId xmlns:a16="http://schemas.microsoft.com/office/drawing/2014/main" id="{8F1C8164-171D-431E-84DF-820247AF4692}"/>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25</a:t>
            </a:r>
          </a:p>
        </p:txBody>
      </p:sp>
      <p:sp>
        <p:nvSpPr>
          <p:cNvPr id="29" name="Tekstvak 28">
            <a:extLst>
              <a:ext uri="{FF2B5EF4-FFF2-40B4-BE49-F238E27FC236}">
                <a16:creationId xmlns:a16="http://schemas.microsoft.com/office/drawing/2014/main" id="{A743D20E-F70B-4873-93C8-152D80E1A475}"/>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30" name="Tekstvak 29">
            <a:extLst>
              <a:ext uri="{FF2B5EF4-FFF2-40B4-BE49-F238E27FC236}">
                <a16:creationId xmlns:a16="http://schemas.microsoft.com/office/drawing/2014/main" id="{45FA38D9-FC77-45EC-998F-53FB83003B7A}"/>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3" name="Tekstvak 12">
            <a:extLst>
              <a:ext uri="{FF2B5EF4-FFF2-40B4-BE49-F238E27FC236}">
                <a16:creationId xmlns:a16="http://schemas.microsoft.com/office/drawing/2014/main" id="{0FF2729F-1079-4E87-8CB5-81CA9297EF71}"/>
              </a:ext>
            </a:extLst>
          </p:cNvPr>
          <p:cNvSpPr txBox="1"/>
          <p:nvPr/>
        </p:nvSpPr>
        <p:spPr>
          <a:xfrm>
            <a:off x="3077285" y="3124800"/>
            <a:ext cx="5665260" cy="923330"/>
          </a:xfrm>
          <a:prstGeom prst="rect">
            <a:avLst/>
          </a:prstGeom>
          <a:solidFill>
            <a:schemeClr val="tx1"/>
          </a:solidFill>
          <a:ln>
            <a:solidFill>
              <a:schemeClr val="tx1"/>
            </a:solidFill>
          </a:ln>
        </p:spPr>
        <p:txBody>
          <a:bodyPr wrap="square" rtlCol="0">
            <a:spAutoFit/>
          </a:bodyPr>
          <a:lstStyle/>
          <a:p>
            <a:r>
              <a:rPr lang="nl-NL" dirty="0">
                <a:solidFill>
                  <a:schemeClr val="bg1"/>
                </a:solidFill>
              </a:rPr>
              <a:t>Kan het weer herhalen.</a:t>
            </a:r>
            <a:br>
              <a:rPr lang="nl-NL" dirty="0">
                <a:solidFill>
                  <a:schemeClr val="bg1"/>
                </a:solidFill>
              </a:rPr>
            </a:br>
            <a:r>
              <a:rPr lang="nl-NL" dirty="0">
                <a:solidFill>
                  <a:schemeClr val="bg1"/>
                </a:solidFill>
              </a:rPr>
              <a:t>Met een 4- en een 5-kaart bieden we eerst de langste.</a:t>
            </a:r>
            <a:br>
              <a:rPr lang="nl-NL" dirty="0">
                <a:solidFill>
                  <a:schemeClr val="bg1"/>
                </a:solidFill>
              </a:rPr>
            </a:br>
            <a:r>
              <a:rPr lang="nl-NL" dirty="0">
                <a:solidFill>
                  <a:schemeClr val="bg1"/>
                </a:solidFill>
              </a:rPr>
              <a:t>En hoe doen we dat?</a:t>
            </a:r>
          </a:p>
        </p:txBody>
      </p:sp>
      <p:graphicFrame>
        <p:nvGraphicFramePr>
          <p:cNvPr id="14" name="Tabel 13">
            <a:extLst>
              <a:ext uri="{FF2B5EF4-FFF2-40B4-BE49-F238E27FC236}">
                <a16:creationId xmlns:a16="http://schemas.microsoft.com/office/drawing/2014/main" id="{A1114F5E-4B5B-4939-8356-32019FB10BA2}"/>
              </a:ext>
            </a:extLst>
          </p:cNvPr>
          <p:cNvGraphicFramePr>
            <a:graphicFrameLocks noGrp="1"/>
          </p:cNvGraphicFramePr>
          <p:nvPr>
            <p:extLst>
              <p:ext uri="{D42A27DB-BD31-4B8C-83A1-F6EECF244321}">
                <p14:modId xmlns:p14="http://schemas.microsoft.com/office/powerpoint/2010/main" val="4074798708"/>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B10872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B964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83</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6" name="Rechthoek 15">
            <a:extLst>
              <a:ext uri="{FF2B5EF4-FFF2-40B4-BE49-F238E27FC236}">
                <a16:creationId xmlns:a16="http://schemas.microsoft.com/office/drawing/2014/main" id="{3F26A2C1-BBDA-4131-8508-723DB5FCCCFD}"/>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4 Punten </a:t>
            </a:r>
          </a:p>
        </p:txBody>
      </p:sp>
      <p:pic>
        <p:nvPicPr>
          <p:cNvPr id="18" name="Afbeelding 17">
            <a:extLst>
              <a:ext uri="{FF2B5EF4-FFF2-40B4-BE49-F238E27FC236}">
                <a16:creationId xmlns:a16="http://schemas.microsoft.com/office/drawing/2014/main" id="{A6C52916-06EC-4D85-8BFF-01532F2E34CC}"/>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059FCCF3-95A1-4B2C-A839-CE75B9A66603}"/>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1" name="Afbeelding 20">
            <a:extLst>
              <a:ext uri="{FF2B5EF4-FFF2-40B4-BE49-F238E27FC236}">
                <a16:creationId xmlns:a16="http://schemas.microsoft.com/office/drawing/2014/main" id="{EBE04CC5-A0E4-4EBA-865A-2CB7EDC80518}"/>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2" name="Afbeelding 21">
            <a:extLst>
              <a:ext uri="{FF2B5EF4-FFF2-40B4-BE49-F238E27FC236}">
                <a16:creationId xmlns:a16="http://schemas.microsoft.com/office/drawing/2014/main" id="{7E5CDF32-ADF2-40F5-B421-D4E13B3CA696}"/>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59F6A9E2-BDC3-4A0C-B737-09624D26AC8A}"/>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E792EA40-615E-4E4A-8434-AD689BEEDA13}"/>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AEB1D27B-F643-4A13-89F3-FACBFC619C4B}"/>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extLst>
      <p:ext uri="{BB962C8B-B14F-4D97-AF65-F5344CB8AC3E}">
        <p14:creationId xmlns:p14="http://schemas.microsoft.com/office/powerpoint/2010/main" val="2968352547"/>
      </p:ext>
    </p:extLst>
  </p:cSld>
  <p:clrMapOvr>
    <a:masterClrMapping/>
  </p:clrMapOvr>
  <p:transition advClick="0"/>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Einde</a:t>
            </a:r>
          </a:p>
        </p:txBody>
      </p:sp>
      <p:sp>
        <p:nvSpPr>
          <p:cNvPr id="11" name="Rond diagonale hoek rechthoek 10">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5" name="Afbeelding 14"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16" name="Rond diagonale hoek rechthoek 28">
            <a:extLst>
              <a:ext uri="{FF2B5EF4-FFF2-40B4-BE49-F238E27FC236}">
                <a16:creationId xmlns:a16="http://schemas.microsoft.com/office/drawing/2014/main" id="{6A5BB6F0-0BB4-46D1-BCF0-C5ECC64063CA}"/>
              </a:ext>
            </a:extLst>
          </p:cNvPr>
          <p:cNvSpPr/>
          <p:nvPr/>
        </p:nvSpPr>
        <p:spPr>
          <a:xfrm>
            <a:off x="396000" y="107640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25</a:t>
            </a:r>
          </a:p>
        </p:txBody>
      </p:sp>
      <p:sp>
        <p:nvSpPr>
          <p:cNvPr id="17" name="Rond diagonale hoek rechthoek 28">
            <a:extLst>
              <a:ext uri="{FF2B5EF4-FFF2-40B4-BE49-F238E27FC236}">
                <a16:creationId xmlns:a16="http://schemas.microsoft.com/office/drawing/2014/main" id="{52790C28-64C0-49AA-B481-9216770FCBCF}"/>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28" name="Tekstvak 27">
            <a:extLst>
              <a:ext uri="{FF2B5EF4-FFF2-40B4-BE49-F238E27FC236}">
                <a16:creationId xmlns:a16="http://schemas.microsoft.com/office/drawing/2014/main" id="{41FB0679-0F83-4716-990A-59B4A31E227F}"/>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29" name="Tekstvak 28">
            <a:extLst>
              <a:ext uri="{FF2B5EF4-FFF2-40B4-BE49-F238E27FC236}">
                <a16:creationId xmlns:a16="http://schemas.microsoft.com/office/drawing/2014/main" id="{209FED74-99ED-4FD5-A005-146E2EE81138}"/>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4" name="Tekstvak 13">
            <a:extLst>
              <a:ext uri="{FF2B5EF4-FFF2-40B4-BE49-F238E27FC236}">
                <a16:creationId xmlns:a16="http://schemas.microsoft.com/office/drawing/2014/main" id="{E66BEC99-AF1C-4126-8E75-26C3CE609C75}"/>
              </a:ext>
            </a:extLst>
          </p:cNvPr>
          <p:cNvSpPr txBox="1"/>
          <p:nvPr/>
        </p:nvSpPr>
        <p:spPr>
          <a:xfrm>
            <a:off x="3023420" y="3578832"/>
            <a:ext cx="5706000" cy="646331"/>
          </a:xfrm>
          <a:prstGeom prst="rect">
            <a:avLst/>
          </a:prstGeom>
          <a:solidFill>
            <a:schemeClr val="tx1"/>
          </a:solidFill>
          <a:ln>
            <a:solidFill>
              <a:schemeClr val="tx1"/>
            </a:solidFill>
          </a:ln>
        </p:spPr>
        <p:txBody>
          <a:bodyPr wrap="square" rtlCol="0">
            <a:spAutoFit/>
          </a:bodyPr>
          <a:lstStyle/>
          <a:p>
            <a:r>
              <a:rPr lang="nl-NL" dirty="0">
                <a:solidFill>
                  <a:schemeClr val="bg1"/>
                </a:solidFill>
              </a:rPr>
              <a:t>Mooi. Jacoby. Eerst laten weten dat ik een 5-kaart heb. </a:t>
            </a:r>
            <a:br>
              <a:rPr lang="nl-NL" dirty="0">
                <a:solidFill>
                  <a:schemeClr val="bg1"/>
                </a:solidFill>
              </a:rPr>
            </a:br>
            <a:r>
              <a:rPr lang="nl-NL">
                <a:solidFill>
                  <a:schemeClr val="bg1"/>
                </a:solidFill>
              </a:rPr>
              <a:t>De </a:t>
            </a:r>
            <a:r>
              <a:rPr lang="nl-NL" dirty="0">
                <a:solidFill>
                  <a:schemeClr val="bg1"/>
                </a:solidFill>
              </a:rPr>
              <a:t>rest volgt vanzelf.</a:t>
            </a:r>
          </a:p>
        </p:txBody>
      </p:sp>
      <p:sp>
        <p:nvSpPr>
          <p:cNvPr id="22" name="Tekstvak 21">
            <a:extLst>
              <a:ext uri="{FF2B5EF4-FFF2-40B4-BE49-F238E27FC236}">
                <a16:creationId xmlns:a16="http://schemas.microsoft.com/office/drawing/2014/main" id="{C17D7BBB-B56B-4B88-9F0A-87D7BD48D959}"/>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3 </a:t>
            </a:r>
          </a:p>
        </p:txBody>
      </p:sp>
      <p:graphicFrame>
        <p:nvGraphicFramePr>
          <p:cNvPr id="12" name="Tabel 11">
            <a:extLst>
              <a:ext uri="{FF2B5EF4-FFF2-40B4-BE49-F238E27FC236}">
                <a16:creationId xmlns:a16="http://schemas.microsoft.com/office/drawing/2014/main" id="{31F88077-9F49-4653-884E-9840D3CE6CE8}"/>
              </a:ext>
            </a:extLst>
          </p:cNvPr>
          <p:cNvGraphicFramePr>
            <a:graphicFrameLocks noGrp="1"/>
          </p:cNvGraphicFramePr>
          <p:nvPr>
            <p:extLst>
              <p:ext uri="{D42A27DB-BD31-4B8C-83A1-F6EECF244321}">
                <p14:modId xmlns:p14="http://schemas.microsoft.com/office/powerpoint/2010/main" val="4074798708"/>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B10872</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B964</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V3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83</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3" name="Rechthoek 12">
            <a:extLst>
              <a:ext uri="{FF2B5EF4-FFF2-40B4-BE49-F238E27FC236}">
                <a16:creationId xmlns:a16="http://schemas.microsoft.com/office/drawing/2014/main" id="{958A741F-4E9E-4F09-9DC8-95A6EEA3DDDD}"/>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4 Punten </a:t>
            </a:r>
          </a:p>
        </p:txBody>
      </p:sp>
      <p:pic>
        <p:nvPicPr>
          <p:cNvPr id="18" name="Afbeelding 17">
            <a:extLst>
              <a:ext uri="{FF2B5EF4-FFF2-40B4-BE49-F238E27FC236}">
                <a16:creationId xmlns:a16="http://schemas.microsoft.com/office/drawing/2014/main" id="{486D5734-C266-4849-A40F-AFD101B26097}"/>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97953DB0-DE39-4225-8F5B-EFC130B20569}"/>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77E4BDEF-7BDA-4971-A06B-A2E851DCBC42}"/>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8E9D518D-FEFA-487D-84A4-A5A24C19118C}"/>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3" name="Rond diagonale hoek rechthoek 17">
            <a:extLst>
              <a:ext uri="{FF2B5EF4-FFF2-40B4-BE49-F238E27FC236}">
                <a16:creationId xmlns:a16="http://schemas.microsoft.com/office/drawing/2014/main" id="{D0B05E4A-8F86-4F1B-A14B-EDC4BD8BE138}"/>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4" name="Tekstvak 23">
            <a:extLst>
              <a:ext uri="{FF2B5EF4-FFF2-40B4-BE49-F238E27FC236}">
                <a16:creationId xmlns:a16="http://schemas.microsoft.com/office/drawing/2014/main" id="{D68B6C21-5E97-4F4C-8F34-62080690C6DB}"/>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5" name="Tekstvak 24">
            <a:extLst>
              <a:ext uri="{FF2B5EF4-FFF2-40B4-BE49-F238E27FC236}">
                <a16:creationId xmlns:a16="http://schemas.microsoft.com/office/drawing/2014/main" id="{22085A56-B24A-416A-8DFF-B5FC47EA5F25}"/>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pic>
        <p:nvPicPr>
          <p:cNvPr id="26" name="Afbeelding 25">
            <a:extLst>
              <a:ext uri="{FF2B5EF4-FFF2-40B4-BE49-F238E27FC236}">
                <a16:creationId xmlns:a16="http://schemas.microsoft.com/office/drawing/2014/main" id="{5BF39929-E2E7-4587-B65C-79C679C9B7D2}"/>
              </a:ext>
            </a:extLst>
          </p:cNvPr>
          <p:cNvPicPr>
            <a:picLocks noChangeAspect="1"/>
          </p:cNvPicPr>
          <p:nvPr/>
        </p:nvPicPr>
        <p:blipFill>
          <a:blip r:embed="rId9"/>
          <a:stretch>
            <a:fillRect/>
          </a:stretch>
        </p:blipFill>
        <p:spPr>
          <a:xfrm>
            <a:off x="5439600" y="3218400"/>
            <a:ext cx="213378" cy="190517"/>
          </a:xfrm>
          <a:prstGeom prst="rect">
            <a:avLst/>
          </a:prstGeom>
        </p:spPr>
      </p:pic>
    </p:spTree>
    <p:extLst>
      <p:ext uri="{BB962C8B-B14F-4D97-AF65-F5344CB8AC3E}">
        <p14:creationId xmlns:p14="http://schemas.microsoft.com/office/powerpoint/2010/main" val="2569098264"/>
      </p:ext>
    </p:extLst>
  </p:cSld>
  <p:clrMapOvr>
    <a:masterClrMapping/>
  </p:clrMapOvr>
  <p:transition advClick="0"/>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nd diagonale hoek rechthoek 2">
            <a:hlinkClick r:id="rId2" action="ppaction://hlinksldjump"/>
          </p:cNvPr>
          <p:cNvSpPr/>
          <p:nvPr/>
        </p:nvSpPr>
        <p:spPr>
          <a:xfrm>
            <a:off x="396000" y="5949280"/>
            <a:ext cx="1727728"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5" name="Rond diagonale hoek rechthoek 4">
            <a:hlinkClick r:id="rId3"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sp>
        <p:nvSpPr>
          <p:cNvPr id="6" name="Rond diagonale hoek rechthoek 5"/>
          <p:cNvSpPr/>
          <p:nvPr/>
        </p:nvSpPr>
        <p:spPr>
          <a:xfrm>
            <a:off x="1115616" y="2420888"/>
            <a:ext cx="6912768" cy="2304256"/>
          </a:xfrm>
          <a:prstGeom prst="round2DiagRect">
            <a:avLst/>
          </a:prstGeom>
          <a:solidFill>
            <a:srgbClr val="00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Wanneer u geen rood balkje heeft gehad,</a:t>
            </a:r>
            <a:br>
              <a:rPr lang="nl-NL" dirty="0"/>
            </a:br>
            <a:r>
              <a:rPr lang="nl-NL" dirty="0"/>
              <a:t>PROFICIAT!</a:t>
            </a:r>
            <a:br>
              <a:rPr lang="nl-NL" dirty="0"/>
            </a:br>
            <a:r>
              <a:rPr lang="nl-NL" dirty="0"/>
              <a:t>U heeft dan alle 25 vragen goed beantwoord.</a:t>
            </a:r>
          </a:p>
        </p:txBody>
      </p:sp>
      <p:sp>
        <p:nvSpPr>
          <p:cNvPr id="9" name="Rond diagonale hoek rechthoek 8"/>
          <p:cNvSpPr/>
          <p:nvPr/>
        </p:nvSpPr>
        <p:spPr>
          <a:xfrm>
            <a:off x="1115616" y="5114652"/>
            <a:ext cx="6912768" cy="432048"/>
          </a:xfrm>
          <a:prstGeom prst="round2DiagRect">
            <a:avLst/>
          </a:prstGeom>
          <a:solidFill>
            <a:srgbClr val="00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Druk op ESC om de deze test af te sluiten.</a:t>
            </a:r>
          </a:p>
        </p:txBody>
      </p:sp>
      <p:pic>
        <p:nvPicPr>
          <p:cNvPr id="13" name="Afbeelding 12" descr="mainheader.jpg">
            <a:hlinkClick r:id="rId4" tooltip="Klik hier om de website van Bridge Office te bezoeken!"/>
          </p:cNvPr>
          <p:cNvPicPr>
            <a:picLocks noChangeAspect="1"/>
          </p:cNvPicPr>
          <p:nvPr/>
        </p:nvPicPr>
        <p:blipFill>
          <a:blip r:embed="rId5" cstate="print"/>
          <a:stretch>
            <a:fillRect/>
          </a:stretch>
        </p:blipFill>
        <p:spPr>
          <a:xfrm>
            <a:off x="0" y="0"/>
            <a:ext cx="9144000" cy="1006337"/>
          </a:xfrm>
          <a:prstGeom prst="rect">
            <a:avLst/>
          </a:prstGeom>
        </p:spPr>
      </p:pic>
      <p:sp>
        <p:nvSpPr>
          <p:cNvPr id="14" name="Tekstvak 13">
            <a:extLst>
              <a:ext uri="{FF2B5EF4-FFF2-40B4-BE49-F238E27FC236}">
                <a16:creationId xmlns:a16="http://schemas.microsoft.com/office/drawing/2014/main" id="{A272D989-8656-43ED-8D7C-BAE96B604CEB}"/>
              </a:ext>
            </a:extLst>
          </p:cNvPr>
          <p:cNvSpPr txBox="1"/>
          <p:nvPr/>
        </p:nvSpPr>
        <p:spPr>
          <a:xfrm>
            <a:off x="396000" y="1120089"/>
            <a:ext cx="8564214" cy="1323439"/>
          </a:xfrm>
          <a:prstGeom prst="rect">
            <a:avLst/>
          </a:prstGeom>
          <a:noFill/>
        </p:spPr>
        <p:txBody>
          <a:bodyPr wrap="square" rtlCol="0">
            <a:spAutoFit/>
          </a:bodyPr>
          <a:lstStyle/>
          <a:p>
            <a:pPr algn="ctr"/>
            <a:r>
              <a:rPr lang="nl-NL" sz="4000" b="1" dirty="0">
                <a:ln w="19050">
                  <a:solidFill>
                    <a:schemeClr val="tx2">
                      <a:tint val="1000"/>
                    </a:schemeClr>
                  </a:solidFill>
                  <a:prstDash val="solid"/>
                </a:ln>
                <a:solidFill>
                  <a:srgbClr val="244D10"/>
                </a:solidFill>
              </a:rPr>
              <a:t>Serie 5-Bieden - Les 10 </a:t>
            </a:r>
            <a:br>
              <a:rPr lang="nl-NL" sz="4000" b="1" dirty="0">
                <a:ln w="19050">
                  <a:solidFill>
                    <a:schemeClr val="tx2">
                      <a:tint val="1000"/>
                    </a:schemeClr>
                  </a:solidFill>
                  <a:prstDash val="solid"/>
                </a:ln>
                <a:solidFill>
                  <a:srgbClr val="244D10"/>
                </a:solidFill>
              </a:rPr>
            </a:br>
            <a:r>
              <a:rPr lang="nl-NL" sz="4000" b="1" dirty="0">
                <a:ln w="19050">
                  <a:solidFill>
                    <a:schemeClr val="tx2">
                      <a:tint val="1000"/>
                    </a:schemeClr>
                  </a:solidFill>
                  <a:prstDash val="solid"/>
                </a:ln>
                <a:solidFill>
                  <a:srgbClr val="244D10"/>
                </a:solidFill>
              </a:rPr>
              <a:t>Mijn bod na 2 SA Opening</a:t>
            </a:r>
            <a:endParaRPr lang="nl-NL" sz="4000" dirty="0">
              <a:solidFill>
                <a:srgbClr val="244D10"/>
              </a:solidFill>
              <a:effectLst>
                <a:outerShdw blurRad="50800" dist="38100" dir="2700000" algn="tl" rotWithShape="0">
                  <a:prstClr val="black">
                    <a:alpha val="40000"/>
                  </a:prstClr>
                </a:outerShdw>
              </a:effectLst>
              <a:latin typeface="Copperplate Gothic Bold" panose="020E0705020206020404" pitchFamily="34" charset="0"/>
            </a:endParaRPr>
          </a:p>
        </p:txBody>
      </p:sp>
      <p:sp>
        <p:nvSpPr>
          <p:cNvPr id="10" name="Tekstvak 9">
            <a:extLst>
              <a:ext uri="{FF2B5EF4-FFF2-40B4-BE49-F238E27FC236}">
                <a16:creationId xmlns:a16="http://schemas.microsoft.com/office/drawing/2014/main" id="{E78465C4-C85C-48AE-9BC1-C6BECC522953}"/>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5" name="Tekstvak 14">
            <a:extLst>
              <a:ext uri="{FF2B5EF4-FFF2-40B4-BE49-F238E27FC236}">
                <a16:creationId xmlns:a16="http://schemas.microsoft.com/office/drawing/2014/main" id="{A678DF77-084A-4D94-8377-0FCE3795BEF2}"/>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nd diagonale hoek rechthoek 9">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1" name="Rond diagonale hoek rechthoek 10">
            <a:hlinkClick r:id="" action="ppaction://hlinkshowjump?jump=nextslide"/>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2" name="Rond diagonale hoek rechthoek 11">
            <a:hlinkClick r:id="rId4"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4" name="Afbeelding 13" descr="mainheader.jpg">
            <a:hlinkClick r:id="rId5" tooltip="Klik hier om de website van Bridge Office te bezoeken!"/>
          </p:cNvPr>
          <p:cNvPicPr>
            <a:picLocks noChangeAspect="1"/>
          </p:cNvPicPr>
          <p:nvPr/>
        </p:nvPicPr>
        <p:blipFill>
          <a:blip r:embed="rId6" cstate="print"/>
          <a:stretch>
            <a:fillRect/>
          </a:stretch>
        </p:blipFill>
        <p:spPr>
          <a:xfrm>
            <a:off x="0" y="0"/>
            <a:ext cx="9144000" cy="1006337"/>
          </a:xfrm>
          <a:prstGeom prst="rect">
            <a:avLst/>
          </a:prstGeom>
        </p:spPr>
      </p:pic>
      <p:sp>
        <p:nvSpPr>
          <p:cNvPr id="35" name="Rond diagonale hoek rechthoek 28">
            <a:extLst>
              <a:ext uri="{FF2B5EF4-FFF2-40B4-BE49-F238E27FC236}">
                <a16:creationId xmlns:a16="http://schemas.microsoft.com/office/drawing/2014/main" id="{F7B3873B-5395-4FA4-8A73-884B25144CF7}"/>
              </a:ext>
            </a:extLst>
          </p:cNvPr>
          <p:cNvSpPr/>
          <p:nvPr/>
        </p:nvSpPr>
        <p:spPr>
          <a:xfrm>
            <a:off x="396000" y="1076400"/>
            <a:ext cx="1656184" cy="576064"/>
          </a:xfrm>
          <a:prstGeom prst="round2Diag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2</a:t>
            </a:r>
          </a:p>
        </p:txBody>
      </p:sp>
      <p:sp>
        <p:nvSpPr>
          <p:cNvPr id="36" name="Rond diagonale hoek rechthoek 28">
            <a:extLst>
              <a:ext uri="{FF2B5EF4-FFF2-40B4-BE49-F238E27FC236}">
                <a16:creationId xmlns:a16="http://schemas.microsoft.com/office/drawing/2014/main" id="{636CCDA6-151C-488D-99A4-9C1B978D2227}"/>
              </a:ext>
            </a:extLst>
          </p:cNvPr>
          <p:cNvSpPr/>
          <p:nvPr/>
        </p:nvSpPr>
        <p:spPr>
          <a:xfrm>
            <a:off x="2123728" y="1076400"/>
            <a:ext cx="6624272"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Goed zo!</a:t>
            </a:r>
          </a:p>
        </p:txBody>
      </p:sp>
      <p:sp>
        <p:nvSpPr>
          <p:cNvPr id="49" name="Tekstvak 48">
            <a:extLst>
              <a:ext uri="{FF2B5EF4-FFF2-40B4-BE49-F238E27FC236}">
                <a16:creationId xmlns:a16="http://schemas.microsoft.com/office/drawing/2014/main" id="{FEEED2C0-4C7F-431D-976E-A44FFE5ABD26}"/>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50" name="Tekstvak 49">
            <a:extLst>
              <a:ext uri="{FF2B5EF4-FFF2-40B4-BE49-F238E27FC236}">
                <a16:creationId xmlns:a16="http://schemas.microsoft.com/office/drawing/2014/main" id="{22BD17E0-E01B-4349-AF70-01BEA94C4E72}"/>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sp>
        <p:nvSpPr>
          <p:cNvPr id="15" name="Tekstvak 14">
            <a:extLst>
              <a:ext uri="{FF2B5EF4-FFF2-40B4-BE49-F238E27FC236}">
                <a16:creationId xmlns:a16="http://schemas.microsoft.com/office/drawing/2014/main" id="{EFDF7E61-FC8C-414D-8710-CFCBB424C978}"/>
              </a:ext>
            </a:extLst>
          </p:cNvPr>
          <p:cNvSpPr txBox="1"/>
          <p:nvPr/>
        </p:nvSpPr>
        <p:spPr>
          <a:xfrm>
            <a:off x="3023420" y="3578832"/>
            <a:ext cx="5706000" cy="646331"/>
          </a:xfrm>
          <a:prstGeom prst="rect">
            <a:avLst/>
          </a:prstGeom>
          <a:solidFill>
            <a:schemeClr val="tx1"/>
          </a:solidFill>
          <a:ln>
            <a:solidFill>
              <a:schemeClr val="tx1"/>
            </a:solidFill>
          </a:ln>
        </p:spPr>
        <p:txBody>
          <a:bodyPr wrap="square" rtlCol="0">
            <a:spAutoFit/>
          </a:bodyPr>
          <a:lstStyle/>
          <a:p>
            <a:r>
              <a:rPr lang="nl-NL" dirty="0">
                <a:solidFill>
                  <a:schemeClr val="bg1"/>
                </a:solidFill>
              </a:rPr>
              <a:t>Geen 4- of 5-kaart hoog. Wel samen genoeg punten voor de manche. Mooi geboden.</a:t>
            </a:r>
          </a:p>
        </p:txBody>
      </p:sp>
      <p:sp>
        <p:nvSpPr>
          <p:cNvPr id="16" name="Tekstvak 15">
            <a:extLst>
              <a:ext uri="{FF2B5EF4-FFF2-40B4-BE49-F238E27FC236}">
                <a16:creationId xmlns:a16="http://schemas.microsoft.com/office/drawing/2014/main" id="{51ECF024-7BBA-4542-951D-B3C363614F5F}"/>
              </a:ext>
            </a:extLst>
          </p:cNvPr>
          <p:cNvSpPr txBox="1"/>
          <p:nvPr/>
        </p:nvSpPr>
        <p:spPr>
          <a:xfrm>
            <a:off x="3024000" y="3124800"/>
            <a:ext cx="5706624" cy="369332"/>
          </a:xfrm>
          <a:prstGeom prst="rect">
            <a:avLst/>
          </a:prstGeom>
          <a:solidFill>
            <a:schemeClr val="tx1"/>
          </a:solidFill>
        </p:spPr>
        <p:txBody>
          <a:bodyPr wrap="square" rtlCol="0">
            <a:spAutoFit/>
          </a:bodyPr>
          <a:lstStyle/>
          <a:p>
            <a:r>
              <a:rPr lang="nl-NL" dirty="0">
                <a:solidFill>
                  <a:schemeClr val="bg1"/>
                </a:solidFill>
              </a:rPr>
              <a:t>Het juiste antwoord is: 3 SA </a:t>
            </a:r>
          </a:p>
        </p:txBody>
      </p:sp>
      <p:graphicFrame>
        <p:nvGraphicFramePr>
          <p:cNvPr id="13" name="Tabel 12">
            <a:extLst>
              <a:ext uri="{FF2B5EF4-FFF2-40B4-BE49-F238E27FC236}">
                <a16:creationId xmlns:a16="http://schemas.microsoft.com/office/drawing/2014/main" id="{BC1A8F22-C158-45E7-B57C-4D8123BCDD26}"/>
              </a:ext>
            </a:extLst>
          </p:cNvPr>
          <p:cNvGraphicFramePr>
            <a:graphicFrameLocks noGrp="1"/>
          </p:cNvGraphicFramePr>
          <p:nvPr>
            <p:extLst>
              <p:ext uri="{D42A27DB-BD31-4B8C-83A1-F6EECF244321}">
                <p14:modId xmlns:p14="http://schemas.microsoft.com/office/powerpoint/2010/main" val="3883414020"/>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A104</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H9</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10843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10765</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 name="Rechthoek 16">
            <a:extLst>
              <a:ext uri="{FF2B5EF4-FFF2-40B4-BE49-F238E27FC236}">
                <a16:creationId xmlns:a16="http://schemas.microsoft.com/office/drawing/2014/main" id="{E974661A-D9B8-44A5-89BA-1614809A8E31}"/>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7 Punten </a:t>
            </a:r>
          </a:p>
        </p:txBody>
      </p:sp>
      <p:pic>
        <p:nvPicPr>
          <p:cNvPr id="18" name="Afbeelding 17">
            <a:extLst>
              <a:ext uri="{FF2B5EF4-FFF2-40B4-BE49-F238E27FC236}">
                <a16:creationId xmlns:a16="http://schemas.microsoft.com/office/drawing/2014/main" id="{56D8AC40-DE87-489D-AF0C-21D36F8514B9}"/>
              </a:ext>
            </a:extLst>
          </p:cNvPr>
          <p:cNvPicPr>
            <a:picLocks noChangeAspect="1"/>
          </p:cNvPicPr>
          <p:nvPr/>
        </p:nvPicPr>
        <p:blipFill>
          <a:blip r:embed="rId7"/>
          <a:stretch>
            <a:fillRect/>
          </a:stretch>
        </p:blipFill>
        <p:spPr>
          <a:xfrm>
            <a:off x="475200" y="3924124"/>
            <a:ext cx="213378" cy="213378"/>
          </a:xfrm>
          <a:prstGeom prst="rect">
            <a:avLst/>
          </a:prstGeom>
        </p:spPr>
      </p:pic>
      <p:pic>
        <p:nvPicPr>
          <p:cNvPr id="19" name="Afbeelding 18">
            <a:extLst>
              <a:ext uri="{FF2B5EF4-FFF2-40B4-BE49-F238E27FC236}">
                <a16:creationId xmlns:a16="http://schemas.microsoft.com/office/drawing/2014/main" id="{30EFFE6B-913C-4715-BF56-3E2EC4D6DDA7}"/>
              </a:ext>
            </a:extLst>
          </p:cNvPr>
          <p:cNvPicPr>
            <a:picLocks noChangeAspect="1"/>
          </p:cNvPicPr>
          <p:nvPr/>
        </p:nvPicPr>
        <p:blipFill>
          <a:blip r:embed="rId8"/>
          <a:stretch>
            <a:fillRect/>
          </a:stretch>
        </p:blipFill>
        <p:spPr>
          <a:xfrm>
            <a:off x="475200" y="3199601"/>
            <a:ext cx="213378" cy="213378"/>
          </a:xfrm>
          <a:prstGeom prst="rect">
            <a:avLst/>
          </a:prstGeom>
        </p:spPr>
      </p:pic>
      <p:pic>
        <p:nvPicPr>
          <p:cNvPr id="20" name="Afbeelding 19">
            <a:extLst>
              <a:ext uri="{FF2B5EF4-FFF2-40B4-BE49-F238E27FC236}">
                <a16:creationId xmlns:a16="http://schemas.microsoft.com/office/drawing/2014/main" id="{7BFDB464-ABF0-4CD4-B8C5-B23ACD6326C8}"/>
              </a:ext>
            </a:extLst>
          </p:cNvPr>
          <p:cNvPicPr>
            <a:picLocks noChangeAspect="1"/>
          </p:cNvPicPr>
          <p:nvPr/>
        </p:nvPicPr>
        <p:blipFill>
          <a:blip r:embed="rId9"/>
          <a:stretch>
            <a:fillRect/>
          </a:stretch>
        </p:blipFill>
        <p:spPr>
          <a:xfrm>
            <a:off x="475200" y="3573571"/>
            <a:ext cx="213378" cy="190517"/>
          </a:xfrm>
          <a:prstGeom prst="rect">
            <a:avLst/>
          </a:prstGeom>
        </p:spPr>
      </p:pic>
      <p:pic>
        <p:nvPicPr>
          <p:cNvPr id="21" name="Afbeelding 20">
            <a:extLst>
              <a:ext uri="{FF2B5EF4-FFF2-40B4-BE49-F238E27FC236}">
                <a16:creationId xmlns:a16="http://schemas.microsoft.com/office/drawing/2014/main" id="{AE2B0AF1-ECFA-465F-9A93-5812455EAD05}"/>
              </a:ext>
            </a:extLst>
          </p:cNvPr>
          <p:cNvPicPr>
            <a:picLocks noChangeAspect="1"/>
          </p:cNvPicPr>
          <p:nvPr/>
        </p:nvPicPr>
        <p:blipFill>
          <a:blip r:embed="rId10"/>
          <a:stretch>
            <a:fillRect/>
          </a:stretch>
        </p:blipFill>
        <p:spPr>
          <a:xfrm>
            <a:off x="475200" y="4292263"/>
            <a:ext cx="213378" cy="213378"/>
          </a:xfrm>
          <a:prstGeom prst="rect">
            <a:avLst/>
          </a:prstGeom>
        </p:spPr>
      </p:pic>
      <p:sp>
        <p:nvSpPr>
          <p:cNvPr id="22" name="Rond diagonale hoek rechthoek 17">
            <a:extLst>
              <a:ext uri="{FF2B5EF4-FFF2-40B4-BE49-F238E27FC236}">
                <a16:creationId xmlns:a16="http://schemas.microsoft.com/office/drawing/2014/main" id="{A3B51DB1-B1BA-4EBA-A0FD-775A5126C956}"/>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23" name="Tekstvak 22">
            <a:extLst>
              <a:ext uri="{FF2B5EF4-FFF2-40B4-BE49-F238E27FC236}">
                <a16:creationId xmlns:a16="http://schemas.microsoft.com/office/drawing/2014/main" id="{153EFAD8-1463-4284-A045-BFE62C66B2D8}"/>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24" name="Tekstvak 23">
            <a:extLst>
              <a:ext uri="{FF2B5EF4-FFF2-40B4-BE49-F238E27FC236}">
                <a16:creationId xmlns:a16="http://schemas.microsoft.com/office/drawing/2014/main" id="{F2A381F0-9B22-4590-A188-5780E4D0051A}"/>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nd diagonale hoek rechthoek 8">
            <a:hlinkClick r:id="rId3" action="ppaction://hlinksldjump"/>
          </p:cNvPr>
          <p:cNvSpPr/>
          <p:nvPr/>
        </p:nvSpPr>
        <p:spPr>
          <a:xfrm>
            <a:off x="396000"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Terug</a:t>
            </a:r>
          </a:p>
        </p:txBody>
      </p:sp>
      <p:sp>
        <p:nvSpPr>
          <p:cNvPr id="10" name="Rond diagonale hoek rechthoek 9">
            <a:hlinkClick r:id="rId4" action="ppaction://hlinksldjump"/>
          </p:cNvPr>
          <p:cNvSpPr/>
          <p:nvPr/>
        </p:nvSpPr>
        <p:spPr>
          <a:xfrm>
            <a:off x="7236296" y="5949280"/>
            <a:ext cx="144016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Volgende</a:t>
            </a:r>
          </a:p>
        </p:txBody>
      </p:sp>
      <p:sp>
        <p:nvSpPr>
          <p:cNvPr id="11" name="Rond diagonale hoek rechthoek 10">
            <a:hlinkClick r:id="rId5" action="ppaction://hlinksldjump"/>
          </p:cNvPr>
          <p:cNvSpPr/>
          <p:nvPr/>
        </p:nvSpPr>
        <p:spPr>
          <a:xfrm>
            <a:off x="3779912" y="5949280"/>
            <a:ext cx="1728000" cy="504056"/>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Vragen menu</a:t>
            </a:r>
          </a:p>
        </p:txBody>
      </p:sp>
      <p:pic>
        <p:nvPicPr>
          <p:cNvPr id="13" name="Afbeelding 12" descr="mainheader.jpg">
            <a:hlinkClick r:id="rId6" tooltip="Klik hier om de website van Bridge Office te bezoeken!"/>
          </p:cNvPr>
          <p:cNvPicPr>
            <a:picLocks noChangeAspect="1"/>
          </p:cNvPicPr>
          <p:nvPr/>
        </p:nvPicPr>
        <p:blipFill>
          <a:blip r:embed="rId7" cstate="print"/>
          <a:stretch>
            <a:fillRect/>
          </a:stretch>
        </p:blipFill>
        <p:spPr>
          <a:xfrm>
            <a:off x="0" y="0"/>
            <a:ext cx="9144000" cy="1006337"/>
          </a:xfrm>
          <a:prstGeom prst="rect">
            <a:avLst/>
          </a:prstGeom>
        </p:spPr>
      </p:pic>
      <p:sp>
        <p:nvSpPr>
          <p:cNvPr id="91" name="Rechthoek 90">
            <a:hlinkClick r:id="rId8" action="ppaction://hlinksldjump"/>
            <a:extLst>
              <a:ext uri="{FF2B5EF4-FFF2-40B4-BE49-F238E27FC236}">
                <a16:creationId xmlns:a16="http://schemas.microsoft.com/office/drawing/2014/main" id="{09151F6B-C2AB-4D36-AC4B-BC9DB143BFD4}"/>
              </a:ext>
            </a:extLst>
          </p:cNvPr>
          <p:cNvSpPr/>
          <p:nvPr/>
        </p:nvSpPr>
        <p:spPr>
          <a:xfrm>
            <a:off x="7596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5 </a:t>
            </a:r>
          </a:p>
        </p:txBody>
      </p:sp>
      <p:sp>
        <p:nvSpPr>
          <p:cNvPr id="92" name="Rechthoek 91">
            <a:hlinkClick r:id="rId8" action="ppaction://hlinksldjump"/>
            <a:extLst>
              <a:ext uri="{FF2B5EF4-FFF2-40B4-BE49-F238E27FC236}">
                <a16:creationId xmlns:a16="http://schemas.microsoft.com/office/drawing/2014/main" id="{2FBA8EE8-43BA-4E92-B05D-D642BB855736}"/>
              </a:ext>
            </a:extLst>
          </p:cNvPr>
          <p:cNvSpPr/>
          <p:nvPr/>
        </p:nvSpPr>
        <p:spPr>
          <a:xfrm>
            <a:off x="7020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5</a:t>
            </a:r>
            <a:r>
              <a:rPr lang="nl-NL" sz="1600" b="1" dirty="0">
                <a:solidFill>
                  <a:srgbClr val="FF0000"/>
                </a:solidFill>
              </a:rPr>
              <a:t> </a:t>
            </a:r>
            <a:endParaRPr lang="nl-NL" sz="1200" b="1" dirty="0">
              <a:solidFill>
                <a:srgbClr val="FF0000"/>
              </a:solidFill>
            </a:endParaRPr>
          </a:p>
        </p:txBody>
      </p:sp>
      <p:sp>
        <p:nvSpPr>
          <p:cNvPr id="93" name="Rechthoek 92">
            <a:hlinkClick r:id="rId8" action="ppaction://hlinksldjump"/>
            <a:extLst>
              <a:ext uri="{FF2B5EF4-FFF2-40B4-BE49-F238E27FC236}">
                <a16:creationId xmlns:a16="http://schemas.microsoft.com/office/drawing/2014/main" id="{1F980BC1-7B3B-465C-B434-802B10DFBD8E}"/>
              </a:ext>
            </a:extLst>
          </p:cNvPr>
          <p:cNvSpPr/>
          <p:nvPr/>
        </p:nvSpPr>
        <p:spPr>
          <a:xfrm>
            <a:off x="6444592" y="44650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5</a:t>
            </a:r>
            <a:endParaRPr lang="nl-NL" sz="1200" b="1" dirty="0">
              <a:solidFill>
                <a:srgbClr val="FF0000"/>
              </a:solidFill>
            </a:endParaRPr>
          </a:p>
        </p:txBody>
      </p:sp>
      <p:sp>
        <p:nvSpPr>
          <p:cNvPr id="94" name="Rechthoek 93">
            <a:hlinkClick r:id="rId9" action="ppaction://hlinksldjump"/>
            <a:extLst>
              <a:ext uri="{FF2B5EF4-FFF2-40B4-BE49-F238E27FC236}">
                <a16:creationId xmlns:a16="http://schemas.microsoft.com/office/drawing/2014/main" id="{F4C3CA1C-D0BF-4A95-B4DA-87248473BE78}"/>
              </a:ext>
            </a:extLst>
          </p:cNvPr>
          <p:cNvSpPr/>
          <p:nvPr/>
        </p:nvSpPr>
        <p:spPr>
          <a:xfrm>
            <a:off x="7030117" y="5421420"/>
            <a:ext cx="52215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RDBL</a:t>
            </a:r>
            <a:endParaRPr lang="nl-NL" sz="1100" b="1" dirty="0">
              <a:solidFill>
                <a:schemeClr val="tx1"/>
              </a:solidFill>
            </a:endParaRPr>
          </a:p>
        </p:txBody>
      </p:sp>
      <p:sp>
        <p:nvSpPr>
          <p:cNvPr id="95" name="Rechthoek 94">
            <a:hlinkClick r:id="rId9" action="ppaction://hlinksldjump"/>
            <a:extLst>
              <a:ext uri="{FF2B5EF4-FFF2-40B4-BE49-F238E27FC236}">
                <a16:creationId xmlns:a16="http://schemas.microsoft.com/office/drawing/2014/main" id="{0A9F7352-CE72-4631-862C-34E11B08177C}"/>
              </a:ext>
            </a:extLst>
          </p:cNvPr>
          <p:cNvSpPr/>
          <p:nvPr/>
        </p:nvSpPr>
        <p:spPr>
          <a:xfrm>
            <a:off x="6440769" y="5421029"/>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6" name="Rechthoek 95">
            <a:hlinkClick r:id="rId8" action="ppaction://hlinksldjump"/>
            <a:extLst>
              <a:ext uri="{FF2B5EF4-FFF2-40B4-BE49-F238E27FC236}">
                <a16:creationId xmlns:a16="http://schemas.microsoft.com/office/drawing/2014/main" id="{B7E7C49F-F1D4-405D-B856-8ED751080354}"/>
              </a:ext>
            </a:extLst>
          </p:cNvPr>
          <p:cNvSpPr/>
          <p:nvPr/>
        </p:nvSpPr>
        <p:spPr>
          <a:xfrm>
            <a:off x="7020592" y="5469480"/>
            <a:ext cx="576000" cy="333016"/>
          </a:xfrm>
          <a:prstGeom prst="rect">
            <a:avLst/>
          </a:prstGeom>
          <a:solidFill>
            <a:srgbClr val="3333CC"/>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nl-NL" sz="1400" b="1" dirty="0">
                <a:solidFill>
                  <a:schemeClr val="tx1"/>
                </a:solidFill>
              </a:rPr>
              <a:t>RDBL</a:t>
            </a:r>
            <a:endParaRPr lang="nl-NL" sz="1100" b="1" dirty="0">
              <a:solidFill>
                <a:schemeClr val="tx1"/>
              </a:solidFill>
            </a:endParaRPr>
          </a:p>
        </p:txBody>
      </p:sp>
      <p:sp>
        <p:nvSpPr>
          <p:cNvPr id="97" name="Rechthoek 96">
            <a:hlinkClick r:id="" action="ppaction://hlinkshowjump?jump=nextslide"/>
            <a:extLst>
              <a:ext uri="{FF2B5EF4-FFF2-40B4-BE49-F238E27FC236}">
                <a16:creationId xmlns:a16="http://schemas.microsoft.com/office/drawing/2014/main" id="{27F07501-CEA5-4F38-A1CE-47802FA7A7F7}"/>
              </a:ext>
            </a:extLst>
          </p:cNvPr>
          <p:cNvSpPr/>
          <p:nvPr/>
        </p:nvSpPr>
        <p:spPr>
          <a:xfrm>
            <a:off x="5868592" y="542142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98" name="Rechthoek 97">
            <a:hlinkClick r:id="rId8" action="ppaction://hlinksldjump"/>
            <a:extLst>
              <a:ext uri="{FF2B5EF4-FFF2-40B4-BE49-F238E27FC236}">
                <a16:creationId xmlns:a16="http://schemas.microsoft.com/office/drawing/2014/main" id="{6589F6EB-E90C-40BE-A238-65BD1FA74786}"/>
              </a:ext>
            </a:extLst>
          </p:cNvPr>
          <p:cNvSpPr/>
          <p:nvPr/>
        </p:nvSpPr>
        <p:spPr>
          <a:xfrm>
            <a:off x="6444592" y="5469480"/>
            <a:ext cx="575872" cy="333016"/>
          </a:xfrm>
          <a:prstGeom prst="rect">
            <a:avLst/>
          </a:prstGeom>
          <a:solidFill>
            <a:srgbClr val="FF00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DBL</a:t>
            </a:r>
            <a:endParaRPr lang="nl-NL" sz="1100" b="1" dirty="0">
              <a:solidFill>
                <a:schemeClr val="tx1"/>
              </a:solidFill>
            </a:endParaRPr>
          </a:p>
        </p:txBody>
      </p:sp>
      <p:sp>
        <p:nvSpPr>
          <p:cNvPr id="99" name="Rechthoek 98">
            <a:hlinkClick r:id="rId8" action="ppaction://hlinksldjump"/>
            <a:extLst>
              <a:ext uri="{FF2B5EF4-FFF2-40B4-BE49-F238E27FC236}">
                <a16:creationId xmlns:a16="http://schemas.microsoft.com/office/drawing/2014/main" id="{1412A5A6-BD78-4A8E-8B1C-2B1008F1E3BF}"/>
              </a:ext>
            </a:extLst>
          </p:cNvPr>
          <p:cNvSpPr/>
          <p:nvPr/>
        </p:nvSpPr>
        <p:spPr>
          <a:xfrm>
            <a:off x="7020592" y="34606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2</a:t>
            </a:r>
          </a:p>
        </p:txBody>
      </p:sp>
      <p:sp>
        <p:nvSpPr>
          <p:cNvPr id="100" name="Rechthoek 99">
            <a:hlinkClick r:id="rId8" action="ppaction://hlinksldjump"/>
            <a:extLst>
              <a:ext uri="{FF2B5EF4-FFF2-40B4-BE49-F238E27FC236}">
                <a16:creationId xmlns:a16="http://schemas.microsoft.com/office/drawing/2014/main" id="{CFCAFF2F-3E07-41E4-B41A-7EAAFD46E2B0}"/>
              </a:ext>
            </a:extLst>
          </p:cNvPr>
          <p:cNvSpPr/>
          <p:nvPr/>
        </p:nvSpPr>
        <p:spPr>
          <a:xfrm>
            <a:off x="7020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1</a:t>
            </a:r>
          </a:p>
        </p:txBody>
      </p:sp>
      <p:sp>
        <p:nvSpPr>
          <p:cNvPr id="101" name="Rechthoek 100">
            <a:hlinkClick r:id="rId8" action="ppaction://hlinksldjump"/>
            <a:extLst>
              <a:ext uri="{FF2B5EF4-FFF2-40B4-BE49-F238E27FC236}">
                <a16:creationId xmlns:a16="http://schemas.microsoft.com/office/drawing/2014/main" id="{C5C853E8-5F96-43CD-B56A-ADBE0941292D}"/>
              </a:ext>
            </a:extLst>
          </p:cNvPr>
          <p:cNvSpPr/>
          <p:nvPr/>
        </p:nvSpPr>
        <p:spPr>
          <a:xfrm>
            <a:off x="5868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2</a:t>
            </a:r>
            <a:endParaRPr lang="nl-NL" sz="1200" b="1" dirty="0">
              <a:solidFill>
                <a:srgbClr val="0070C0"/>
              </a:solidFill>
            </a:endParaRPr>
          </a:p>
        </p:txBody>
      </p:sp>
      <p:sp>
        <p:nvSpPr>
          <p:cNvPr id="102" name="Rechthoek 101">
            <a:hlinkClick r:id="rId8" action="ppaction://hlinksldjump"/>
            <a:extLst>
              <a:ext uri="{FF2B5EF4-FFF2-40B4-BE49-F238E27FC236}">
                <a16:creationId xmlns:a16="http://schemas.microsoft.com/office/drawing/2014/main" id="{C3B91EC3-FF03-4559-A14A-8D5626537EDE}"/>
              </a:ext>
            </a:extLst>
          </p:cNvPr>
          <p:cNvSpPr/>
          <p:nvPr/>
        </p:nvSpPr>
        <p:spPr>
          <a:xfrm>
            <a:off x="6444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2</a:t>
            </a:r>
            <a:endParaRPr lang="nl-NL" sz="1200" b="1" dirty="0">
              <a:solidFill>
                <a:srgbClr val="FF0000"/>
              </a:solidFill>
            </a:endParaRPr>
          </a:p>
        </p:txBody>
      </p:sp>
      <p:sp>
        <p:nvSpPr>
          <p:cNvPr id="103" name="Rechthoek 102">
            <a:hlinkClick r:id="rId8" action="ppaction://hlinksldjump"/>
            <a:extLst>
              <a:ext uri="{FF2B5EF4-FFF2-40B4-BE49-F238E27FC236}">
                <a16:creationId xmlns:a16="http://schemas.microsoft.com/office/drawing/2014/main" id="{43EB3646-FB1C-47FE-8800-9CD7206A654C}"/>
              </a:ext>
            </a:extLst>
          </p:cNvPr>
          <p:cNvSpPr/>
          <p:nvPr/>
        </p:nvSpPr>
        <p:spPr>
          <a:xfrm>
            <a:off x="7596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2 </a:t>
            </a:r>
          </a:p>
        </p:txBody>
      </p:sp>
      <p:sp>
        <p:nvSpPr>
          <p:cNvPr id="104" name="Rechthoek 103">
            <a:hlinkClick r:id="rId8" action="ppaction://hlinksldjump"/>
            <a:extLst>
              <a:ext uri="{FF2B5EF4-FFF2-40B4-BE49-F238E27FC236}">
                <a16:creationId xmlns:a16="http://schemas.microsoft.com/office/drawing/2014/main" id="{BBB6C163-B300-478E-8305-6A83F3B6408F}"/>
              </a:ext>
            </a:extLst>
          </p:cNvPr>
          <p:cNvSpPr/>
          <p:nvPr/>
        </p:nvSpPr>
        <p:spPr>
          <a:xfrm>
            <a:off x="8172592" y="3460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2 SA</a:t>
            </a:r>
          </a:p>
        </p:txBody>
      </p:sp>
      <p:sp>
        <p:nvSpPr>
          <p:cNvPr id="105" name="Rechthoek 104">
            <a:hlinkClick r:id="rId8" action="ppaction://hlinksldjump"/>
            <a:extLst>
              <a:ext uri="{FF2B5EF4-FFF2-40B4-BE49-F238E27FC236}">
                <a16:creationId xmlns:a16="http://schemas.microsoft.com/office/drawing/2014/main" id="{0CDD9B47-9CEF-47E8-BACD-20E8A3DB0EB3}"/>
              </a:ext>
            </a:extLst>
          </p:cNvPr>
          <p:cNvSpPr/>
          <p:nvPr/>
        </p:nvSpPr>
        <p:spPr>
          <a:xfrm>
            <a:off x="5868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3</a:t>
            </a:r>
            <a:endParaRPr lang="nl-NL" sz="1200" b="1" dirty="0">
              <a:solidFill>
                <a:srgbClr val="0070C0"/>
              </a:solidFill>
            </a:endParaRPr>
          </a:p>
        </p:txBody>
      </p:sp>
      <p:sp>
        <p:nvSpPr>
          <p:cNvPr id="106" name="Rechthoek 105">
            <a:hlinkClick r:id="rId8" action="ppaction://hlinksldjump"/>
            <a:extLst>
              <a:ext uri="{FF2B5EF4-FFF2-40B4-BE49-F238E27FC236}">
                <a16:creationId xmlns:a16="http://schemas.microsoft.com/office/drawing/2014/main" id="{D8D378B3-5814-409F-9EA3-11495FF8FCD3}"/>
              </a:ext>
            </a:extLst>
          </p:cNvPr>
          <p:cNvSpPr/>
          <p:nvPr/>
        </p:nvSpPr>
        <p:spPr>
          <a:xfrm>
            <a:off x="6444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3</a:t>
            </a:r>
            <a:endParaRPr lang="nl-NL" sz="1200" b="1" dirty="0">
              <a:solidFill>
                <a:srgbClr val="FF0000"/>
              </a:solidFill>
            </a:endParaRPr>
          </a:p>
        </p:txBody>
      </p:sp>
      <p:sp>
        <p:nvSpPr>
          <p:cNvPr id="107" name="Rechthoek 106">
            <a:hlinkClick r:id="rId10" action="ppaction://hlinksldjump"/>
            <a:extLst>
              <a:ext uri="{FF2B5EF4-FFF2-40B4-BE49-F238E27FC236}">
                <a16:creationId xmlns:a16="http://schemas.microsoft.com/office/drawing/2014/main" id="{ABD57CE4-1609-4EB7-A81A-7F9C166F3A78}"/>
              </a:ext>
            </a:extLst>
          </p:cNvPr>
          <p:cNvSpPr/>
          <p:nvPr/>
        </p:nvSpPr>
        <p:spPr>
          <a:xfrm>
            <a:off x="7020944"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3</a:t>
            </a:r>
            <a:r>
              <a:rPr lang="nl-NL" sz="1600" b="1" dirty="0">
                <a:solidFill>
                  <a:srgbClr val="FF0000"/>
                </a:solidFill>
              </a:rPr>
              <a:t> </a:t>
            </a:r>
            <a:endParaRPr lang="nl-NL" sz="1200" b="1" dirty="0">
              <a:solidFill>
                <a:srgbClr val="FF0000"/>
              </a:solidFill>
            </a:endParaRPr>
          </a:p>
        </p:txBody>
      </p:sp>
      <p:sp>
        <p:nvSpPr>
          <p:cNvPr id="108" name="Rechthoek 107">
            <a:hlinkClick r:id="rId8" action="ppaction://hlinksldjump"/>
            <a:extLst>
              <a:ext uri="{FF2B5EF4-FFF2-40B4-BE49-F238E27FC236}">
                <a16:creationId xmlns:a16="http://schemas.microsoft.com/office/drawing/2014/main" id="{565F55A9-8792-48CB-AD5D-90F11E6B22C9}"/>
              </a:ext>
            </a:extLst>
          </p:cNvPr>
          <p:cNvSpPr/>
          <p:nvPr/>
        </p:nvSpPr>
        <p:spPr>
          <a:xfrm>
            <a:off x="7596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3 </a:t>
            </a:r>
          </a:p>
        </p:txBody>
      </p:sp>
      <p:sp>
        <p:nvSpPr>
          <p:cNvPr id="109" name="Rechthoek 108">
            <a:hlinkClick r:id="rId8" action="ppaction://hlinksldjump"/>
            <a:extLst>
              <a:ext uri="{FF2B5EF4-FFF2-40B4-BE49-F238E27FC236}">
                <a16:creationId xmlns:a16="http://schemas.microsoft.com/office/drawing/2014/main" id="{F3563B84-F940-491F-ACC7-B55988B4E384}"/>
              </a:ext>
            </a:extLst>
          </p:cNvPr>
          <p:cNvSpPr/>
          <p:nvPr/>
        </p:nvSpPr>
        <p:spPr>
          <a:xfrm>
            <a:off x="8172592" y="37954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1600" b="1" dirty="0">
                <a:solidFill>
                  <a:schemeClr val="bg1"/>
                </a:solidFill>
              </a:rPr>
              <a:t>3 SA</a:t>
            </a:r>
          </a:p>
        </p:txBody>
      </p:sp>
      <p:sp>
        <p:nvSpPr>
          <p:cNvPr id="110" name="Rechthoek 109">
            <a:hlinkClick r:id="rId8" action="ppaction://hlinksldjump"/>
            <a:extLst>
              <a:ext uri="{FF2B5EF4-FFF2-40B4-BE49-F238E27FC236}">
                <a16:creationId xmlns:a16="http://schemas.microsoft.com/office/drawing/2014/main" id="{7C48C835-1D1F-4B60-AB26-7BE0FF50E532}"/>
              </a:ext>
            </a:extLst>
          </p:cNvPr>
          <p:cNvSpPr/>
          <p:nvPr/>
        </p:nvSpPr>
        <p:spPr>
          <a:xfrm>
            <a:off x="6444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4</a:t>
            </a:r>
            <a:endParaRPr lang="nl-NL" sz="1200" b="1" dirty="0">
              <a:solidFill>
                <a:srgbClr val="FF0000"/>
              </a:solidFill>
            </a:endParaRPr>
          </a:p>
        </p:txBody>
      </p:sp>
      <p:sp>
        <p:nvSpPr>
          <p:cNvPr id="111" name="Rechthoek 110">
            <a:hlinkClick r:id="rId8" action="ppaction://hlinksldjump"/>
            <a:extLst>
              <a:ext uri="{FF2B5EF4-FFF2-40B4-BE49-F238E27FC236}">
                <a16:creationId xmlns:a16="http://schemas.microsoft.com/office/drawing/2014/main" id="{8DC45DBB-8AE9-4C5B-B651-F2F8B71C8084}"/>
              </a:ext>
            </a:extLst>
          </p:cNvPr>
          <p:cNvSpPr/>
          <p:nvPr/>
        </p:nvSpPr>
        <p:spPr>
          <a:xfrm>
            <a:off x="7021428"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dirty="0">
                <a:solidFill>
                  <a:srgbClr val="FF0000"/>
                </a:solidFill>
              </a:rPr>
              <a:t>4</a:t>
            </a:r>
            <a:r>
              <a:rPr lang="nl-NL" sz="1600" dirty="0">
                <a:solidFill>
                  <a:srgbClr val="FF0000"/>
                </a:solidFill>
              </a:rPr>
              <a:t> </a:t>
            </a:r>
            <a:endParaRPr lang="nl-NL" sz="1200" dirty="0">
              <a:solidFill>
                <a:srgbClr val="FF0000"/>
              </a:solidFill>
            </a:endParaRPr>
          </a:p>
        </p:txBody>
      </p:sp>
      <p:sp>
        <p:nvSpPr>
          <p:cNvPr id="112" name="Rechthoek 111">
            <a:hlinkClick r:id="rId8" action="ppaction://hlinksldjump"/>
            <a:extLst>
              <a:ext uri="{FF2B5EF4-FFF2-40B4-BE49-F238E27FC236}">
                <a16:creationId xmlns:a16="http://schemas.microsoft.com/office/drawing/2014/main" id="{306F2833-B019-4C31-BCF1-FB3446F24310}"/>
              </a:ext>
            </a:extLst>
          </p:cNvPr>
          <p:cNvSpPr/>
          <p:nvPr/>
        </p:nvSpPr>
        <p:spPr>
          <a:xfrm>
            <a:off x="7596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b="1" dirty="0">
                <a:solidFill>
                  <a:schemeClr val="bg1"/>
                </a:solidFill>
              </a:rPr>
              <a:t>4 </a:t>
            </a:r>
          </a:p>
        </p:txBody>
      </p:sp>
      <p:sp>
        <p:nvSpPr>
          <p:cNvPr id="113" name="Rechthoek 112">
            <a:hlinkClick r:id="rId8" action="ppaction://hlinksldjump"/>
            <a:extLst>
              <a:ext uri="{FF2B5EF4-FFF2-40B4-BE49-F238E27FC236}">
                <a16:creationId xmlns:a16="http://schemas.microsoft.com/office/drawing/2014/main" id="{8C17FC80-5EF4-48D6-9CF3-6D3D87304596}"/>
              </a:ext>
            </a:extLst>
          </p:cNvPr>
          <p:cNvSpPr/>
          <p:nvPr/>
        </p:nvSpPr>
        <p:spPr>
          <a:xfrm>
            <a:off x="5868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5</a:t>
            </a:r>
            <a:endParaRPr lang="nl-NL" sz="1200" b="1" dirty="0">
              <a:solidFill>
                <a:srgbClr val="0070C0"/>
              </a:solidFill>
            </a:endParaRPr>
          </a:p>
        </p:txBody>
      </p:sp>
      <p:sp>
        <p:nvSpPr>
          <p:cNvPr id="114" name="Rechthoek 113">
            <a:hlinkClick r:id="rId8" action="ppaction://hlinksldjump"/>
            <a:extLst>
              <a:ext uri="{FF2B5EF4-FFF2-40B4-BE49-F238E27FC236}">
                <a16:creationId xmlns:a16="http://schemas.microsoft.com/office/drawing/2014/main" id="{5E809399-80D5-45AF-A9D9-29783E5E6BD6}"/>
              </a:ext>
            </a:extLst>
          </p:cNvPr>
          <p:cNvSpPr/>
          <p:nvPr/>
        </p:nvSpPr>
        <p:spPr>
          <a:xfrm>
            <a:off x="5868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6</a:t>
            </a:r>
            <a:endParaRPr lang="nl-NL" sz="1200" b="1" dirty="0">
              <a:solidFill>
                <a:srgbClr val="0070C0"/>
              </a:solidFill>
            </a:endParaRPr>
          </a:p>
        </p:txBody>
      </p:sp>
      <p:sp>
        <p:nvSpPr>
          <p:cNvPr id="115" name="Rechthoek 114">
            <a:hlinkClick r:id="rId8" action="ppaction://hlinksldjump"/>
            <a:extLst>
              <a:ext uri="{FF2B5EF4-FFF2-40B4-BE49-F238E27FC236}">
                <a16:creationId xmlns:a16="http://schemas.microsoft.com/office/drawing/2014/main" id="{D33EC600-4642-4952-9846-4FE52C6D49C9}"/>
              </a:ext>
            </a:extLst>
          </p:cNvPr>
          <p:cNvSpPr/>
          <p:nvPr/>
        </p:nvSpPr>
        <p:spPr>
          <a:xfrm>
            <a:off x="6444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6</a:t>
            </a:r>
            <a:endParaRPr lang="nl-NL" sz="1200" b="1" dirty="0">
              <a:solidFill>
                <a:srgbClr val="FF0000"/>
              </a:solidFill>
            </a:endParaRPr>
          </a:p>
        </p:txBody>
      </p:sp>
      <p:sp>
        <p:nvSpPr>
          <p:cNvPr id="116" name="Rechthoek 115">
            <a:hlinkClick r:id="rId8" action="ppaction://hlinksldjump"/>
            <a:extLst>
              <a:ext uri="{FF2B5EF4-FFF2-40B4-BE49-F238E27FC236}">
                <a16:creationId xmlns:a16="http://schemas.microsoft.com/office/drawing/2014/main" id="{EA4A5538-08C5-4F13-A7B1-AE6A612CDD3D}"/>
              </a:ext>
            </a:extLst>
          </p:cNvPr>
          <p:cNvSpPr/>
          <p:nvPr/>
        </p:nvSpPr>
        <p:spPr>
          <a:xfrm>
            <a:off x="7020592" y="47998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6</a:t>
            </a:r>
            <a:r>
              <a:rPr lang="nl-NL" sz="1600" b="1" dirty="0">
                <a:solidFill>
                  <a:srgbClr val="FF0000"/>
                </a:solidFill>
              </a:rPr>
              <a:t> </a:t>
            </a:r>
            <a:endParaRPr lang="nl-NL" sz="1200" b="1" dirty="0">
              <a:solidFill>
                <a:srgbClr val="FF0000"/>
              </a:solidFill>
            </a:endParaRPr>
          </a:p>
        </p:txBody>
      </p:sp>
      <p:sp>
        <p:nvSpPr>
          <p:cNvPr id="117" name="Rechthoek 116">
            <a:hlinkClick r:id="rId8" action="ppaction://hlinksldjump"/>
            <a:extLst>
              <a:ext uri="{FF2B5EF4-FFF2-40B4-BE49-F238E27FC236}">
                <a16:creationId xmlns:a16="http://schemas.microsoft.com/office/drawing/2014/main" id="{03557FE5-E6F1-422B-B1BD-0C4C5536D56E}"/>
              </a:ext>
            </a:extLst>
          </p:cNvPr>
          <p:cNvSpPr/>
          <p:nvPr/>
        </p:nvSpPr>
        <p:spPr>
          <a:xfrm>
            <a:off x="7596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6 </a:t>
            </a:r>
          </a:p>
        </p:txBody>
      </p:sp>
      <p:sp>
        <p:nvSpPr>
          <p:cNvPr id="118" name="Rechthoek 117">
            <a:hlinkClick r:id="rId8" action="ppaction://hlinksldjump"/>
            <a:extLst>
              <a:ext uri="{FF2B5EF4-FFF2-40B4-BE49-F238E27FC236}">
                <a16:creationId xmlns:a16="http://schemas.microsoft.com/office/drawing/2014/main" id="{0C12FEF7-5595-43E9-A3D9-171155C6108F}"/>
              </a:ext>
            </a:extLst>
          </p:cNvPr>
          <p:cNvSpPr/>
          <p:nvPr/>
        </p:nvSpPr>
        <p:spPr>
          <a:xfrm>
            <a:off x="5868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7</a:t>
            </a:r>
            <a:endParaRPr lang="nl-NL" sz="1200" b="1" dirty="0">
              <a:solidFill>
                <a:srgbClr val="0070C0"/>
              </a:solidFill>
            </a:endParaRPr>
          </a:p>
        </p:txBody>
      </p:sp>
      <p:sp>
        <p:nvSpPr>
          <p:cNvPr id="119" name="Rechthoek 118">
            <a:hlinkClick r:id="rId8" action="ppaction://hlinksldjump"/>
            <a:extLst>
              <a:ext uri="{FF2B5EF4-FFF2-40B4-BE49-F238E27FC236}">
                <a16:creationId xmlns:a16="http://schemas.microsoft.com/office/drawing/2014/main" id="{2A81E817-2849-4C46-9F40-50FB97E5E924}"/>
              </a:ext>
            </a:extLst>
          </p:cNvPr>
          <p:cNvSpPr/>
          <p:nvPr/>
        </p:nvSpPr>
        <p:spPr>
          <a:xfrm>
            <a:off x="6444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7</a:t>
            </a:r>
            <a:endParaRPr lang="nl-NL" sz="1200" b="1" dirty="0">
              <a:solidFill>
                <a:srgbClr val="FF0000"/>
              </a:solidFill>
            </a:endParaRPr>
          </a:p>
        </p:txBody>
      </p:sp>
      <p:sp>
        <p:nvSpPr>
          <p:cNvPr id="120" name="Rechthoek 119">
            <a:hlinkClick r:id="rId8" action="ppaction://hlinksldjump"/>
            <a:extLst>
              <a:ext uri="{FF2B5EF4-FFF2-40B4-BE49-F238E27FC236}">
                <a16:creationId xmlns:a16="http://schemas.microsoft.com/office/drawing/2014/main" id="{B0F35011-F386-4405-8AB7-AA83B70000B2}"/>
              </a:ext>
            </a:extLst>
          </p:cNvPr>
          <p:cNvSpPr/>
          <p:nvPr/>
        </p:nvSpPr>
        <p:spPr>
          <a:xfrm>
            <a:off x="7020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rgbClr val="FF0000"/>
                </a:solidFill>
              </a:rPr>
              <a:t>7</a:t>
            </a:r>
            <a:r>
              <a:rPr lang="nl-NL" sz="1600" b="1" dirty="0">
                <a:solidFill>
                  <a:srgbClr val="FF0000"/>
                </a:solidFill>
              </a:rPr>
              <a:t> </a:t>
            </a:r>
            <a:endParaRPr lang="nl-NL" sz="1200" b="1" dirty="0">
              <a:solidFill>
                <a:srgbClr val="FF0000"/>
              </a:solidFill>
            </a:endParaRPr>
          </a:p>
        </p:txBody>
      </p:sp>
      <p:sp>
        <p:nvSpPr>
          <p:cNvPr id="121" name="Rechthoek 120">
            <a:hlinkClick r:id="rId8" action="ppaction://hlinksldjump"/>
            <a:extLst>
              <a:ext uri="{FF2B5EF4-FFF2-40B4-BE49-F238E27FC236}">
                <a16:creationId xmlns:a16="http://schemas.microsoft.com/office/drawing/2014/main" id="{4D1AF70D-3B66-4112-9E83-140CA62D91AB}"/>
              </a:ext>
            </a:extLst>
          </p:cNvPr>
          <p:cNvSpPr/>
          <p:nvPr/>
        </p:nvSpPr>
        <p:spPr>
          <a:xfrm>
            <a:off x="7596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7 </a:t>
            </a:r>
          </a:p>
        </p:txBody>
      </p:sp>
      <p:sp>
        <p:nvSpPr>
          <p:cNvPr id="122" name="Rechthoek 121">
            <a:hlinkClick r:id="rId8" action="ppaction://hlinksldjump"/>
            <a:extLst>
              <a:ext uri="{FF2B5EF4-FFF2-40B4-BE49-F238E27FC236}">
                <a16:creationId xmlns:a16="http://schemas.microsoft.com/office/drawing/2014/main" id="{FC46A1D2-4292-4F3A-806D-0CC2F814964E}"/>
              </a:ext>
            </a:extLst>
          </p:cNvPr>
          <p:cNvSpPr/>
          <p:nvPr/>
        </p:nvSpPr>
        <p:spPr>
          <a:xfrm>
            <a:off x="8172592" y="51346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chemeClr val="bg1"/>
                </a:solidFill>
              </a:rPr>
              <a:t>7 SA</a:t>
            </a:r>
          </a:p>
        </p:txBody>
      </p:sp>
      <p:sp>
        <p:nvSpPr>
          <p:cNvPr id="123" name="Rechthoek 122">
            <a:hlinkClick r:id="rId8" action="ppaction://hlinksldjump"/>
            <a:extLst>
              <a:ext uri="{FF2B5EF4-FFF2-40B4-BE49-F238E27FC236}">
                <a16:creationId xmlns:a16="http://schemas.microsoft.com/office/drawing/2014/main" id="{D863AD67-3BAA-440C-8EC4-1732AB23D802}"/>
              </a:ext>
            </a:extLst>
          </p:cNvPr>
          <p:cNvSpPr/>
          <p:nvPr/>
        </p:nvSpPr>
        <p:spPr>
          <a:xfrm>
            <a:off x="5868592" y="5469480"/>
            <a:ext cx="575872" cy="333016"/>
          </a:xfrm>
          <a:prstGeom prst="rect">
            <a:avLst/>
          </a:prstGeom>
          <a:solidFill>
            <a:srgbClr val="009900"/>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400" b="1" dirty="0">
                <a:solidFill>
                  <a:schemeClr val="tx1"/>
                </a:solidFill>
              </a:rPr>
              <a:t>PAS</a:t>
            </a:r>
            <a:endParaRPr lang="nl-NL" sz="1100" b="1" dirty="0">
              <a:solidFill>
                <a:schemeClr val="tx1"/>
              </a:solidFill>
            </a:endParaRPr>
          </a:p>
        </p:txBody>
      </p:sp>
      <p:sp>
        <p:nvSpPr>
          <p:cNvPr id="124" name="Rechthoek 123">
            <a:hlinkClick r:id="rId8" action="ppaction://hlinksldjump"/>
            <a:extLst>
              <a:ext uri="{FF2B5EF4-FFF2-40B4-BE49-F238E27FC236}">
                <a16:creationId xmlns:a16="http://schemas.microsoft.com/office/drawing/2014/main" id="{BB3809C0-1989-4771-B957-97D21B8FF47F}"/>
              </a:ext>
            </a:extLst>
          </p:cNvPr>
          <p:cNvSpPr/>
          <p:nvPr/>
        </p:nvSpPr>
        <p:spPr>
          <a:xfrm>
            <a:off x="8172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1 SA</a:t>
            </a:r>
          </a:p>
        </p:txBody>
      </p:sp>
      <p:sp>
        <p:nvSpPr>
          <p:cNvPr id="125" name="Rechthoek 124">
            <a:hlinkClick r:id="rId8" action="ppaction://hlinksldjump"/>
            <a:extLst>
              <a:ext uri="{FF2B5EF4-FFF2-40B4-BE49-F238E27FC236}">
                <a16:creationId xmlns:a16="http://schemas.microsoft.com/office/drawing/2014/main" id="{3D5DCACB-7A53-4E1A-BEBA-54798626DF25}"/>
              </a:ext>
            </a:extLst>
          </p:cNvPr>
          <p:cNvSpPr/>
          <p:nvPr/>
        </p:nvSpPr>
        <p:spPr>
          <a:xfrm>
            <a:off x="7596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b="1" dirty="0">
                <a:solidFill>
                  <a:schemeClr val="bg1"/>
                </a:solidFill>
              </a:rPr>
              <a:t>1 </a:t>
            </a:r>
          </a:p>
        </p:txBody>
      </p:sp>
      <p:sp>
        <p:nvSpPr>
          <p:cNvPr id="126" name="Rechthoek 125">
            <a:hlinkClick r:id="rId8" action="ppaction://hlinksldjump"/>
            <a:extLst>
              <a:ext uri="{FF2B5EF4-FFF2-40B4-BE49-F238E27FC236}">
                <a16:creationId xmlns:a16="http://schemas.microsoft.com/office/drawing/2014/main" id="{1F759B92-75EF-4187-8602-C9276234D05B}"/>
              </a:ext>
            </a:extLst>
          </p:cNvPr>
          <p:cNvSpPr/>
          <p:nvPr/>
        </p:nvSpPr>
        <p:spPr>
          <a:xfrm>
            <a:off x="6444592"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FF0000"/>
                </a:solidFill>
              </a:rPr>
              <a:t>1</a:t>
            </a:r>
            <a:endParaRPr lang="nl-NL" sz="1200" b="1" dirty="0">
              <a:solidFill>
                <a:srgbClr val="FF0000"/>
              </a:solidFill>
            </a:endParaRPr>
          </a:p>
        </p:txBody>
      </p:sp>
      <p:sp>
        <p:nvSpPr>
          <p:cNvPr id="127" name="Rechthoek 126">
            <a:hlinkClick r:id="rId8" action="ppaction://hlinksldjump"/>
            <a:extLst>
              <a:ext uri="{FF2B5EF4-FFF2-40B4-BE49-F238E27FC236}">
                <a16:creationId xmlns:a16="http://schemas.microsoft.com/office/drawing/2014/main" id="{3BBEDAE4-25A4-4200-81E2-98C746503E02}"/>
              </a:ext>
            </a:extLst>
          </p:cNvPr>
          <p:cNvSpPr/>
          <p:nvPr/>
        </p:nvSpPr>
        <p:spPr>
          <a:xfrm>
            <a:off x="5868816" y="3125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1</a:t>
            </a:r>
            <a:endParaRPr lang="nl-NL" sz="1200" b="1" dirty="0">
              <a:solidFill>
                <a:srgbClr val="0070C0"/>
              </a:solidFill>
            </a:endParaRPr>
          </a:p>
        </p:txBody>
      </p:sp>
      <p:pic>
        <p:nvPicPr>
          <p:cNvPr id="128" name="Afbeelding 127">
            <a:hlinkClick r:id="rId8" action="ppaction://hlinksldjump"/>
            <a:extLst>
              <a:ext uri="{FF2B5EF4-FFF2-40B4-BE49-F238E27FC236}">
                <a16:creationId xmlns:a16="http://schemas.microsoft.com/office/drawing/2014/main" id="{F339BB0D-1D9A-4F7A-9726-E9EE5E965949}"/>
              </a:ext>
            </a:extLst>
          </p:cNvPr>
          <p:cNvPicPr>
            <a:picLocks noChangeAspect="1"/>
          </p:cNvPicPr>
          <p:nvPr/>
        </p:nvPicPr>
        <p:blipFill>
          <a:blip r:embed="rId11"/>
          <a:stretch>
            <a:fillRect/>
          </a:stretch>
        </p:blipFill>
        <p:spPr>
          <a:xfrm>
            <a:off x="6127953" y="3182099"/>
            <a:ext cx="213378" cy="213378"/>
          </a:xfrm>
          <a:prstGeom prst="rect">
            <a:avLst/>
          </a:prstGeom>
        </p:spPr>
      </p:pic>
      <p:pic>
        <p:nvPicPr>
          <p:cNvPr id="129" name="Afbeelding 128">
            <a:hlinkClick r:id="rId8" action="ppaction://hlinksldjump"/>
            <a:extLst>
              <a:ext uri="{FF2B5EF4-FFF2-40B4-BE49-F238E27FC236}">
                <a16:creationId xmlns:a16="http://schemas.microsoft.com/office/drawing/2014/main" id="{9FF2703C-15E8-46EF-A72A-5A93DF5DF208}"/>
              </a:ext>
            </a:extLst>
          </p:cNvPr>
          <p:cNvPicPr>
            <a:picLocks noChangeAspect="1"/>
          </p:cNvPicPr>
          <p:nvPr/>
        </p:nvPicPr>
        <p:blipFill>
          <a:blip r:embed="rId11"/>
          <a:stretch>
            <a:fillRect/>
          </a:stretch>
        </p:blipFill>
        <p:spPr>
          <a:xfrm>
            <a:off x="6127023" y="3517200"/>
            <a:ext cx="213378" cy="213378"/>
          </a:xfrm>
          <a:prstGeom prst="rect">
            <a:avLst/>
          </a:prstGeom>
        </p:spPr>
      </p:pic>
      <p:pic>
        <p:nvPicPr>
          <p:cNvPr id="130" name="Afbeelding 129">
            <a:hlinkClick r:id="rId8" action="ppaction://hlinksldjump"/>
            <a:extLst>
              <a:ext uri="{FF2B5EF4-FFF2-40B4-BE49-F238E27FC236}">
                <a16:creationId xmlns:a16="http://schemas.microsoft.com/office/drawing/2014/main" id="{AD50688C-E30F-47BA-9030-4CEA0188D68D}"/>
              </a:ext>
            </a:extLst>
          </p:cNvPr>
          <p:cNvPicPr>
            <a:picLocks noChangeAspect="1"/>
          </p:cNvPicPr>
          <p:nvPr/>
        </p:nvPicPr>
        <p:blipFill>
          <a:blip r:embed="rId11"/>
          <a:stretch>
            <a:fillRect/>
          </a:stretch>
        </p:blipFill>
        <p:spPr>
          <a:xfrm>
            <a:off x="6127023" y="3853080"/>
            <a:ext cx="213378" cy="213378"/>
          </a:xfrm>
          <a:prstGeom prst="rect">
            <a:avLst/>
          </a:prstGeom>
        </p:spPr>
      </p:pic>
      <p:pic>
        <p:nvPicPr>
          <p:cNvPr id="131" name="Afbeelding 130">
            <a:hlinkClick r:id="rId8" action="ppaction://hlinksldjump"/>
            <a:extLst>
              <a:ext uri="{FF2B5EF4-FFF2-40B4-BE49-F238E27FC236}">
                <a16:creationId xmlns:a16="http://schemas.microsoft.com/office/drawing/2014/main" id="{C96C3101-2F58-42EF-AF0E-180B92E03BD9}"/>
              </a:ext>
            </a:extLst>
          </p:cNvPr>
          <p:cNvPicPr>
            <a:picLocks noChangeAspect="1"/>
          </p:cNvPicPr>
          <p:nvPr/>
        </p:nvPicPr>
        <p:blipFill>
          <a:blip r:embed="rId11"/>
          <a:stretch>
            <a:fillRect/>
          </a:stretch>
        </p:blipFill>
        <p:spPr>
          <a:xfrm>
            <a:off x="6127792" y="4522680"/>
            <a:ext cx="213378" cy="213378"/>
          </a:xfrm>
          <a:prstGeom prst="rect">
            <a:avLst/>
          </a:prstGeom>
        </p:spPr>
      </p:pic>
      <p:pic>
        <p:nvPicPr>
          <p:cNvPr id="132" name="Afbeelding 131">
            <a:hlinkClick r:id="rId8" action="ppaction://hlinksldjump"/>
            <a:extLst>
              <a:ext uri="{FF2B5EF4-FFF2-40B4-BE49-F238E27FC236}">
                <a16:creationId xmlns:a16="http://schemas.microsoft.com/office/drawing/2014/main" id="{81FDF1B2-7E79-42E4-8B22-2B2D51E90F12}"/>
              </a:ext>
            </a:extLst>
          </p:cNvPr>
          <p:cNvPicPr>
            <a:picLocks noChangeAspect="1"/>
          </p:cNvPicPr>
          <p:nvPr/>
        </p:nvPicPr>
        <p:blipFill>
          <a:blip r:embed="rId11"/>
          <a:stretch>
            <a:fillRect/>
          </a:stretch>
        </p:blipFill>
        <p:spPr>
          <a:xfrm>
            <a:off x="6127792" y="4857480"/>
            <a:ext cx="213378" cy="213378"/>
          </a:xfrm>
          <a:prstGeom prst="rect">
            <a:avLst/>
          </a:prstGeom>
        </p:spPr>
      </p:pic>
      <p:pic>
        <p:nvPicPr>
          <p:cNvPr id="133" name="Afbeelding 132">
            <a:hlinkClick r:id="rId8" action="ppaction://hlinksldjump"/>
            <a:extLst>
              <a:ext uri="{FF2B5EF4-FFF2-40B4-BE49-F238E27FC236}">
                <a16:creationId xmlns:a16="http://schemas.microsoft.com/office/drawing/2014/main" id="{029BC7F8-9F2D-4374-AD49-67028F64E809}"/>
              </a:ext>
            </a:extLst>
          </p:cNvPr>
          <p:cNvPicPr>
            <a:picLocks noChangeAspect="1"/>
          </p:cNvPicPr>
          <p:nvPr/>
        </p:nvPicPr>
        <p:blipFill>
          <a:blip r:embed="rId11"/>
          <a:stretch>
            <a:fillRect/>
          </a:stretch>
        </p:blipFill>
        <p:spPr>
          <a:xfrm>
            <a:off x="6127792" y="5192280"/>
            <a:ext cx="213378" cy="213378"/>
          </a:xfrm>
          <a:prstGeom prst="rect">
            <a:avLst/>
          </a:prstGeom>
        </p:spPr>
      </p:pic>
      <p:pic>
        <p:nvPicPr>
          <p:cNvPr id="134" name="Afbeelding 133">
            <a:hlinkClick r:id="rId8" action="ppaction://hlinksldjump"/>
            <a:extLst>
              <a:ext uri="{FF2B5EF4-FFF2-40B4-BE49-F238E27FC236}">
                <a16:creationId xmlns:a16="http://schemas.microsoft.com/office/drawing/2014/main" id="{7CA58A4B-C4A4-4108-9E62-B8047C00E617}"/>
              </a:ext>
            </a:extLst>
          </p:cNvPr>
          <p:cNvPicPr>
            <a:picLocks noChangeAspect="1"/>
          </p:cNvPicPr>
          <p:nvPr/>
        </p:nvPicPr>
        <p:blipFill>
          <a:blip r:embed="rId12"/>
          <a:stretch>
            <a:fillRect/>
          </a:stretch>
        </p:blipFill>
        <p:spPr>
          <a:xfrm>
            <a:off x="6703792" y="3182400"/>
            <a:ext cx="213378" cy="213378"/>
          </a:xfrm>
          <a:prstGeom prst="rect">
            <a:avLst/>
          </a:prstGeom>
        </p:spPr>
      </p:pic>
      <p:pic>
        <p:nvPicPr>
          <p:cNvPr id="135" name="Afbeelding 134">
            <a:hlinkClick r:id="rId8" action="ppaction://hlinksldjump"/>
            <a:extLst>
              <a:ext uri="{FF2B5EF4-FFF2-40B4-BE49-F238E27FC236}">
                <a16:creationId xmlns:a16="http://schemas.microsoft.com/office/drawing/2014/main" id="{04892263-1938-4D08-A278-BB1E3215EFA7}"/>
              </a:ext>
            </a:extLst>
          </p:cNvPr>
          <p:cNvPicPr>
            <a:picLocks noChangeAspect="1"/>
          </p:cNvPicPr>
          <p:nvPr/>
        </p:nvPicPr>
        <p:blipFill>
          <a:blip r:embed="rId12"/>
          <a:stretch>
            <a:fillRect/>
          </a:stretch>
        </p:blipFill>
        <p:spPr>
          <a:xfrm>
            <a:off x="6703792" y="3517200"/>
            <a:ext cx="213378" cy="213378"/>
          </a:xfrm>
          <a:prstGeom prst="rect">
            <a:avLst/>
          </a:prstGeom>
        </p:spPr>
      </p:pic>
      <p:pic>
        <p:nvPicPr>
          <p:cNvPr id="136" name="Afbeelding 135">
            <a:hlinkClick r:id="rId8" action="ppaction://hlinksldjump"/>
            <a:extLst>
              <a:ext uri="{FF2B5EF4-FFF2-40B4-BE49-F238E27FC236}">
                <a16:creationId xmlns:a16="http://schemas.microsoft.com/office/drawing/2014/main" id="{E38A3B36-B9A1-4FE9-81BE-86685BBFC394}"/>
              </a:ext>
            </a:extLst>
          </p:cNvPr>
          <p:cNvPicPr>
            <a:picLocks noChangeAspect="1"/>
          </p:cNvPicPr>
          <p:nvPr/>
        </p:nvPicPr>
        <p:blipFill>
          <a:blip r:embed="rId13"/>
          <a:stretch>
            <a:fillRect/>
          </a:stretch>
        </p:blipFill>
        <p:spPr>
          <a:xfrm>
            <a:off x="7279792" y="3194280"/>
            <a:ext cx="213378" cy="190517"/>
          </a:xfrm>
          <a:prstGeom prst="rect">
            <a:avLst/>
          </a:prstGeom>
        </p:spPr>
      </p:pic>
      <p:pic>
        <p:nvPicPr>
          <p:cNvPr id="137" name="Afbeelding 136">
            <a:hlinkClick r:id="rId8" action="ppaction://hlinksldjump"/>
            <a:extLst>
              <a:ext uri="{FF2B5EF4-FFF2-40B4-BE49-F238E27FC236}">
                <a16:creationId xmlns:a16="http://schemas.microsoft.com/office/drawing/2014/main" id="{CA8E2B25-7FCE-490B-A388-9ACBD3027779}"/>
              </a:ext>
            </a:extLst>
          </p:cNvPr>
          <p:cNvPicPr>
            <a:picLocks noChangeAspect="1"/>
          </p:cNvPicPr>
          <p:nvPr/>
        </p:nvPicPr>
        <p:blipFill>
          <a:blip r:embed="rId13"/>
          <a:stretch>
            <a:fillRect/>
          </a:stretch>
        </p:blipFill>
        <p:spPr>
          <a:xfrm>
            <a:off x="7279792" y="5228280"/>
            <a:ext cx="213378" cy="190517"/>
          </a:xfrm>
          <a:prstGeom prst="rect">
            <a:avLst/>
          </a:prstGeom>
        </p:spPr>
      </p:pic>
      <p:pic>
        <p:nvPicPr>
          <p:cNvPr id="138" name="Afbeelding 137">
            <a:hlinkClick r:id="rId8" action="ppaction://hlinksldjump"/>
            <a:extLst>
              <a:ext uri="{FF2B5EF4-FFF2-40B4-BE49-F238E27FC236}">
                <a16:creationId xmlns:a16="http://schemas.microsoft.com/office/drawing/2014/main" id="{7CEB8BFB-DEF2-4243-B2BD-97B5A128C190}"/>
              </a:ext>
            </a:extLst>
          </p:cNvPr>
          <p:cNvPicPr>
            <a:picLocks noChangeAspect="1"/>
          </p:cNvPicPr>
          <p:nvPr/>
        </p:nvPicPr>
        <p:blipFill>
          <a:blip r:embed="rId14"/>
          <a:stretch>
            <a:fillRect/>
          </a:stretch>
        </p:blipFill>
        <p:spPr>
          <a:xfrm>
            <a:off x="7856644" y="3182782"/>
            <a:ext cx="213378" cy="213378"/>
          </a:xfrm>
          <a:prstGeom prst="rect">
            <a:avLst/>
          </a:prstGeom>
        </p:spPr>
      </p:pic>
      <p:pic>
        <p:nvPicPr>
          <p:cNvPr id="139" name="Afbeelding 138">
            <a:hlinkClick r:id="rId8" action="ppaction://hlinksldjump"/>
            <a:extLst>
              <a:ext uri="{FF2B5EF4-FFF2-40B4-BE49-F238E27FC236}">
                <a16:creationId xmlns:a16="http://schemas.microsoft.com/office/drawing/2014/main" id="{D0FEA258-4916-4FDC-B4E8-15648C667668}"/>
              </a:ext>
            </a:extLst>
          </p:cNvPr>
          <p:cNvPicPr>
            <a:picLocks noChangeAspect="1"/>
          </p:cNvPicPr>
          <p:nvPr/>
        </p:nvPicPr>
        <p:blipFill>
          <a:blip r:embed="rId14"/>
          <a:stretch>
            <a:fillRect/>
          </a:stretch>
        </p:blipFill>
        <p:spPr>
          <a:xfrm>
            <a:off x="7855647" y="3518280"/>
            <a:ext cx="213378" cy="213378"/>
          </a:xfrm>
          <a:prstGeom prst="rect">
            <a:avLst/>
          </a:prstGeom>
        </p:spPr>
      </p:pic>
      <p:pic>
        <p:nvPicPr>
          <p:cNvPr id="140" name="Afbeelding 139">
            <a:hlinkClick r:id="rId8" action="ppaction://hlinksldjump"/>
            <a:extLst>
              <a:ext uri="{FF2B5EF4-FFF2-40B4-BE49-F238E27FC236}">
                <a16:creationId xmlns:a16="http://schemas.microsoft.com/office/drawing/2014/main" id="{39DADAB3-35DD-4777-9BB0-CDA7F39A715C}"/>
              </a:ext>
            </a:extLst>
          </p:cNvPr>
          <p:cNvPicPr>
            <a:picLocks noChangeAspect="1"/>
          </p:cNvPicPr>
          <p:nvPr/>
        </p:nvPicPr>
        <p:blipFill>
          <a:blip r:embed="rId14"/>
          <a:stretch>
            <a:fillRect/>
          </a:stretch>
        </p:blipFill>
        <p:spPr>
          <a:xfrm>
            <a:off x="7855792" y="3853080"/>
            <a:ext cx="213378" cy="213378"/>
          </a:xfrm>
          <a:prstGeom prst="rect">
            <a:avLst/>
          </a:prstGeom>
        </p:spPr>
      </p:pic>
      <p:pic>
        <p:nvPicPr>
          <p:cNvPr id="141" name="Afbeelding 140">
            <a:hlinkClick r:id="rId8" action="ppaction://hlinksldjump"/>
            <a:extLst>
              <a:ext uri="{FF2B5EF4-FFF2-40B4-BE49-F238E27FC236}">
                <a16:creationId xmlns:a16="http://schemas.microsoft.com/office/drawing/2014/main" id="{4937268B-DB2E-4A52-9300-2BEA459D01F2}"/>
              </a:ext>
            </a:extLst>
          </p:cNvPr>
          <p:cNvPicPr>
            <a:picLocks noChangeAspect="1"/>
          </p:cNvPicPr>
          <p:nvPr/>
        </p:nvPicPr>
        <p:blipFill>
          <a:blip r:embed="rId14"/>
          <a:stretch>
            <a:fillRect/>
          </a:stretch>
        </p:blipFill>
        <p:spPr>
          <a:xfrm>
            <a:off x="7855953" y="4187880"/>
            <a:ext cx="213378" cy="213378"/>
          </a:xfrm>
          <a:prstGeom prst="rect">
            <a:avLst/>
          </a:prstGeom>
        </p:spPr>
      </p:pic>
      <p:pic>
        <p:nvPicPr>
          <p:cNvPr id="142" name="Afbeelding 141">
            <a:hlinkClick r:id="rId8" action="ppaction://hlinksldjump"/>
            <a:extLst>
              <a:ext uri="{FF2B5EF4-FFF2-40B4-BE49-F238E27FC236}">
                <a16:creationId xmlns:a16="http://schemas.microsoft.com/office/drawing/2014/main" id="{B79AF71D-338A-4D19-8799-48B7C402282B}"/>
              </a:ext>
            </a:extLst>
          </p:cNvPr>
          <p:cNvPicPr>
            <a:picLocks noChangeAspect="1"/>
          </p:cNvPicPr>
          <p:nvPr/>
        </p:nvPicPr>
        <p:blipFill>
          <a:blip r:embed="rId14"/>
          <a:stretch>
            <a:fillRect/>
          </a:stretch>
        </p:blipFill>
        <p:spPr>
          <a:xfrm>
            <a:off x="7855647" y="4856400"/>
            <a:ext cx="213378" cy="213378"/>
          </a:xfrm>
          <a:prstGeom prst="rect">
            <a:avLst/>
          </a:prstGeom>
        </p:spPr>
      </p:pic>
      <p:pic>
        <p:nvPicPr>
          <p:cNvPr id="143" name="Afbeelding 142">
            <a:hlinkClick r:id="rId8" action="ppaction://hlinksldjump"/>
            <a:extLst>
              <a:ext uri="{FF2B5EF4-FFF2-40B4-BE49-F238E27FC236}">
                <a16:creationId xmlns:a16="http://schemas.microsoft.com/office/drawing/2014/main" id="{818E3201-A027-4DDD-A574-44B82A6D4A24}"/>
              </a:ext>
            </a:extLst>
          </p:cNvPr>
          <p:cNvPicPr>
            <a:picLocks noChangeAspect="1"/>
          </p:cNvPicPr>
          <p:nvPr/>
        </p:nvPicPr>
        <p:blipFill>
          <a:blip r:embed="rId14"/>
          <a:stretch>
            <a:fillRect/>
          </a:stretch>
        </p:blipFill>
        <p:spPr>
          <a:xfrm>
            <a:off x="7855825" y="5192280"/>
            <a:ext cx="213378" cy="213378"/>
          </a:xfrm>
          <a:prstGeom prst="rect">
            <a:avLst/>
          </a:prstGeom>
        </p:spPr>
      </p:pic>
      <p:pic>
        <p:nvPicPr>
          <p:cNvPr id="144" name="Afbeelding 143">
            <a:hlinkClick r:id="rId8" action="ppaction://hlinksldjump"/>
            <a:extLst>
              <a:ext uri="{FF2B5EF4-FFF2-40B4-BE49-F238E27FC236}">
                <a16:creationId xmlns:a16="http://schemas.microsoft.com/office/drawing/2014/main" id="{5E2BBF96-5B30-4528-B944-D09C8B2781D5}"/>
              </a:ext>
            </a:extLst>
          </p:cNvPr>
          <p:cNvPicPr>
            <a:picLocks noChangeAspect="1"/>
          </p:cNvPicPr>
          <p:nvPr/>
        </p:nvPicPr>
        <p:blipFill>
          <a:blip r:embed="rId14"/>
          <a:stretch>
            <a:fillRect/>
          </a:stretch>
        </p:blipFill>
        <p:spPr>
          <a:xfrm>
            <a:off x="7855647" y="4522680"/>
            <a:ext cx="213378" cy="213378"/>
          </a:xfrm>
          <a:prstGeom prst="rect">
            <a:avLst/>
          </a:prstGeom>
        </p:spPr>
      </p:pic>
      <p:pic>
        <p:nvPicPr>
          <p:cNvPr id="145" name="Afbeelding 144">
            <a:hlinkClick r:id="rId8" action="ppaction://hlinksldjump"/>
            <a:extLst>
              <a:ext uri="{FF2B5EF4-FFF2-40B4-BE49-F238E27FC236}">
                <a16:creationId xmlns:a16="http://schemas.microsoft.com/office/drawing/2014/main" id="{59232804-8CB8-4E5A-9BDB-BCA8D7C25CB5}"/>
              </a:ext>
            </a:extLst>
          </p:cNvPr>
          <p:cNvPicPr>
            <a:picLocks noChangeAspect="1"/>
          </p:cNvPicPr>
          <p:nvPr/>
        </p:nvPicPr>
        <p:blipFill>
          <a:blip r:embed="rId13"/>
          <a:stretch>
            <a:fillRect/>
          </a:stretch>
        </p:blipFill>
        <p:spPr>
          <a:xfrm>
            <a:off x="7279792" y="4533480"/>
            <a:ext cx="213378" cy="190517"/>
          </a:xfrm>
          <a:prstGeom prst="rect">
            <a:avLst/>
          </a:prstGeom>
        </p:spPr>
      </p:pic>
      <p:pic>
        <p:nvPicPr>
          <p:cNvPr id="146" name="Afbeelding 145">
            <a:hlinkClick r:id="rId8" action="ppaction://hlinksldjump"/>
            <a:extLst>
              <a:ext uri="{FF2B5EF4-FFF2-40B4-BE49-F238E27FC236}">
                <a16:creationId xmlns:a16="http://schemas.microsoft.com/office/drawing/2014/main" id="{22C03955-D82E-4BE5-982F-463AA6E918C5}"/>
              </a:ext>
            </a:extLst>
          </p:cNvPr>
          <p:cNvPicPr>
            <a:picLocks noChangeAspect="1"/>
          </p:cNvPicPr>
          <p:nvPr/>
        </p:nvPicPr>
        <p:blipFill>
          <a:blip r:embed="rId13"/>
          <a:stretch>
            <a:fillRect/>
          </a:stretch>
        </p:blipFill>
        <p:spPr>
          <a:xfrm>
            <a:off x="7279200" y="4197600"/>
            <a:ext cx="213378" cy="190517"/>
          </a:xfrm>
          <a:prstGeom prst="rect">
            <a:avLst/>
          </a:prstGeom>
        </p:spPr>
      </p:pic>
      <p:pic>
        <p:nvPicPr>
          <p:cNvPr id="147" name="Afbeelding 146">
            <a:hlinkClick r:id="rId10" action="ppaction://hlinksldjump"/>
            <a:extLst>
              <a:ext uri="{FF2B5EF4-FFF2-40B4-BE49-F238E27FC236}">
                <a16:creationId xmlns:a16="http://schemas.microsoft.com/office/drawing/2014/main" id="{DE9F3DC0-AC23-40E6-B364-ED702AD1CD0E}"/>
              </a:ext>
            </a:extLst>
          </p:cNvPr>
          <p:cNvPicPr>
            <a:picLocks noChangeAspect="1"/>
          </p:cNvPicPr>
          <p:nvPr/>
        </p:nvPicPr>
        <p:blipFill>
          <a:blip r:embed="rId13"/>
          <a:stretch>
            <a:fillRect/>
          </a:stretch>
        </p:blipFill>
        <p:spPr>
          <a:xfrm>
            <a:off x="7280772" y="3863880"/>
            <a:ext cx="213378" cy="190517"/>
          </a:xfrm>
          <a:prstGeom prst="rect">
            <a:avLst/>
          </a:prstGeom>
        </p:spPr>
      </p:pic>
      <p:pic>
        <p:nvPicPr>
          <p:cNvPr id="148" name="Afbeelding 147">
            <a:hlinkClick r:id="rId8" action="ppaction://hlinksldjump"/>
            <a:extLst>
              <a:ext uri="{FF2B5EF4-FFF2-40B4-BE49-F238E27FC236}">
                <a16:creationId xmlns:a16="http://schemas.microsoft.com/office/drawing/2014/main" id="{9ABEF500-A558-45E1-BE1A-758B90C51CE2}"/>
              </a:ext>
            </a:extLst>
          </p:cNvPr>
          <p:cNvPicPr>
            <a:picLocks noChangeAspect="1"/>
          </p:cNvPicPr>
          <p:nvPr/>
        </p:nvPicPr>
        <p:blipFill>
          <a:blip r:embed="rId12"/>
          <a:stretch>
            <a:fillRect/>
          </a:stretch>
        </p:blipFill>
        <p:spPr>
          <a:xfrm>
            <a:off x="6703792" y="3853080"/>
            <a:ext cx="213378" cy="213378"/>
          </a:xfrm>
          <a:prstGeom prst="rect">
            <a:avLst/>
          </a:prstGeom>
        </p:spPr>
      </p:pic>
      <p:pic>
        <p:nvPicPr>
          <p:cNvPr id="149" name="Afbeelding 148">
            <a:hlinkClick r:id="rId8" action="ppaction://hlinksldjump"/>
            <a:extLst>
              <a:ext uri="{FF2B5EF4-FFF2-40B4-BE49-F238E27FC236}">
                <a16:creationId xmlns:a16="http://schemas.microsoft.com/office/drawing/2014/main" id="{8CB71285-72A4-4D16-9E8F-09AA9B84AA9D}"/>
              </a:ext>
            </a:extLst>
          </p:cNvPr>
          <p:cNvPicPr>
            <a:picLocks noChangeAspect="1"/>
          </p:cNvPicPr>
          <p:nvPr/>
        </p:nvPicPr>
        <p:blipFill>
          <a:blip r:embed="rId12"/>
          <a:stretch>
            <a:fillRect/>
          </a:stretch>
        </p:blipFill>
        <p:spPr>
          <a:xfrm>
            <a:off x="6703792" y="4187880"/>
            <a:ext cx="213378" cy="213378"/>
          </a:xfrm>
          <a:prstGeom prst="rect">
            <a:avLst/>
          </a:prstGeom>
        </p:spPr>
      </p:pic>
      <p:pic>
        <p:nvPicPr>
          <p:cNvPr id="150" name="Afbeelding 149">
            <a:hlinkClick r:id="rId8" action="ppaction://hlinksldjump"/>
            <a:extLst>
              <a:ext uri="{FF2B5EF4-FFF2-40B4-BE49-F238E27FC236}">
                <a16:creationId xmlns:a16="http://schemas.microsoft.com/office/drawing/2014/main" id="{214314B4-2262-4B09-A0CC-6B26C728C599}"/>
              </a:ext>
            </a:extLst>
          </p:cNvPr>
          <p:cNvPicPr>
            <a:picLocks noChangeAspect="1"/>
          </p:cNvPicPr>
          <p:nvPr/>
        </p:nvPicPr>
        <p:blipFill>
          <a:blip r:embed="rId12"/>
          <a:stretch>
            <a:fillRect/>
          </a:stretch>
        </p:blipFill>
        <p:spPr>
          <a:xfrm>
            <a:off x="6703792" y="4522680"/>
            <a:ext cx="213378" cy="213378"/>
          </a:xfrm>
          <a:prstGeom prst="rect">
            <a:avLst/>
          </a:prstGeom>
        </p:spPr>
      </p:pic>
      <p:pic>
        <p:nvPicPr>
          <p:cNvPr id="151" name="Afbeelding 150">
            <a:hlinkClick r:id="rId8" action="ppaction://hlinksldjump"/>
            <a:extLst>
              <a:ext uri="{FF2B5EF4-FFF2-40B4-BE49-F238E27FC236}">
                <a16:creationId xmlns:a16="http://schemas.microsoft.com/office/drawing/2014/main" id="{4A746022-6CA8-4374-A64E-65F4C4EA4AF0}"/>
              </a:ext>
            </a:extLst>
          </p:cNvPr>
          <p:cNvPicPr>
            <a:picLocks noChangeAspect="1"/>
          </p:cNvPicPr>
          <p:nvPr/>
        </p:nvPicPr>
        <p:blipFill>
          <a:blip r:embed="rId12"/>
          <a:stretch>
            <a:fillRect/>
          </a:stretch>
        </p:blipFill>
        <p:spPr>
          <a:xfrm>
            <a:off x="6703792" y="4857480"/>
            <a:ext cx="213378" cy="213378"/>
          </a:xfrm>
          <a:prstGeom prst="rect">
            <a:avLst/>
          </a:prstGeom>
        </p:spPr>
      </p:pic>
      <p:pic>
        <p:nvPicPr>
          <p:cNvPr id="152" name="Afbeelding 151">
            <a:hlinkClick r:id="rId8" action="ppaction://hlinksldjump"/>
            <a:extLst>
              <a:ext uri="{FF2B5EF4-FFF2-40B4-BE49-F238E27FC236}">
                <a16:creationId xmlns:a16="http://schemas.microsoft.com/office/drawing/2014/main" id="{74C093E5-162B-47F6-A173-2E9C96A80281}"/>
              </a:ext>
            </a:extLst>
          </p:cNvPr>
          <p:cNvPicPr>
            <a:picLocks noChangeAspect="1"/>
          </p:cNvPicPr>
          <p:nvPr/>
        </p:nvPicPr>
        <p:blipFill>
          <a:blip r:embed="rId12"/>
          <a:stretch>
            <a:fillRect/>
          </a:stretch>
        </p:blipFill>
        <p:spPr>
          <a:xfrm>
            <a:off x="6703792" y="5191200"/>
            <a:ext cx="213378" cy="213378"/>
          </a:xfrm>
          <a:prstGeom prst="rect">
            <a:avLst/>
          </a:prstGeom>
        </p:spPr>
      </p:pic>
      <p:pic>
        <p:nvPicPr>
          <p:cNvPr id="153" name="Afbeelding 152">
            <a:hlinkClick r:id="rId8" action="ppaction://hlinksldjump"/>
            <a:extLst>
              <a:ext uri="{FF2B5EF4-FFF2-40B4-BE49-F238E27FC236}">
                <a16:creationId xmlns:a16="http://schemas.microsoft.com/office/drawing/2014/main" id="{8B2A9B05-B17E-47FF-B74A-64D271A184A5}"/>
              </a:ext>
            </a:extLst>
          </p:cNvPr>
          <p:cNvPicPr>
            <a:picLocks noChangeAspect="1"/>
          </p:cNvPicPr>
          <p:nvPr/>
        </p:nvPicPr>
        <p:blipFill>
          <a:blip r:embed="rId13"/>
          <a:stretch>
            <a:fillRect/>
          </a:stretch>
        </p:blipFill>
        <p:spPr>
          <a:xfrm>
            <a:off x="7279792" y="3529080"/>
            <a:ext cx="225214" cy="211362"/>
          </a:xfrm>
          <a:prstGeom prst="rect">
            <a:avLst/>
          </a:prstGeom>
        </p:spPr>
      </p:pic>
      <p:sp>
        <p:nvSpPr>
          <p:cNvPr id="154" name="Rechthoek 153">
            <a:hlinkClick r:id="rId8" action="ppaction://hlinksldjump"/>
            <a:extLst>
              <a:ext uri="{FF2B5EF4-FFF2-40B4-BE49-F238E27FC236}">
                <a16:creationId xmlns:a16="http://schemas.microsoft.com/office/drawing/2014/main" id="{5D92006D-272F-47CE-9D76-8B72D1C72F5F}"/>
              </a:ext>
            </a:extLst>
          </p:cNvPr>
          <p:cNvSpPr/>
          <p:nvPr/>
        </p:nvSpPr>
        <p:spPr>
          <a:xfrm>
            <a:off x="5868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600" b="1" dirty="0">
                <a:solidFill>
                  <a:srgbClr val="0070C0"/>
                </a:solidFill>
              </a:rPr>
              <a:t>4</a:t>
            </a:r>
            <a:endParaRPr lang="nl-NL" sz="1200" b="1" dirty="0">
              <a:solidFill>
                <a:srgbClr val="0070C0"/>
              </a:solidFill>
            </a:endParaRPr>
          </a:p>
        </p:txBody>
      </p:sp>
      <p:pic>
        <p:nvPicPr>
          <p:cNvPr id="155" name="Afbeelding 154">
            <a:hlinkClick r:id="rId8" action="ppaction://hlinksldjump"/>
            <a:extLst>
              <a:ext uri="{FF2B5EF4-FFF2-40B4-BE49-F238E27FC236}">
                <a16:creationId xmlns:a16="http://schemas.microsoft.com/office/drawing/2014/main" id="{8A418131-CBFD-4904-925A-E3D9493AEE97}"/>
              </a:ext>
            </a:extLst>
          </p:cNvPr>
          <p:cNvPicPr>
            <a:picLocks noChangeAspect="1"/>
          </p:cNvPicPr>
          <p:nvPr/>
        </p:nvPicPr>
        <p:blipFill>
          <a:blip r:embed="rId11"/>
          <a:stretch>
            <a:fillRect/>
          </a:stretch>
        </p:blipFill>
        <p:spPr>
          <a:xfrm>
            <a:off x="6127792" y="4187880"/>
            <a:ext cx="213378" cy="213378"/>
          </a:xfrm>
          <a:prstGeom prst="rect">
            <a:avLst/>
          </a:prstGeom>
        </p:spPr>
      </p:pic>
      <p:sp>
        <p:nvSpPr>
          <p:cNvPr id="156" name="Rechthoek 155">
            <a:hlinkClick r:id="rId8" action="ppaction://hlinksldjump"/>
            <a:extLst>
              <a:ext uri="{FF2B5EF4-FFF2-40B4-BE49-F238E27FC236}">
                <a16:creationId xmlns:a16="http://schemas.microsoft.com/office/drawing/2014/main" id="{F45F685F-81B9-40F7-9F0A-FA247C068D8E}"/>
              </a:ext>
            </a:extLst>
          </p:cNvPr>
          <p:cNvSpPr/>
          <p:nvPr/>
        </p:nvSpPr>
        <p:spPr>
          <a:xfrm>
            <a:off x="8172592" y="4465080"/>
            <a:ext cx="575872" cy="334800"/>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5 SA</a:t>
            </a:r>
          </a:p>
        </p:txBody>
      </p:sp>
      <p:sp>
        <p:nvSpPr>
          <p:cNvPr id="157" name="Rechthoek 156">
            <a:hlinkClick r:id="rId8" action="ppaction://hlinksldjump"/>
            <a:extLst>
              <a:ext uri="{FF2B5EF4-FFF2-40B4-BE49-F238E27FC236}">
                <a16:creationId xmlns:a16="http://schemas.microsoft.com/office/drawing/2014/main" id="{FB8CA3B6-13F0-42BC-98A4-A1567C098C7C}"/>
              </a:ext>
            </a:extLst>
          </p:cNvPr>
          <p:cNvSpPr/>
          <p:nvPr/>
        </p:nvSpPr>
        <p:spPr>
          <a:xfrm>
            <a:off x="8172592" y="47998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6 SA</a:t>
            </a:r>
          </a:p>
        </p:txBody>
      </p:sp>
      <p:sp>
        <p:nvSpPr>
          <p:cNvPr id="158" name="Rechthoek 157">
            <a:hlinkClick r:id="rId8" action="ppaction://hlinksldjump"/>
            <a:extLst>
              <a:ext uri="{FF2B5EF4-FFF2-40B4-BE49-F238E27FC236}">
                <a16:creationId xmlns:a16="http://schemas.microsoft.com/office/drawing/2014/main" id="{EA37F65E-8AA7-4A93-AD16-CE457466FFBB}"/>
              </a:ext>
            </a:extLst>
          </p:cNvPr>
          <p:cNvSpPr/>
          <p:nvPr/>
        </p:nvSpPr>
        <p:spPr>
          <a:xfrm>
            <a:off x="8172592" y="4130280"/>
            <a:ext cx="575872" cy="333016"/>
          </a:xfrm>
          <a:prstGeom prst="rect">
            <a:avLst/>
          </a:prstGeom>
          <a:solidFill>
            <a:schemeClr val="tx1"/>
          </a:solidFill>
          <a:ln>
            <a:solidFill>
              <a:srgbClr val="244D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b="1" dirty="0">
                <a:solidFill>
                  <a:schemeClr val="bg1"/>
                </a:solidFill>
              </a:rPr>
              <a:t>4 SA</a:t>
            </a:r>
          </a:p>
        </p:txBody>
      </p:sp>
      <p:sp>
        <p:nvSpPr>
          <p:cNvPr id="159" name="Rond diagonale hoek rechthoek 28">
            <a:extLst>
              <a:ext uri="{FF2B5EF4-FFF2-40B4-BE49-F238E27FC236}">
                <a16:creationId xmlns:a16="http://schemas.microsoft.com/office/drawing/2014/main" id="{45919EA5-36D8-4E88-8658-3D5E763CAB68}"/>
              </a:ext>
            </a:extLst>
          </p:cNvPr>
          <p:cNvSpPr/>
          <p:nvPr/>
        </p:nvSpPr>
        <p:spPr>
          <a:xfrm>
            <a:off x="396000" y="1076580"/>
            <a:ext cx="1656184" cy="576064"/>
          </a:xfrm>
          <a:prstGeom prst="round2DiagRect">
            <a:avLst/>
          </a:prstGeom>
          <a:solidFill>
            <a:srgbClr val="244D1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dirty="0">
                <a:solidFill>
                  <a:schemeClr val="tx1"/>
                </a:solidFill>
              </a:rPr>
              <a:t>Spel 3</a:t>
            </a:r>
          </a:p>
        </p:txBody>
      </p:sp>
      <p:pic>
        <p:nvPicPr>
          <p:cNvPr id="160" name="Afbeelding 159">
            <a:hlinkClick r:id="rId8" action="ppaction://hlinksldjump"/>
            <a:extLst>
              <a:ext uri="{FF2B5EF4-FFF2-40B4-BE49-F238E27FC236}">
                <a16:creationId xmlns:a16="http://schemas.microsoft.com/office/drawing/2014/main" id="{302501EF-7705-4622-8849-809CD2EA7C99}"/>
              </a:ext>
            </a:extLst>
          </p:cNvPr>
          <p:cNvPicPr>
            <a:picLocks noChangeAspect="1"/>
          </p:cNvPicPr>
          <p:nvPr/>
        </p:nvPicPr>
        <p:blipFill>
          <a:blip r:embed="rId13"/>
          <a:stretch>
            <a:fillRect/>
          </a:stretch>
        </p:blipFill>
        <p:spPr>
          <a:xfrm>
            <a:off x="7279200" y="4867200"/>
            <a:ext cx="213378" cy="190517"/>
          </a:xfrm>
          <a:prstGeom prst="rect">
            <a:avLst/>
          </a:prstGeom>
        </p:spPr>
      </p:pic>
      <p:sp>
        <p:nvSpPr>
          <p:cNvPr id="163" name="Tekstvak 162">
            <a:extLst>
              <a:ext uri="{FF2B5EF4-FFF2-40B4-BE49-F238E27FC236}">
                <a16:creationId xmlns:a16="http://schemas.microsoft.com/office/drawing/2014/main" id="{EDBB8862-4687-478F-A4FB-DA0767020BE9}"/>
              </a:ext>
            </a:extLst>
          </p:cNvPr>
          <p:cNvSpPr txBox="1"/>
          <p:nvPr/>
        </p:nvSpPr>
        <p:spPr>
          <a:xfrm>
            <a:off x="6753450" y="6580336"/>
            <a:ext cx="2401538" cy="253916"/>
          </a:xfrm>
          <a:prstGeom prst="rect">
            <a:avLst/>
          </a:prstGeom>
          <a:noFill/>
        </p:spPr>
        <p:txBody>
          <a:bodyPr wrap="square" rtlCol="0">
            <a:spAutoFit/>
          </a:bodyPr>
          <a:lstStyle/>
          <a:p>
            <a:r>
              <a:rPr lang="nl-NL" sz="1050" dirty="0"/>
              <a:t>© Bridge Office – 2025 </a:t>
            </a:r>
            <a:r>
              <a:rPr lang="nl-NL" sz="1050"/>
              <a:t>– Bieden Serie </a:t>
            </a:r>
            <a:r>
              <a:rPr lang="nl-NL" sz="1050" dirty="0"/>
              <a:t>5</a:t>
            </a:r>
          </a:p>
        </p:txBody>
      </p:sp>
      <p:sp>
        <p:nvSpPr>
          <p:cNvPr id="164" name="Tekstvak 163">
            <a:extLst>
              <a:ext uri="{FF2B5EF4-FFF2-40B4-BE49-F238E27FC236}">
                <a16:creationId xmlns:a16="http://schemas.microsoft.com/office/drawing/2014/main" id="{F71388F5-710D-4B3A-AD4F-C5F0159F4926}"/>
              </a:ext>
            </a:extLst>
          </p:cNvPr>
          <p:cNvSpPr txBox="1"/>
          <p:nvPr/>
        </p:nvSpPr>
        <p:spPr>
          <a:xfrm>
            <a:off x="50800" y="6580800"/>
            <a:ext cx="2339752" cy="253916"/>
          </a:xfrm>
          <a:prstGeom prst="rect">
            <a:avLst/>
          </a:prstGeom>
          <a:noFill/>
        </p:spPr>
        <p:txBody>
          <a:bodyPr wrap="square" rtlCol="0">
            <a:spAutoFit/>
          </a:bodyPr>
          <a:lstStyle/>
          <a:p>
            <a:r>
              <a:rPr lang="en-US" sz="1050" dirty="0"/>
              <a:t>© Bridge Office – 2025 </a:t>
            </a:r>
            <a:r>
              <a:rPr lang="en-US" sz="1050"/>
              <a:t>– Bieden Serie </a:t>
            </a:r>
            <a:r>
              <a:rPr lang="en-US" sz="1050" dirty="0"/>
              <a:t>5</a:t>
            </a:r>
            <a:endParaRPr lang="nl-NL" sz="1050" dirty="0"/>
          </a:p>
        </p:txBody>
      </p:sp>
      <p:graphicFrame>
        <p:nvGraphicFramePr>
          <p:cNvPr id="174" name="Tabel 173">
            <a:extLst>
              <a:ext uri="{FF2B5EF4-FFF2-40B4-BE49-F238E27FC236}">
                <a16:creationId xmlns:a16="http://schemas.microsoft.com/office/drawing/2014/main" id="{466CAD47-148B-4BE0-9783-31FCE26518AA}"/>
              </a:ext>
            </a:extLst>
          </p:cNvPr>
          <p:cNvGraphicFramePr>
            <a:graphicFrameLocks noGrp="1"/>
          </p:cNvGraphicFramePr>
          <p:nvPr>
            <p:extLst>
              <p:ext uri="{D42A27DB-BD31-4B8C-83A1-F6EECF244321}">
                <p14:modId xmlns:p14="http://schemas.microsoft.com/office/powerpoint/2010/main" val="2077366093"/>
              </p:ext>
            </p:extLst>
          </p:nvPr>
        </p:nvGraphicFramePr>
        <p:xfrm>
          <a:off x="396000" y="3124800"/>
          <a:ext cx="2548220" cy="1447800"/>
        </p:xfrm>
        <a:graphic>
          <a:graphicData uri="http://schemas.openxmlformats.org/drawingml/2006/table">
            <a:tbl>
              <a:tblPr>
                <a:tableStyleId>{D7AC3CCA-C797-4891-BE02-D94E43425B78}</a:tableStyleId>
              </a:tblPr>
              <a:tblGrid>
                <a:gridCol w="364032">
                  <a:extLst>
                    <a:ext uri="{9D8B030D-6E8A-4147-A177-3AD203B41FA5}">
                      <a16:colId xmlns:a16="http://schemas.microsoft.com/office/drawing/2014/main" val="2008312765"/>
                    </a:ext>
                  </a:extLst>
                </a:gridCol>
                <a:gridCol w="2184188">
                  <a:extLst>
                    <a:ext uri="{9D8B030D-6E8A-4147-A177-3AD203B41FA5}">
                      <a16:colId xmlns:a16="http://schemas.microsoft.com/office/drawing/2014/main" val="1832035030"/>
                    </a:ext>
                  </a:extLst>
                </a:gridCol>
              </a:tblGrid>
              <a:tr h="169363">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effectLst/>
                          <a:latin typeface="Calibri" panose="020F0502020204030204" pitchFamily="34" charset="0"/>
                          <a:ea typeface="Calibri" panose="020F0502020204030204" pitchFamily="34" charset="0"/>
                          <a:cs typeface="Times New Roman" panose="02020603050405020304" pitchFamily="18" charset="0"/>
                        </a:rPr>
                        <a:t>86543</a:t>
                      </a:r>
                    </a:p>
                  </a:txBody>
                  <a:tcPr marL="68580" marR="68580" marT="0" marB="0" anchor="ctr">
                    <a:solidFill>
                      <a:schemeClr val="tx1"/>
                    </a:solidFill>
                  </a:tcPr>
                </a:tc>
                <a:extLst>
                  <a:ext uri="{0D108BD9-81ED-4DB2-BD59-A6C34878D82A}">
                    <a16:rowId xmlns:a16="http://schemas.microsoft.com/office/drawing/2014/main" val="3576508617"/>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873</a:t>
                      </a:r>
                    </a:p>
                  </a:txBody>
                  <a:tcPr marL="68580" marR="68580" marT="0" marB="0" anchor="ctr">
                    <a:solidFill>
                      <a:schemeClr val="tx1"/>
                    </a:solidFill>
                  </a:tcPr>
                </a:tc>
                <a:extLst>
                  <a:ext uri="{0D108BD9-81ED-4DB2-BD59-A6C34878D82A}">
                    <a16:rowId xmlns:a16="http://schemas.microsoft.com/office/drawing/2014/main" val="3454119610"/>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B3</a:t>
                      </a:r>
                    </a:p>
                  </a:txBody>
                  <a:tcPr marL="68580" marR="68580" marT="0" marB="0" anchor="ctr">
                    <a:solidFill>
                      <a:schemeClr val="tx1"/>
                    </a:solidFill>
                  </a:tcPr>
                </a:tc>
                <a:extLst>
                  <a:ext uri="{0D108BD9-81ED-4DB2-BD59-A6C34878D82A}">
                    <a16:rowId xmlns:a16="http://schemas.microsoft.com/office/drawing/2014/main" val="462214264"/>
                  </a:ext>
                </a:extLst>
              </a:tr>
              <a:tr h="370840">
                <a:tc>
                  <a:txBody>
                    <a:bodyPr/>
                    <a:lstStyle/>
                    <a:p>
                      <a:pPr algn="ctr"/>
                      <a:endParaRPr lang="nl-NL" sz="1600" dirty="0"/>
                    </a:p>
                  </a:txBody>
                  <a:tcPr marL="75570" marR="75570">
                    <a:solidFill>
                      <a:schemeClr val="tx1"/>
                    </a:solidFill>
                  </a:tcPr>
                </a:tc>
                <a:tc>
                  <a:txBody>
                    <a:bodyPr/>
                    <a:lstStyle/>
                    <a:p>
                      <a:pPr>
                        <a:lnSpc>
                          <a:spcPct val="115000"/>
                        </a:lnSpc>
                        <a:spcAft>
                          <a:spcPts val="1000"/>
                        </a:spcAft>
                      </a:pPr>
                      <a:r>
                        <a:rPr lang="nl-NL"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AB8</a:t>
                      </a:r>
                    </a:p>
                  </a:txBody>
                  <a:tcPr marL="68580" marR="68580" marT="0" marB="0" anchor="ctr">
                    <a:solidFill>
                      <a:schemeClr val="tx1"/>
                    </a:solidFill>
                  </a:tcPr>
                </a:tc>
                <a:extLst>
                  <a:ext uri="{0D108BD9-81ED-4DB2-BD59-A6C34878D82A}">
                    <a16:rowId xmlns:a16="http://schemas.microsoft.com/office/drawing/2014/main" val="2582075148"/>
                  </a:ext>
                </a:extLst>
              </a:tr>
            </a:tbl>
          </a:graphicData>
        </a:graphic>
      </p:graphicFrame>
      <p:sp>
        <p:nvSpPr>
          <p:cNvPr id="175" name="Rechthoek 174">
            <a:extLst>
              <a:ext uri="{FF2B5EF4-FFF2-40B4-BE49-F238E27FC236}">
                <a16:creationId xmlns:a16="http://schemas.microsoft.com/office/drawing/2014/main" id="{957D6405-AE71-4209-AE27-E4B8630C7EF7}"/>
              </a:ext>
            </a:extLst>
          </p:cNvPr>
          <p:cNvSpPr/>
          <p:nvPr/>
        </p:nvSpPr>
        <p:spPr>
          <a:xfrm>
            <a:off x="396000" y="4608030"/>
            <a:ext cx="2548220" cy="489799"/>
          </a:xfrm>
          <a:prstGeom prst="rect">
            <a:avLst/>
          </a:prstGeom>
          <a:solidFill>
            <a:schemeClr val="tx1"/>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rPr>
              <a:t>6 Punten </a:t>
            </a:r>
          </a:p>
        </p:txBody>
      </p:sp>
      <p:pic>
        <p:nvPicPr>
          <p:cNvPr id="176" name="Afbeelding 175">
            <a:extLst>
              <a:ext uri="{FF2B5EF4-FFF2-40B4-BE49-F238E27FC236}">
                <a16:creationId xmlns:a16="http://schemas.microsoft.com/office/drawing/2014/main" id="{CC059A0E-2E45-43E1-AD3F-D73DD4BA2975}"/>
              </a:ext>
            </a:extLst>
          </p:cNvPr>
          <p:cNvPicPr>
            <a:picLocks noChangeAspect="1"/>
          </p:cNvPicPr>
          <p:nvPr/>
        </p:nvPicPr>
        <p:blipFill>
          <a:blip r:embed="rId12"/>
          <a:stretch>
            <a:fillRect/>
          </a:stretch>
        </p:blipFill>
        <p:spPr>
          <a:xfrm>
            <a:off x="475200" y="3924124"/>
            <a:ext cx="213378" cy="213378"/>
          </a:xfrm>
          <a:prstGeom prst="rect">
            <a:avLst/>
          </a:prstGeom>
        </p:spPr>
      </p:pic>
      <p:pic>
        <p:nvPicPr>
          <p:cNvPr id="177" name="Afbeelding 176">
            <a:extLst>
              <a:ext uri="{FF2B5EF4-FFF2-40B4-BE49-F238E27FC236}">
                <a16:creationId xmlns:a16="http://schemas.microsoft.com/office/drawing/2014/main" id="{8EC9DD7D-7674-4886-AC3B-FF1ED399D52A}"/>
              </a:ext>
            </a:extLst>
          </p:cNvPr>
          <p:cNvPicPr>
            <a:picLocks noChangeAspect="1"/>
          </p:cNvPicPr>
          <p:nvPr/>
        </p:nvPicPr>
        <p:blipFill>
          <a:blip r:embed="rId14"/>
          <a:stretch>
            <a:fillRect/>
          </a:stretch>
        </p:blipFill>
        <p:spPr>
          <a:xfrm>
            <a:off x="475200" y="3199601"/>
            <a:ext cx="213378" cy="213378"/>
          </a:xfrm>
          <a:prstGeom prst="rect">
            <a:avLst/>
          </a:prstGeom>
        </p:spPr>
      </p:pic>
      <p:pic>
        <p:nvPicPr>
          <p:cNvPr id="178" name="Afbeelding 177">
            <a:extLst>
              <a:ext uri="{FF2B5EF4-FFF2-40B4-BE49-F238E27FC236}">
                <a16:creationId xmlns:a16="http://schemas.microsoft.com/office/drawing/2014/main" id="{1A8F6B3B-4074-4284-AF90-A640738AB4E6}"/>
              </a:ext>
            </a:extLst>
          </p:cNvPr>
          <p:cNvPicPr>
            <a:picLocks noChangeAspect="1"/>
          </p:cNvPicPr>
          <p:nvPr/>
        </p:nvPicPr>
        <p:blipFill>
          <a:blip r:embed="rId13"/>
          <a:stretch>
            <a:fillRect/>
          </a:stretch>
        </p:blipFill>
        <p:spPr>
          <a:xfrm>
            <a:off x="475200" y="3573571"/>
            <a:ext cx="213378" cy="190517"/>
          </a:xfrm>
          <a:prstGeom prst="rect">
            <a:avLst/>
          </a:prstGeom>
        </p:spPr>
      </p:pic>
      <p:pic>
        <p:nvPicPr>
          <p:cNvPr id="179" name="Afbeelding 178">
            <a:extLst>
              <a:ext uri="{FF2B5EF4-FFF2-40B4-BE49-F238E27FC236}">
                <a16:creationId xmlns:a16="http://schemas.microsoft.com/office/drawing/2014/main" id="{6BDD66D1-89CC-4DE6-803F-B93FA3435D0A}"/>
              </a:ext>
            </a:extLst>
          </p:cNvPr>
          <p:cNvPicPr>
            <a:picLocks noChangeAspect="1"/>
          </p:cNvPicPr>
          <p:nvPr/>
        </p:nvPicPr>
        <p:blipFill>
          <a:blip r:embed="rId11"/>
          <a:stretch>
            <a:fillRect/>
          </a:stretch>
        </p:blipFill>
        <p:spPr>
          <a:xfrm>
            <a:off x="475200" y="4292263"/>
            <a:ext cx="213378" cy="213378"/>
          </a:xfrm>
          <a:prstGeom prst="rect">
            <a:avLst/>
          </a:prstGeom>
        </p:spPr>
      </p:pic>
      <p:sp>
        <p:nvSpPr>
          <p:cNvPr id="84" name="Rond diagonale hoek rechthoek 17">
            <a:extLst>
              <a:ext uri="{FF2B5EF4-FFF2-40B4-BE49-F238E27FC236}">
                <a16:creationId xmlns:a16="http://schemas.microsoft.com/office/drawing/2014/main" id="{17E2E856-7533-4F71-A96A-C2AA28367E47}"/>
              </a:ext>
            </a:extLst>
          </p:cNvPr>
          <p:cNvSpPr/>
          <p:nvPr/>
        </p:nvSpPr>
        <p:spPr>
          <a:xfrm>
            <a:off x="396000" y="1746000"/>
            <a:ext cx="8352000" cy="1277639"/>
          </a:xfrm>
          <a:prstGeom prst="round2Diag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bg1"/>
              </a:solidFill>
            </a:endParaRPr>
          </a:p>
        </p:txBody>
      </p:sp>
      <p:sp>
        <p:nvSpPr>
          <p:cNvPr id="85" name="Tekstvak 84">
            <a:extLst>
              <a:ext uri="{FF2B5EF4-FFF2-40B4-BE49-F238E27FC236}">
                <a16:creationId xmlns:a16="http://schemas.microsoft.com/office/drawing/2014/main" id="{9C04111C-A71E-4E30-A5E1-97CCC6A16A9D}"/>
              </a:ext>
            </a:extLst>
          </p:cNvPr>
          <p:cNvSpPr txBox="1"/>
          <p:nvPr/>
        </p:nvSpPr>
        <p:spPr>
          <a:xfrm>
            <a:off x="3101236" y="2027068"/>
            <a:ext cx="3085352" cy="369332"/>
          </a:xfrm>
          <a:prstGeom prst="rect">
            <a:avLst/>
          </a:prstGeom>
          <a:solidFill>
            <a:schemeClr val="tx1"/>
          </a:solidFill>
        </p:spPr>
        <p:txBody>
          <a:bodyPr wrap="square" rtlCol="0">
            <a:spAutoFit/>
          </a:bodyPr>
          <a:lstStyle/>
          <a:p>
            <a:pPr algn="ctr"/>
            <a:r>
              <a:rPr lang="nl-NL" dirty="0">
                <a:solidFill>
                  <a:schemeClr val="bg1"/>
                </a:solidFill>
              </a:rPr>
              <a:t>Mijn partner opent  met 2 SA.</a:t>
            </a:r>
          </a:p>
        </p:txBody>
      </p:sp>
      <p:sp>
        <p:nvSpPr>
          <p:cNvPr id="86" name="Tekstvak 85">
            <a:extLst>
              <a:ext uri="{FF2B5EF4-FFF2-40B4-BE49-F238E27FC236}">
                <a16:creationId xmlns:a16="http://schemas.microsoft.com/office/drawing/2014/main" id="{C4B4F611-EA0A-4F71-8BCE-B2356F4FF5A1}"/>
              </a:ext>
            </a:extLst>
          </p:cNvPr>
          <p:cNvSpPr txBox="1"/>
          <p:nvPr/>
        </p:nvSpPr>
        <p:spPr>
          <a:xfrm>
            <a:off x="2753912" y="2437851"/>
            <a:ext cx="3780000" cy="369332"/>
          </a:xfrm>
          <a:prstGeom prst="rect">
            <a:avLst/>
          </a:prstGeom>
          <a:solidFill>
            <a:schemeClr val="tx1"/>
          </a:solidFill>
        </p:spPr>
        <p:txBody>
          <a:bodyPr wrap="square" rtlCol="0">
            <a:spAutoFit/>
          </a:bodyPr>
          <a:lstStyle/>
          <a:p>
            <a:r>
              <a:rPr lang="nl-NL" dirty="0">
                <a:solidFill>
                  <a:schemeClr val="bg1"/>
                </a:solidFill>
              </a:rPr>
              <a:t>Wat bied ik met onderstaande hand?</a:t>
            </a:r>
          </a:p>
        </p:txBody>
      </p:sp>
    </p:spTree>
  </p:cSld>
  <p:clrMapOvr>
    <a:masterClrMapping/>
  </p:clrMapOvr>
  <p:transition advClick="0"/>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orsprong">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C00000"/>
        </a:solidFill>
        <a:ln>
          <a:solidFill>
            <a:schemeClr val="tx1"/>
          </a:solidFill>
        </a:ln>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1761</TotalTime>
  <Words>7205</Words>
  <Application>Microsoft Office PowerPoint</Application>
  <PresentationFormat>Diavoorstelling (4:3)</PresentationFormat>
  <Paragraphs>2330</Paragraphs>
  <Slides>78</Slides>
  <Notes>77</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78</vt:i4>
      </vt:variant>
    </vt:vector>
  </HeadingPairs>
  <TitlesOfParts>
    <vt:vector size="83" baseType="lpstr">
      <vt:lpstr>Arial</vt:lpstr>
      <vt:lpstr>Calibri</vt:lpstr>
      <vt:lpstr>Copperplate Gothic Bold</vt:lpstr>
      <vt:lpstr>Copperplate Gothic Light</vt:lpstr>
      <vt:lpstr>Office-thema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©Bridge Office</dc:title>
  <dc:creator>Thijs Op het Roodt</dc:creator>
  <cp:lastModifiedBy>Thijs Op het Roodt</cp:lastModifiedBy>
  <cp:revision>1075</cp:revision>
  <dcterms:created xsi:type="dcterms:W3CDTF">2012-09-16T12:51:46Z</dcterms:created>
  <dcterms:modified xsi:type="dcterms:W3CDTF">2025-02-07T13:21:24Z</dcterms:modified>
</cp:coreProperties>
</file>