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0"/>
  </p:notesMasterIdLst>
  <p:handoutMasterIdLst>
    <p:handoutMasterId r:id="rId81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260" r:id="rId7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4D10"/>
    <a:srgbClr val="006600"/>
    <a:srgbClr val="3333CC"/>
    <a:srgbClr val="009900"/>
    <a:srgbClr val="CCCC00"/>
    <a:srgbClr val="99CC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Stijl, gemiddeld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Stijl, licht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3766" autoAdjust="0"/>
  </p:normalViewPr>
  <p:slideViewPr>
    <p:cSldViewPr>
      <p:cViewPr varScale="1">
        <p:scale>
          <a:sx n="79" d="100"/>
          <a:sy n="79" d="100"/>
        </p:scale>
        <p:origin x="1594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3264" y="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theme" Target="theme/theme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61" Type="http://schemas.openxmlformats.org/officeDocument/2006/relationships/slide" Target="slides/slide60.xml"/><Relationship Id="rId8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0D136-B847-4282-9EEF-B9B333AE4718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871C4-2D55-4D20-B47E-11F12B5031A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82EDB-00D5-4E95-A6F8-2A5CDD7D3F81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95C2A-607C-4AB1-A98E-AF78550075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Start test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10</a:t>
            </a:fld>
            <a:endParaRPr lang="nl-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11</a:t>
            </a:fld>
            <a:endParaRPr lang="nl-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12</a:t>
            </a:fld>
            <a:endParaRPr lang="nl-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13</a:t>
            </a:fld>
            <a:endParaRPr lang="nl-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14</a:t>
            </a:fld>
            <a:endParaRPr lang="nl-N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15</a:t>
            </a:fld>
            <a:endParaRPr lang="nl-N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16</a:t>
            </a:fld>
            <a:endParaRPr lang="nl-N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17</a:t>
            </a:fld>
            <a:endParaRPr lang="nl-N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5547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2272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Vragenmenu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797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09347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64069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47410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40280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1248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583671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350075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745936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4124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7309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62604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650465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935285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34155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071332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055308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142318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323970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594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748041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131584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030072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188531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467965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838562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671889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268101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27194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38400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931924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417569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849091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231108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3853936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276476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568348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9273517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792483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4713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1399645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5532852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235379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796278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8527216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2046566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61091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3189379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673486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9662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3181052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0516702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1396746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3185938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7020982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4858148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4167010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6260585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20736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8</a:t>
            </a:fld>
            <a:endParaRPr 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9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13" Type="http://schemas.openxmlformats.org/officeDocument/2006/relationships/image" Target="../media/image6.png"/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14.xml"/><Relationship Id="rId4" Type="http://schemas.openxmlformats.org/officeDocument/2006/relationships/slide" Target="slide15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slide" Target="slide4.xml"/><Relationship Id="rId3" Type="http://schemas.openxmlformats.org/officeDocument/2006/relationships/slide" Target="slide12.xml"/><Relationship Id="rId7" Type="http://schemas.openxmlformats.org/officeDocument/2006/relationships/image" Target="../media/image1.jpeg"/><Relationship Id="rId12" Type="http://schemas.openxmlformats.org/officeDocument/2006/relationships/slide" Target="slide1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18.xml"/><Relationship Id="rId9" Type="http://schemas.openxmlformats.org/officeDocument/2006/relationships/image" Target="../media/image7.png"/><Relationship Id="rId14" Type="http://schemas.openxmlformats.org/officeDocument/2006/relationships/slide" Target="slide1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18.xml"/><Relationship Id="rId9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13" Type="http://schemas.openxmlformats.org/officeDocument/2006/relationships/image" Target="../media/image6.png"/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20.xml"/><Relationship Id="rId4" Type="http://schemas.openxmlformats.org/officeDocument/2006/relationships/slide" Target="slide21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1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slide" Target="slide36.xml"/><Relationship Id="rId18" Type="http://schemas.openxmlformats.org/officeDocument/2006/relationships/slide" Target="slide51.xml"/><Relationship Id="rId26" Type="http://schemas.openxmlformats.org/officeDocument/2006/relationships/slide" Target="slide75.xml"/><Relationship Id="rId3" Type="http://schemas.openxmlformats.org/officeDocument/2006/relationships/slide" Target="slide6.xml"/><Relationship Id="rId21" Type="http://schemas.openxmlformats.org/officeDocument/2006/relationships/slide" Target="slide60.xml"/><Relationship Id="rId7" Type="http://schemas.openxmlformats.org/officeDocument/2006/relationships/slide" Target="slide18.xml"/><Relationship Id="rId12" Type="http://schemas.openxmlformats.org/officeDocument/2006/relationships/slide" Target="slide33.xml"/><Relationship Id="rId17" Type="http://schemas.openxmlformats.org/officeDocument/2006/relationships/slide" Target="slide48.xml"/><Relationship Id="rId25" Type="http://schemas.openxmlformats.org/officeDocument/2006/relationships/slide" Target="slide72.xml"/><Relationship Id="rId2" Type="http://schemas.openxmlformats.org/officeDocument/2006/relationships/notesSlide" Target="../notesSlides/notesSlide2.xml"/><Relationship Id="rId16" Type="http://schemas.openxmlformats.org/officeDocument/2006/relationships/slide" Target="slide45.xml"/><Relationship Id="rId20" Type="http://schemas.openxmlformats.org/officeDocument/2006/relationships/slide" Target="slide57.xml"/><Relationship Id="rId29" Type="http://schemas.openxmlformats.org/officeDocument/2006/relationships/hyperlink" Target="http://www.bridgeoffice.nl/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15.xml"/><Relationship Id="rId11" Type="http://schemas.openxmlformats.org/officeDocument/2006/relationships/slide" Target="slide30.xml"/><Relationship Id="rId24" Type="http://schemas.openxmlformats.org/officeDocument/2006/relationships/slide" Target="slide69.xml"/><Relationship Id="rId5" Type="http://schemas.openxmlformats.org/officeDocument/2006/relationships/slide" Target="slide12.xml"/><Relationship Id="rId15" Type="http://schemas.openxmlformats.org/officeDocument/2006/relationships/slide" Target="slide42.xml"/><Relationship Id="rId23" Type="http://schemas.openxmlformats.org/officeDocument/2006/relationships/slide" Target="slide66.xml"/><Relationship Id="rId28" Type="http://schemas.openxmlformats.org/officeDocument/2006/relationships/slide" Target="slide1.xml"/><Relationship Id="rId10" Type="http://schemas.openxmlformats.org/officeDocument/2006/relationships/slide" Target="slide27.xml"/><Relationship Id="rId19" Type="http://schemas.openxmlformats.org/officeDocument/2006/relationships/slide" Target="slide54.xml"/><Relationship Id="rId4" Type="http://schemas.openxmlformats.org/officeDocument/2006/relationships/slide" Target="slide9.xml"/><Relationship Id="rId9" Type="http://schemas.openxmlformats.org/officeDocument/2006/relationships/slide" Target="slide24.xml"/><Relationship Id="rId14" Type="http://schemas.openxmlformats.org/officeDocument/2006/relationships/slide" Target="slide39.xml"/><Relationship Id="rId22" Type="http://schemas.openxmlformats.org/officeDocument/2006/relationships/slide" Target="slide63.xml"/><Relationship Id="rId27" Type="http://schemas.openxmlformats.org/officeDocument/2006/relationships/slide" Target="slide3.xml"/><Relationship Id="rId30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8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13" Type="http://schemas.openxmlformats.org/officeDocument/2006/relationships/image" Target="../media/image6.png"/><Relationship Id="rId3" Type="http://schemas.openxmlformats.org/officeDocument/2006/relationships/slide" Target="slide18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23.xml"/><Relationship Id="rId4" Type="http://schemas.openxmlformats.org/officeDocument/2006/relationships/slide" Target="slide24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4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1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slide" Target="slide25.xml"/><Relationship Id="rId13" Type="http://schemas.openxmlformats.org/officeDocument/2006/relationships/image" Target="../media/image6.png"/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26.xml"/><Relationship Id="rId4" Type="http://schemas.openxmlformats.org/officeDocument/2006/relationships/slide" Target="slide27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7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4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13" Type="http://schemas.openxmlformats.org/officeDocument/2006/relationships/image" Target="../media/image6.png"/><Relationship Id="rId3" Type="http://schemas.openxmlformats.org/officeDocument/2006/relationships/slide" Target="slide24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29.xml"/><Relationship Id="rId4" Type="http://schemas.openxmlformats.org/officeDocument/2006/relationships/slide" Target="slide30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0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7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image" Target="../media/image7.png"/><Relationship Id="rId3" Type="http://schemas.openxmlformats.org/officeDocument/2006/relationships/slide" Target="slide2.xml"/><Relationship Id="rId7" Type="http://schemas.openxmlformats.org/officeDocument/2006/relationships/slide" Target="slide4.xm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11" Type="http://schemas.openxmlformats.org/officeDocument/2006/relationships/image" Target="../media/image5.pn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6.xml"/><Relationship Id="rId9" Type="http://schemas.openxmlformats.org/officeDocument/2006/relationships/slide" Target="slide7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slide" Target="slide31.xml"/><Relationship Id="rId13" Type="http://schemas.openxmlformats.org/officeDocument/2006/relationships/image" Target="../media/image6.png"/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32.xml"/><Relationship Id="rId4" Type="http://schemas.openxmlformats.org/officeDocument/2006/relationships/slide" Target="slide33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3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0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slide" Target="slide34.xml"/><Relationship Id="rId13" Type="http://schemas.openxmlformats.org/officeDocument/2006/relationships/image" Target="../media/image6.png"/><Relationship Id="rId3" Type="http://schemas.openxmlformats.org/officeDocument/2006/relationships/slide" Target="slide30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35.xml"/><Relationship Id="rId4" Type="http://schemas.openxmlformats.org/officeDocument/2006/relationships/slide" Target="slide36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3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slide" Target="slide37.xml"/><Relationship Id="rId13" Type="http://schemas.openxmlformats.org/officeDocument/2006/relationships/image" Target="../media/image6.png"/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38.xml"/><Relationship Id="rId4" Type="http://schemas.openxmlformats.org/officeDocument/2006/relationships/slide" Target="slide39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slide" Target="slide40.xml"/><Relationship Id="rId13" Type="http://schemas.openxmlformats.org/officeDocument/2006/relationships/image" Target="../media/image6.png"/><Relationship Id="rId3" Type="http://schemas.openxmlformats.org/officeDocument/2006/relationships/slide" Target="slide36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41.xml"/><Relationship Id="rId4" Type="http://schemas.openxmlformats.org/officeDocument/2006/relationships/slide" Target="slide42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slide" Target="slide43.xml"/><Relationship Id="rId13" Type="http://schemas.openxmlformats.org/officeDocument/2006/relationships/image" Target="../media/image6.png"/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44.xml"/><Relationship Id="rId4" Type="http://schemas.openxmlformats.org/officeDocument/2006/relationships/slide" Target="slide45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slide" Target="slide46.xml"/><Relationship Id="rId13" Type="http://schemas.openxmlformats.org/officeDocument/2006/relationships/image" Target="../media/image6.png"/><Relationship Id="rId3" Type="http://schemas.openxmlformats.org/officeDocument/2006/relationships/slide" Target="slide42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47.xml"/><Relationship Id="rId4" Type="http://schemas.openxmlformats.org/officeDocument/2006/relationships/slide" Target="slide48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8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slide" Target="slide49.xml"/><Relationship Id="rId13" Type="http://schemas.openxmlformats.org/officeDocument/2006/relationships/image" Target="../media/image6.png"/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50.xml"/><Relationship Id="rId4" Type="http://schemas.openxmlformats.org/officeDocument/2006/relationships/slide" Target="slide51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1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6.xml"/><Relationship Id="rId9" Type="http://schemas.openxmlformats.org/officeDocument/2006/relationships/image" Target="../media/image7.png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8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slide" Target="slide52.xml"/><Relationship Id="rId13" Type="http://schemas.openxmlformats.org/officeDocument/2006/relationships/image" Target="../media/image6.png"/><Relationship Id="rId3" Type="http://schemas.openxmlformats.org/officeDocument/2006/relationships/slide" Target="slide48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53.xml"/><Relationship Id="rId4" Type="http://schemas.openxmlformats.org/officeDocument/2006/relationships/slide" Target="slide54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4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1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slide" Target="slide55.xml"/><Relationship Id="rId13" Type="http://schemas.openxmlformats.org/officeDocument/2006/relationships/image" Target="../media/image6.png"/><Relationship Id="rId3" Type="http://schemas.openxmlformats.org/officeDocument/2006/relationships/slide" Target="slide51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56.xml"/><Relationship Id="rId4" Type="http://schemas.openxmlformats.org/officeDocument/2006/relationships/slide" Target="slide57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7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4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slide" Target="slide58.xml"/><Relationship Id="rId13" Type="http://schemas.openxmlformats.org/officeDocument/2006/relationships/image" Target="../media/image6.png"/><Relationship Id="rId3" Type="http://schemas.openxmlformats.org/officeDocument/2006/relationships/slide" Target="slide54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59.xml"/><Relationship Id="rId4" Type="http://schemas.openxmlformats.org/officeDocument/2006/relationships/slide" Target="slide60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0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7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image" Target="../media/image6.png"/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8.xml"/><Relationship Id="rId4" Type="http://schemas.openxmlformats.org/officeDocument/2006/relationships/slide" Target="slide9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60.xml.rels><?xml version="1.0" encoding="UTF-8" standalone="yes"?>
<Relationships xmlns="http://schemas.openxmlformats.org/package/2006/relationships"><Relationship Id="rId8" Type="http://schemas.openxmlformats.org/officeDocument/2006/relationships/slide" Target="slide61.xml"/><Relationship Id="rId13" Type="http://schemas.openxmlformats.org/officeDocument/2006/relationships/image" Target="../media/image6.png"/><Relationship Id="rId3" Type="http://schemas.openxmlformats.org/officeDocument/2006/relationships/slide" Target="slide57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62.xml"/><Relationship Id="rId4" Type="http://schemas.openxmlformats.org/officeDocument/2006/relationships/slide" Target="slide63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6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3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0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3.xml.rels><?xml version="1.0" encoding="UTF-8" standalone="yes"?>
<Relationships xmlns="http://schemas.openxmlformats.org/package/2006/relationships"><Relationship Id="rId8" Type="http://schemas.openxmlformats.org/officeDocument/2006/relationships/slide" Target="slide64.xml"/><Relationship Id="rId13" Type="http://schemas.openxmlformats.org/officeDocument/2006/relationships/image" Target="../media/image6.png"/><Relationship Id="rId3" Type="http://schemas.openxmlformats.org/officeDocument/2006/relationships/slide" Target="slide60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65.xml"/><Relationship Id="rId4" Type="http://schemas.openxmlformats.org/officeDocument/2006/relationships/slide" Target="slide66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6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3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6.xml.rels><?xml version="1.0" encoding="UTF-8" standalone="yes"?>
<Relationships xmlns="http://schemas.openxmlformats.org/package/2006/relationships"><Relationship Id="rId8" Type="http://schemas.openxmlformats.org/officeDocument/2006/relationships/slide" Target="slide67.xml"/><Relationship Id="rId13" Type="http://schemas.openxmlformats.org/officeDocument/2006/relationships/image" Target="../media/image6.png"/><Relationship Id="rId3" Type="http://schemas.openxmlformats.org/officeDocument/2006/relationships/slide" Target="slide63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68.xml"/><Relationship Id="rId4" Type="http://schemas.openxmlformats.org/officeDocument/2006/relationships/slide" Target="slide69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6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9.xml.rels><?xml version="1.0" encoding="UTF-8" standalone="yes"?>
<Relationships xmlns="http://schemas.openxmlformats.org/package/2006/relationships"><Relationship Id="rId8" Type="http://schemas.openxmlformats.org/officeDocument/2006/relationships/slide" Target="slide70.xml"/><Relationship Id="rId13" Type="http://schemas.openxmlformats.org/officeDocument/2006/relationships/image" Target="../media/image6.png"/><Relationship Id="rId3" Type="http://schemas.openxmlformats.org/officeDocument/2006/relationships/slide" Target="slide66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71.xml"/><Relationship Id="rId4" Type="http://schemas.openxmlformats.org/officeDocument/2006/relationships/slide" Target="slide72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2.xml.rels><?xml version="1.0" encoding="UTF-8" standalone="yes"?>
<Relationships xmlns="http://schemas.openxmlformats.org/package/2006/relationships"><Relationship Id="rId8" Type="http://schemas.openxmlformats.org/officeDocument/2006/relationships/slide" Target="slide73.xml"/><Relationship Id="rId13" Type="http://schemas.openxmlformats.org/officeDocument/2006/relationships/image" Target="../media/image6.png"/><Relationship Id="rId3" Type="http://schemas.openxmlformats.org/officeDocument/2006/relationships/slide" Target="slide69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74.xml"/><Relationship Id="rId4" Type="http://schemas.openxmlformats.org/officeDocument/2006/relationships/slide" Target="slide75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7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5.xml.rels><?xml version="1.0" encoding="UTF-8" standalone="yes"?>
<Relationships xmlns="http://schemas.openxmlformats.org/package/2006/relationships"><Relationship Id="rId8" Type="http://schemas.openxmlformats.org/officeDocument/2006/relationships/slide" Target="slide76.xml"/><Relationship Id="rId13" Type="http://schemas.openxmlformats.org/officeDocument/2006/relationships/image" Target="../media/image6.png"/><Relationship Id="rId3" Type="http://schemas.openxmlformats.org/officeDocument/2006/relationships/slide" Target="slide72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77.xml"/><Relationship Id="rId4" Type="http://schemas.openxmlformats.org/officeDocument/2006/relationships/slide" Target="slide78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7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8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image" Target="../media/image6.png"/><Relationship Id="rId3" Type="http://schemas.openxmlformats.org/officeDocument/2006/relationships/slide" Target="slide6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11.xml"/><Relationship Id="rId4" Type="http://schemas.openxmlformats.org/officeDocument/2006/relationships/slide" Target="slide12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23528" y="5950800"/>
            <a:ext cx="3744416" cy="504000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Druk op ESC om de test af te sluiten</a:t>
            </a:r>
          </a:p>
        </p:txBody>
      </p:sp>
      <p:pic>
        <p:nvPicPr>
          <p:cNvPr id="14" name="Afbeelding 13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2102328F-6CA9-4E45-967C-A277526DA4B0}"/>
              </a:ext>
            </a:extLst>
          </p:cNvPr>
          <p:cNvSpPr txBox="1"/>
          <p:nvPr/>
        </p:nvSpPr>
        <p:spPr>
          <a:xfrm>
            <a:off x="396000" y="1120089"/>
            <a:ext cx="85642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Serie 5-Bieden - Les 4 </a:t>
            </a:r>
            <a:b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</a:br>
            <a: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Mijn bod na 1 SA Opening</a:t>
            </a:r>
            <a:endParaRPr lang="nl-NL" sz="44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1B5BC695-F0AA-4CBD-8696-543C16C6EABC}"/>
              </a:ext>
            </a:extLst>
          </p:cNvPr>
          <p:cNvSpPr/>
          <p:nvPr/>
        </p:nvSpPr>
        <p:spPr>
          <a:xfrm>
            <a:off x="2915816" y="5227196"/>
            <a:ext cx="3744416" cy="4037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© Bridge Office 2025  Auteur: Thijs Op het Roodt</a:t>
            </a:r>
            <a:endParaRPr lang="nl-NL" sz="1400" dirty="0"/>
          </a:p>
        </p:txBody>
      </p:sp>
      <p:pic>
        <p:nvPicPr>
          <p:cNvPr id="23" name="Graphic 22" descr="Cirkels met pijlen">
            <a:extLst>
              <a:ext uri="{FF2B5EF4-FFF2-40B4-BE49-F238E27FC236}">
                <a16:creationId xmlns:a16="http://schemas.microsoft.com/office/drawing/2014/main" id="{C7E2CA3F-7A27-4E7D-BDB1-6B31F8393F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876256" y="2615870"/>
            <a:ext cx="1736915" cy="1736915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pic>
        <p:nvPicPr>
          <p:cNvPr id="24" name="Graphic 23" descr="Cirkels met pijlen">
            <a:extLst>
              <a:ext uri="{FF2B5EF4-FFF2-40B4-BE49-F238E27FC236}">
                <a16:creationId xmlns:a16="http://schemas.microsoft.com/office/drawing/2014/main" id="{EA0F03DE-2BD5-4C24-B163-D49664E3E9D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39552" y="2607147"/>
            <a:ext cx="1736915" cy="1736915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cxnSp>
        <p:nvCxnSpPr>
          <p:cNvPr id="7" name="Rechte verbindingslijn 6">
            <a:extLst>
              <a:ext uri="{FF2B5EF4-FFF2-40B4-BE49-F238E27FC236}">
                <a16:creationId xmlns:a16="http://schemas.microsoft.com/office/drawing/2014/main" id="{57AB76B8-A042-4DFB-B9C4-016DC591E4B7}"/>
              </a:ext>
            </a:extLst>
          </p:cNvPr>
          <p:cNvCxnSpPr/>
          <p:nvPr/>
        </p:nvCxnSpPr>
        <p:spPr>
          <a:xfrm>
            <a:off x="179512" y="2731790"/>
            <a:ext cx="8856984" cy="0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kstvak 18">
            <a:extLst>
              <a:ext uri="{FF2B5EF4-FFF2-40B4-BE49-F238E27FC236}">
                <a16:creationId xmlns:a16="http://schemas.microsoft.com/office/drawing/2014/main" id="{AD6C494F-7F02-4EB0-8BA8-962733081BA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2D1C702A-A8BD-4399-83E6-1F2A24FE38EB}"/>
              </a:ext>
            </a:extLst>
          </p:cNvPr>
          <p:cNvSpPr txBox="1"/>
          <p:nvPr/>
        </p:nvSpPr>
        <p:spPr>
          <a:xfrm>
            <a:off x="2915816" y="2877716"/>
            <a:ext cx="39604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Biedsysteem 5542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Openingen van 12+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Stayman vanaf 8 punten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Jacoby vanaf 0 punten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5E743D5F-9CDE-491F-80F9-CCE5CFD9855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6CD0A037-3C57-49CC-9D1E-DD788DBA3969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0" name="Rond diagonale hoek rechthoek 13">
            <a:extLst>
              <a:ext uri="{FF2B5EF4-FFF2-40B4-BE49-F238E27FC236}">
                <a16:creationId xmlns:a16="http://schemas.microsoft.com/office/drawing/2014/main" id="{F6D1709D-CCD6-475E-8AE1-ACEC033026D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3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F2DCB9D7-4747-44B3-AA93-CC9156C8360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B88D9780-B946-4794-8F8B-80410238B306}"/>
              </a:ext>
            </a:extLst>
          </p:cNvPr>
          <p:cNvSpPr txBox="1"/>
          <p:nvPr/>
        </p:nvSpPr>
        <p:spPr>
          <a:xfrm>
            <a:off x="3077285" y="3124800"/>
            <a:ext cx="5665260" cy="107721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rgbClr val="244D10"/>
                </a:solidFill>
              </a:rPr>
              <a:t>Hoeveel schoppen heeft uw partner maximaal?</a:t>
            </a:r>
            <a:br>
              <a:rPr lang="nl-NL" sz="1600" dirty="0">
                <a:solidFill>
                  <a:srgbClr val="244D10"/>
                </a:solidFill>
              </a:rPr>
            </a:br>
            <a:r>
              <a:rPr lang="nl-NL" sz="1600" dirty="0">
                <a:solidFill>
                  <a:srgbClr val="244D10"/>
                </a:solidFill>
              </a:rPr>
              <a:t>Hoeveel harten heeft uw partner maximaal?</a:t>
            </a:r>
            <a:br>
              <a:rPr lang="nl-NL" sz="1600" dirty="0">
                <a:solidFill>
                  <a:srgbClr val="244D10"/>
                </a:solidFill>
              </a:rPr>
            </a:br>
            <a:r>
              <a:rPr lang="nl-NL" sz="1600" dirty="0">
                <a:solidFill>
                  <a:srgbClr val="244D10"/>
                </a:solidFill>
              </a:rPr>
              <a:t>Hoeveel punten heeft uw partner maximaal?</a:t>
            </a:r>
          </a:p>
          <a:p>
            <a:r>
              <a:rPr lang="nl-NL" sz="1600" dirty="0">
                <a:solidFill>
                  <a:srgbClr val="244D10"/>
                </a:solidFill>
              </a:rPr>
              <a:t>En nu moet u weten wat u moet bieden.</a:t>
            </a:r>
          </a:p>
        </p:txBody>
      </p:sp>
      <p:sp>
        <p:nvSpPr>
          <p:cNvPr id="15" name="Rond diagonale hoek rechthoek 17">
            <a:extLst>
              <a:ext uri="{FF2B5EF4-FFF2-40B4-BE49-F238E27FC236}">
                <a16:creationId xmlns:a16="http://schemas.microsoft.com/office/drawing/2014/main" id="{C6C55441-2BDE-4A84-B0ED-9BCC33761AF2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4ADD045A-E264-448A-B491-DC1D5CB4F088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B387355D-787C-44DE-BC07-3E31BDA49CB5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C9DA0276-BE96-47BB-A9C0-629D94D948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75856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1" name="Rechthoek 20">
            <a:extLst>
              <a:ext uri="{FF2B5EF4-FFF2-40B4-BE49-F238E27FC236}">
                <a16:creationId xmlns:a16="http://schemas.microsoft.com/office/drawing/2014/main" id="{E2F3CB90-B0B7-46DE-B111-876C7A4355F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 </a:t>
            </a: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4FE8391F-80DC-4689-A921-9316CF69FC7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0BAB3F7C-2685-4417-A7A6-B1D55827FF3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086C8697-70B5-47D2-99C3-F2DE3F70FC8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864DBAF1-3429-4807-BB2A-4AD28772F70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6" name="Tekstvak 25">
            <a:extLst>
              <a:ext uri="{FF2B5EF4-FFF2-40B4-BE49-F238E27FC236}">
                <a16:creationId xmlns:a16="http://schemas.microsoft.com/office/drawing/2014/main" id="{B7CE9EBD-E61F-4962-AEB2-883F3FFCD46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4" name="Rond diagonale hoek rechthoek 28">
            <a:extLst>
              <a:ext uri="{FF2B5EF4-FFF2-40B4-BE49-F238E27FC236}">
                <a16:creationId xmlns:a16="http://schemas.microsoft.com/office/drawing/2014/main" id="{103A063A-4DEB-4E70-8293-6853B6534399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3</a:t>
            </a:r>
          </a:p>
        </p:txBody>
      </p:sp>
      <p:sp>
        <p:nvSpPr>
          <p:cNvPr id="25" name="Rond diagonale hoek rechthoek 28">
            <a:extLst>
              <a:ext uri="{FF2B5EF4-FFF2-40B4-BE49-F238E27FC236}">
                <a16:creationId xmlns:a16="http://schemas.microsoft.com/office/drawing/2014/main" id="{73D2B8A8-0CD4-4E11-90FA-AA293A51EBB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49B3E956-8210-49C3-B8FC-0E3AC78FB62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ED51EED8-D0CA-4932-9823-2D5019F1FDF0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244D10"/>
                </a:solidFill>
              </a:rPr>
              <a:t>Geen fit in de hoge kleuren, maar wel genoeg punten voor de manche. Mooi geboden.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6E889D03-AE9A-4BF9-817E-0F95AA07ECFC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SA </a:t>
            </a:r>
          </a:p>
        </p:txBody>
      </p:sp>
      <p:sp>
        <p:nvSpPr>
          <p:cNvPr id="16" name="Rond diagonale hoek rechthoek 17">
            <a:extLst>
              <a:ext uri="{FF2B5EF4-FFF2-40B4-BE49-F238E27FC236}">
                <a16:creationId xmlns:a16="http://schemas.microsoft.com/office/drawing/2014/main" id="{B016DAFD-3D31-45C9-B979-8CB60CA01623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70864C4B-DCAC-4AB0-80CC-78A6BFE4C51F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873D1F47-A673-4076-972C-0AF27359DF4A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997578F4-4231-4321-9C85-16901DC57C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75856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CE75D057-8841-4CF3-B846-D7938B073817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 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F5168E4D-BE65-40F7-9DC9-2E7B94DB02B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18557EE5-307A-4992-A713-4F22AF87CB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38F157C2-E703-415A-98B4-3172DA402A2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4B0107FD-E18C-4B87-B089-C841D97EE20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20506FFC-AEA5-4E51-8403-70C0515920B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4679F369-BBA8-4F6B-94FC-D5263BBCD02B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9CF8B4EB-1D0A-4CAF-95BF-464BE1D4820B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42C3A3D1-EC2D-48EF-986A-048899EE257F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1" name="Rechthoek 100">
            <a:hlinkClick r:id="rId9" action="ppaction://hlinksldjump"/>
            <a:extLst>
              <a:ext uri="{FF2B5EF4-FFF2-40B4-BE49-F238E27FC236}">
                <a16:creationId xmlns:a16="http://schemas.microsoft.com/office/drawing/2014/main" id="{B75DC6D9-D882-419E-889B-CB68F31CC399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9" action="ppaction://hlinksldjump"/>
            <a:extLst>
              <a:ext uri="{FF2B5EF4-FFF2-40B4-BE49-F238E27FC236}">
                <a16:creationId xmlns:a16="http://schemas.microsoft.com/office/drawing/2014/main" id="{9C216C43-5123-49C8-968D-A755DDB4E239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102EC147-8B7A-4DBD-B4C7-7B058276DE02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4" name="Rechthoek 10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8B490E8-4C0F-4162-A59D-B3F0BA8CD562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80F37089-611B-4F37-97BB-F70768F8CD70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E9B97E2E-A657-46F1-890D-20C698076062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98AD5DDF-7C2B-41C4-8CA4-D13DEBA5FE59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A0394CFF-41B1-4F5A-A077-2304799E0992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0" name="Rechthoek 109">
            <a:hlinkClick r:id="rId10" action="ppaction://hlinksldjump"/>
            <a:extLst>
              <a:ext uri="{FF2B5EF4-FFF2-40B4-BE49-F238E27FC236}">
                <a16:creationId xmlns:a16="http://schemas.microsoft.com/office/drawing/2014/main" id="{A6BAC04B-3793-4742-8BFB-225E21F13D78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4805EF30-C3C5-4C79-869F-4B28BB6DC4AF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A0C6CC1C-5BE9-4253-9BEA-B7F26E599F19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78A5DA2E-6CC9-4A97-912C-E31CC91E4A8E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912CBA53-0BCE-4A28-8269-4133855BC70B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BCC1A4F4-37D0-4A5C-B3E5-443EF4196AEC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529725E1-C178-4D57-A17D-F19A93A1BB51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06488C86-8F46-4024-B6FC-DC0B7049965D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3E2E4DE2-A694-4D34-86F0-4A75693F5E9C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2CC946CC-D1C4-4B52-960C-3CA78EF515E9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76093B6E-5DFE-4E62-B400-EDE4D952E660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3337F106-5570-473A-8B94-D6C3E2B9E925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5202D94F-3EEA-4E58-B2A9-3E640E89E858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EAE8DF08-582C-46A5-8CE8-5B6D09814328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31855E5F-59A6-4E12-84B9-5933D728F7F6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D67D5A35-E6A3-4C3A-A8D8-6D6C0D34B3DA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C3D7E05D-6E52-4A1D-B415-B3C7CD83A851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BE01F6FC-3D71-48CA-9AC9-9D8571129327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8" name="Rechthoek 127">
            <a:hlinkClick r:id="rId8" action="ppaction://hlinksldjump"/>
            <a:extLst>
              <a:ext uri="{FF2B5EF4-FFF2-40B4-BE49-F238E27FC236}">
                <a16:creationId xmlns:a16="http://schemas.microsoft.com/office/drawing/2014/main" id="{C1314FBD-78A8-4A2E-854B-51A724610FEA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2C5E807D-9E80-426A-8E03-B6B6BCBD25EA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6B137357-ECC9-4687-BAB3-EEB288AB0B48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FB467918-A170-425B-BD84-E481F29C8358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4" name="Rechthoek 133">
            <a:hlinkClick r:id="rId8" action="ppaction://hlinksldjump"/>
            <a:extLst>
              <a:ext uri="{FF2B5EF4-FFF2-40B4-BE49-F238E27FC236}">
                <a16:creationId xmlns:a16="http://schemas.microsoft.com/office/drawing/2014/main" id="{2C08778C-E616-4F4E-BACB-B47307AB8E34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5" name="Rechthoek 134">
            <a:hlinkClick r:id="rId8" action="ppaction://hlinksldjump"/>
            <a:extLst>
              <a:ext uri="{FF2B5EF4-FFF2-40B4-BE49-F238E27FC236}">
                <a16:creationId xmlns:a16="http://schemas.microsoft.com/office/drawing/2014/main" id="{7A0FA613-CC68-420B-BDAC-1CA450B99228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6" name="Rechthoek 135">
            <a:hlinkClick r:id="rId8" action="ppaction://hlinksldjump"/>
            <a:extLst>
              <a:ext uri="{FF2B5EF4-FFF2-40B4-BE49-F238E27FC236}">
                <a16:creationId xmlns:a16="http://schemas.microsoft.com/office/drawing/2014/main" id="{7B62C9C0-DC41-4F7F-98EF-0EDE515807A9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7" name="Rechthoek 136">
            <a:hlinkClick r:id="rId8" action="ppaction://hlinksldjump"/>
            <a:extLst>
              <a:ext uri="{FF2B5EF4-FFF2-40B4-BE49-F238E27FC236}">
                <a16:creationId xmlns:a16="http://schemas.microsoft.com/office/drawing/2014/main" id="{2037E8B1-9D5C-4950-B45F-F48AC48BDBB9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CF20CACA-EA6E-475D-A3C1-57816576C0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F7C8988A-A47E-44B0-A1C4-92AF9956CBA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298E58DC-2786-4D29-B36A-3AB27E4FFDB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EF38097F-E6DE-4A5B-93B8-1CF2D420DC6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F3B3050C-69FE-4F59-93E6-B24DF614DD3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0D26338B-CCAC-4724-9FA5-8E2F72DBFE6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42495384-4FF2-4639-BF4D-3E7D093CDBA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0" action="ppaction://hlinksldjump"/>
            <a:extLst>
              <a:ext uri="{FF2B5EF4-FFF2-40B4-BE49-F238E27FC236}">
                <a16:creationId xmlns:a16="http://schemas.microsoft.com/office/drawing/2014/main" id="{376301FA-8F69-4375-B67E-9B554E9C753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2A1771ED-2AA9-491B-8693-42FB0D2BBF2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61F7051B-235D-4132-BD9C-1529451D9A3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868884B7-CD80-425E-AE44-A1608C372A8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FB8CBAE5-6BD5-4061-8714-54EFCC280CD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4C730F43-AA29-448B-A730-AC9934881C7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67452989-E836-49A0-9E02-311F78D5C09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11E43643-9F84-410D-AABA-E0BC08AAE8C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15855E97-E323-409C-A0B9-EBAAFD2913C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381E619-15ED-48B3-A165-F1A1081DE10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A8968392-3DDA-4182-B24E-82CB801C852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A3A33534-61FB-4C62-8B53-90CFA0F01A2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3B45721A-AB57-4433-9EB8-059A9283BBE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425C73BF-C76D-414F-8EE5-F3BA6E819F3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F8B9110D-AF2B-4C6E-A214-A4679892BCA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11176F95-6A71-45E0-9164-B0EED956F4B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BC13FE09-E4C0-4DA4-A7A4-282E3206AC1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97115607-DF8D-48F5-80F2-E583DF2157C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63" name="Afbeelding 162">
            <a:hlinkClick r:id="rId8" action="ppaction://hlinksldjump"/>
            <a:extLst>
              <a:ext uri="{FF2B5EF4-FFF2-40B4-BE49-F238E27FC236}">
                <a16:creationId xmlns:a16="http://schemas.microsoft.com/office/drawing/2014/main" id="{4B1A7862-ED7B-44A3-9E1A-5744A21A5BF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CE3FABBC-B1D5-4514-8834-3705CF7F8715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5" name="Afbeelding 164">
            <a:hlinkClick r:id="rId8" action="ppaction://hlinksldjump"/>
            <a:extLst>
              <a:ext uri="{FF2B5EF4-FFF2-40B4-BE49-F238E27FC236}">
                <a16:creationId xmlns:a16="http://schemas.microsoft.com/office/drawing/2014/main" id="{58976E14-12DE-46E4-B88D-A304C1416F3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6" name="Rechthoek 165">
            <a:hlinkClick r:id="rId8" action="ppaction://hlinksldjump"/>
            <a:extLst>
              <a:ext uri="{FF2B5EF4-FFF2-40B4-BE49-F238E27FC236}">
                <a16:creationId xmlns:a16="http://schemas.microsoft.com/office/drawing/2014/main" id="{CF752ADE-C24B-4FCA-9448-D724E5FDD18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7" name="Rechthoek 166">
            <a:hlinkClick r:id="rId8" action="ppaction://hlinksldjump"/>
            <a:extLst>
              <a:ext uri="{FF2B5EF4-FFF2-40B4-BE49-F238E27FC236}">
                <a16:creationId xmlns:a16="http://schemas.microsoft.com/office/drawing/2014/main" id="{74D8F4B9-5C7B-44AA-8677-B7FD266CAC0F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8" name="Rechthoek 167">
            <a:hlinkClick r:id="rId8" action="ppaction://hlinksldjump"/>
            <a:extLst>
              <a:ext uri="{FF2B5EF4-FFF2-40B4-BE49-F238E27FC236}">
                <a16:creationId xmlns:a16="http://schemas.microsoft.com/office/drawing/2014/main" id="{F98456F9-760D-4710-9051-222D63E09AE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69" name="Rond diagonale hoek rechthoek 28">
            <a:extLst>
              <a:ext uri="{FF2B5EF4-FFF2-40B4-BE49-F238E27FC236}">
                <a16:creationId xmlns:a16="http://schemas.microsoft.com/office/drawing/2014/main" id="{1644C1E3-D706-4319-9310-5F9EEB3EF933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4</a:t>
            </a:r>
          </a:p>
        </p:txBody>
      </p:sp>
      <p:pic>
        <p:nvPicPr>
          <p:cNvPr id="170" name="Afbeelding 169">
            <a:hlinkClick r:id="rId8" action="ppaction://hlinksldjump"/>
            <a:extLst>
              <a:ext uri="{FF2B5EF4-FFF2-40B4-BE49-F238E27FC236}">
                <a16:creationId xmlns:a16="http://schemas.microsoft.com/office/drawing/2014/main" id="{B09B4AC8-7B45-4348-9A77-8803965CC22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91" name="Tekstvak 90">
            <a:extLst>
              <a:ext uri="{FF2B5EF4-FFF2-40B4-BE49-F238E27FC236}">
                <a16:creationId xmlns:a16="http://schemas.microsoft.com/office/drawing/2014/main" id="{063A7A7B-9F4E-4DA9-B891-8027E5D1B38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76" name="Tabel 175">
            <a:extLst>
              <a:ext uri="{FF2B5EF4-FFF2-40B4-BE49-F238E27FC236}">
                <a16:creationId xmlns:a16="http://schemas.microsoft.com/office/drawing/2014/main" id="{CF1B3822-586A-4F7D-8C60-AE95BC3CB1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76972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B9532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7" name="Rechthoek 176">
            <a:extLst>
              <a:ext uri="{FF2B5EF4-FFF2-40B4-BE49-F238E27FC236}">
                <a16:creationId xmlns:a16="http://schemas.microsoft.com/office/drawing/2014/main" id="{0250C9FF-01F1-4EDA-BB27-DDB77893B7D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178" name="Afbeelding 177">
            <a:extLst>
              <a:ext uri="{FF2B5EF4-FFF2-40B4-BE49-F238E27FC236}">
                <a16:creationId xmlns:a16="http://schemas.microsoft.com/office/drawing/2014/main" id="{5381C0D4-5C01-4111-9824-5EB7DF5D60A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9" name="Afbeelding 178">
            <a:extLst>
              <a:ext uri="{FF2B5EF4-FFF2-40B4-BE49-F238E27FC236}">
                <a16:creationId xmlns:a16="http://schemas.microsoft.com/office/drawing/2014/main" id="{9B1130FD-CE51-4503-9612-6EE9F27BADD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80" name="Afbeelding 179">
            <a:extLst>
              <a:ext uri="{FF2B5EF4-FFF2-40B4-BE49-F238E27FC236}">
                <a16:creationId xmlns:a16="http://schemas.microsoft.com/office/drawing/2014/main" id="{7093329B-FD40-4516-8E75-2ECEBED8A0C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81" name="Afbeelding 180">
            <a:extLst>
              <a:ext uri="{FF2B5EF4-FFF2-40B4-BE49-F238E27FC236}">
                <a16:creationId xmlns:a16="http://schemas.microsoft.com/office/drawing/2014/main" id="{5E595FDD-78CE-414B-9BBB-DE2880F906D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94" name="Rond diagonale hoek rechthoek 17">
            <a:extLst>
              <a:ext uri="{FF2B5EF4-FFF2-40B4-BE49-F238E27FC236}">
                <a16:creationId xmlns:a16="http://schemas.microsoft.com/office/drawing/2014/main" id="{B0D2A53C-695A-4932-8788-DE42B6D71B5B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95" name="Tekstvak 94">
            <a:extLst>
              <a:ext uri="{FF2B5EF4-FFF2-40B4-BE49-F238E27FC236}">
                <a16:creationId xmlns:a16="http://schemas.microsoft.com/office/drawing/2014/main" id="{CBCB23BC-D990-4D9C-8DE8-6CBFF875FBEA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96" name="Tekstvak 95">
            <a:extLst>
              <a:ext uri="{FF2B5EF4-FFF2-40B4-BE49-F238E27FC236}">
                <a16:creationId xmlns:a16="http://schemas.microsoft.com/office/drawing/2014/main" id="{D2A290C0-4E50-40DB-8D39-8847A9E068DD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48777214-09A8-4BBE-8F95-B3AE5A54F9E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Rond diagonale hoek rechthoek 8">
            <a:extLst>
              <a:ext uri="{FF2B5EF4-FFF2-40B4-BE49-F238E27FC236}">
                <a16:creationId xmlns:a16="http://schemas.microsoft.com/office/drawing/2014/main" id="{22C3409C-3DE0-4C3E-9F6E-CF021C5456D6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6" name="Rond diagonale hoek rechthoek 13">
            <a:extLst>
              <a:ext uri="{FF2B5EF4-FFF2-40B4-BE49-F238E27FC236}">
                <a16:creationId xmlns:a16="http://schemas.microsoft.com/office/drawing/2014/main" id="{FC2CDB8D-2859-462B-A19D-896C5931A3CE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4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613F9E5D-1322-4545-9EEB-DBA8512A9590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DC3AD4C-710D-4B25-8160-8DF92BDFE051}"/>
              </a:ext>
            </a:extLst>
          </p:cNvPr>
          <p:cNvSpPr txBox="1"/>
          <p:nvPr/>
        </p:nvSpPr>
        <p:spPr>
          <a:xfrm>
            <a:off x="3077285" y="3124800"/>
            <a:ext cx="5665260" cy="175432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Heeft u 2 klaveren geboden, dan  heeft u Stayman geboden en daarvoor moet wij een 4-kaart hoog hebben.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Heeft u 2 Sans Atout geboden, dan is dat met 8 punten wel juist, maar niet volgens onze afspraken.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Wat bieden wij ook alweer, meet een 5-kaart hoog of een 6-kaart laag? Hoe heet dat ook alweer?</a:t>
            </a:r>
          </a:p>
        </p:txBody>
      </p:sp>
      <p:sp>
        <p:nvSpPr>
          <p:cNvPr id="14" name="Rond diagonale hoek rechthoek 17">
            <a:extLst>
              <a:ext uri="{FF2B5EF4-FFF2-40B4-BE49-F238E27FC236}">
                <a16:creationId xmlns:a16="http://schemas.microsoft.com/office/drawing/2014/main" id="{AE6D9263-3EDC-457B-ABB2-567568CDEBA3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21AA28D4-2D06-4D60-93DA-66D5C806A48A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6ED7F3F4-960B-426E-9105-F3BF7E1B35FE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20" name="Tabel 19">
            <a:extLst>
              <a:ext uri="{FF2B5EF4-FFF2-40B4-BE49-F238E27FC236}">
                <a16:creationId xmlns:a16="http://schemas.microsoft.com/office/drawing/2014/main" id="{E182F33D-8584-40D0-ACEF-580488E386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96371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B9532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1" name="Rechthoek 20">
            <a:extLst>
              <a:ext uri="{FF2B5EF4-FFF2-40B4-BE49-F238E27FC236}">
                <a16:creationId xmlns:a16="http://schemas.microsoft.com/office/drawing/2014/main" id="{91629644-3F8E-4B6E-BF30-A1814E17C595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754029BA-BF14-41A1-B1DD-49903283CD9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0306D5E0-B3A0-497B-A856-F0B9251F63E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48A196C7-EEA2-4018-BA34-7BE4B69DF9A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B580F7F8-72EF-4B4D-857A-23063483613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8" name="Tekstvak 27">
            <a:extLst>
              <a:ext uri="{FF2B5EF4-FFF2-40B4-BE49-F238E27FC236}">
                <a16:creationId xmlns:a16="http://schemas.microsoft.com/office/drawing/2014/main" id="{BE42C78F-FBED-41C9-AA94-A6CD47607AD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4698AE29-3C0B-403D-B972-7923A90BEF7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4</a:t>
            </a:r>
          </a:p>
        </p:txBody>
      </p:sp>
      <p:sp>
        <p:nvSpPr>
          <p:cNvPr id="19" name="Rond diagonale hoek rechthoek 28">
            <a:extLst>
              <a:ext uri="{FF2B5EF4-FFF2-40B4-BE49-F238E27FC236}">
                <a16:creationId xmlns:a16="http://schemas.microsoft.com/office/drawing/2014/main" id="{29151415-B5DF-46BA-AE7C-45F17370D7B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EF9329E9-782C-4FD1-918C-499582E7078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18673A0D-1ECD-447E-B552-60A80BF2BA33}"/>
              </a:ext>
            </a:extLst>
          </p:cNvPr>
          <p:cNvSpPr txBox="1"/>
          <p:nvPr/>
        </p:nvSpPr>
        <p:spPr>
          <a:xfrm>
            <a:off x="3023420" y="3578832"/>
            <a:ext cx="57060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een 5-kaart hoog, bieden wij Jacoby. Mooi gedaan.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F55C2874-AFC8-479A-818B-A2A8EB3F2743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sp>
        <p:nvSpPr>
          <p:cNvPr id="13" name="Rond diagonale hoek rechthoek 17">
            <a:extLst>
              <a:ext uri="{FF2B5EF4-FFF2-40B4-BE49-F238E27FC236}">
                <a16:creationId xmlns:a16="http://schemas.microsoft.com/office/drawing/2014/main" id="{2D2D3CB0-1B95-4E0E-BFD0-A82EFD670F12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2020E039-A287-46B3-A6CE-C89DE4BDF7D7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C8E9FB63-0036-4B82-89FC-EAD33044B816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659163B2-36EB-475C-9404-013A3E1955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96371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B9532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" name="Rechthoek 22">
            <a:extLst>
              <a:ext uri="{FF2B5EF4-FFF2-40B4-BE49-F238E27FC236}">
                <a16:creationId xmlns:a16="http://schemas.microsoft.com/office/drawing/2014/main" id="{B53F553F-749D-4756-835B-FD56280B50DF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24" name="Afbeelding 23">
            <a:extLst>
              <a:ext uri="{FF2B5EF4-FFF2-40B4-BE49-F238E27FC236}">
                <a16:creationId xmlns:a16="http://schemas.microsoft.com/office/drawing/2014/main" id="{EA804BB6-EE5B-46F8-8F7A-1C940ACD45A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34D44156-F808-43C1-8E70-FDE9D55A169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1532F986-B7ED-4EAA-9E73-490E682100A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49C2CA65-09BA-4879-9BBA-C80EADB609F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28" name="Afbeelding 27">
            <a:extLst>
              <a:ext uri="{FF2B5EF4-FFF2-40B4-BE49-F238E27FC236}">
                <a16:creationId xmlns:a16="http://schemas.microsoft.com/office/drawing/2014/main" id="{30D951D0-577A-4DA6-9CA6-48C5F153ADA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8000" y="3214800"/>
            <a:ext cx="213378" cy="213378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7A8C368A-B0E7-4A1D-9F93-B1CE2BC1277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39" name="Rond diagonale hoek rechthoek 28">
            <a:extLst>
              <a:ext uri="{FF2B5EF4-FFF2-40B4-BE49-F238E27FC236}">
                <a16:creationId xmlns:a16="http://schemas.microsoft.com/office/drawing/2014/main" id="{8DB3F4DE-0098-4F6D-9050-1F27CDDE7275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5</a:t>
            </a: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02DBAF11-5D63-4B94-AC89-1F1A4DB47C3D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92" name="Rond diagonale hoek rechthoek 17">
            <a:extLst>
              <a:ext uri="{FF2B5EF4-FFF2-40B4-BE49-F238E27FC236}">
                <a16:creationId xmlns:a16="http://schemas.microsoft.com/office/drawing/2014/main" id="{21ABD59F-BC7F-482D-930D-0C2702DBD6B5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93" name="Tekstvak 92">
            <a:extLst>
              <a:ext uri="{FF2B5EF4-FFF2-40B4-BE49-F238E27FC236}">
                <a16:creationId xmlns:a16="http://schemas.microsoft.com/office/drawing/2014/main" id="{620BB7B3-6A14-4D7D-8E3C-DF195CDB7EFF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22" name="Tekstvak 121">
            <a:extLst>
              <a:ext uri="{FF2B5EF4-FFF2-40B4-BE49-F238E27FC236}">
                <a16:creationId xmlns:a16="http://schemas.microsoft.com/office/drawing/2014/main" id="{DCCCBCBB-3AF7-4E42-A23E-FE37FD0570B8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77" name="Tabel 76">
            <a:extLst>
              <a:ext uri="{FF2B5EF4-FFF2-40B4-BE49-F238E27FC236}">
                <a16:creationId xmlns:a16="http://schemas.microsoft.com/office/drawing/2014/main" id="{C645AC95-132C-467B-BEF2-357D7B9076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19449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AH10653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78" name="Rechthoek 77">
            <a:extLst>
              <a:ext uri="{FF2B5EF4-FFF2-40B4-BE49-F238E27FC236}">
                <a16:creationId xmlns:a16="http://schemas.microsoft.com/office/drawing/2014/main" id="{72B8B447-CCE7-447C-9654-76744E274765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79" name="Afbeelding 78">
            <a:extLst>
              <a:ext uri="{FF2B5EF4-FFF2-40B4-BE49-F238E27FC236}">
                <a16:creationId xmlns:a16="http://schemas.microsoft.com/office/drawing/2014/main" id="{932BBD24-0BCB-4462-99FC-E39BAD04C0B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80" name="Afbeelding 79">
            <a:extLst>
              <a:ext uri="{FF2B5EF4-FFF2-40B4-BE49-F238E27FC236}">
                <a16:creationId xmlns:a16="http://schemas.microsoft.com/office/drawing/2014/main" id="{2BD9C705-B8E9-4C24-87D4-7C7DF3180CE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81" name="Afbeelding 80">
            <a:extLst>
              <a:ext uri="{FF2B5EF4-FFF2-40B4-BE49-F238E27FC236}">
                <a16:creationId xmlns:a16="http://schemas.microsoft.com/office/drawing/2014/main" id="{8E5A8EDE-344A-41EE-9A30-AA0CF3D44EC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82" name="Afbeelding 81">
            <a:extLst>
              <a:ext uri="{FF2B5EF4-FFF2-40B4-BE49-F238E27FC236}">
                <a16:creationId xmlns:a16="http://schemas.microsoft.com/office/drawing/2014/main" id="{976FE354-807A-47CF-8565-577AAC425E3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92" name="Rechthoek 291">
            <a:hlinkClick r:id="rId12" action="ppaction://hlinksldjump"/>
            <a:extLst>
              <a:ext uri="{FF2B5EF4-FFF2-40B4-BE49-F238E27FC236}">
                <a16:creationId xmlns:a16="http://schemas.microsoft.com/office/drawing/2014/main" id="{B478A0DD-F6F2-4FBC-B940-7305B9B599E5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293" name="Rechthoek 292">
            <a:hlinkClick r:id="rId12" action="ppaction://hlinksldjump"/>
            <a:extLst>
              <a:ext uri="{FF2B5EF4-FFF2-40B4-BE49-F238E27FC236}">
                <a16:creationId xmlns:a16="http://schemas.microsoft.com/office/drawing/2014/main" id="{7E7F226B-2C7C-47B4-A75C-1528C240745D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94" name="Rechthoek 293">
            <a:hlinkClick r:id="rId12" action="ppaction://hlinksldjump"/>
            <a:extLst>
              <a:ext uri="{FF2B5EF4-FFF2-40B4-BE49-F238E27FC236}">
                <a16:creationId xmlns:a16="http://schemas.microsoft.com/office/drawing/2014/main" id="{D2EE472D-D611-4E25-970F-B962A16962D4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95" name="Rechthoek 294">
            <a:hlinkClick r:id="rId13" action="ppaction://hlinksldjump"/>
            <a:extLst>
              <a:ext uri="{FF2B5EF4-FFF2-40B4-BE49-F238E27FC236}">
                <a16:creationId xmlns:a16="http://schemas.microsoft.com/office/drawing/2014/main" id="{F683BC25-2F1D-4EDE-A1D9-FD9873C82843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96" name="Rechthoek 295">
            <a:hlinkClick r:id="rId13" action="ppaction://hlinksldjump"/>
            <a:extLst>
              <a:ext uri="{FF2B5EF4-FFF2-40B4-BE49-F238E27FC236}">
                <a16:creationId xmlns:a16="http://schemas.microsoft.com/office/drawing/2014/main" id="{863BAE42-BC54-4FF7-BF91-46D3EE9E948C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97" name="Rechthoek 296">
            <a:hlinkClick r:id="rId12" action="ppaction://hlinksldjump"/>
            <a:extLst>
              <a:ext uri="{FF2B5EF4-FFF2-40B4-BE49-F238E27FC236}">
                <a16:creationId xmlns:a16="http://schemas.microsoft.com/office/drawing/2014/main" id="{DCF4EB84-A7C1-4E30-BE7D-352522151B31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98" name="Rechthoek 29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6F08E07-92C4-4078-A264-416854283A53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99" name="Rechthoek 298">
            <a:hlinkClick r:id="rId12" action="ppaction://hlinksldjump"/>
            <a:extLst>
              <a:ext uri="{FF2B5EF4-FFF2-40B4-BE49-F238E27FC236}">
                <a16:creationId xmlns:a16="http://schemas.microsoft.com/office/drawing/2014/main" id="{11533821-A07F-42F8-8222-4F647E170EFE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300" name="Rechthoek 299">
            <a:hlinkClick r:id="rId12" action="ppaction://hlinksldjump"/>
            <a:extLst>
              <a:ext uri="{FF2B5EF4-FFF2-40B4-BE49-F238E27FC236}">
                <a16:creationId xmlns:a16="http://schemas.microsoft.com/office/drawing/2014/main" id="{970C2591-16D2-47C0-B61B-FF577A1B1630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01" name="Rechthoek 300">
            <a:hlinkClick r:id="rId12" action="ppaction://hlinksldjump"/>
            <a:extLst>
              <a:ext uri="{FF2B5EF4-FFF2-40B4-BE49-F238E27FC236}">
                <a16:creationId xmlns:a16="http://schemas.microsoft.com/office/drawing/2014/main" id="{0E080DA1-1F62-4AC8-86E7-2A86A55186AE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02" name="Rechthoek 301">
            <a:hlinkClick r:id="rId12" action="ppaction://hlinksldjump"/>
            <a:extLst>
              <a:ext uri="{FF2B5EF4-FFF2-40B4-BE49-F238E27FC236}">
                <a16:creationId xmlns:a16="http://schemas.microsoft.com/office/drawing/2014/main" id="{7CA3A94C-6DFA-4ECF-8A7C-B698B5CEFA1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303" name="Rechthoek 302">
            <a:hlinkClick r:id="rId12" action="ppaction://hlinksldjump"/>
            <a:extLst>
              <a:ext uri="{FF2B5EF4-FFF2-40B4-BE49-F238E27FC236}">
                <a16:creationId xmlns:a16="http://schemas.microsoft.com/office/drawing/2014/main" id="{431A4B4A-FDD0-4086-999A-395F6D33B17F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304" name="Rechthoek 303">
            <a:hlinkClick r:id="rId14" action="ppaction://hlinksldjump"/>
            <a:extLst>
              <a:ext uri="{FF2B5EF4-FFF2-40B4-BE49-F238E27FC236}">
                <a16:creationId xmlns:a16="http://schemas.microsoft.com/office/drawing/2014/main" id="{121916F6-98CD-480B-BF0C-AA1C582C78F6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K</a:t>
            </a:r>
          </a:p>
        </p:txBody>
      </p:sp>
      <p:sp>
        <p:nvSpPr>
          <p:cNvPr id="305" name="Rechthoek 304">
            <a:hlinkClick r:id="rId12" action="ppaction://hlinksldjump"/>
            <a:extLst>
              <a:ext uri="{FF2B5EF4-FFF2-40B4-BE49-F238E27FC236}">
                <a16:creationId xmlns:a16="http://schemas.microsoft.com/office/drawing/2014/main" id="{57959454-7847-4AA1-9772-3C843C3920E1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306" name="Rechthoek 305">
            <a:hlinkClick r:id="rId12" action="ppaction://hlinksldjump"/>
            <a:extLst>
              <a:ext uri="{FF2B5EF4-FFF2-40B4-BE49-F238E27FC236}">
                <a16:creationId xmlns:a16="http://schemas.microsoft.com/office/drawing/2014/main" id="{93F42022-0FC5-485B-81FE-DDA81E19446B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307" name="Rechthoek 306">
            <a:hlinkClick r:id="rId12" action="ppaction://hlinksldjump"/>
            <a:extLst>
              <a:ext uri="{FF2B5EF4-FFF2-40B4-BE49-F238E27FC236}">
                <a16:creationId xmlns:a16="http://schemas.microsoft.com/office/drawing/2014/main" id="{751D6DBE-86AE-41BA-AE8A-A463BD5C2BF7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308" name="Rechthoek 307">
            <a:hlinkClick r:id="rId12" action="ppaction://hlinksldjump"/>
            <a:extLst>
              <a:ext uri="{FF2B5EF4-FFF2-40B4-BE49-F238E27FC236}">
                <a16:creationId xmlns:a16="http://schemas.microsoft.com/office/drawing/2014/main" id="{5CBA0B65-C4E5-46B5-99DA-8A186AEFEB38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309" name="Rechthoek 308">
            <a:hlinkClick r:id="rId12" action="ppaction://hlinksldjump"/>
            <a:extLst>
              <a:ext uri="{FF2B5EF4-FFF2-40B4-BE49-F238E27FC236}">
                <a16:creationId xmlns:a16="http://schemas.microsoft.com/office/drawing/2014/main" id="{8F6263B9-904E-4698-AECF-1D6EF5B445A1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310" name="Rechthoek 309">
            <a:hlinkClick r:id="rId12" action="ppaction://hlinksldjump"/>
            <a:extLst>
              <a:ext uri="{FF2B5EF4-FFF2-40B4-BE49-F238E27FC236}">
                <a16:creationId xmlns:a16="http://schemas.microsoft.com/office/drawing/2014/main" id="{A8141196-774F-4CF0-9D6A-1AB11CDD65D7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311" name="Rechthoek 310">
            <a:hlinkClick r:id="rId12" action="ppaction://hlinksldjump"/>
            <a:extLst>
              <a:ext uri="{FF2B5EF4-FFF2-40B4-BE49-F238E27FC236}">
                <a16:creationId xmlns:a16="http://schemas.microsoft.com/office/drawing/2014/main" id="{111E28A5-D7BD-4F42-B22C-D6F8608098D2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312" name="Rechthoek 311">
            <a:hlinkClick r:id="rId12" action="ppaction://hlinksldjump"/>
            <a:extLst>
              <a:ext uri="{FF2B5EF4-FFF2-40B4-BE49-F238E27FC236}">
                <a16:creationId xmlns:a16="http://schemas.microsoft.com/office/drawing/2014/main" id="{E1F41ED6-F54F-4D3C-BAE6-314B90EB7746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313" name="Rechthoek 312">
            <a:hlinkClick r:id="rId12" action="ppaction://hlinksldjump"/>
            <a:extLst>
              <a:ext uri="{FF2B5EF4-FFF2-40B4-BE49-F238E27FC236}">
                <a16:creationId xmlns:a16="http://schemas.microsoft.com/office/drawing/2014/main" id="{55ACA638-BADA-4CD2-8116-376A6D8BBDD0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314" name="Rechthoek 313">
            <a:hlinkClick r:id="rId12" action="ppaction://hlinksldjump"/>
            <a:extLst>
              <a:ext uri="{FF2B5EF4-FFF2-40B4-BE49-F238E27FC236}">
                <a16:creationId xmlns:a16="http://schemas.microsoft.com/office/drawing/2014/main" id="{F4FA49BC-14EB-497D-A80C-65CAF0AC9E99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315" name="Rechthoek 314">
            <a:hlinkClick r:id="rId12" action="ppaction://hlinksldjump"/>
            <a:extLst>
              <a:ext uri="{FF2B5EF4-FFF2-40B4-BE49-F238E27FC236}">
                <a16:creationId xmlns:a16="http://schemas.microsoft.com/office/drawing/2014/main" id="{A4D5686F-DB10-4E35-BC72-7A309E8116B9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316" name="Rechthoek 315">
            <a:hlinkClick r:id="rId12" action="ppaction://hlinksldjump"/>
            <a:extLst>
              <a:ext uri="{FF2B5EF4-FFF2-40B4-BE49-F238E27FC236}">
                <a16:creationId xmlns:a16="http://schemas.microsoft.com/office/drawing/2014/main" id="{31CAA19B-14FC-4500-88B0-273AE64E5B77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317" name="Rechthoek 316">
            <a:hlinkClick r:id="rId12" action="ppaction://hlinksldjump"/>
            <a:extLst>
              <a:ext uri="{FF2B5EF4-FFF2-40B4-BE49-F238E27FC236}">
                <a16:creationId xmlns:a16="http://schemas.microsoft.com/office/drawing/2014/main" id="{B620D021-7464-4CA4-B4DB-4AE14BC34581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318" name="Rechthoek 317">
            <a:hlinkClick r:id="rId12" action="ppaction://hlinksldjump"/>
            <a:extLst>
              <a:ext uri="{FF2B5EF4-FFF2-40B4-BE49-F238E27FC236}">
                <a16:creationId xmlns:a16="http://schemas.microsoft.com/office/drawing/2014/main" id="{28A7FA62-144E-460B-B311-63DE8CBF3502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319" name="Rechthoek 318">
            <a:hlinkClick r:id="rId12" action="ppaction://hlinksldjump"/>
            <a:extLst>
              <a:ext uri="{FF2B5EF4-FFF2-40B4-BE49-F238E27FC236}">
                <a16:creationId xmlns:a16="http://schemas.microsoft.com/office/drawing/2014/main" id="{2220AA81-507C-4307-A52C-F9B679DC21E7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320" name="Rechthoek 319">
            <a:hlinkClick r:id="rId12" action="ppaction://hlinksldjump"/>
            <a:extLst>
              <a:ext uri="{FF2B5EF4-FFF2-40B4-BE49-F238E27FC236}">
                <a16:creationId xmlns:a16="http://schemas.microsoft.com/office/drawing/2014/main" id="{CAFBACDF-AD68-46A0-81A7-6735170A4C7B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321" name="Rechthoek 320">
            <a:hlinkClick r:id="rId12" action="ppaction://hlinksldjump"/>
            <a:extLst>
              <a:ext uri="{FF2B5EF4-FFF2-40B4-BE49-F238E27FC236}">
                <a16:creationId xmlns:a16="http://schemas.microsoft.com/office/drawing/2014/main" id="{2D3E508D-C692-47A5-9F8C-BBCD22665624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322" name="Rechthoek 321">
            <a:hlinkClick r:id="rId12" action="ppaction://hlinksldjump"/>
            <a:extLst>
              <a:ext uri="{FF2B5EF4-FFF2-40B4-BE49-F238E27FC236}">
                <a16:creationId xmlns:a16="http://schemas.microsoft.com/office/drawing/2014/main" id="{540044D0-4B0E-4208-AD2B-C9C91EC50CF1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323" name="Rechthoek 322">
            <a:hlinkClick r:id="rId12" action="ppaction://hlinksldjump"/>
            <a:extLst>
              <a:ext uri="{FF2B5EF4-FFF2-40B4-BE49-F238E27FC236}">
                <a16:creationId xmlns:a16="http://schemas.microsoft.com/office/drawing/2014/main" id="{99C1CEC1-E9B3-4505-B5BC-D64D33B300DC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324" name="Rechthoek 323">
            <a:hlinkClick r:id="rId12" action="ppaction://hlinksldjump"/>
            <a:extLst>
              <a:ext uri="{FF2B5EF4-FFF2-40B4-BE49-F238E27FC236}">
                <a16:creationId xmlns:a16="http://schemas.microsoft.com/office/drawing/2014/main" id="{8502780F-3B9D-4DF3-88FB-E757F2EC1EF8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325" name="Rechthoek 324">
            <a:hlinkClick r:id="rId12" action="ppaction://hlinksldjump"/>
            <a:extLst>
              <a:ext uri="{FF2B5EF4-FFF2-40B4-BE49-F238E27FC236}">
                <a16:creationId xmlns:a16="http://schemas.microsoft.com/office/drawing/2014/main" id="{8D847718-EC01-4EFD-94F0-829DC043F86A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326" name="Rechthoek 325">
            <a:hlinkClick r:id="rId12" action="ppaction://hlinksldjump"/>
            <a:extLst>
              <a:ext uri="{FF2B5EF4-FFF2-40B4-BE49-F238E27FC236}">
                <a16:creationId xmlns:a16="http://schemas.microsoft.com/office/drawing/2014/main" id="{A1CCE990-26E7-4C00-9B19-C7A56C5FFC69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327" name="Rechthoek 326">
            <a:hlinkClick r:id="rId12" action="ppaction://hlinksldjump"/>
            <a:extLst>
              <a:ext uri="{FF2B5EF4-FFF2-40B4-BE49-F238E27FC236}">
                <a16:creationId xmlns:a16="http://schemas.microsoft.com/office/drawing/2014/main" id="{3FBAC153-8B8A-468D-8EF2-C7084A13043B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328" name="Rechthoek 327">
            <a:hlinkClick r:id="rId12" action="ppaction://hlinksldjump"/>
            <a:extLst>
              <a:ext uri="{FF2B5EF4-FFF2-40B4-BE49-F238E27FC236}">
                <a16:creationId xmlns:a16="http://schemas.microsoft.com/office/drawing/2014/main" id="{038E3185-2951-4752-AEEA-F268C32C3C06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329" name="Afbeelding 328">
            <a:hlinkClick r:id="rId12" action="ppaction://hlinksldjump"/>
            <a:extLst>
              <a:ext uri="{FF2B5EF4-FFF2-40B4-BE49-F238E27FC236}">
                <a16:creationId xmlns:a16="http://schemas.microsoft.com/office/drawing/2014/main" id="{100DEBD7-D486-4044-94E6-23800A4D9E7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330" name="Afbeelding 329">
            <a:hlinkClick r:id="rId12" action="ppaction://hlinksldjump"/>
            <a:extLst>
              <a:ext uri="{FF2B5EF4-FFF2-40B4-BE49-F238E27FC236}">
                <a16:creationId xmlns:a16="http://schemas.microsoft.com/office/drawing/2014/main" id="{C8237CFC-2CD4-4D52-9F89-3F5042385AB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331" name="Afbeelding 330">
            <a:hlinkClick r:id="rId12" action="ppaction://hlinksldjump"/>
            <a:extLst>
              <a:ext uri="{FF2B5EF4-FFF2-40B4-BE49-F238E27FC236}">
                <a16:creationId xmlns:a16="http://schemas.microsoft.com/office/drawing/2014/main" id="{5596C3F9-DB89-4926-80D6-E6B81A65ED9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332" name="Afbeelding 331">
            <a:hlinkClick r:id="rId12" action="ppaction://hlinksldjump"/>
            <a:extLst>
              <a:ext uri="{FF2B5EF4-FFF2-40B4-BE49-F238E27FC236}">
                <a16:creationId xmlns:a16="http://schemas.microsoft.com/office/drawing/2014/main" id="{985CB005-5FAE-4021-81B5-C54FC21386F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333" name="Afbeelding 332">
            <a:hlinkClick r:id="rId12" action="ppaction://hlinksldjump"/>
            <a:extLst>
              <a:ext uri="{FF2B5EF4-FFF2-40B4-BE49-F238E27FC236}">
                <a16:creationId xmlns:a16="http://schemas.microsoft.com/office/drawing/2014/main" id="{011C2813-3DFA-44DF-922A-B48328E5B9C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334" name="Afbeelding 333">
            <a:hlinkClick r:id="rId12" action="ppaction://hlinksldjump"/>
            <a:extLst>
              <a:ext uri="{FF2B5EF4-FFF2-40B4-BE49-F238E27FC236}">
                <a16:creationId xmlns:a16="http://schemas.microsoft.com/office/drawing/2014/main" id="{E5EF7EAD-084C-4E5D-B510-9B5EE8496F3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335" name="Afbeelding 334">
            <a:hlinkClick r:id="rId12" action="ppaction://hlinksldjump"/>
            <a:extLst>
              <a:ext uri="{FF2B5EF4-FFF2-40B4-BE49-F238E27FC236}">
                <a16:creationId xmlns:a16="http://schemas.microsoft.com/office/drawing/2014/main" id="{8ABC3907-31D8-4F3C-892E-6DEFB82E76F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336" name="Afbeelding 335">
            <a:hlinkClick r:id="rId12" action="ppaction://hlinksldjump"/>
            <a:extLst>
              <a:ext uri="{FF2B5EF4-FFF2-40B4-BE49-F238E27FC236}">
                <a16:creationId xmlns:a16="http://schemas.microsoft.com/office/drawing/2014/main" id="{477F6078-7C41-4F4C-8741-5EB75A3DE24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337" name="Afbeelding 336">
            <a:hlinkClick r:id="rId12" action="ppaction://hlinksldjump"/>
            <a:extLst>
              <a:ext uri="{FF2B5EF4-FFF2-40B4-BE49-F238E27FC236}">
                <a16:creationId xmlns:a16="http://schemas.microsoft.com/office/drawing/2014/main" id="{A9AFC6DE-92C8-424A-9B75-750C1F5D56C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338" name="Afbeelding 337">
            <a:hlinkClick r:id="rId12" action="ppaction://hlinksldjump"/>
            <a:extLst>
              <a:ext uri="{FF2B5EF4-FFF2-40B4-BE49-F238E27FC236}">
                <a16:creationId xmlns:a16="http://schemas.microsoft.com/office/drawing/2014/main" id="{2F65BBD0-1A37-4BAE-8F15-96991084FD0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339" name="Afbeelding 338">
            <a:hlinkClick r:id="rId12" action="ppaction://hlinksldjump"/>
            <a:extLst>
              <a:ext uri="{FF2B5EF4-FFF2-40B4-BE49-F238E27FC236}">
                <a16:creationId xmlns:a16="http://schemas.microsoft.com/office/drawing/2014/main" id="{1845A6AE-850C-4C1A-94CE-99FE5AF40D0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340" name="Afbeelding 339">
            <a:hlinkClick r:id="rId14" action="ppaction://hlinksldjump"/>
            <a:extLst>
              <a:ext uri="{FF2B5EF4-FFF2-40B4-BE49-F238E27FC236}">
                <a16:creationId xmlns:a16="http://schemas.microsoft.com/office/drawing/2014/main" id="{D2405778-B2C3-453B-AD72-404A679C063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341" name="Afbeelding 340">
            <a:hlinkClick r:id="rId12" action="ppaction://hlinksldjump"/>
            <a:extLst>
              <a:ext uri="{FF2B5EF4-FFF2-40B4-BE49-F238E27FC236}">
                <a16:creationId xmlns:a16="http://schemas.microsoft.com/office/drawing/2014/main" id="{C09D45A6-CC6F-4813-8F7A-276417196C2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342" name="Afbeelding 341">
            <a:hlinkClick r:id="rId12" action="ppaction://hlinksldjump"/>
            <a:extLst>
              <a:ext uri="{FF2B5EF4-FFF2-40B4-BE49-F238E27FC236}">
                <a16:creationId xmlns:a16="http://schemas.microsoft.com/office/drawing/2014/main" id="{ED69C534-1FC2-4290-9563-DB541FAAC9A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343" name="Afbeelding 342">
            <a:hlinkClick r:id="rId12" action="ppaction://hlinksldjump"/>
            <a:extLst>
              <a:ext uri="{FF2B5EF4-FFF2-40B4-BE49-F238E27FC236}">
                <a16:creationId xmlns:a16="http://schemas.microsoft.com/office/drawing/2014/main" id="{5521CD8E-D3C0-4156-8667-3C09B6937FD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344" name="Afbeelding 343">
            <a:hlinkClick r:id="rId12" action="ppaction://hlinksldjump"/>
            <a:extLst>
              <a:ext uri="{FF2B5EF4-FFF2-40B4-BE49-F238E27FC236}">
                <a16:creationId xmlns:a16="http://schemas.microsoft.com/office/drawing/2014/main" id="{830C6AFD-2914-4550-901D-8090973FDB4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345" name="Afbeelding 344">
            <a:hlinkClick r:id="rId12" action="ppaction://hlinksldjump"/>
            <a:extLst>
              <a:ext uri="{FF2B5EF4-FFF2-40B4-BE49-F238E27FC236}">
                <a16:creationId xmlns:a16="http://schemas.microsoft.com/office/drawing/2014/main" id="{8EFD6FD3-0AC7-4B83-8A77-8271FBA06B8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346" name="Afbeelding 345">
            <a:hlinkClick r:id="rId12" action="ppaction://hlinksldjump"/>
            <a:extLst>
              <a:ext uri="{FF2B5EF4-FFF2-40B4-BE49-F238E27FC236}">
                <a16:creationId xmlns:a16="http://schemas.microsoft.com/office/drawing/2014/main" id="{6F2C87DC-A0D8-48C7-ABA8-3230E7C38AC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347" name="Afbeelding 346">
            <a:hlinkClick r:id="rId12" action="ppaction://hlinksldjump"/>
            <a:extLst>
              <a:ext uri="{FF2B5EF4-FFF2-40B4-BE49-F238E27FC236}">
                <a16:creationId xmlns:a16="http://schemas.microsoft.com/office/drawing/2014/main" id="{CC5027E7-11C6-4CFA-8D18-2B92A8FDE6C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348" name="Afbeelding 347">
            <a:hlinkClick r:id="rId12" action="ppaction://hlinksldjump"/>
            <a:extLst>
              <a:ext uri="{FF2B5EF4-FFF2-40B4-BE49-F238E27FC236}">
                <a16:creationId xmlns:a16="http://schemas.microsoft.com/office/drawing/2014/main" id="{14AB4623-28B5-4112-B659-E58A60E8120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349" name="Afbeelding 348">
            <a:hlinkClick r:id="rId12" action="ppaction://hlinksldjump"/>
            <a:extLst>
              <a:ext uri="{FF2B5EF4-FFF2-40B4-BE49-F238E27FC236}">
                <a16:creationId xmlns:a16="http://schemas.microsoft.com/office/drawing/2014/main" id="{FE424C65-F268-4E79-B840-291FCA78F64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350" name="Afbeelding 349">
            <a:hlinkClick r:id="rId12" action="ppaction://hlinksldjump"/>
            <a:extLst>
              <a:ext uri="{FF2B5EF4-FFF2-40B4-BE49-F238E27FC236}">
                <a16:creationId xmlns:a16="http://schemas.microsoft.com/office/drawing/2014/main" id="{B6954F81-2450-4ABB-89A5-51EA5DAB760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351" name="Afbeelding 350">
            <a:hlinkClick r:id="rId12" action="ppaction://hlinksldjump"/>
            <a:extLst>
              <a:ext uri="{FF2B5EF4-FFF2-40B4-BE49-F238E27FC236}">
                <a16:creationId xmlns:a16="http://schemas.microsoft.com/office/drawing/2014/main" id="{007087BE-3146-4123-9409-C4692D300B5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352" name="Afbeelding 351">
            <a:hlinkClick r:id="rId12" action="ppaction://hlinksldjump"/>
            <a:extLst>
              <a:ext uri="{FF2B5EF4-FFF2-40B4-BE49-F238E27FC236}">
                <a16:creationId xmlns:a16="http://schemas.microsoft.com/office/drawing/2014/main" id="{525BAB8F-CD3B-4544-9E07-FC6069EBB4E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353" name="Afbeelding 352">
            <a:hlinkClick r:id="rId12" action="ppaction://hlinksldjump"/>
            <a:extLst>
              <a:ext uri="{FF2B5EF4-FFF2-40B4-BE49-F238E27FC236}">
                <a16:creationId xmlns:a16="http://schemas.microsoft.com/office/drawing/2014/main" id="{A1D5BCD3-AD1F-41B3-A4ED-DEB9B41B56F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354" name="Afbeelding 353">
            <a:hlinkClick r:id="rId12" action="ppaction://hlinksldjump"/>
            <a:extLst>
              <a:ext uri="{FF2B5EF4-FFF2-40B4-BE49-F238E27FC236}">
                <a16:creationId xmlns:a16="http://schemas.microsoft.com/office/drawing/2014/main" id="{47CB529D-D383-485F-8107-A9CD911CDE2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355" name="Rechthoek 354">
            <a:hlinkClick r:id="rId12" action="ppaction://hlinksldjump"/>
            <a:extLst>
              <a:ext uri="{FF2B5EF4-FFF2-40B4-BE49-F238E27FC236}">
                <a16:creationId xmlns:a16="http://schemas.microsoft.com/office/drawing/2014/main" id="{7A151459-903E-47EF-8B4D-D4031F7D3B4A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356" name="Afbeelding 355">
            <a:hlinkClick r:id="rId12" action="ppaction://hlinksldjump"/>
            <a:extLst>
              <a:ext uri="{FF2B5EF4-FFF2-40B4-BE49-F238E27FC236}">
                <a16:creationId xmlns:a16="http://schemas.microsoft.com/office/drawing/2014/main" id="{34856DDE-C91E-47B5-9C74-A1930FD54D3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357" name="Rechthoek 356">
            <a:hlinkClick r:id="rId12" action="ppaction://hlinksldjump"/>
            <a:extLst>
              <a:ext uri="{FF2B5EF4-FFF2-40B4-BE49-F238E27FC236}">
                <a16:creationId xmlns:a16="http://schemas.microsoft.com/office/drawing/2014/main" id="{BCC020B7-BAA2-48BD-9901-889395C0D012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358" name="Rechthoek 357">
            <a:hlinkClick r:id="rId12" action="ppaction://hlinksldjump"/>
            <a:extLst>
              <a:ext uri="{FF2B5EF4-FFF2-40B4-BE49-F238E27FC236}">
                <a16:creationId xmlns:a16="http://schemas.microsoft.com/office/drawing/2014/main" id="{672ED60D-8245-4071-AC98-397368848491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359" name="Rechthoek 358">
            <a:hlinkClick r:id="rId12" action="ppaction://hlinksldjump"/>
            <a:extLst>
              <a:ext uri="{FF2B5EF4-FFF2-40B4-BE49-F238E27FC236}">
                <a16:creationId xmlns:a16="http://schemas.microsoft.com/office/drawing/2014/main" id="{78D6FF08-89B4-4F17-B6CB-707D18764A55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pic>
        <p:nvPicPr>
          <p:cNvPr id="360" name="Afbeelding 359">
            <a:hlinkClick r:id="rId12" action="ppaction://hlinksldjump"/>
            <a:extLst>
              <a:ext uri="{FF2B5EF4-FFF2-40B4-BE49-F238E27FC236}">
                <a16:creationId xmlns:a16="http://schemas.microsoft.com/office/drawing/2014/main" id="{347F5488-6BC7-442D-BD59-2F3B6410AE5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87" name="Tekstvak 86">
            <a:extLst>
              <a:ext uri="{FF2B5EF4-FFF2-40B4-BE49-F238E27FC236}">
                <a16:creationId xmlns:a16="http://schemas.microsoft.com/office/drawing/2014/main" id="{73E816AF-9B63-469D-A124-1A746E8C5E8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18692E0-040E-4DEA-8386-9712127741DB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625255EC-3D76-4170-9732-BE26C43171E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5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F3EDB8E-8C5E-4AD0-85E4-4948F10C476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83EFA2BD-6B0A-4A68-912C-599F4BFE74F8}"/>
              </a:ext>
            </a:extLst>
          </p:cNvPr>
          <p:cNvSpPr txBox="1"/>
          <p:nvPr/>
        </p:nvSpPr>
        <p:spPr>
          <a:xfrm>
            <a:off x="3077285" y="3124800"/>
            <a:ext cx="5665260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3 Sans Atout is niet goed.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Wij kennen 2 biedingen met een naam na een Sans Atout opening. Die heten Stayman en Jacoby.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Maar wij hebben ook de Jacoby naar de lage kleuren.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Weet u het nu?</a:t>
            </a:r>
          </a:p>
        </p:txBody>
      </p:sp>
      <p:sp>
        <p:nvSpPr>
          <p:cNvPr id="14" name="Rond diagonale hoek rechthoek 17">
            <a:extLst>
              <a:ext uri="{FF2B5EF4-FFF2-40B4-BE49-F238E27FC236}">
                <a16:creationId xmlns:a16="http://schemas.microsoft.com/office/drawing/2014/main" id="{C07D9A3A-1441-4D1B-85D6-9122EC7C1DB1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1A15B7DB-DE12-415F-9249-2F28F7D499A5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597BADA6-E25A-4EA2-AF01-867E3EBB06BE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EE77281C-77A5-4E82-9B56-F45F0DD7C8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59698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AH10653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EFA81D12-0DCB-49B2-91FD-AEDCA5765401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6D3BDB44-D68C-430A-A91E-AC08F195889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FAF1F208-3E0D-45D5-8AC4-81E0F142445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74FC69E3-C65D-4B15-A20F-C4125780106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6D0AE070-56F3-4F7E-82A5-607606295C8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6" name="Tekstvak 25">
            <a:extLst>
              <a:ext uri="{FF2B5EF4-FFF2-40B4-BE49-F238E27FC236}">
                <a16:creationId xmlns:a16="http://schemas.microsoft.com/office/drawing/2014/main" id="{FF29806D-931F-4FA6-9B41-B323D63DAB6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77034A98-58DD-45E8-A1C6-A950B4C7640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5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0446ED3C-F7B9-47A0-897D-CCCD2FD06F23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08F3422F-AB38-471D-A727-B14639536D4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09A850C-8371-4BE5-8E0D-61D874D0CEA5}"/>
              </a:ext>
            </a:extLst>
          </p:cNvPr>
          <p:cNvSpPr txBox="1"/>
          <p:nvPr/>
        </p:nvSpPr>
        <p:spPr>
          <a:xfrm>
            <a:off x="3023420" y="3578832"/>
            <a:ext cx="570600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Dit is de Jacoby naar de lage kleuren.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2 Schoppen is een minimaal een 6-kaart klaveren.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3 Klaveren is minimaal een 6-kaart ruiten.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Prima geboden.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55BE46F2-39BF-4219-BE83-65E1565DF5B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sp>
        <p:nvSpPr>
          <p:cNvPr id="12" name="Rond diagonale hoek rechthoek 17">
            <a:extLst>
              <a:ext uri="{FF2B5EF4-FFF2-40B4-BE49-F238E27FC236}">
                <a16:creationId xmlns:a16="http://schemas.microsoft.com/office/drawing/2014/main" id="{418837D7-6BBA-4EC6-813B-6555E04B2108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6D809C8B-8CE3-46C1-85FA-1A8F46675E8B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74E0F8A3-2F29-496B-9731-A286F19D6BF3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55D141EA-6DA0-41BB-A146-0CB6447D4C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59698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AH10653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31B6D4C1-250F-456A-A56F-12E93300FC7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B7A40B78-DC64-4999-935E-ED7A3653523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2CE5F14F-D8AF-48D7-AF07-D9B9E9C704B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7808976C-F004-4277-92A4-65163B8D652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7A6FD843-67B4-4045-9E8E-35EC2BBF669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39D21EF6-15EE-401B-884A-8373E622676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18000" y="32148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7FF42480-4BAA-410D-8A62-A2EE0D15381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6E9AD142-E0E2-42E9-A206-E4635587AEB9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5" name="Rechthoek 94">
            <a:hlinkClick r:id="rId8" action="ppaction://hlinksldjump"/>
            <a:extLst>
              <a:ext uri="{FF2B5EF4-FFF2-40B4-BE49-F238E27FC236}">
                <a16:creationId xmlns:a16="http://schemas.microsoft.com/office/drawing/2014/main" id="{65B5B210-16EC-4CF0-B502-211C901C23D0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91048D02-0BE0-4CBB-85E4-A2DC59436EB8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7" name="Rechthoek 96">
            <a:hlinkClick r:id="rId9" action="ppaction://hlinksldjump"/>
            <a:extLst>
              <a:ext uri="{FF2B5EF4-FFF2-40B4-BE49-F238E27FC236}">
                <a16:creationId xmlns:a16="http://schemas.microsoft.com/office/drawing/2014/main" id="{FB5C4C51-CA11-447D-A089-243FA19CFA45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9" action="ppaction://hlinksldjump"/>
            <a:extLst>
              <a:ext uri="{FF2B5EF4-FFF2-40B4-BE49-F238E27FC236}">
                <a16:creationId xmlns:a16="http://schemas.microsoft.com/office/drawing/2014/main" id="{898E568E-816D-4391-83BB-CCFEF6071DB5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B18A9D7-C043-45C0-9576-3C6778C4AD8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AB63473-1DED-46B1-8EB6-F911E317ADDA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31408139-48C5-4E74-8F41-3154DB179960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4169C191-E08F-432D-B441-821B91F9474B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E340FDF6-7AFB-4329-BD07-D1F10968613A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4" name="Rechthoek 103">
            <a:hlinkClick r:id="rId10" action="ppaction://hlinksldjump"/>
            <a:extLst>
              <a:ext uri="{FF2B5EF4-FFF2-40B4-BE49-F238E27FC236}">
                <a16:creationId xmlns:a16="http://schemas.microsoft.com/office/drawing/2014/main" id="{C91C1E81-3424-475D-8BB8-20CB1187C71E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9E7FD38A-1204-473C-BB49-0930229EA2E5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9CC9A657-0AE2-440F-8147-77A94F55D1CF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1B14EF5C-673F-4056-AEE7-3C37736A2CD8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0E09285A-22DF-4E9D-8B21-BF4567FCD9A8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81352CF0-0953-40F6-81CA-511035A18FF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59D68102-E2D9-4FB4-97B5-98384FD60AB9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FE611B63-7189-41B5-9C54-D6EE20F4BA37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11A2E703-6572-455C-959D-FD688EA198FA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8E9ECD83-6D5A-4D48-8232-21A182508D83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CE1C4378-2ED5-4A61-A3B8-251105E8E648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566FA04A-3348-4D0D-ABDB-61785D2341E5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02A0C24A-1618-4374-ACDC-D710327108B8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0673B5DE-E6EC-4AB0-9F6A-087EB53863A7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D06D67A-54EC-450B-A361-898B83D3088F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B5F9DB74-270B-4304-9E8E-F3C34A63CD4F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24A0F099-8688-4029-A89D-CEF87B8F6899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E029D728-C78F-4707-AB4E-B47831DEFA28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85131FAB-3068-4997-9B80-BD5F01914C77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17FB5CCE-6AAF-4F31-B963-A51B91B14811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DBA39190-1E88-4F07-AD87-55B8EB577AD7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4B8CE2BE-0A74-45A2-8025-2A2D7D0DB67F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D2923D68-F807-429E-B36B-A1F753745A78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9B22AC71-95DF-4445-8842-4627569E562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4" name="Rechthoek 133">
            <a:hlinkClick r:id="rId8" action="ppaction://hlinksldjump"/>
            <a:extLst>
              <a:ext uri="{FF2B5EF4-FFF2-40B4-BE49-F238E27FC236}">
                <a16:creationId xmlns:a16="http://schemas.microsoft.com/office/drawing/2014/main" id="{F955F478-084C-429A-8F33-05786A01B17A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5" name="Rechthoek 134">
            <a:hlinkClick r:id="rId8" action="ppaction://hlinksldjump"/>
            <a:extLst>
              <a:ext uri="{FF2B5EF4-FFF2-40B4-BE49-F238E27FC236}">
                <a16:creationId xmlns:a16="http://schemas.microsoft.com/office/drawing/2014/main" id="{E417E262-A2F2-4620-BAE7-8B26121068C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6" name="Rechthoek 135">
            <a:hlinkClick r:id="rId8" action="ppaction://hlinksldjump"/>
            <a:extLst>
              <a:ext uri="{FF2B5EF4-FFF2-40B4-BE49-F238E27FC236}">
                <a16:creationId xmlns:a16="http://schemas.microsoft.com/office/drawing/2014/main" id="{A15293C1-64B0-48CF-9917-00190AD0E0CC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7B129EE-2A8C-477E-9C73-11B59BCBBFD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0" action="ppaction://hlinksldjump"/>
            <a:extLst>
              <a:ext uri="{FF2B5EF4-FFF2-40B4-BE49-F238E27FC236}">
                <a16:creationId xmlns:a16="http://schemas.microsoft.com/office/drawing/2014/main" id="{30C19151-D912-4C63-959E-02F122AAB25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96B49663-AD97-4C28-8F99-0D132EFB781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6B315EDD-1020-4C0E-AF89-7C9D4145823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27FBD21D-0206-4355-9F96-697D3CA18E7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5DB2801F-5831-4D68-A199-FA3386567D6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8DC592E4-3316-4FD9-83EC-2EA81F2CBB4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7CBB3542-7FE4-410D-9048-DBB038704D5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9E5BB8CD-B55D-4748-BFDF-CBDF17B4ECC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ABE6C2AA-3F5B-41DF-8CAF-FD20A53EEB7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060A18B8-9699-4341-94D3-F9C44544C6D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05685B0A-F96C-484B-B927-E0651A0C936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21695D0E-9298-4944-B605-D2F35869BAC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8B027B74-F802-4D63-AD3F-921CAFF2FA5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86E2A3F9-462D-44AB-BC57-1E7B74774E5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ABC6C1EA-AC8F-4D73-9489-E5F5843ED8A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D81ABB27-C5A6-48F6-AA2C-588453E9984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79D3A613-828E-4EE4-A4FB-665D6181564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751ED413-66C5-4B44-A2B3-E636DCFE9F6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A180AEB6-05FD-4025-BBB1-38AB9B04CA2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E8C9F6A1-A1C1-4432-9F1D-425DBE8A9F2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F20DFE1B-453D-4097-B3B2-D0F26D2DB53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B8D9A4CE-F172-4211-8546-461218884B0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A23ED7B1-A424-4FA0-8FCE-783EB1849ED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E94EBC0C-9CEC-48D2-B664-9810E041C0B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AB92C72E-30A7-4771-B78F-52DFC9FD0C5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4B608FF5-41E3-4183-B736-0F7FA8F42CE7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4" name="Afbeelding 163">
            <a:hlinkClick r:id="rId8" action="ppaction://hlinksldjump"/>
            <a:extLst>
              <a:ext uri="{FF2B5EF4-FFF2-40B4-BE49-F238E27FC236}">
                <a16:creationId xmlns:a16="http://schemas.microsoft.com/office/drawing/2014/main" id="{824E3E74-7544-4688-BBFC-4094B8BE5AE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6" name="Rechthoek 235">
            <a:hlinkClick r:id="rId8" action="ppaction://hlinksldjump"/>
            <a:extLst>
              <a:ext uri="{FF2B5EF4-FFF2-40B4-BE49-F238E27FC236}">
                <a16:creationId xmlns:a16="http://schemas.microsoft.com/office/drawing/2014/main" id="{1CDEFA8B-C1DF-447E-8F1E-45E542653B01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7" name="Rechthoek 236">
            <a:hlinkClick r:id="rId8" action="ppaction://hlinksldjump"/>
            <a:extLst>
              <a:ext uri="{FF2B5EF4-FFF2-40B4-BE49-F238E27FC236}">
                <a16:creationId xmlns:a16="http://schemas.microsoft.com/office/drawing/2014/main" id="{B96BDCDA-3ECE-4E0A-8F9D-004C37E7269A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8" name="Rechthoek 237">
            <a:hlinkClick r:id="rId8" action="ppaction://hlinksldjump"/>
            <a:extLst>
              <a:ext uri="{FF2B5EF4-FFF2-40B4-BE49-F238E27FC236}">
                <a16:creationId xmlns:a16="http://schemas.microsoft.com/office/drawing/2014/main" id="{3FE3F271-C8F5-42DD-B62B-8C5D762F4648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9" name="Rond diagonale hoek rechthoek 28">
            <a:extLst>
              <a:ext uri="{FF2B5EF4-FFF2-40B4-BE49-F238E27FC236}">
                <a16:creationId xmlns:a16="http://schemas.microsoft.com/office/drawing/2014/main" id="{422F50DF-D551-4AE2-B7E3-9A6688DE028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6</a:t>
            </a:r>
          </a:p>
        </p:txBody>
      </p:sp>
      <p:pic>
        <p:nvPicPr>
          <p:cNvPr id="240" name="Afbeelding 239">
            <a:hlinkClick r:id="rId8" action="ppaction://hlinksldjump"/>
            <a:extLst>
              <a:ext uri="{FF2B5EF4-FFF2-40B4-BE49-F238E27FC236}">
                <a16:creationId xmlns:a16="http://schemas.microsoft.com/office/drawing/2014/main" id="{A28A7A10-505D-4426-A569-789E76CF1C2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4FA94D9C-FABD-41A6-89A3-6DF8AEA185A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581CD417-448D-433B-B957-9F753C7C41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34753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FEE7288E-BF44-423C-86B6-F00B9568B29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D4400D79-420C-4453-A6C2-5590DAC9F1E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671D95EF-F023-496E-BDC5-D42EB5CA5B9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7C1815F9-E128-467B-8B48-92D4818B3C3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B5DF76BA-9851-4F05-A6DB-48D04A5921E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92" name="Rond diagonale hoek rechthoek 17">
            <a:extLst>
              <a:ext uri="{FF2B5EF4-FFF2-40B4-BE49-F238E27FC236}">
                <a16:creationId xmlns:a16="http://schemas.microsoft.com/office/drawing/2014/main" id="{5DDBE6BC-CD21-4183-93F1-B01399E809E5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93" name="Tekstvak 92">
            <a:extLst>
              <a:ext uri="{FF2B5EF4-FFF2-40B4-BE49-F238E27FC236}">
                <a16:creationId xmlns:a16="http://schemas.microsoft.com/office/drawing/2014/main" id="{01D46230-7B3D-4FC0-80A6-40372693A57A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51C0E7D3-9B61-486D-A8A0-F4C8C7D7EF83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238CE302-AD4B-4D42-AA8D-5F4CF440A5C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083336563"/>
      </p:ext>
    </p:extLst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93A984F7-C355-4F62-BFD7-FE0431AFF484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C004AFDE-2070-479A-A13E-4D6CB1973FED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6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DA1FCC8E-7CCE-4916-9ADA-BB36AE89424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17EC89F0-BE66-4EE2-85F5-71E62FA69866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heeft 8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heeft een 4-kaart in een hoge kleur.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Wat gaan we dan bieden?</a:t>
            </a:r>
          </a:p>
        </p:txBody>
      </p:sp>
      <p:sp>
        <p:nvSpPr>
          <p:cNvPr id="14" name="Rond diagonale hoek rechthoek 17">
            <a:extLst>
              <a:ext uri="{FF2B5EF4-FFF2-40B4-BE49-F238E27FC236}">
                <a16:creationId xmlns:a16="http://schemas.microsoft.com/office/drawing/2014/main" id="{A54D446D-CB1C-4363-BA37-05ECC8E0DE4A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5BF2CFC2-2EB5-4E8E-984D-3EE688DA5444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A437E0E8-DB6C-4486-A354-8D0FF043ABBE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0DF4D0FC-C4D8-45D8-860A-C1493B4479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23768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C4DA0578-226E-4A85-AA69-8E7B2069F9A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26937AA7-C863-43F9-90A5-F2AE0E004FC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42E16706-2BFE-413A-9D6C-EE92507A23D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0531883E-D64F-4354-8C80-43381DA921C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59A41571-3034-4556-A612-0CAC270087B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8" name="Tekstvak 27">
            <a:extLst>
              <a:ext uri="{FF2B5EF4-FFF2-40B4-BE49-F238E27FC236}">
                <a16:creationId xmlns:a16="http://schemas.microsoft.com/office/drawing/2014/main" id="{C711335F-4466-4B07-A38E-B120984D7F4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630801276"/>
      </p:ext>
    </p:extLst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084364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4308500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3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553263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4</a:t>
            </a:r>
          </a:p>
        </p:txBody>
      </p:sp>
      <p:sp>
        <p:nvSpPr>
          <p:cNvPr id="13" name="Rond diagonale hoek rechthoek 12">
            <a:hlinkClick r:id="rId6" action="ppaction://hlinksldjump"/>
          </p:cNvPr>
          <p:cNvSpPr/>
          <p:nvPr/>
        </p:nvSpPr>
        <p:spPr>
          <a:xfrm>
            <a:off x="661275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5</a:t>
            </a:r>
          </a:p>
        </p:txBody>
      </p:sp>
      <p:sp>
        <p:nvSpPr>
          <p:cNvPr id="14" name="Rond diagonale hoek rechthoek 13">
            <a:hlinkClick r:id="rId7" action="ppaction://hlinksldjump"/>
          </p:cNvPr>
          <p:cNvSpPr/>
          <p:nvPr/>
        </p:nvSpPr>
        <p:spPr>
          <a:xfrm>
            <a:off x="19322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6</a:t>
            </a:r>
          </a:p>
        </p:txBody>
      </p:sp>
      <p:sp>
        <p:nvSpPr>
          <p:cNvPr id="15" name="Rond diagonale hoek rechthoek 14">
            <a:hlinkClick r:id="rId8" action="ppaction://hlinksldjump"/>
          </p:cNvPr>
          <p:cNvSpPr/>
          <p:nvPr/>
        </p:nvSpPr>
        <p:spPr>
          <a:xfrm>
            <a:off x="3084364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7</a:t>
            </a:r>
          </a:p>
        </p:txBody>
      </p:sp>
      <p:sp>
        <p:nvSpPr>
          <p:cNvPr id="16" name="Rond diagonale hoek rechthoek 15">
            <a:hlinkClick r:id="rId9" action="ppaction://hlinksldjump"/>
          </p:cNvPr>
          <p:cNvSpPr/>
          <p:nvPr/>
        </p:nvSpPr>
        <p:spPr>
          <a:xfrm>
            <a:off x="4308500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8</a:t>
            </a:r>
          </a:p>
        </p:txBody>
      </p:sp>
      <p:sp>
        <p:nvSpPr>
          <p:cNvPr id="17" name="Rond diagonale hoek rechthoek 16">
            <a:hlinkClick r:id="rId10" action="ppaction://hlinksldjump"/>
          </p:cNvPr>
          <p:cNvSpPr/>
          <p:nvPr/>
        </p:nvSpPr>
        <p:spPr>
          <a:xfrm>
            <a:off x="55326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9</a:t>
            </a:r>
          </a:p>
        </p:txBody>
      </p:sp>
      <p:sp>
        <p:nvSpPr>
          <p:cNvPr id="18" name="Rond diagonale hoek rechthoek 17">
            <a:hlinkClick r:id="rId11" action="ppaction://hlinksldjump"/>
          </p:cNvPr>
          <p:cNvSpPr/>
          <p:nvPr/>
        </p:nvSpPr>
        <p:spPr>
          <a:xfrm>
            <a:off x="661275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10</a:t>
            </a:r>
          </a:p>
        </p:txBody>
      </p:sp>
      <p:sp>
        <p:nvSpPr>
          <p:cNvPr id="19" name="Rond diagonale hoek rechthoek 18">
            <a:hlinkClick r:id="rId12" action="ppaction://hlinksldjump"/>
          </p:cNvPr>
          <p:cNvSpPr/>
          <p:nvPr/>
        </p:nvSpPr>
        <p:spPr>
          <a:xfrm>
            <a:off x="19322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11</a:t>
            </a:r>
          </a:p>
        </p:txBody>
      </p:sp>
      <p:sp>
        <p:nvSpPr>
          <p:cNvPr id="20" name="Rond diagonale hoek rechthoek 19">
            <a:hlinkClick r:id="rId13" action="ppaction://hlinksldjump"/>
          </p:cNvPr>
          <p:cNvSpPr/>
          <p:nvPr/>
        </p:nvSpPr>
        <p:spPr>
          <a:xfrm>
            <a:off x="3084364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12</a:t>
            </a:r>
          </a:p>
        </p:txBody>
      </p:sp>
      <p:sp>
        <p:nvSpPr>
          <p:cNvPr id="21" name="Rond diagonale hoek rechthoek 20">
            <a:hlinkClick r:id="rId14" action="ppaction://hlinksldjump"/>
          </p:cNvPr>
          <p:cNvSpPr/>
          <p:nvPr/>
        </p:nvSpPr>
        <p:spPr>
          <a:xfrm>
            <a:off x="4308500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13</a:t>
            </a:r>
          </a:p>
        </p:txBody>
      </p:sp>
      <p:sp>
        <p:nvSpPr>
          <p:cNvPr id="22" name="Rond diagonale hoek rechthoek 21">
            <a:hlinkClick r:id="rId15" action="ppaction://hlinksldjump"/>
          </p:cNvPr>
          <p:cNvSpPr/>
          <p:nvPr/>
        </p:nvSpPr>
        <p:spPr>
          <a:xfrm>
            <a:off x="55326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14</a:t>
            </a:r>
          </a:p>
        </p:txBody>
      </p:sp>
      <p:sp>
        <p:nvSpPr>
          <p:cNvPr id="23" name="Rond diagonale hoek rechthoek 22">
            <a:hlinkClick r:id="rId16" action="ppaction://hlinksldjump"/>
          </p:cNvPr>
          <p:cNvSpPr/>
          <p:nvPr/>
        </p:nvSpPr>
        <p:spPr>
          <a:xfrm>
            <a:off x="661275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15</a:t>
            </a:r>
          </a:p>
        </p:txBody>
      </p:sp>
      <p:sp>
        <p:nvSpPr>
          <p:cNvPr id="24" name="Rond diagonale hoek rechthoek 23">
            <a:hlinkClick r:id="rId17" action="ppaction://hlinksldjump"/>
          </p:cNvPr>
          <p:cNvSpPr/>
          <p:nvPr/>
        </p:nvSpPr>
        <p:spPr>
          <a:xfrm>
            <a:off x="19322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16</a:t>
            </a:r>
          </a:p>
        </p:txBody>
      </p:sp>
      <p:sp>
        <p:nvSpPr>
          <p:cNvPr id="25" name="Rond diagonale hoek rechthoek 24">
            <a:hlinkClick r:id="rId18" action="ppaction://hlinksldjump"/>
          </p:cNvPr>
          <p:cNvSpPr/>
          <p:nvPr/>
        </p:nvSpPr>
        <p:spPr>
          <a:xfrm>
            <a:off x="3084364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17</a:t>
            </a:r>
          </a:p>
        </p:txBody>
      </p:sp>
      <p:sp>
        <p:nvSpPr>
          <p:cNvPr id="26" name="Rond diagonale hoek rechthoek 25">
            <a:hlinkClick r:id="rId19" action="ppaction://hlinksldjump"/>
          </p:cNvPr>
          <p:cNvSpPr/>
          <p:nvPr/>
        </p:nvSpPr>
        <p:spPr>
          <a:xfrm>
            <a:off x="4308500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18</a:t>
            </a:r>
          </a:p>
        </p:txBody>
      </p:sp>
      <p:sp>
        <p:nvSpPr>
          <p:cNvPr id="27" name="Rond diagonale hoek rechthoek 26">
            <a:hlinkClick r:id="rId20" action="ppaction://hlinksldjump"/>
          </p:cNvPr>
          <p:cNvSpPr/>
          <p:nvPr/>
        </p:nvSpPr>
        <p:spPr>
          <a:xfrm>
            <a:off x="55326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19</a:t>
            </a:r>
          </a:p>
        </p:txBody>
      </p:sp>
      <p:sp>
        <p:nvSpPr>
          <p:cNvPr id="28" name="Rond diagonale hoek rechthoek 27">
            <a:hlinkClick r:id="rId21" action="ppaction://hlinksldjump"/>
          </p:cNvPr>
          <p:cNvSpPr/>
          <p:nvPr/>
        </p:nvSpPr>
        <p:spPr>
          <a:xfrm>
            <a:off x="661275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20</a:t>
            </a:r>
          </a:p>
        </p:txBody>
      </p:sp>
      <p:sp>
        <p:nvSpPr>
          <p:cNvPr id="29" name="Rond diagonale hoek rechthoek 28">
            <a:hlinkClick r:id="rId22" action="ppaction://hlinksldjump"/>
          </p:cNvPr>
          <p:cNvSpPr/>
          <p:nvPr/>
        </p:nvSpPr>
        <p:spPr>
          <a:xfrm>
            <a:off x="19322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21</a:t>
            </a:r>
          </a:p>
        </p:txBody>
      </p:sp>
      <p:sp>
        <p:nvSpPr>
          <p:cNvPr id="30" name="Rond diagonale hoek rechthoek 29">
            <a:hlinkClick r:id="rId23" action="ppaction://hlinksldjump"/>
          </p:cNvPr>
          <p:cNvSpPr/>
          <p:nvPr/>
        </p:nvSpPr>
        <p:spPr>
          <a:xfrm>
            <a:off x="3084364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22</a:t>
            </a:r>
          </a:p>
        </p:txBody>
      </p:sp>
      <p:sp>
        <p:nvSpPr>
          <p:cNvPr id="31" name="Rond diagonale hoek rechthoek 30">
            <a:hlinkClick r:id="rId24" action="ppaction://hlinksldjump"/>
          </p:cNvPr>
          <p:cNvSpPr/>
          <p:nvPr/>
        </p:nvSpPr>
        <p:spPr>
          <a:xfrm>
            <a:off x="4308500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23</a:t>
            </a:r>
          </a:p>
        </p:txBody>
      </p:sp>
      <p:sp>
        <p:nvSpPr>
          <p:cNvPr id="32" name="Rond diagonale hoek rechthoek 31">
            <a:hlinkClick r:id="rId25" action="ppaction://hlinksldjump"/>
          </p:cNvPr>
          <p:cNvSpPr/>
          <p:nvPr/>
        </p:nvSpPr>
        <p:spPr>
          <a:xfrm>
            <a:off x="55326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24</a:t>
            </a:r>
          </a:p>
        </p:txBody>
      </p:sp>
      <p:sp>
        <p:nvSpPr>
          <p:cNvPr id="33" name="Rond diagonale hoek rechthoek 32">
            <a:hlinkClick r:id="rId26" action="ppaction://hlinksldjump"/>
          </p:cNvPr>
          <p:cNvSpPr/>
          <p:nvPr/>
        </p:nvSpPr>
        <p:spPr>
          <a:xfrm>
            <a:off x="661275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25</a:t>
            </a:r>
          </a:p>
        </p:txBody>
      </p:sp>
      <p:sp>
        <p:nvSpPr>
          <p:cNvPr id="9" name="Rond diagonale hoek rechthoek 8">
            <a:hlinkClick r:id="rId27" action="ppaction://hlinksldjump"/>
          </p:cNvPr>
          <p:cNvSpPr/>
          <p:nvPr/>
        </p:nvSpPr>
        <p:spPr>
          <a:xfrm>
            <a:off x="1932236" y="2260104"/>
            <a:ext cx="792088" cy="432048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</a:t>
            </a:r>
          </a:p>
        </p:txBody>
      </p:sp>
      <p:sp>
        <p:nvSpPr>
          <p:cNvPr id="35" name="Rond diagonale hoek rechthoek 34">
            <a:hlinkClick r:id="rId28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7" name="Rond diagonale hoek rechthoek 36">
            <a:hlinkClick r:id="rId27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pic>
        <p:nvPicPr>
          <p:cNvPr id="39" name="Afbeelding 38" descr="mainheader.jpg">
            <a:hlinkClick r:id="rId29" tooltip="Klik hier om de website van Bridge Office te bezoeken!"/>
          </p:cNvPr>
          <p:cNvPicPr>
            <a:picLocks noChangeAspect="1"/>
          </p:cNvPicPr>
          <p:nvPr/>
        </p:nvPicPr>
        <p:blipFill>
          <a:blip r:embed="rId30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34" name="Tekstvak 33">
            <a:extLst>
              <a:ext uri="{FF2B5EF4-FFF2-40B4-BE49-F238E27FC236}">
                <a16:creationId xmlns:a16="http://schemas.microsoft.com/office/drawing/2014/main" id="{D1011943-4AB1-48A7-BFD8-EFE4199E78A1}"/>
              </a:ext>
            </a:extLst>
          </p:cNvPr>
          <p:cNvSpPr txBox="1"/>
          <p:nvPr/>
        </p:nvSpPr>
        <p:spPr>
          <a:xfrm>
            <a:off x="396000" y="1120089"/>
            <a:ext cx="85642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Mijn bod na 1 SA Opening</a:t>
            </a:r>
            <a:endParaRPr lang="nl-NL" sz="44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45918331-D489-45B9-A7D7-DE19BB552E5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A92E887-93E5-43C5-A6A1-CD89798FF386}"/>
              </a:ext>
            </a:extLst>
          </p:cNvPr>
          <p:cNvSpPr txBox="1"/>
          <p:nvPr/>
        </p:nvSpPr>
        <p:spPr>
          <a:xfrm>
            <a:off x="2175276" y="5887953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dirty="0"/>
              <a:t>Een rood spelnummer is kwetsbaar.</a:t>
            </a:r>
            <a:br>
              <a:rPr lang="nl-NL" dirty="0"/>
            </a:br>
            <a:r>
              <a:rPr lang="nl-NL" dirty="0"/>
              <a:t>Een groen spelnummer is niet kwetsbaar.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9B787CCB-3BA3-41E5-877A-655F9B5E251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361DAB9-4257-4A3C-9FB9-73F586A029C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6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8B8BE70A-F87F-4A3C-BE8E-888349BC2661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C48EF86D-AEB9-4E56-BC81-A5431F8D90F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DCC2C28E-4603-41C7-970A-39AF8059FB8B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Wij bieden met deze hand Stayman. Het vragen naar een hoge 4-kaart, bij de Sans Atout openaar. Mooi.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F9807D5-61DD-4B8A-A601-F9AB8B7D74B4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sp>
        <p:nvSpPr>
          <p:cNvPr id="12" name="Rond diagonale hoek rechthoek 17">
            <a:extLst>
              <a:ext uri="{FF2B5EF4-FFF2-40B4-BE49-F238E27FC236}">
                <a16:creationId xmlns:a16="http://schemas.microsoft.com/office/drawing/2014/main" id="{2E9960F2-18F9-4624-BB04-610420022B63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3A142036-8654-4411-A7F0-C0330A9578C2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60F2A15E-4347-473B-A87E-9C051C6D4CA0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9B1AED41-3637-4B78-BEA7-DC3B1D0457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23768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E02510AA-B80F-450A-AA3A-DE11E2BED72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7B13370A-7091-45CB-881C-E63BE28FDC4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F163BF70-6A6A-4695-90F9-C329C2483E9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62394CA3-298F-40D9-ACAD-86C5962B5C5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5A59D889-6F16-4E20-A037-A3632564A83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A1837C24-9FFE-42B0-8E51-4BE01EC5A5B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18000" y="32148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94D8699A-538A-4CD2-824B-C728586D3EF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169204437"/>
      </p:ext>
    </p:extLst>
  </p:cSld>
  <p:clrMapOvr>
    <a:masterClrMapping/>
  </p:clrMapOvr>
  <p:transition advClick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BBBAAC0D-9678-4731-8FEF-F2720149B8F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5" name="Rechthoek 94">
            <a:hlinkClick r:id="rId8" action="ppaction://hlinksldjump"/>
            <a:extLst>
              <a:ext uri="{FF2B5EF4-FFF2-40B4-BE49-F238E27FC236}">
                <a16:creationId xmlns:a16="http://schemas.microsoft.com/office/drawing/2014/main" id="{0E1631EF-422C-4FF5-B3C0-8687C5870DC6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47DE4406-A97D-45FA-897C-B64A33D84184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7" name="Rechthoek 96">
            <a:hlinkClick r:id="rId9" action="ppaction://hlinksldjump"/>
            <a:extLst>
              <a:ext uri="{FF2B5EF4-FFF2-40B4-BE49-F238E27FC236}">
                <a16:creationId xmlns:a16="http://schemas.microsoft.com/office/drawing/2014/main" id="{5A99E6BB-D67B-470C-80F1-C83895A807BB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9" action="ppaction://hlinksldjump"/>
            <a:extLst>
              <a:ext uri="{FF2B5EF4-FFF2-40B4-BE49-F238E27FC236}">
                <a16:creationId xmlns:a16="http://schemas.microsoft.com/office/drawing/2014/main" id="{A8691FED-4633-48BA-B922-6BC4FB445979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CCC867AF-D372-435E-861E-F1330451DDCC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4980A05-CD78-41A6-BA68-0F8F42CDD80D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AD3F6E15-DB68-426E-99D9-02F9D7D3557B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AF99CAB3-C1C6-41BF-B305-A50CFDB43A8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BB48A8DD-F69C-4170-8390-903BACDFA257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51AE235C-E69A-40A6-A3B4-92A086DAFAD7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1B60C85E-01D2-4D5C-8A95-09230D36C1D0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14A68912-2B9B-43B6-AF62-84BB52E3E8CA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EF08E0D8-E631-4397-AF1D-06BF3427060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6C82C76E-CD20-4569-8262-ABB91221FD84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EB1F3E6F-AD0F-4F3E-990D-7286B46473F1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FE07C375-59B9-4E80-91BF-B23216C35771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A371F974-5F4D-4385-A6E7-2D162F63B11B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28F816DD-C36C-4F25-A25F-1DC158F13ED2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F50DD8A1-9A92-45F2-B09D-07FB60098F66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C944B449-8C80-470F-9A62-AB7354EA4DAA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74F6F26B-4969-4A8D-BB64-5194BD2C609F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6" name="Rechthoek 115">
            <a:hlinkClick r:id="rId10" action="ppaction://hlinksldjump"/>
            <a:extLst>
              <a:ext uri="{FF2B5EF4-FFF2-40B4-BE49-F238E27FC236}">
                <a16:creationId xmlns:a16="http://schemas.microsoft.com/office/drawing/2014/main" id="{C1494B64-5108-4731-80EC-41130ECD8D28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BBDEAF53-5D8F-49AE-9C50-3496E64E12DA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A2BF06C7-698E-4A15-B666-36DC9C22D7CE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F7597AF6-4E8D-4655-9A36-25310A11A814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E0A9C2F3-6F0E-42A1-8392-C8E7B9C768A8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BCC7F79F-7858-437F-B54C-17C43AF905B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657046E5-A4FC-4F79-A045-5CCBDA1DCB7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BBB65E42-AFD3-459B-A52C-4FC13D69AB60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25446478-1302-4631-AA96-E41FF78D1464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34" name="Rechthoek 133">
            <a:hlinkClick r:id="rId8" action="ppaction://hlinksldjump"/>
            <a:extLst>
              <a:ext uri="{FF2B5EF4-FFF2-40B4-BE49-F238E27FC236}">
                <a16:creationId xmlns:a16="http://schemas.microsoft.com/office/drawing/2014/main" id="{C67E3519-4EB4-4E53-A50A-8CCB4AFDC01B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5" name="Rechthoek 134">
            <a:hlinkClick r:id="rId8" action="ppaction://hlinksldjump"/>
            <a:extLst>
              <a:ext uri="{FF2B5EF4-FFF2-40B4-BE49-F238E27FC236}">
                <a16:creationId xmlns:a16="http://schemas.microsoft.com/office/drawing/2014/main" id="{5D267B4A-3827-4389-8000-0BCD70123534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6" name="Rechthoek 135">
            <a:hlinkClick r:id="rId8" action="ppaction://hlinksldjump"/>
            <a:extLst>
              <a:ext uri="{FF2B5EF4-FFF2-40B4-BE49-F238E27FC236}">
                <a16:creationId xmlns:a16="http://schemas.microsoft.com/office/drawing/2014/main" id="{D2F8A96E-4F2C-474F-A4F1-727CCAFBB295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7" name="Rechthoek 136">
            <a:hlinkClick r:id="rId8" action="ppaction://hlinksldjump"/>
            <a:extLst>
              <a:ext uri="{FF2B5EF4-FFF2-40B4-BE49-F238E27FC236}">
                <a16:creationId xmlns:a16="http://schemas.microsoft.com/office/drawing/2014/main" id="{D443200C-58F7-41A6-98AF-76D7CB0A5208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8" name="Rechthoek 137">
            <a:hlinkClick r:id="rId8" action="ppaction://hlinksldjump"/>
            <a:extLst>
              <a:ext uri="{FF2B5EF4-FFF2-40B4-BE49-F238E27FC236}">
                <a16:creationId xmlns:a16="http://schemas.microsoft.com/office/drawing/2014/main" id="{1BF75285-8005-4DB9-B609-C15CFA4238D5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9" name="Rechthoek 138">
            <a:hlinkClick r:id="rId8" action="ppaction://hlinksldjump"/>
            <a:extLst>
              <a:ext uri="{FF2B5EF4-FFF2-40B4-BE49-F238E27FC236}">
                <a16:creationId xmlns:a16="http://schemas.microsoft.com/office/drawing/2014/main" id="{97A4E6FB-EF17-4D2F-8776-F0F998BB5EF3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C0F2E03D-1116-4C19-A779-0F2ACBE0ACB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EB738C5C-DC8B-427C-9368-456887BD0F2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0" action="ppaction://hlinksldjump"/>
            <a:extLst>
              <a:ext uri="{FF2B5EF4-FFF2-40B4-BE49-F238E27FC236}">
                <a16:creationId xmlns:a16="http://schemas.microsoft.com/office/drawing/2014/main" id="{74479172-860E-4B96-B928-18A6C8C20F0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9F19A246-4625-44FA-A08C-BDD63B944BE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B08E5E33-073D-4AA7-A5CD-8BAC0EE3184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CAB0ED7A-CCBE-4683-8BCC-0E232ED42D3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EC947922-2396-41A4-B25F-E41EAD5166B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A748D974-4E27-46B5-9202-19AB663B1FE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DCDD5CEE-F0BD-456B-B5D0-49CA225C2BB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2CD83E73-FB3A-40BB-A229-75B0ED700B7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7C08D2F5-D28A-413C-8B4F-A6338D81924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99519237-8137-41FE-A32D-0741A500855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3971392C-97A3-4468-948A-08C6C00C8BE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8374F23D-54DF-4EB4-8F18-F4246A619A5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90E10A6A-3DDB-476E-9027-21481B7C6D5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CD29EDBA-D9E9-4B8C-9984-7FF3239A347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20D909C3-52D2-40EA-BD03-F134EE4B063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1BFE5876-1DD0-425B-A1E3-CE9331F85BD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40DC2124-1C1D-402B-B149-0FEFF80A90F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C2015F50-00E3-40DC-A7D0-C44AF92ADA1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BFC25953-BA13-4825-B430-52BE735134E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C8C5941C-E0B8-4562-A005-2B0C3D26A6C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F9D4CE02-8BA5-41A9-ABCB-64561ED2F36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3" name="Afbeelding 162">
            <a:hlinkClick r:id="rId8" action="ppaction://hlinksldjump"/>
            <a:extLst>
              <a:ext uri="{FF2B5EF4-FFF2-40B4-BE49-F238E27FC236}">
                <a16:creationId xmlns:a16="http://schemas.microsoft.com/office/drawing/2014/main" id="{960577E3-2AFC-4244-8CE2-369887E5E31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4" name="Afbeelding 163">
            <a:hlinkClick r:id="rId8" action="ppaction://hlinksldjump"/>
            <a:extLst>
              <a:ext uri="{FF2B5EF4-FFF2-40B4-BE49-F238E27FC236}">
                <a16:creationId xmlns:a16="http://schemas.microsoft.com/office/drawing/2014/main" id="{F3F1604D-6E92-4058-8E7F-8EC86AEAE62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233" name="Afbeelding 232">
            <a:hlinkClick r:id="rId8" action="ppaction://hlinksldjump"/>
            <a:extLst>
              <a:ext uri="{FF2B5EF4-FFF2-40B4-BE49-F238E27FC236}">
                <a16:creationId xmlns:a16="http://schemas.microsoft.com/office/drawing/2014/main" id="{C24C9665-3612-4EB8-AB3C-29DD930FDE5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234" name="Rechthoek 233">
            <a:hlinkClick r:id="rId8" action="ppaction://hlinksldjump"/>
            <a:extLst>
              <a:ext uri="{FF2B5EF4-FFF2-40B4-BE49-F238E27FC236}">
                <a16:creationId xmlns:a16="http://schemas.microsoft.com/office/drawing/2014/main" id="{5D757D48-F2F0-4439-8100-D8A99ABF557A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35" name="Afbeelding 234">
            <a:hlinkClick r:id="rId8" action="ppaction://hlinksldjump"/>
            <a:extLst>
              <a:ext uri="{FF2B5EF4-FFF2-40B4-BE49-F238E27FC236}">
                <a16:creationId xmlns:a16="http://schemas.microsoft.com/office/drawing/2014/main" id="{4162030F-FC36-48C7-BA40-1E778318C07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6" name="Rechthoek 235">
            <a:hlinkClick r:id="rId8" action="ppaction://hlinksldjump"/>
            <a:extLst>
              <a:ext uri="{FF2B5EF4-FFF2-40B4-BE49-F238E27FC236}">
                <a16:creationId xmlns:a16="http://schemas.microsoft.com/office/drawing/2014/main" id="{95F26351-A1FC-4C94-9C5C-38B7ECB7783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7" name="Rechthoek 236">
            <a:hlinkClick r:id="rId8" action="ppaction://hlinksldjump"/>
            <a:extLst>
              <a:ext uri="{FF2B5EF4-FFF2-40B4-BE49-F238E27FC236}">
                <a16:creationId xmlns:a16="http://schemas.microsoft.com/office/drawing/2014/main" id="{A0695A43-B014-42FA-B958-4BCB90583896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8" name="Rechthoek 237">
            <a:hlinkClick r:id="rId8" action="ppaction://hlinksldjump"/>
            <a:extLst>
              <a:ext uri="{FF2B5EF4-FFF2-40B4-BE49-F238E27FC236}">
                <a16:creationId xmlns:a16="http://schemas.microsoft.com/office/drawing/2014/main" id="{4915E41D-8B74-4A4D-9828-CEECDA0FEE5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9" name="Rond diagonale hoek rechthoek 28">
            <a:extLst>
              <a:ext uri="{FF2B5EF4-FFF2-40B4-BE49-F238E27FC236}">
                <a16:creationId xmlns:a16="http://schemas.microsoft.com/office/drawing/2014/main" id="{D580EF11-35FD-4167-919D-29FD82D67AE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7</a:t>
            </a:r>
          </a:p>
        </p:txBody>
      </p:sp>
      <p:pic>
        <p:nvPicPr>
          <p:cNvPr id="240" name="Afbeelding 239">
            <a:hlinkClick r:id="rId8" action="ppaction://hlinksldjump"/>
            <a:extLst>
              <a:ext uri="{FF2B5EF4-FFF2-40B4-BE49-F238E27FC236}">
                <a16:creationId xmlns:a16="http://schemas.microsoft.com/office/drawing/2014/main" id="{D69DB42E-C1BD-4C56-A260-06D1D5E7BE3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19" name="Tekstvak 118">
            <a:extLst>
              <a:ext uri="{FF2B5EF4-FFF2-40B4-BE49-F238E27FC236}">
                <a16:creationId xmlns:a16="http://schemas.microsoft.com/office/drawing/2014/main" id="{9956BF1F-12C6-499C-88CA-61473B538FA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29" name="Tabel 128">
            <a:extLst>
              <a:ext uri="{FF2B5EF4-FFF2-40B4-BE49-F238E27FC236}">
                <a16:creationId xmlns:a16="http://schemas.microsoft.com/office/drawing/2014/main" id="{5154A576-3DB5-4F5A-84D2-3BF86693BC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898346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HVB10542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0" name="Rechthoek 129">
            <a:extLst>
              <a:ext uri="{FF2B5EF4-FFF2-40B4-BE49-F238E27FC236}">
                <a16:creationId xmlns:a16="http://schemas.microsoft.com/office/drawing/2014/main" id="{ECB5743C-9AC2-4DD9-8591-AFA808975E91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 </a:t>
            </a:r>
          </a:p>
        </p:txBody>
      </p:sp>
      <p:pic>
        <p:nvPicPr>
          <p:cNvPr id="131" name="Afbeelding 130">
            <a:extLst>
              <a:ext uri="{FF2B5EF4-FFF2-40B4-BE49-F238E27FC236}">
                <a16:creationId xmlns:a16="http://schemas.microsoft.com/office/drawing/2014/main" id="{8E291167-FE70-4D0F-AE63-0AFEE374789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5" name="Afbeelding 164">
            <a:extLst>
              <a:ext uri="{FF2B5EF4-FFF2-40B4-BE49-F238E27FC236}">
                <a16:creationId xmlns:a16="http://schemas.microsoft.com/office/drawing/2014/main" id="{26B5C9FA-16D5-4FE9-AE39-42712899731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6" name="Afbeelding 165">
            <a:extLst>
              <a:ext uri="{FF2B5EF4-FFF2-40B4-BE49-F238E27FC236}">
                <a16:creationId xmlns:a16="http://schemas.microsoft.com/office/drawing/2014/main" id="{49814360-6677-4B91-8B9B-8BF5556B151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07AB77F2-EA6B-45B4-82BE-1661C36BF15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92" name="Rond diagonale hoek rechthoek 17">
            <a:extLst>
              <a:ext uri="{FF2B5EF4-FFF2-40B4-BE49-F238E27FC236}">
                <a16:creationId xmlns:a16="http://schemas.microsoft.com/office/drawing/2014/main" id="{94D0B2FE-BE51-4F00-AE5B-9C5313B32F3C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93" name="Tekstvak 92">
            <a:extLst>
              <a:ext uri="{FF2B5EF4-FFF2-40B4-BE49-F238E27FC236}">
                <a16:creationId xmlns:a16="http://schemas.microsoft.com/office/drawing/2014/main" id="{C7373774-203D-4090-A2A1-3C88A2F07C0C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21" name="Tekstvak 120">
            <a:extLst>
              <a:ext uri="{FF2B5EF4-FFF2-40B4-BE49-F238E27FC236}">
                <a16:creationId xmlns:a16="http://schemas.microsoft.com/office/drawing/2014/main" id="{B13D7532-33DC-4586-A965-385BE1C5ABE5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D558CCC4-3C73-4908-91E6-70EAFB91321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976340230"/>
      </p:ext>
    </p:extLst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F1A4D5D1-BBD1-455C-99E5-9E9D3C956797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3ED055C5-4888-4BE1-AD9D-DCA7623BBBA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7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5772424-8D43-4CBB-AE45-0C2216B0FF7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402848F0-1B99-4E26-9F32-9A770F5EE2E7}"/>
              </a:ext>
            </a:extLst>
          </p:cNvPr>
          <p:cNvSpPr txBox="1"/>
          <p:nvPr/>
        </p:nvSpPr>
        <p:spPr>
          <a:xfrm>
            <a:off x="3077285" y="3124800"/>
            <a:ext cx="5665260" cy="175432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is en blijft lastig, dat bridge.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Maar daardoor blijft het ook uitdagend en boeiend.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Denk in de richting van een 5-kaart hoog.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Wat zouden we dan bieden?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Denk dan eens aan een 6-kaart laag.</a:t>
            </a:r>
          </a:p>
          <a:p>
            <a:r>
              <a:rPr lang="nl-NL" dirty="0">
                <a:solidFill>
                  <a:schemeClr val="bg1"/>
                </a:solidFill>
              </a:rPr>
              <a:t>Wat zouden we dan bieden?</a:t>
            </a:r>
          </a:p>
        </p:txBody>
      </p:sp>
      <p:sp>
        <p:nvSpPr>
          <p:cNvPr id="14" name="Rond diagonale hoek rechthoek 17">
            <a:extLst>
              <a:ext uri="{FF2B5EF4-FFF2-40B4-BE49-F238E27FC236}">
                <a16:creationId xmlns:a16="http://schemas.microsoft.com/office/drawing/2014/main" id="{7141EAA5-D539-4742-A05C-E29240F08AD5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4972482F-3E7F-4FD0-A340-F9562F80E5C5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C2094A50-FBE0-4F2A-957D-E409CE437A9F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35A73249-308C-4AEB-B75D-34FBF9DA9D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29401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HVB10542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6F49592D-B345-4528-9FC9-4986AFB2C73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 </a:t>
            </a: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93B28265-7531-42D2-A8E0-D9AC95B6052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131D56EB-6C99-4616-BD38-C810A1C746D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C2A458E0-1F6D-4C79-8F1E-FC89D943660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5440A5DA-AE1E-4E85-8D60-F8740865589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8" name="Tekstvak 27">
            <a:extLst>
              <a:ext uri="{FF2B5EF4-FFF2-40B4-BE49-F238E27FC236}">
                <a16:creationId xmlns:a16="http://schemas.microsoft.com/office/drawing/2014/main" id="{3E2F403C-41C7-4ABE-83FE-372258D9162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766325462"/>
      </p:ext>
    </p:extLst>
  </p:cSld>
  <p:clrMapOvr>
    <a:masterClrMapping/>
  </p:clrMapOvr>
  <p:transition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E5C12C0-9AB0-4596-B2BE-87EE5652C34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7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09CA4346-C868-436F-A7C2-60ADDD4FDD2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C11DC87-FDE6-44DC-BA7E-14E51E79243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D69CEB1-825D-4797-8EC0-65DDCC13066E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Stel u eens voor dat uw partner ruiten aas, schoppen aas, vrouw heeft en daarbij ook nog eens klaveren aas, heer.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Kan precies. 17 punten. Ik vind het mooi geboden.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82F46422-F5C0-430A-9331-001A52C6D7A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sp>
        <p:nvSpPr>
          <p:cNvPr id="12" name="Rond diagonale hoek rechthoek 17">
            <a:extLst>
              <a:ext uri="{FF2B5EF4-FFF2-40B4-BE49-F238E27FC236}">
                <a16:creationId xmlns:a16="http://schemas.microsoft.com/office/drawing/2014/main" id="{06D07C9D-57C7-4FE4-9FF6-6FA21B66E97F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493B3C23-F514-46A1-9064-4C6669C1F081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D2FEF9C6-D650-4A18-BC00-2CE95FF0DFF2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223389FB-E4D7-4879-9EC8-3EAE5CE5B0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29401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HVB10542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8E5C5F1F-6271-4467-9AA4-0D1DCA257D5F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 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C6501345-4541-47F1-8547-EC64332C787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AF8541C1-EA5F-49C3-8413-D7DFB7DDF5A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4A905B08-1545-40B8-AF8C-D21AF706C09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61A7B73F-E4AC-49C2-A1F3-FEEC691521D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3373" y="4288784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9A53480F-FF90-4BC0-9D95-8B73CEC7C5A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18000" y="32148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0FFD5E81-4072-43B4-9BC8-E2937848182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316444563"/>
      </p:ext>
    </p:extLst>
  </p:cSld>
  <p:clrMapOvr>
    <a:masterClrMapping/>
  </p:clrMapOvr>
  <p:transition advClick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75CC3D5A-F493-46E5-A923-95263C7FE1FF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9323CF96-15CE-47A7-BCA1-E77173A3A40F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426BA9F7-CF51-4937-AB51-F68EDC78A08F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0D7F3B8D-AF2A-4916-9452-9C0B0583805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1C5A6546-05B6-4656-A5EC-20DA154DD9F3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C3FF1154-A967-4FF5-BFBC-F34451DC4890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3603949-5B14-4749-A78D-49AA5D966847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F519AEB7-6AAE-4E4D-873E-08EB0B5B246A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5C1A0B3-E3E0-46A0-9388-8FAAB6BBB6E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D2E2CD7B-A506-4761-836E-DCEA95CE2F96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F420700B-67E6-4A6A-B5CA-741C6FA09A9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C861186A-45A3-45F4-B714-11C3A6054679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0C73A363-6DE4-40AA-96B7-DCA94B830569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4CE9A43D-0199-40D3-9288-F5A8E1A07F6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8BB122AC-D1F1-4427-B92A-921F85B1C3E7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B0E36505-78A8-4DD9-8B4A-C5DDF121A54D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182CE0D7-3C1C-4ABC-853A-67BD21727180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6F1A1E84-245C-474D-9608-94F5882BE9C1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0" action="ppaction://hlinksldjump"/>
            <a:extLst>
              <a:ext uri="{FF2B5EF4-FFF2-40B4-BE49-F238E27FC236}">
                <a16:creationId xmlns:a16="http://schemas.microsoft.com/office/drawing/2014/main" id="{EC3D7BB5-3D9E-4EB5-8002-B657144EAE51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43DA23F7-E4D7-416E-B06C-9A240A174E20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E25E66D3-BF0D-48CB-988E-3D87C2163289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E8A6A2B8-8AC8-4D90-A81A-68D5FD477CF6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EAD8CA18-EC5D-4A95-BE71-A89CF05053DC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502836AB-4F24-4ADD-B92E-926147B4973D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337B1CEE-78B7-49D5-8F04-FCB6ABEEECB1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7B782869-C210-47DC-ABA7-C1A4A99A7D57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95C9769A-D6CF-41C1-ABA2-09483BBD14CF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BCEBB034-A3FE-4905-99E8-D6A4CBB2054F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123317C9-E742-4A37-879A-4475113888B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6D7B39CD-89BA-44BF-B1BA-9C1D405DECFC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9947ADB2-8130-4222-A99D-F674163529A2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D815C779-D176-43D7-9B43-FB774F099E9C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50F8CFE-5FC6-40F9-9D5D-22E2FD69686E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96F4CB9F-2487-473B-8A1E-081BC35765E4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B4600CAA-EDAE-441E-B0F3-0A2FB766A624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BE6811C1-8742-4E57-B1B1-FD169B20A0BC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28245322-2DFB-4F8D-9A0A-D9099E488029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C5446AB0-16FC-41C4-B05F-F388B4414FC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8BCF008E-8365-4114-9548-83C4207629D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36E32472-AA94-4E40-A4DB-441B0F07A52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107E3D77-8C72-42D8-B4BB-7B990C3B667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0A4001F6-E04F-43AE-831C-E281E20A532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D92FCFB1-1FF5-470D-B687-797BF6CB9A9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4EC27844-18C6-41F3-A808-2439BB800B0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FCA8D47E-DBAB-4603-BA71-069F5219D1E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7DDDD9CA-C862-4267-9BB6-1D034FF9E54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B99F4D3F-8324-4C73-9AD9-D2840E6BDF0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9C2E8E51-FF92-42B2-8713-F97CF7D0498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F83CD615-0CD0-43A7-B5C3-A4340E14094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419AC09B-CBEC-4595-9373-7EEEC80AF11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09BE8B15-F31B-4A61-8ED2-4CA724D2F2D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4A4A3EF3-70AC-4B76-B4C0-57258727D26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07139968-D4FE-43BD-AD72-7895EE4B3EE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0715AEDC-4053-40F0-876A-E28384E6585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019D545F-33B3-46FF-8159-3092CD99A53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2907F5EE-EA2F-48EA-9271-AC09E77B705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376B690-E662-4AB2-AB2A-E1494B537C9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FAD4039E-0682-4C5E-B8B6-99B19ED49B7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1F217174-AB2C-4660-B66F-D6F4895AFC0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EC9C77D1-EAB6-4CD3-BCB0-4127E513FCC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E86053EA-21A6-4696-B45F-B69969F0019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EA70AEAE-DA84-45AD-B906-03B0DB044F6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8E44FF3D-5393-4E61-9F77-912775BE5AD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E8E5C115-DC10-49CB-A539-33B5C04E946A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064ADE0F-32BD-4E66-9962-5DBD986797F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A05D315D-3737-4128-8653-FBDB2E7AD75A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B1CC6472-C967-400D-ADF9-040C9C71CBAD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79C69E6C-2100-4DEC-885B-38C9D8C61D6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DB880BFA-A7B8-4F54-940F-9944C582416E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8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6D9F67EA-A0EA-4D86-91F8-234AF634658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E77FA9CB-98A0-439C-8308-1CE738E413C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6" name="Tabel 165">
            <a:extLst>
              <a:ext uri="{FF2B5EF4-FFF2-40B4-BE49-F238E27FC236}">
                <a16:creationId xmlns:a16="http://schemas.microsoft.com/office/drawing/2014/main" id="{5D4C7E58-CEBF-4BFA-A6D2-ED4A19AA81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64859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7" name="Rechthoek 166">
            <a:extLst>
              <a:ext uri="{FF2B5EF4-FFF2-40B4-BE49-F238E27FC236}">
                <a16:creationId xmlns:a16="http://schemas.microsoft.com/office/drawing/2014/main" id="{76193356-71CF-4D00-BCA2-D87D48FC438F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9C893D1F-1CD0-42BA-B540-1204FA838CC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9B82E54F-B234-457A-AE23-5FB69057F1E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9FE51176-0883-4C58-84EE-492989E84C2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1" name="Afbeelding 170">
            <a:extLst>
              <a:ext uri="{FF2B5EF4-FFF2-40B4-BE49-F238E27FC236}">
                <a16:creationId xmlns:a16="http://schemas.microsoft.com/office/drawing/2014/main" id="{41CA4C3B-79C4-43BF-92AA-7F5E42F9D74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9" name="Rond diagonale hoek rechthoek 17">
            <a:extLst>
              <a:ext uri="{FF2B5EF4-FFF2-40B4-BE49-F238E27FC236}">
                <a16:creationId xmlns:a16="http://schemas.microsoft.com/office/drawing/2014/main" id="{8AE70B24-0BE5-4626-AB15-3E78781158D8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CD1472FB-6469-409E-8357-83E4B36C03F4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31" name="Tekstvak 130">
            <a:extLst>
              <a:ext uri="{FF2B5EF4-FFF2-40B4-BE49-F238E27FC236}">
                <a16:creationId xmlns:a16="http://schemas.microsoft.com/office/drawing/2014/main" id="{4B60DF62-2C7D-4B67-90CB-6798CB148DC7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3FE30083-713C-4103-8677-E9137DDE490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419578416"/>
      </p:ext>
    </p:extLst>
  </p:cSld>
  <p:clrMapOvr>
    <a:masterClrMapping/>
  </p:clrMapOvr>
  <p:transition advClick="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8D7C893C-EC10-4522-87F2-29860CC1BCC4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8E3F85A2-80F2-4DBC-A395-690FF8E6E823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8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DD266D3-68D5-4296-89CF-CA49CA618EA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DE690850-42C8-4E48-A118-41803FBCD9D7}"/>
              </a:ext>
            </a:extLst>
          </p:cNvPr>
          <p:cNvSpPr txBox="1"/>
          <p:nvPr/>
        </p:nvSpPr>
        <p:spPr>
          <a:xfrm>
            <a:off x="3077285" y="3124800"/>
            <a:ext cx="5665260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heeft geen 4 of 5-kaart in een hoge kleur.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heeft geen 6-kaart in een lage kleur.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kunt dus geen …. bieden en geen ….. Bieden.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heeft 10 punten. Hoeveel punten heeft u met uw partner samen minimaal?</a:t>
            </a:r>
          </a:p>
        </p:txBody>
      </p:sp>
      <p:sp>
        <p:nvSpPr>
          <p:cNvPr id="14" name="Rond diagonale hoek rechthoek 17">
            <a:extLst>
              <a:ext uri="{FF2B5EF4-FFF2-40B4-BE49-F238E27FC236}">
                <a16:creationId xmlns:a16="http://schemas.microsoft.com/office/drawing/2014/main" id="{AAEA9C49-6DF1-4916-8575-B6399C15B745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B30897F5-B272-4F61-A07C-6624A60D7B1E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5981BCB3-686D-409F-955A-A1D9DE3835CA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4E6F6578-A8D2-4988-8F8D-3F7CE4BB08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35026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AA031F68-B0FB-4DB5-9F90-314C535F462C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C247B1E0-31D3-4D32-B095-54A6F74425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4F245D5A-55B9-446E-8AF0-894AD0C144E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3EF755D8-9247-4A6D-84B7-89F9FCB26B8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A7E62D43-1E74-474F-A47D-E6AE7D7549B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8" name="Tekstvak 27">
            <a:extLst>
              <a:ext uri="{FF2B5EF4-FFF2-40B4-BE49-F238E27FC236}">
                <a16:creationId xmlns:a16="http://schemas.microsoft.com/office/drawing/2014/main" id="{9662D8A8-18CF-4093-8B6A-7AA9605C747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374158950"/>
      </p:ext>
    </p:extLst>
  </p:cSld>
  <p:clrMapOvr>
    <a:masterClrMapping/>
  </p:clrMapOvr>
  <p:transition advClick="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335A3DC8-FC0F-432A-9E3F-9C95DCD133FF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8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DA1E5F7-F000-478C-A96C-A4D43C4E3C16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BEC9F887-952A-41A3-82D7-9A78E941667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BA1790F1-988B-4A09-955F-50495A27B93D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Mooi. Geen lange hoge kleur, geen lange lage kleur.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Wel 10 punten. Dus samen genoeg punten voor de manche. Prima.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A6756A79-9FB7-4806-9CCD-09EEC99B3095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SA </a:t>
            </a:r>
          </a:p>
        </p:txBody>
      </p:sp>
      <p:sp>
        <p:nvSpPr>
          <p:cNvPr id="12" name="Rond diagonale hoek rechthoek 17">
            <a:extLst>
              <a:ext uri="{FF2B5EF4-FFF2-40B4-BE49-F238E27FC236}">
                <a16:creationId xmlns:a16="http://schemas.microsoft.com/office/drawing/2014/main" id="{564B677C-73FC-4591-B32D-CB61EBFD811A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CBC049D1-0AF9-4BBD-81E6-5131877EF7C6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FFE97EB3-2168-492B-BBDA-8AB879E2EC8E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4AA44D8C-5056-427C-B59F-E2C39425C5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35026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B6B837F4-5C0B-4B6B-9F3C-E886576D123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2D5A1B14-C549-45C8-8FE8-6B58CA8B414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E22FA000-43DF-4159-AFFF-5D15CBB7E0A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B1DD9B88-AFC7-49E9-B60F-9118481C685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38446EB4-F85E-4DC9-96EC-38C2B4484FC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6" name="Tekstvak 25">
            <a:extLst>
              <a:ext uri="{FF2B5EF4-FFF2-40B4-BE49-F238E27FC236}">
                <a16:creationId xmlns:a16="http://schemas.microsoft.com/office/drawing/2014/main" id="{E8D0D416-4208-4D8D-9C0C-DEBEF7197E3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625659161"/>
      </p:ext>
    </p:extLst>
  </p:cSld>
  <p:clrMapOvr>
    <a:masterClrMapping/>
  </p:clrMapOvr>
  <p:transition advClick="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62D2FAB2-8EF1-48EB-BFC7-1CAD2D3E211B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02B07896-516A-4528-9CD2-9473F27E46C2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D0E63696-5375-439F-B757-21B90C504260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C0D46EE2-B6F4-459E-8C29-8701171B39CE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14155B25-74F3-407A-B56B-FD0658354790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D239BD77-F4D6-43D3-BBEF-78B1E32F5B19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89DD3A4-E4A9-42E8-99C1-7F05F26E5912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AB61727E-F369-4A25-9E5D-75031BE3EA76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0" action="ppaction://hlinksldjump"/>
            <a:extLst>
              <a:ext uri="{FF2B5EF4-FFF2-40B4-BE49-F238E27FC236}">
                <a16:creationId xmlns:a16="http://schemas.microsoft.com/office/drawing/2014/main" id="{6D3C9836-0BC9-4B82-9F1A-FE3DF0BF1F75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EAB34A63-507B-4A84-83C7-0BDC83E4EE61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1DF5538B-0457-4890-9290-EC44933AD58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0DB40D62-B15E-4310-A228-D3815AD55CBA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E89A516D-4E47-4E9E-91BC-E433E1042344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5A8683BF-D2A4-49BC-9EAA-9B7668BD2E07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88E0F09F-E60E-4875-A8EE-07D2DE76DAB6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B1F5D9D1-F64E-45D4-BC28-69BAB836B77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C0408601-09C7-48CB-905C-2F67DC677B7D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15427BFB-35DC-4E4C-8F64-66A3BFDDC1CB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607D86B9-9B75-4D58-A7BE-83F2801E77FE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A7EE21DA-D0CE-4CB3-B4BD-D97A3F8F5207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AF0B6AEF-3881-4669-8205-66D8329AFE4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34F9611A-7988-4E89-9E63-0282EA3B9742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B4092F37-5B94-4AA6-823B-8F490A0F9E2F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3A55E480-1997-4C97-BCFF-C37CA9D196D9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06ED188E-8A24-4029-ADCA-6649B334B006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C8BD42CB-3EDC-4F2E-AAC7-3A53957839A8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B4896675-1773-4437-89DA-A7DC2586BF45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D9AA8F7C-63B1-4E47-89FD-69661EA9FA8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0366F9C0-95A2-4FEB-B55E-CC64B1A3851B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05595077-9C9B-4D89-9B89-7C82D9E4A4DF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87DB26B4-4D49-408E-9069-39E3CB2A14A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6E0203D6-97B9-4E1B-9481-9D0B17FFB6A5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EAF116AC-B9BF-4458-AABB-C6EBD4A62E69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65DD2642-8C56-472C-AE64-995CF8E6A97E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FEFCCCAC-A600-4D0C-8CE1-DF2C13476A0C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ACA2CFA0-B818-4476-A46E-F284ED16AB33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76C8E087-2C38-4D38-BF05-6323EBBCC630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E5CD000C-E506-4467-9A59-082239169F8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C5791837-DAFE-484F-8789-592E6E8F0A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C8E0C7E7-A229-4D87-8E65-B994DD7BB19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1BDDB4EB-7ED6-42EA-A522-8F736680898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0EFF21B1-B82E-4A87-8AE0-A45484CC856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6383C085-889F-4C25-BF39-8BE926C776F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5C4F94FB-6008-484E-973A-102EF4EF9E8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21E47C74-8CDC-4D98-8624-76F0120AC4B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E3702FE8-039D-43E6-8593-217AD8F83E8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3EFDD36A-BED7-4CF9-8613-8AE3E0E6ECB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041C5E8B-9643-4DBC-80C5-1BFC885505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30B6F97F-5D4D-4942-9D6D-75967C1E3F5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615533DB-1305-4D03-94A2-466B7DA53BA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91A6CAB2-F39B-4330-AC7F-1EA56DC3631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644FE208-15D4-45D3-9EEB-B85E5B0057C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858FB3CD-80E1-40D7-BF9B-9D0528F0845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F27ED1E1-FBEE-439D-91B5-2D5BAFDA16E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2FD5D076-6098-4CA1-A6A9-76019EFE1F7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497E3409-9C9E-426A-989F-F089012CD4B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AB473D6A-6110-4968-AAC2-8D239C9FC50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FDC8E96-576F-4149-A7B8-165BD7FE236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A7C7DDA0-B1A4-4F14-9262-026F307B9B5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99ECECF7-B129-4E2D-BB48-DA1BC1EAEED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07F760EE-772C-4002-B9A8-947F180BCDA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497034F9-6FE8-482E-B2D2-55057B62629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0" action="ppaction://hlinksldjump"/>
            <a:extLst>
              <a:ext uri="{FF2B5EF4-FFF2-40B4-BE49-F238E27FC236}">
                <a16:creationId xmlns:a16="http://schemas.microsoft.com/office/drawing/2014/main" id="{0947FDFA-6F8C-4A80-8289-54960B6DBDD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416C6701-5C3D-4B0C-9BFC-7F0B6E7C5937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40B6C564-FCF0-4BDB-8FF9-916D5069F36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D83D6F0A-1C87-4A95-A30E-53982074ADA2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EE036822-9513-4513-96CA-88D3CE380530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C1776C4A-2269-4733-BA21-C354CD9FF1AC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37563ED4-2581-4F1F-9E39-CEAC24705ADE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9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A3417CCA-0353-4AED-863E-705336AB9BC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479CE603-40C9-40A6-A509-6B2FC97A67F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6" name="Tabel 165">
            <a:extLst>
              <a:ext uri="{FF2B5EF4-FFF2-40B4-BE49-F238E27FC236}">
                <a16:creationId xmlns:a16="http://schemas.microsoft.com/office/drawing/2014/main" id="{9568B7EC-32F6-476F-BEDC-2458CC6708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49038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H986532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7" name="Rechthoek 166">
            <a:extLst>
              <a:ext uri="{FF2B5EF4-FFF2-40B4-BE49-F238E27FC236}">
                <a16:creationId xmlns:a16="http://schemas.microsoft.com/office/drawing/2014/main" id="{CB45CC44-4E04-422B-A845-EF00426FD84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5 Punten </a:t>
            </a:r>
          </a:p>
        </p:txBody>
      </p:sp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17339174-4040-4729-9D88-C025AFCED0B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9AD74DFD-5D8C-4636-91E8-64F9B28A110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64CE28E7-7E55-4BA7-AA0E-2602B253C9D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1" name="Afbeelding 170">
            <a:extLst>
              <a:ext uri="{FF2B5EF4-FFF2-40B4-BE49-F238E27FC236}">
                <a16:creationId xmlns:a16="http://schemas.microsoft.com/office/drawing/2014/main" id="{8B8692ED-9B70-473A-BC96-93D1F1769D4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9" name="Rond diagonale hoek rechthoek 17">
            <a:extLst>
              <a:ext uri="{FF2B5EF4-FFF2-40B4-BE49-F238E27FC236}">
                <a16:creationId xmlns:a16="http://schemas.microsoft.com/office/drawing/2014/main" id="{B1905D51-5A39-4F20-A338-92C3CC435166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767BF83E-1779-4155-A97C-C0B5B6B89DA6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31" name="Tekstvak 130">
            <a:extLst>
              <a:ext uri="{FF2B5EF4-FFF2-40B4-BE49-F238E27FC236}">
                <a16:creationId xmlns:a16="http://schemas.microsoft.com/office/drawing/2014/main" id="{2777AE6E-8301-47B1-A51E-85F491121D61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37AEFFD8-2137-43FC-950E-3479D6BEA7B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416684055"/>
      </p:ext>
    </p:extLst>
  </p:cSld>
  <p:clrMapOvr>
    <a:masterClrMapping/>
  </p:clrMapOvr>
  <p:transition advClick="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22668E36-B5BF-42B7-9D48-6CACFCDFAD9B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9C71379E-492F-4305-96AD-23B872D506B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9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710E14DD-4C4F-4284-BB90-D7239F8AC86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A0A915AC-7589-4F95-BCD6-112F4DF49F16}"/>
              </a:ext>
            </a:extLst>
          </p:cNvPr>
          <p:cNvSpPr txBox="1"/>
          <p:nvPr/>
        </p:nvSpPr>
        <p:spPr>
          <a:xfrm>
            <a:off x="3077285" y="31248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is minimaal een 5-kaart en vanaf 0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Weet u het nu?</a:t>
            </a:r>
          </a:p>
        </p:txBody>
      </p:sp>
      <p:sp>
        <p:nvSpPr>
          <p:cNvPr id="14" name="Rond diagonale hoek rechthoek 17">
            <a:extLst>
              <a:ext uri="{FF2B5EF4-FFF2-40B4-BE49-F238E27FC236}">
                <a16:creationId xmlns:a16="http://schemas.microsoft.com/office/drawing/2014/main" id="{158A0559-0F47-41B8-805A-B789220DF316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57B9F7D7-E254-4E1E-919C-6CBB94718D3D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A41F5A6A-5838-4A3F-83F6-0057750D73FC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15DDBC9F-B5E3-4E54-B44F-4125D6C9C9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53481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H986532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A290C6DA-B49C-466D-BFB3-89F7637A0D5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5 Punten </a:t>
            </a: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7641493C-7AC8-4191-B7EC-99C0DC44DE9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76C7AA48-E3FD-48A5-81EF-6D1C14EBA66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46A3AEE8-3303-45F0-B627-D13BA78CB43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9BA95A02-22A3-4BD5-9F5D-8FA03977FCF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8" name="Tekstvak 27">
            <a:extLst>
              <a:ext uri="{FF2B5EF4-FFF2-40B4-BE49-F238E27FC236}">
                <a16:creationId xmlns:a16="http://schemas.microsoft.com/office/drawing/2014/main" id="{90D2D9B2-A5E9-48D1-9B77-BEE7923AE29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390186516"/>
      </p:ext>
    </p:extLst>
  </p:cSld>
  <p:clrMapOvr>
    <a:masterClrMapping/>
  </p:clrMapOvr>
  <p:transition advClick="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F2F6EC96-FE80-422E-AF88-0A09D8AE093D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9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177E2390-80ED-4A7C-8F2D-4B2697D5AF23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D2120CD5-C024-48F1-AF3C-7DED3E3ECBB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8894112E-E725-4D96-9540-7F58BBC546BD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Prima geboden. Voor Jacoby heb je minimaal een 5-kaart nodig. Het kan ook een 6- of 7-kaart zijn. 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28789731-B907-485A-B40C-095C2464AC6E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sp>
        <p:nvSpPr>
          <p:cNvPr id="12" name="Rond diagonale hoek rechthoek 17">
            <a:extLst>
              <a:ext uri="{FF2B5EF4-FFF2-40B4-BE49-F238E27FC236}">
                <a16:creationId xmlns:a16="http://schemas.microsoft.com/office/drawing/2014/main" id="{CCB9B2CE-DD31-4ACF-B1DA-E64DEECCBD68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FC3B15A1-98E8-43CD-952B-1855BF13D6DC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D2B3B3C7-DD98-499A-BD65-952EF5162BE1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9CA26C91-4103-48DD-92E2-5A5652A9EB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53481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H986532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E34A0975-B457-4CC4-B8A9-065640EA9FB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5 Punten 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AC111A50-365D-4B3E-AB47-3CCAB8093D9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4F29362A-5584-4C09-A972-3CBE608483E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E30683DE-03C7-4D5E-A617-9E4E1382A19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C3705665-7736-439C-8EF2-D21E633B2FF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40A8750E-1600-4487-90CB-D1434690082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18000" y="3225600"/>
            <a:ext cx="213378" cy="190517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311B3580-A19E-4C0D-A98E-B63C392E275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497620187"/>
      </p:ext>
    </p:extLst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nd diagonale hoek rechthoek 2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1" name="Rond diagonale hoek rechthoek 3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26" name="Rechthoek 125">
            <a:hlinkClick r:id="rId7" action="ppaction://hlinksldjump"/>
            <a:extLst>
              <a:ext uri="{FF2B5EF4-FFF2-40B4-BE49-F238E27FC236}">
                <a16:creationId xmlns:a16="http://schemas.microsoft.com/office/drawing/2014/main" id="{3B873FBE-F973-4893-90CF-E32C24063572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132" name="Rechthoek 131">
            <a:hlinkClick r:id="rId7" action="ppaction://hlinksldjump"/>
            <a:extLst>
              <a:ext uri="{FF2B5EF4-FFF2-40B4-BE49-F238E27FC236}">
                <a16:creationId xmlns:a16="http://schemas.microsoft.com/office/drawing/2014/main" id="{2B725EFB-201D-4DFE-9123-94A3C585712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7" action="ppaction://hlinksldjump"/>
            <a:extLst>
              <a:ext uri="{FF2B5EF4-FFF2-40B4-BE49-F238E27FC236}">
                <a16:creationId xmlns:a16="http://schemas.microsoft.com/office/drawing/2014/main" id="{8E236E95-B76C-4A99-8E6E-FCC5319F1870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8" name="Rechthoek 137">
            <a:hlinkClick r:id="rId7" action="ppaction://hlinksldjump"/>
            <a:extLst>
              <a:ext uri="{FF2B5EF4-FFF2-40B4-BE49-F238E27FC236}">
                <a16:creationId xmlns:a16="http://schemas.microsoft.com/office/drawing/2014/main" id="{38C499BD-AAD1-4681-A82D-46AC041BF85D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9" name="Rechthoek 138">
            <a:hlinkClick r:id="rId7" action="ppaction://hlinksldjump"/>
            <a:extLst>
              <a:ext uri="{FF2B5EF4-FFF2-40B4-BE49-F238E27FC236}">
                <a16:creationId xmlns:a16="http://schemas.microsoft.com/office/drawing/2014/main" id="{48FF7A1D-FA19-47F7-AD57-CC7F410502AF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0" name="Rechthoek 139">
            <a:hlinkClick r:id="rId7" action="ppaction://hlinksldjump"/>
            <a:extLst>
              <a:ext uri="{FF2B5EF4-FFF2-40B4-BE49-F238E27FC236}">
                <a16:creationId xmlns:a16="http://schemas.microsoft.com/office/drawing/2014/main" id="{EDCCCEC4-C6F0-4CFB-A631-493D86541DA0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1" name="Rechthoek 14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BDB49F5-88FF-4C7D-B200-111910A6A158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2" name="Rechthoek 141">
            <a:hlinkClick r:id="rId7" action="ppaction://hlinksldjump"/>
            <a:extLst>
              <a:ext uri="{FF2B5EF4-FFF2-40B4-BE49-F238E27FC236}">
                <a16:creationId xmlns:a16="http://schemas.microsoft.com/office/drawing/2014/main" id="{02589381-8DA8-4633-9085-B5DF1D6FAC07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4" name="Rechthoek 143">
            <a:hlinkClick r:id="rId7" action="ppaction://hlinksldjump"/>
            <a:extLst>
              <a:ext uri="{FF2B5EF4-FFF2-40B4-BE49-F238E27FC236}">
                <a16:creationId xmlns:a16="http://schemas.microsoft.com/office/drawing/2014/main" id="{F9D811AA-2CAD-4055-9D1D-9D1F3A719690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45" name="Rechthoek 144">
            <a:hlinkClick r:id="rId7" action="ppaction://hlinksldjump"/>
            <a:extLst>
              <a:ext uri="{FF2B5EF4-FFF2-40B4-BE49-F238E27FC236}">
                <a16:creationId xmlns:a16="http://schemas.microsoft.com/office/drawing/2014/main" id="{89C4E870-CD0E-4275-9A3E-BB49CE595054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46" name="Rechthoek 145">
            <a:hlinkClick r:id="rId7" action="ppaction://hlinksldjump"/>
            <a:extLst>
              <a:ext uri="{FF2B5EF4-FFF2-40B4-BE49-F238E27FC236}">
                <a16:creationId xmlns:a16="http://schemas.microsoft.com/office/drawing/2014/main" id="{DE3F0A2D-FBFB-4223-A841-5F8A398CA8A3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49" name="Rechthoek 148">
            <a:hlinkClick r:id="rId7" action="ppaction://hlinksldjump"/>
            <a:extLst>
              <a:ext uri="{FF2B5EF4-FFF2-40B4-BE49-F238E27FC236}">
                <a16:creationId xmlns:a16="http://schemas.microsoft.com/office/drawing/2014/main" id="{B2E9AACC-0246-4515-BBA0-D071864C5AAB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1" name="Rechthoek 150">
            <a:hlinkClick r:id="rId7" action="ppaction://hlinksldjump"/>
            <a:extLst>
              <a:ext uri="{FF2B5EF4-FFF2-40B4-BE49-F238E27FC236}">
                <a16:creationId xmlns:a16="http://schemas.microsoft.com/office/drawing/2014/main" id="{766FAF74-4E27-443D-A325-0B7FA78694AD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52" name="Rechthoek 151">
            <a:hlinkClick r:id="rId7" action="ppaction://hlinksldjump"/>
            <a:extLst>
              <a:ext uri="{FF2B5EF4-FFF2-40B4-BE49-F238E27FC236}">
                <a16:creationId xmlns:a16="http://schemas.microsoft.com/office/drawing/2014/main" id="{A5D93847-46D5-43CF-8692-11E1867D033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53" name="Rechthoek 152">
            <a:hlinkClick r:id="rId7" action="ppaction://hlinksldjump"/>
            <a:extLst>
              <a:ext uri="{FF2B5EF4-FFF2-40B4-BE49-F238E27FC236}">
                <a16:creationId xmlns:a16="http://schemas.microsoft.com/office/drawing/2014/main" id="{10045AA4-BD9A-4727-8B3C-7BBE1AB0A647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54" name="Rechthoek 153">
            <a:hlinkClick r:id="rId7" action="ppaction://hlinksldjump"/>
            <a:extLst>
              <a:ext uri="{FF2B5EF4-FFF2-40B4-BE49-F238E27FC236}">
                <a16:creationId xmlns:a16="http://schemas.microsoft.com/office/drawing/2014/main" id="{536C8ECD-A04B-4E22-AB39-A1B8ED684264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5" name="Rechthoek 154">
            <a:hlinkClick r:id="rId7" action="ppaction://hlinksldjump"/>
            <a:extLst>
              <a:ext uri="{FF2B5EF4-FFF2-40B4-BE49-F238E27FC236}">
                <a16:creationId xmlns:a16="http://schemas.microsoft.com/office/drawing/2014/main" id="{9DE9B0A2-DE0A-4FAD-BA94-647BA1034852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6" name="Rechthoek 155">
            <a:hlinkClick r:id="rId7" action="ppaction://hlinksldjump"/>
            <a:extLst>
              <a:ext uri="{FF2B5EF4-FFF2-40B4-BE49-F238E27FC236}">
                <a16:creationId xmlns:a16="http://schemas.microsoft.com/office/drawing/2014/main" id="{8305699C-420E-4871-9859-F58A9C30B335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57" name="Rechthoek 156">
            <a:hlinkClick r:id="rId8" action="ppaction://hlinksldjump"/>
            <a:extLst>
              <a:ext uri="{FF2B5EF4-FFF2-40B4-BE49-F238E27FC236}">
                <a16:creationId xmlns:a16="http://schemas.microsoft.com/office/drawing/2014/main" id="{5AA59E52-0E7F-49D2-B850-AF3097346AC1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58" name="Rechthoek 157">
            <a:hlinkClick r:id="rId7" action="ppaction://hlinksldjump"/>
            <a:extLst>
              <a:ext uri="{FF2B5EF4-FFF2-40B4-BE49-F238E27FC236}">
                <a16:creationId xmlns:a16="http://schemas.microsoft.com/office/drawing/2014/main" id="{C2366456-8614-4537-9E94-C474395E9CEC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9" name="Rechthoek 158">
            <a:hlinkClick r:id="rId7" action="ppaction://hlinksldjump"/>
            <a:extLst>
              <a:ext uri="{FF2B5EF4-FFF2-40B4-BE49-F238E27FC236}">
                <a16:creationId xmlns:a16="http://schemas.microsoft.com/office/drawing/2014/main" id="{CA5F8738-8BFE-4C26-983A-7DE76970ED18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60" name="Rechthoek 159">
            <a:hlinkClick r:id="rId9" action="ppaction://hlinksldjump"/>
            <a:extLst>
              <a:ext uri="{FF2B5EF4-FFF2-40B4-BE49-F238E27FC236}">
                <a16:creationId xmlns:a16="http://schemas.microsoft.com/office/drawing/2014/main" id="{76393CD1-88A2-41A8-9D8C-2D6BB908D839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61" name="Rechthoek 160">
            <a:hlinkClick r:id="rId7" action="ppaction://hlinksldjump"/>
            <a:extLst>
              <a:ext uri="{FF2B5EF4-FFF2-40B4-BE49-F238E27FC236}">
                <a16:creationId xmlns:a16="http://schemas.microsoft.com/office/drawing/2014/main" id="{BC24B30C-295E-460B-A5D9-11FCBE82D560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1" name="Rechthoek 190">
            <a:hlinkClick r:id="rId7" action="ppaction://hlinksldjump"/>
            <a:extLst>
              <a:ext uri="{FF2B5EF4-FFF2-40B4-BE49-F238E27FC236}">
                <a16:creationId xmlns:a16="http://schemas.microsoft.com/office/drawing/2014/main" id="{8114AC7A-EDC4-41A4-BFB8-BAD7BCE9454C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2" name="Rechthoek 191">
            <a:hlinkClick r:id="rId7" action="ppaction://hlinksldjump"/>
            <a:extLst>
              <a:ext uri="{FF2B5EF4-FFF2-40B4-BE49-F238E27FC236}">
                <a16:creationId xmlns:a16="http://schemas.microsoft.com/office/drawing/2014/main" id="{A547A038-567D-4810-9AC2-731F1DA658CA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3" name="Rechthoek 192">
            <a:hlinkClick r:id="rId7" action="ppaction://hlinksldjump"/>
            <a:extLst>
              <a:ext uri="{FF2B5EF4-FFF2-40B4-BE49-F238E27FC236}">
                <a16:creationId xmlns:a16="http://schemas.microsoft.com/office/drawing/2014/main" id="{DF443FAF-093E-4A37-98E5-B1E935EAF8B9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4" name="Rechthoek 193">
            <a:hlinkClick r:id="rId7" action="ppaction://hlinksldjump"/>
            <a:extLst>
              <a:ext uri="{FF2B5EF4-FFF2-40B4-BE49-F238E27FC236}">
                <a16:creationId xmlns:a16="http://schemas.microsoft.com/office/drawing/2014/main" id="{E0DB4C6B-6A6E-4EC5-90F5-6D47B37D4DC7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95" name="Rechthoek 194">
            <a:hlinkClick r:id="rId7" action="ppaction://hlinksldjump"/>
            <a:extLst>
              <a:ext uri="{FF2B5EF4-FFF2-40B4-BE49-F238E27FC236}">
                <a16:creationId xmlns:a16="http://schemas.microsoft.com/office/drawing/2014/main" id="{5347321E-68EA-412B-B9CF-63545B73404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6" name="Rechthoek 195">
            <a:hlinkClick r:id="rId7" action="ppaction://hlinksldjump"/>
            <a:extLst>
              <a:ext uri="{FF2B5EF4-FFF2-40B4-BE49-F238E27FC236}">
                <a16:creationId xmlns:a16="http://schemas.microsoft.com/office/drawing/2014/main" id="{E453F264-6660-4464-801F-B2619B171BF3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7" name="Rechthoek 196">
            <a:hlinkClick r:id="rId7" action="ppaction://hlinksldjump"/>
            <a:extLst>
              <a:ext uri="{FF2B5EF4-FFF2-40B4-BE49-F238E27FC236}">
                <a16:creationId xmlns:a16="http://schemas.microsoft.com/office/drawing/2014/main" id="{2562E1FF-ACE0-42E9-BC88-820C83E0FEDF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8" name="Rechthoek 197">
            <a:hlinkClick r:id="rId7" action="ppaction://hlinksldjump"/>
            <a:extLst>
              <a:ext uri="{FF2B5EF4-FFF2-40B4-BE49-F238E27FC236}">
                <a16:creationId xmlns:a16="http://schemas.microsoft.com/office/drawing/2014/main" id="{A27C9AB3-D8EF-4E81-AAFD-D466B06FFF4A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99" name="Rechthoek 198">
            <a:hlinkClick r:id="rId7" action="ppaction://hlinksldjump"/>
            <a:extLst>
              <a:ext uri="{FF2B5EF4-FFF2-40B4-BE49-F238E27FC236}">
                <a16:creationId xmlns:a16="http://schemas.microsoft.com/office/drawing/2014/main" id="{25D6CB27-C43E-4AFF-A4C4-4C93B235035B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200" name="Rechthoek 199">
            <a:hlinkClick r:id="rId7" action="ppaction://hlinksldjump"/>
            <a:extLst>
              <a:ext uri="{FF2B5EF4-FFF2-40B4-BE49-F238E27FC236}">
                <a16:creationId xmlns:a16="http://schemas.microsoft.com/office/drawing/2014/main" id="{A1299411-26A2-49F2-A288-CA5EB656A41A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01" name="Rechthoek 200">
            <a:hlinkClick r:id="rId7" action="ppaction://hlinksldjump"/>
            <a:extLst>
              <a:ext uri="{FF2B5EF4-FFF2-40B4-BE49-F238E27FC236}">
                <a16:creationId xmlns:a16="http://schemas.microsoft.com/office/drawing/2014/main" id="{DB66BC44-2550-4BBB-BA10-D1493170E127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202" name="Rechthoek 201">
            <a:hlinkClick r:id="rId8" action="ppaction://hlinksldjump"/>
            <a:extLst>
              <a:ext uri="{FF2B5EF4-FFF2-40B4-BE49-F238E27FC236}">
                <a16:creationId xmlns:a16="http://schemas.microsoft.com/office/drawing/2014/main" id="{8A510173-6946-44B9-95BF-9CEEB89BE9FA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203" name="Rechthoek 202">
            <a:hlinkClick r:id="rId7" action="ppaction://hlinksldjump"/>
            <a:extLst>
              <a:ext uri="{FF2B5EF4-FFF2-40B4-BE49-F238E27FC236}">
                <a16:creationId xmlns:a16="http://schemas.microsoft.com/office/drawing/2014/main" id="{D4A3EF58-DA2D-41A3-A3F8-F2EB49A6BCB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04" name="Rechthoek 203">
            <a:hlinkClick r:id="rId7" action="ppaction://hlinksldjump"/>
            <a:extLst>
              <a:ext uri="{FF2B5EF4-FFF2-40B4-BE49-F238E27FC236}">
                <a16:creationId xmlns:a16="http://schemas.microsoft.com/office/drawing/2014/main" id="{CDC1B10D-528F-4E3A-BDBA-991711BBF173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05" name="Afbeelding 204">
            <a:hlinkClick r:id="rId9" action="ppaction://hlinksldjump"/>
            <a:extLst>
              <a:ext uri="{FF2B5EF4-FFF2-40B4-BE49-F238E27FC236}">
                <a16:creationId xmlns:a16="http://schemas.microsoft.com/office/drawing/2014/main" id="{CC92A425-167A-4EFD-9207-4C2F96B5B5E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206" name="Afbeelding 205">
            <a:hlinkClick r:id="rId7" action="ppaction://hlinksldjump"/>
            <a:extLst>
              <a:ext uri="{FF2B5EF4-FFF2-40B4-BE49-F238E27FC236}">
                <a16:creationId xmlns:a16="http://schemas.microsoft.com/office/drawing/2014/main" id="{E115B535-4652-499E-B4E1-550A159245B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207" name="Afbeelding 206">
            <a:hlinkClick r:id="rId7" action="ppaction://hlinksldjump"/>
            <a:extLst>
              <a:ext uri="{FF2B5EF4-FFF2-40B4-BE49-F238E27FC236}">
                <a16:creationId xmlns:a16="http://schemas.microsoft.com/office/drawing/2014/main" id="{33C6C3C2-0940-4EC7-9FE1-BED9FB57084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208" name="Afbeelding 207">
            <a:hlinkClick r:id="rId7" action="ppaction://hlinksldjump"/>
            <a:extLst>
              <a:ext uri="{FF2B5EF4-FFF2-40B4-BE49-F238E27FC236}">
                <a16:creationId xmlns:a16="http://schemas.microsoft.com/office/drawing/2014/main" id="{4D0DB6CE-5CBE-4A86-B02D-7B968479F5F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209" name="Afbeelding 208">
            <a:hlinkClick r:id="rId7" action="ppaction://hlinksldjump"/>
            <a:extLst>
              <a:ext uri="{FF2B5EF4-FFF2-40B4-BE49-F238E27FC236}">
                <a16:creationId xmlns:a16="http://schemas.microsoft.com/office/drawing/2014/main" id="{CB9D3576-541F-4519-8316-16112AE244E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210" name="Afbeelding 209">
            <a:hlinkClick r:id="rId7" action="ppaction://hlinksldjump"/>
            <a:extLst>
              <a:ext uri="{FF2B5EF4-FFF2-40B4-BE49-F238E27FC236}">
                <a16:creationId xmlns:a16="http://schemas.microsoft.com/office/drawing/2014/main" id="{E793F213-0DA8-4FA4-B252-F5E3194B918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211" name="Afbeelding 210">
            <a:hlinkClick r:id="rId7" action="ppaction://hlinksldjump"/>
            <a:extLst>
              <a:ext uri="{FF2B5EF4-FFF2-40B4-BE49-F238E27FC236}">
                <a16:creationId xmlns:a16="http://schemas.microsoft.com/office/drawing/2014/main" id="{E6E01D6C-CF79-4F99-BE39-9C6AEBBC970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212" name="Afbeelding 211">
            <a:hlinkClick r:id="rId7" action="ppaction://hlinksldjump"/>
            <a:extLst>
              <a:ext uri="{FF2B5EF4-FFF2-40B4-BE49-F238E27FC236}">
                <a16:creationId xmlns:a16="http://schemas.microsoft.com/office/drawing/2014/main" id="{82CF29BB-A3CF-4DF4-BEC2-21050711D97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213" name="Afbeelding 212">
            <a:hlinkClick r:id="rId7" action="ppaction://hlinksldjump"/>
            <a:extLst>
              <a:ext uri="{FF2B5EF4-FFF2-40B4-BE49-F238E27FC236}">
                <a16:creationId xmlns:a16="http://schemas.microsoft.com/office/drawing/2014/main" id="{467E7F1E-723B-4925-BEA6-A876FD63146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214" name="Afbeelding 213">
            <a:hlinkClick r:id="rId7" action="ppaction://hlinksldjump"/>
            <a:extLst>
              <a:ext uri="{FF2B5EF4-FFF2-40B4-BE49-F238E27FC236}">
                <a16:creationId xmlns:a16="http://schemas.microsoft.com/office/drawing/2014/main" id="{7F97EA5D-9866-420B-A215-643A2891E87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215" name="Afbeelding 214">
            <a:hlinkClick r:id="rId8" action="ppaction://hlinksldjump"/>
            <a:extLst>
              <a:ext uri="{FF2B5EF4-FFF2-40B4-BE49-F238E27FC236}">
                <a16:creationId xmlns:a16="http://schemas.microsoft.com/office/drawing/2014/main" id="{091F97D5-FE1D-415A-A2CE-36F102CD932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216" name="Afbeelding 215">
            <a:hlinkClick r:id="rId7" action="ppaction://hlinksldjump"/>
            <a:extLst>
              <a:ext uri="{FF2B5EF4-FFF2-40B4-BE49-F238E27FC236}">
                <a16:creationId xmlns:a16="http://schemas.microsoft.com/office/drawing/2014/main" id="{A5516001-5D65-42B4-98DB-3B34973BD0F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217" name="Afbeelding 216">
            <a:hlinkClick r:id="rId7" action="ppaction://hlinksldjump"/>
            <a:extLst>
              <a:ext uri="{FF2B5EF4-FFF2-40B4-BE49-F238E27FC236}">
                <a16:creationId xmlns:a16="http://schemas.microsoft.com/office/drawing/2014/main" id="{B13093D8-1D93-4BE8-9C36-C0C5466477B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218" name="Afbeelding 217">
            <a:hlinkClick r:id="rId7" action="ppaction://hlinksldjump"/>
            <a:extLst>
              <a:ext uri="{FF2B5EF4-FFF2-40B4-BE49-F238E27FC236}">
                <a16:creationId xmlns:a16="http://schemas.microsoft.com/office/drawing/2014/main" id="{29119B27-7D05-4BAF-A1D1-6EFE407A9C6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219" name="Afbeelding 218">
            <a:hlinkClick r:id="rId7" action="ppaction://hlinksldjump"/>
            <a:extLst>
              <a:ext uri="{FF2B5EF4-FFF2-40B4-BE49-F238E27FC236}">
                <a16:creationId xmlns:a16="http://schemas.microsoft.com/office/drawing/2014/main" id="{E6ACC375-3F67-46D4-B87C-305F92BC5DF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220" name="Afbeelding 219">
            <a:hlinkClick r:id="rId7" action="ppaction://hlinksldjump"/>
            <a:extLst>
              <a:ext uri="{FF2B5EF4-FFF2-40B4-BE49-F238E27FC236}">
                <a16:creationId xmlns:a16="http://schemas.microsoft.com/office/drawing/2014/main" id="{07ED6566-17E3-4315-A671-24F7C4985D3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221" name="Afbeelding 220">
            <a:hlinkClick r:id="rId7" action="ppaction://hlinksldjump"/>
            <a:extLst>
              <a:ext uri="{FF2B5EF4-FFF2-40B4-BE49-F238E27FC236}">
                <a16:creationId xmlns:a16="http://schemas.microsoft.com/office/drawing/2014/main" id="{B3075B68-508E-48A9-9A4C-08540F7287B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222" name="Afbeelding 221">
            <a:hlinkClick r:id="rId7" action="ppaction://hlinksldjump"/>
            <a:extLst>
              <a:ext uri="{FF2B5EF4-FFF2-40B4-BE49-F238E27FC236}">
                <a16:creationId xmlns:a16="http://schemas.microsoft.com/office/drawing/2014/main" id="{0FA4D86E-FD4D-444E-AA40-1DE34CE9C90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223" name="Afbeelding 222">
            <a:hlinkClick r:id="rId7" action="ppaction://hlinksldjump"/>
            <a:extLst>
              <a:ext uri="{FF2B5EF4-FFF2-40B4-BE49-F238E27FC236}">
                <a16:creationId xmlns:a16="http://schemas.microsoft.com/office/drawing/2014/main" id="{EDC474B3-07C1-43F4-9FA0-ADA015DE1F7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224" name="Afbeelding 223">
            <a:hlinkClick r:id="rId7" action="ppaction://hlinksldjump"/>
            <a:extLst>
              <a:ext uri="{FF2B5EF4-FFF2-40B4-BE49-F238E27FC236}">
                <a16:creationId xmlns:a16="http://schemas.microsoft.com/office/drawing/2014/main" id="{1B765E1C-6075-41D1-8602-0FBD2A2F625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225" name="Afbeelding 224">
            <a:hlinkClick r:id="rId7" action="ppaction://hlinksldjump"/>
            <a:extLst>
              <a:ext uri="{FF2B5EF4-FFF2-40B4-BE49-F238E27FC236}">
                <a16:creationId xmlns:a16="http://schemas.microsoft.com/office/drawing/2014/main" id="{00ACEC0B-1D7B-40E4-BBEA-52D0070B807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226" name="Afbeelding 225">
            <a:hlinkClick r:id="rId7" action="ppaction://hlinksldjump"/>
            <a:extLst>
              <a:ext uri="{FF2B5EF4-FFF2-40B4-BE49-F238E27FC236}">
                <a16:creationId xmlns:a16="http://schemas.microsoft.com/office/drawing/2014/main" id="{3123DA92-F150-4E80-9D28-1B0FFB3785B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227" name="Afbeelding 226">
            <a:hlinkClick r:id="rId7" action="ppaction://hlinksldjump"/>
            <a:extLst>
              <a:ext uri="{FF2B5EF4-FFF2-40B4-BE49-F238E27FC236}">
                <a16:creationId xmlns:a16="http://schemas.microsoft.com/office/drawing/2014/main" id="{A9AE5B3B-8448-4F99-978C-1F969CDB989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228" name="Afbeelding 227">
            <a:hlinkClick r:id="rId7" action="ppaction://hlinksldjump"/>
            <a:extLst>
              <a:ext uri="{FF2B5EF4-FFF2-40B4-BE49-F238E27FC236}">
                <a16:creationId xmlns:a16="http://schemas.microsoft.com/office/drawing/2014/main" id="{C508C467-0DF7-4CE4-A705-51EB6393EBB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229" name="Afbeelding 228">
            <a:hlinkClick r:id="rId7" action="ppaction://hlinksldjump"/>
            <a:extLst>
              <a:ext uri="{FF2B5EF4-FFF2-40B4-BE49-F238E27FC236}">
                <a16:creationId xmlns:a16="http://schemas.microsoft.com/office/drawing/2014/main" id="{74E23210-E403-412D-8F4E-7A868E4ED72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230" name="Afbeelding 229">
            <a:hlinkClick r:id="rId7" action="ppaction://hlinksldjump"/>
            <a:extLst>
              <a:ext uri="{FF2B5EF4-FFF2-40B4-BE49-F238E27FC236}">
                <a16:creationId xmlns:a16="http://schemas.microsoft.com/office/drawing/2014/main" id="{BE059B9E-37C7-48DE-904F-F0E81EDF6E7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231" name="Rechthoek 230">
            <a:hlinkClick r:id="rId7" action="ppaction://hlinksldjump"/>
            <a:extLst>
              <a:ext uri="{FF2B5EF4-FFF2-40B4-BE49-F238E27FC236}">
                <a16:creationId xmlns:a16="http://schemas.microsoft.com/office/drawing/2014/main" id="{C529A60A-A407-4EC2-B424-409906E964B9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32" name="Afbeelding 231">
            <a:hlinkClick r:id="rId7" action="ppaction://hlinksldjump"/>
            <a:extLst>
              <a:ext uri="{FF2B5EF4-FFF2-40B4-BE49-F238E27FC236}">
                <a16:creationId xmlns:a16="http://schemas.microsoft.com/office/drawing/2014/main" id="{1D7D1B05-58BB-4704-81B3-A7EB17FAD0B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3" name="Rechthoek 232">
            <a:hlinkClick r:id="rId7" action="ppaction://hlinksldjump"/>
            <a:extLst>
              <a:ext uri="{FF2B5EF4-FFF2-40B4-BE49-F238E27FC236}">
                <a16:creationId xmlns:a16="http://schemas.microsoft.com/office/drawing/2014/main" id="{56AEFD50-7D1C-497F-BA55-52F405A99E68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4" name="Rechthoek 233">
            <a:hlinkClick r:id="rId7" action="ppaction://hlinksldjump"/>
            <a:extLst>
              <a:ext uri="{FF2B5EF4-FFF2-40B4-BE49-F238E27FC236}">
                <a16:creationId xmlns:a16="http://schemas.microsoft.com/office/drawing/2014/main" id="{0E2048A8-1D2D-4E6E-905E-EC069C03A69B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5" name="Rechthoek 234">
            <a:hlinkClick r:id="rId7" action="ppaction://hlinksldjump"/>
            <a:extLst>
              <a:ext uri="{FF2B5EF4-FFF2-40B4-BE49-F238E27FC236}">
                <a16:creationId xmlns:a16="http://schemas.microsoft.com/office/drawing/2014/main" id="{8A005D1F-94E6-4AA6-A48F-7E4633461E83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6" name="Rond diagonale hoek rechthoek 28">
            <a:extLst>
              <a:ext uri="{FF2B5EF4-FFF2-40B4-BE49-F238E27FC236}">
                <a16:creationId xmlns:a16="http://schemas.microsoft.com/office/drawing/2014/main" id="{0D11445B-E1C4-45FD-B87F-9F31A3E3FB5D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</a:t>
            </a:r>
          </a:p>
        </p:txBody>
      </p:sp>
      <p:pic>
        <p:nvPicPr>
          <p:cNvPr id="237" name="Afbeelding 236">
            <a:hlinkClick r:id="rId7" action="ppaction://hlinksldjump"/>
            <a:extLst>
              <a:ext uri="{FF2B5EF4-FFF2-40B4-BE49-F238E27FC236}">
                <a16:creationId xmlns:a16="http://schemas.microsoft.com/office/drawing/2014/main" id="{0C5EB966-6528-4FCE-B3B4-7BA26BC735F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87" name="Tekstvak 86">
            <a:extLst>
              <a:ext uri="{FF2B5EF4-FFF2-40B4-BE49-F238E27FC236}">
                <a16:creationId xmlns:a16="http://schemas.microsoft.com/office/drawing/2014/main" id="{B6F324D3-E62F-446F-9051-A707A5F20F8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99" name="Tabel 98">
            <a:extLst>
              <a:ext uri="{FF2B5EF4-FFF2-40B4-BE49-F238E27FC236}">
                <a16:creationId xmlns:a16="http://schemas.microsoft.com/office/drawing/2014/main" id="{2613DAC3-238D-479D-B0B8-6CD1D7ECA7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07342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00" name="Rechthoek 99">
            <a:extLst>
              <a:ext uri="{FF2B5EF4-FFF2-40B4-BE49-F238E27FC236}">
                <a16:creationId xmlns:a16="http://schemas.microsoft.com/office/drawing/2014/main" id="{8ECE7708-660D-41B9-A690-86DC3BDDAF68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01" name="Afbeelding 100">
            <a:extLst>
              <a:ext uri="{FF2B5EF4-FFF2-40B4-BE49-F238E27FC236}">
                <a16:creationId xmlns:a16="http://schemas.microsoft.com/office/drawing/2014/main" id="{398BF092-18B9-473F-B115-D6ED81AB4A3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02" name="Afbeelding 101">
            <a:extLst>
              <a:ext uri="{FF2B5EF4-FFF2-40B4-BE49-F238E27FC236}">
                <a16:creationId xmlns:a16="http://schemas.microsoft.com/office/drawing/2014/main" id="{843D6B1E-04CC-40DD-9F00-74B141CA4C8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03" name="Afbeelding 102">
            <a:extLst>
              <a:ext uri="{FF2B5EF4-FFF2-40B4-BE49-F238E27FC236}">
                <a16:creationId xmlns:a16="http://schemas.microsoft.com/office/drawing/2014/main" id="{C7316C47-5F6E-4CB8-908F-F038049EB1B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04" name="Afbeelding 103">
            <a:extLst>
              <a:ext uri="{FF2B5EF4-FFF2-40B4-BE49-F238E27FC236}">
                <a16:creationId xmlns:a16="http://schemas.microsoft.com/office/drawing/2014/main" id="{F957EA2C-0919-4DE5-98BC-A01B01D0083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95" name="Rond diagonale hoek rechthoek 17">
            <a:extLst>
              <a:ext uri="{FF2B5EF4-FFF2-40B4-BE49-F238E27FC236}">
                <a16:creationId xmlns:a16="http://schemas.microsoft.com/office/drawing/2014/main" id="{1813DEDB-6B21-4D2B-BB83-C26AA182A8BA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96" name="Tekstvak 95">
            <a:extLst>
              <a:ext uri="{FF2B5EF4-FFF2-40B4-BE49-F238E27FC236}">
                <a16:creationId xmlns:a16="http://schemas.microsoft.com/office/drawing/2014/main" id="{0B23BA0E-D01B-4043-A285-403DF23AF87D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08" name="Tekstvak 107">
            <a:extLst>
              <a:ext uri="{FF2B5EF4-FFF2-40B4-BE49-F238E27FC236}">
                <a16:creationId xmlns:a16="http://schemas.microsoft.com/office/drawing/2014/main" id="{1026F7EE-0CAE-461A-94E5-39F8EB5209B6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sp>
        <p:nvSpPr>
          <p:cNvPr id="89" name="Tekstvak 88">
            <a:extLst>
              <a:ext uri="{FF2B5EF4-FFF2-40B4-BE49-F238E27FC236}">
                <a16:creationId xmlns:a16="http://schemas.microsoft.com/office/drawing/2014/main" id="{66BE8764-A080-4AF9-A993-78F923A5146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44DC75BD-D401-4B77-BA57-258BD7AFC20C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D0AD398C-3740-41BE-A3DF-B827B02BB297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A9F3757B-F70A-4BDF-AA8A-9DF68AFB3EB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E93F7346-1145-4BBD-98E9-3D9C5E3E76A6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F9366275-F0AE-4D55-9F71-96B853A1372C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4C1D9127-C702-4B66-A36F-A2041FE5DB5C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4690F00-53DC-4EBD-ABB1-39D048C1080F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155C8AE7-7800-42CA-B7D4-A71E9D4CFB39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67D1B2A3-4E2F-464E-B7CB-4A0CD80DB0A1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52B4F458-D3D2-4215-AEE9-B01E42FDAA6B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CB55030E-3A4D-4BCB-A256-E257AB20A85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15C32682-BA52-418A-A760-FDDC34F8102A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FD03B4CB-8DAC-454F-AC64-69D2DB274CC4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AE94EFA6-18A3-46BE-A71C-E84B67D32009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90F54DA6-A4A0-4448-A3BB-2FB18DF7FAE9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F8903F2A-BD3B-4AC0-BA86-E68E672AB4A9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95CE9C03-2CCD-42A0-867E-9490520518E0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42161B47-E075-4150-8B98-A90787223448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0" action="ppaction://hlinksldjump"/>
            <a:extLst>
              <a:ext uri="{FF2B5EF4-FFF2-40B4-BE49-F238E27FC236}">
                <a16:creationId xmlns:a16="http://schemas.microsoft.com/office/drawing/2014/main" id="{F86E82C0-9AB0-4087-AD0C-1E27FD8EDDBF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EBD97BAF-2DB6-4342-AA2D-6D47E4E5051E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09AB2258-E1E8-4C39-AC46-58679BFE763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BE0DF693-A3EB-4F6C-AF6B-C4BD9E3BB373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E4B93CD0-9707-4B23-AE9D-613CE984E6B0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D7E356FF-E4F4-4FCE-9996-E12AEB0D16D3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9FB46596-4965-453A-9BC3-21FD2C892132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5A63CF52-2469-4E7F-ACE3-D4EEC19F62F3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12B81DBA-1FDA-43EE-BC65-5DF970675001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9D4B4FE-2195-4217-BF4D-3DF4A18CB0C9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842C6EE6-1ACF-469C-B64B-BD63413C6BA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B1569FA6-08CB-4D3D-9C33-451066016F9E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2B411670-E7EB-4A23-A26F-2B0DB4CCDD05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5511133C-8F46-40DD-8090-73A438311776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9845A6E9-023E-42CA-B8DC-5CB6E3440F65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CA1F42A8-258F-4DB1-9B54-0A1F8F130893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C2753C7E-5EB3-429D-99D4-B474C2D99398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77128D20-AFB4-4938-BED4-1C0B6D7DFC81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2D604D40-7D27-49AA-AD3F-978B04D98F18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D230FB45-2C2C-44E4-A677-2A8DD8C5003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7886B153-7F56-4AB2-B727-A6CB24ADC55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1B90363A-4300-47FA-BA14-7645270AB35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9144242B-7A4A-484C-9A5A-3CE0AACCF50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EDAD52C1-3DA3-480D-9478-A4D190F8409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F7182C01-3AB7-4D73-B391-68BA860C64A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46A3D7E2-6648-4EE1-943D-0976D5F20BB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BA0AD908-2F82-4994-AB1E-CEE6DB3C342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E7474698-F679-445F-BD64-8A6D97D81AA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280985F1-0C72-4F61-8133-3678EBA4130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98B9F82F-7E2D-467E-98A7-125442FC29D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57158AF4-6F42-4126-B078-1543C86FF97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C118AB31-3F5D-45FD-B049-1A9DF6D5199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38B56F47-EF19-4B4F-A03C-F8924F72801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2C61CD5A-D8FB-4347-9321-310ECD6045B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7A5D0816-4FA5-4977-A67E-6FF5FCCEEAE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CFE5531-98CC-46F5-A158-9FF3A6C1645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F30FE416-7187-4CFC-9DB2-061C5E3DF97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FA177816-45FB-4A02-9869-CD07A779C16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2FC5C5D7-88E4-45C6-8802-AC28331B4B4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1B87380-B00C-44C1-9735-D68D1D5792E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BE5ADE62-0A90-4587-BCBF-4CBFAE99B78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F0C4967A-09D6-4580-A7C1-4AC63B48EB6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58A10826-062C-451F-9474-D728A51DE22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00241EBA-7947-4451-AA89-BA728307EE2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AECEFD37-E9B7-4A29-8FF0-9D6892BCC55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F3E04AF7-A33C-4074-AF1A-578C2FA42A11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AC8FD11A-6759-4D40-97A6-662B6455D64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55B88235-FE3A-41A7-A541-9C3D81BC7CD1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4B60E055-8BDB-4E80-8DC5-14DF5994FE1C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59807C65-4289-4359-B20E-5DA3CEF40727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240C6E2F-3B27-465A-97AD-595B5C63F6E3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10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C8F3DBF8-CD44-492D-B9A0-076424AB806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5041E83D-AFE4-4341-9EE8-F0056F116C0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BF8A6D6F-BD41-45AD-B357-5877A5E17D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79049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V9872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639BC372-4CA8-4B16-8B50-048E62BA5745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311EC2A2-5674-439F-8DFD-A73F0FC2D46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C2C1872D-4460-4BA7-A291-DD1DE3D6498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1D12CE62-AAA2-45B6-B81F-EB4DCF06E2F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3270D7C3-68DF-4DBE-B3A7-329E4E62FBC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68DE3F7C-0E40-4133-BB36-ED7795978C39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4F00D6B9-5EA5-47A7-BA0A-CD2639C8A27E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67E494E2-65DC-4E93-9DF2-6918FDD0D43B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33C7471C-1E18-4E58-9FC6-BF3C945DDC6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737448956"/>
      </p:ext>
    </p:extLst>
  </p:cSld>
  <p:clrMapOvr>
    <a:masterClrMapping/>
  </p:clrMapOvr>
  <p:transition advClick="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7BFA4D01-CEFA-404B-B206-8C50C96E5CE2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A031FA02-73F8-4BED-9CE8-B22BB75B482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10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BC00501-B65C-4DC5-AE35-B11160AC379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BC5CD049-63F6-4C46-90AA-92F8AF83D8EA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Om Jacoby in de lage kleuren te bieden, dus 2 schoppen, heeft u minimaal een 6-kaart klaveren nodig.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Heeft u 2 Sans Atout geboden, dan moet u uw punten en die van uw partner eens optellen.</a:t>
            </a:r>
          </a:p>
        </p:txBody>
      </p:sp>
      <p:sp>
        <p:nvSpPr>
          <p:cNvPr id="14" name="Rond diagonale hoek rechthoek 17">
            <a:extLst>
              <a:ext uri="{FF2B5EF4-FFF2-40B4-BE49-F238E27FC236}">
                <a16:creationId xmlns:a16="http://schemas.microsoft.com/office/drawing/2014/main" id="{86A1D638-5E62-4B38-965E-0CEE5471A916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B4FF6DEA-8DEF-449A-8E43-FD6304511ECF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7C41D2D-889D-4BE8-BE7C-A50475ACDA2C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877DA4C3-966C-4318-86FF-DD15E4C8CB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80108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V9872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F77DC6D6-9D5E-4D38-AB9B-3C7241EE371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38FA1FFD-8D99-472E-BF7E-BE6DFD028F4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45F80F36-3AE2-40A4-8025-D6AAAE94718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F73AF470-D2B8-4658-B0C6-927C0300543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BFBD3F8F-569A-449A-923F-65E41A2B644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8" name="Tekstvak 27">
            <a:extLst>
              <a:ext uri="{FF2B5EF4-FFF2-40B4-BE49-F238E27FC236}">
                <a16:creationId xmlns:a16="http://schemas.microsoft.com/office/drawing/2014/main" id="{202377DA-2E2C-43C7-B311-D33FB462B7E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083345519"/>
      </p:ext>
    </p:extLst>
  </p:cSld>
  <p:clrMapOvr>
    <a:masterClrMapping/>
  </p:clrMapOvr>
  <p:transition advClick="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084AFBEC-7AAF-42AB-A804-781779D7E86E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10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CE66EBD4-2D53-4990-9D58-996462A3C64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3C02361-056E-4673-B997-81F2DBA9F9D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55CBF63B-ECFF-41CE-AD98-BDBF31297CCD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Niks in de hoge kleuren en ook geen 6-kaart of langer in de lage kleuren. Wel voldoende punten voor de manche.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D6A5064D-6666-49EC-A565-FDF198D0A914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SA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1A045727-D4B5-4FE7-BDA1-2B84D1020D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80108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V9872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66382EDC-F9CF-4E7F-B5C3-99F2BEE9710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CE340CBD-7413-4B08-AA8B-290DD807304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CC6B8944-38E0-4178-B43C-DC5EDF66028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05CD2CC2-64A9-4C43-B208-98BABE778E8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0F726C43-49B9-4ACE-B7EA-928C06E7A06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6F95E124-E5F3-4072-B7E1-84FC64635D2D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02EBA40E-ECDA-4EEE-AC10-2B81EEBE5829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711D853C-A0DE-4F72-8B86-EEEE86FB756E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7962958-BCA6-47AA-8351-624463067DA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889271774"/>
      </p:ext>
    </p:extLst>
  </p:cSld>
  <p:clrMapOvr>
    <a:masterClrMapping/>
  </p:clrMapOvr>
  <p:transition advClick="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C00F0FDD-8E50-458C-8109-9EDED24181FB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1CC00D5A-B73B-4AAA-8629-17761883D96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2F881F73-402F-486A-8599-F922CC76B9C6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F4F8A9CA-6BB9-45E5-B4BA-822B37BC41F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C2EC9AB0-A308-48ED-A982-C981838F0D7F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1A45BBE5-101A-4033-ABE9-5A9AE6151DD4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9665167-EF21-4B59-9991-0242B3E9C1A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7BFCE152-534E-42B5-9F17-336E34170520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0" action="ppaction://hlinksldjump"/>
            <a:extLst>
              <a:ext uri="{FF2B5EF4-FFF2-40B4-BE49-F238E27FC236}">
                <a16:creationId xmlns:a16="http://schemas.microsoft.com/office/drawing/2014/main" id="{ED965DBF-C519-4D4D-AA2F-94F6C7CB3AB0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CC547973-602C-4C36-BEC1-778204794EBB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15024B36-B248-4309-ACB0-D9A59A0E3247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D942BD1C-75AC-4E73-942A-066B546EF8F6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5947A934-551A-4A13-A066-4E37FD8B50F2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0F43530A-31AA-4EF7-9845-3178DAF2FDE5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238D23E8-26FB-4004-B5A7-AB9EE9763426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FE329D5B-C2CF-43D6-BD7B-87D54760F701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9DA0237C-442F-476D-BAF7-D035E29606FF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04AB1572-B97D-443D-9447-C4DDDC032BB6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8D2EE7F9-993F-4F8C-AB7F-BBC051C2087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D75A0779-0565-4EBA-8300-7D55C250B9BB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9E33DA47-918B-4C45-806E-DB4BD0AD5CBD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FED6E7B9-09E4-4763-A470-BD54939AC565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90D60E43-C80E-4A22-AAC1-5EA354B6D68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12CC3286-4E29-48F9-BA42-8BA308E7D445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614F89F0-DE1A-479C-9E32-0B86A2D6912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3F21DDC9-BE4E-486C-B653-A003DD7053D0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A1B98C18-6933-4F7E-A977-A409ADF7391C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9C10F1F2-B3E9-4EE2-A12B-59E542847B60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A40B7888-25AD-44FF-B490-3D522519BB50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7C5E8F38-BF42-4199-9DD2-239AE0380EED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2A53FB0B-3D12-4388-892A-DAA2D7A13E3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1D2F3F3A-B8B2-4341-95C5-68E44555D1BF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7DB9F0C7-ADD6-4D72-A21E-68508A0415F8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DA69FC6C-18A0-414E-A1B8-9FBE09A375E0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5C4BEB3E-6DC8-4AD3-B036-4502733E53A2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77A50E4C-7439-4851-A67F-185D517BEBD4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7ECAE75C-B03B-4806-9A91-581E293CF39E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1DCEF248-EAD9-4850-AFC8-075EE605700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0446CF25-0A2D-4D45-9777-BA1A7674FB8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9D0361FB-9E8E-4D1D-9EC7-BBC1D660721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D5F33903-A43B-4EE1-BF93-E12A7813316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47200440-0C65-4023-8E77-63B502CBDA1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A65B4EA8-8A0A-4932-AB89-A83573CE8B0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0FC59BE7-595B-4FCE-BEFC-0B09B77824A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1A025398-4624-4011-8B15-5EFCACACDC1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D22F173C-EDBC-46F3-A42E-5A3062DBEE0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8E8674FE-DE94-45B7-934A-DDE1DD459A4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30E7E088-1FCE-4CCB-B4A4-2D42FFEC99F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1350EE04-7E7A-49E5-814B-CBE928DAA45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0C6B4E16-B9D3-4125-8080-45806666756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504C3D3C-C340-499E-8BFB-795A76A7B36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06E201DE-3AD2-4C66-9425-D064D193C37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B8727095-023F-4456-8128-8521340F82A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6E1120B2-FAF4-484A-B783-7501E1ECC1D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78312721-C611-433B-BC3F-A5A901E691C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4D733531-95BE-4055-87A4-E9880C874C0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61558D5C-C7B6-4E96-8C97-9153AB6B1EE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B22AC652-0AAA-484B-825E-E2D5829206F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7E54FE9E-9973-4645-BDB8-3849CD9209B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46834C6C-FCFA-488C-BEDE-791B0CE0961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E2C30A3A-2D5D-431A-AAE1-7BA56A71599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ABA2903D-4D82-46CA-82C5-2EAF2AA910F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0" action="ppaction://hlinksldjump"/>
            <a:extLst>
              <a:ext uri="{FF2B5EF4-FFF2-40B4-BE49-F238E27FC236}">
                <a16:creationId xmlns:a16="http://schemas.microsoft.com/office/drawing/2014/main" id="{1C39906A-FDAA-49B7-B93B-51226D47250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D69F7865-FA37-425E-A763-95B797EE3F4E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FD5538D0-F964-43AE-91E9-AD926B6CF0E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AD70DE1F-6AD8-4835-9C3A-570DA4E85916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898968EF-AE85-473D-B982-452DC2402273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22AACC89-0C0C-40D8-94C2-3F03E1AE7AA9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32F36580-25AD-43C9-9311-B6720F67F7C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11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89764456-FF79-4C10-A306-5C0F61625A2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9AF2A0B4-B624-4898-924B-992C1C8D6A6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416A0CF0-992D-4704-AD9E-4FD04C4658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50600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987643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27994728-5CED-47BE-A83F-7CC5E7CBF91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9FC16407-D602-4E8A-A700-2EC2E1A9318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06335476-41E7-41AC-AD31-814C37C0217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8DB8A479-6C81-4216-B1C0-E4EEDB007A4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2F5981D2-3AF9-4C06-9D87-6DBCE6A6BBC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64" name="Rond diagonale hoek rechthoek 17">
            <a:extLst>
              <a:ext uri="{FF2B5EF4-FFF2-40B4-BE49-F238E27FC236}">
                <a16:creationId xmlns:a16="http://schemas.microsoft.com/office/drawing/2014/main" id="{208CB17F-B41E-49EC-AA75-F5D996B18ADF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1" name="Tekstvak 170">
            <a:extLst>
              <a:ext uri="{FF2B5EF4-FFF2-40B4-BE49-F238E27FC236}">
                <a16:creationId xmlns:a16="http://schemas.microsoft.com/office/drawing/2014/main" id="{C3CA3F0F-82A0-4AA6-A2C9-48245AF8605E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72" name="Tekstvak 171">
            <a:extLst>
              <a:ext uri="{FF2B5EF4-FFF2-40B4-BE49-F238E27FC236}">
                <a16:creationId xmlns:a16="http://schemas.microsoft.com/office/drawing/2014/main" id="{C17E9D47-4613-4428-907A-F899BCABDCDC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D4629AC6-2733-43AD-B3BA-DE421627FCE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034986143"/>
      </p:ext>
    </p:extLst>
  </p:cSld>
  <p:clrMapOvr>
    <a:masterClrMapping/>
  </p:clrMapOvr>
  <p:transition advClick="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DDCAFECE-19BA-4ACB-8369-6ECCF8CD40D7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6EF6D273-A48A-49B9-B1E2-FC13ECFDCA1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11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A459E5A-0A84-4B23-B71A-2068E66C6E8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4A015577-F7E9-41A0-9676-447E2A2F75B5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Hoe vaak denkt aan slag te komen met deze hand, wanneer uw partner Sans Atout moet spelen?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Hoe vaak zou aan slag komen wanneer schoppen troef zou zijn? Nu moet u weten wat u moet bieden.</a:t>
            </a:r>
          </a:p>
        </p:txBody>
      </p:sp>
      <p:sp>
        <p:nvSpPr>
          <p:cNvPr id="14" name="Rond diagonale hoek rechthoek 17">
            <a:extLst>
              <a:ext uri="{FF2B5EF4-FFF2-40B4-BE49-F238E27FC236}">
                <a16:creationId xmlns:a16="http://schemas.microsoft.com/office/drawing/2014/main" id="{0D15FF89-2DDC-4D39-99B0-D118E6771863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2FCFD4AF-9E7B-46A0-BD5F-16282794BBAA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1621A0A7-98FD-4F36-A4B7-B44C304F437B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070B7BEF-622F-44E0-BB55-CECE08B221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89707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987643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1F999121-7DC9-40F2-9EEB-E9046DDB5AF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 Punten </a:t>
            </a: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16C3AE03-DB4B-4096-A2CD-812E0F800EC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246A24E3-CEF6-4531-A79B-1D63E02466F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18D942A1-CBC5-4731-BBB0-0969CD445D8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B90A969F-F5AD-4762-B90D-F194FB7F410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8" name="Tekstvak 27">
            <a:extLst>
              <a:ext uri="{FF2B5EF4-FFF2-40B4-BE49-F238E27FC236}">
                <a16:creationId xmlns:a16="http://schemas.microsoft.com/office/drawing/2014/main" id="{47043D27-FED8-49CA-8FF7-3E017E14D7B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533571399"/>
      </p:ext>
    </p:extLst>
  </p:cSld>
  <p:clrMapOvr>
    <a:masterClrMapping/>
  </p:clrMapOvr>
  <p:transition advClick="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8" name="Rond diagonale hoek rechthoek 28">
            <a:extLst>
              <a:ext uri="{FF2B5EF4-FFF2-40B4-BE49-F238E27FC236}">
                <a16:creationId xmlns:a16="http://schemas.microsoft.com/office/drawing/2014/main" id="{C51E9E1E-A7B0-44CD-A3EE-B82DB730D7A4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11</a:t>
            </a:r>
          </a:p>
        </p:txBody>
      </p:sp>
      <p:sp>
        <p:nvSpPr>
          <p:cNvPr id="29" name="Rond diagonale hoek rechthoek 28">
            <a:extLst>
              <a:ext uri="{FF2B5EF4-FFF2-40B4-BE49-F238E27FC236}">
                <a16:creationId xmlns:a16="http://schemas.microsoft.com/office/drawing/2014/main" id="{088B0C93-CB7E-42FB-9EB1-1AA2080CFA0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74C2049E-D6D5-49A9-AD29-50C3F61A058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CAC6DBA-E97E-43B1-8CA1-1FB11220B7AC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2 punten mag u Jacoby bieden met een 5-kaart of langer in de hoge kleuren. Prima!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836FB39F-09AA-45AF-B951-A097942DAF25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 </a:t>
            </a:r>
          </a:p>
        </p:txBody>
      </p:sp>
      <p:sp>
        <p:nvSpPr>
          <p:cNvPr id="12" name="Rond diagonale hoek rechthoek 17">
            <a:extLst>
              <a:ext uri="{FF2B5EF4-FFF2-40B4-BE49-F238E27FC236}">
                <a16:creationId xmlns:a16="http://schemas.microsoft.com/office/drawing/2014/main" id="{A032C5F9-C817-460A-B3F2-A515130AE9C0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DAC8D4EC-274C-4306-AFAB-84C4E6C126D5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44F164BB-FEBF-4C91-B41A-8F853712DD9E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8" name="Tabel 17">
            <a:extLst>
              <a:ext uri="{FF2B5EF4-FFF2-40B4-BE49-F238E27FC236}">
                <a16:creationId xmlns:a16="http://schemas.microsoft.com/office/drawing/2014/main" id="{F9270269-ADB0-4B77-B91A-B41DDB56BB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89707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987643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9" name="Rechthoek 18">
            <a:extLst>
              <a:ext uri="{FF2B5EF4-FFF2-40B4-BE49-F238E27FC236}">
                <a16:creationId xmlns:a16="http://schemas.microsoft.com/office/drawing/2014/main" id="{2E80F3E5-93E2-463E-AE6A-74D0F20680F5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 Punten </a:t>
            </a:r>
          </a:p>
        </p:txBody>
      </p:sp>
      <p:pic>
        <p:nvPicPr>
          <p:cNvPr id="20" name="Afbeelding 19">
            <a:extLst>
              <a:ext uri="{FF2B5EF4-FFF2-40B4-BE49-F238E27FC236}">
                <a16:creationId xmlns:a16="http://schemas.microsoft.com/office/drawing/2014/main" id="{B4B1BAA6-2834-49A2-B753-E43D8FE1610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C021214A-A888-4E44-B128-85D9B7E1885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4C1B1ACA-BC1C-4167-8309-E9643120C57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F2C39F26-AACB-4351-8811-C95AD318C4F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451BAF34-E3BF-4580-9D1C-53658302279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18000" y="3225600"/>
            <a:ext cx="213378" cy="190517"/>
          </a:xfrm>
          <a:prstGeom prst="rect">
            <a:avLst/>
          </a:prstGeom>
        </p:spPr>
      </p:pic>
      <p:sp>
        <p:nvSpPr>
          <p:cNvPr id="25" name="Tekstvak 24">
            <a:extLst>
              <a:ext uri="{FF2B5EF4-FFF2-40B4-BE49-F238E27FC236}">
                <a16:creationId xmlns:a16="http://schemas.microsoft.com/office/drawing/2014/main" id="{E13E60B6-08D0-4266-B137-582ABDA9C35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064521827"/>
      </p:ext>
    </p:extLst>
  </p:cSld>
  <p:clrMapOvr>
    <a:masterClrMapping/>
  </p:clrMapOvr>
  <p:transition advClick="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04A03EF2-EEDF-45AF-9AFA-9E355E43494C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80591C1B-8171-4E48-9BBF-0CEF205F6ED8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EED23C16-CADB-4310-85B6-01551A57621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55A5594F-5277-447B-8C8C-9597D3AC551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84321D99-887A-4471-980B-B0D21B152CEB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C7FCA380-0940-4A93-A020-A692F01B30BB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FADD760-182C-4F03-9B46-5A363ECC6771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08E83F5C-FE8F-4EBC-9FCC-9487B3D8864F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35375D6-05B8-4CCE-B559-7044729F3FAA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57781CFD-BFE6-4132-A1E1-040A279B434D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0" action="ppaction://hlinksldjump"/>
            <a:extLst>
              <a:ext uri="{FF2B5EF4-FFF2-40B4-BE49-F238E27FC236}">
                <a16:creationId xmlns:a16="http://schemas.microsoft.com/office/drawing/2014/main" id="{745DF9F5-392B-47C1-A72E-9A28EE1DAF0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BB45E98E-FC35-4243-B065-08EC290A3F0F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61619A45-E9F0-42C8-A2F5-A856AD4FD631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98B54BDB-B48F-43A1-A688-1527C66C7B86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F841D373-7251-4BC4-9EBC-EA91E356FD6C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E31484B5-2115-4020-8B99-1697D6757FC7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FC52FACD-CF6F-402C-813E-570B69F97A05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07C00B0B-32C4-4554-A1BA-A0DF94A96F1C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BBFBB3FA-B323-4A53-8088-56B5E11944A5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4B957350-626E-4027-B4A8-5C4AB542E3D5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28F1F54F-D292-4960-A2D3-7415CA5EA23D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34D3CD49-9667-4EF3-8168-760B2436FACC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F26B1081-29A9-4BCB-914A-B3230C6A25C9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9ADB138F-0CF9-4FE8-AD2B-E48B3FC7DCAF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4490E656-F2A8-45B6-A30F-9488722BA7C3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B58FB517-EE60-4FA8-A068-FA219EBEEB55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375FEF37-2F6F-4978-BD62-1A65EBD8A9D4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2546EA94-FD7D-4BE8-9045-03426D577B0E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6BBEE953-3005-4F83-B561-4B242B5B1A2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AC0C066D-FFC2-40FA-9D02-8859033FE81E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1E8A8E0E-B3D7-4085-A809-D6DF520ED900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E264C184-0E44-4620-BD0B-D2F7F3FA7623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BD28B73-2321-4A8D-9E5F-2E0029999A65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536A878E-3207-4DFD-A47D-9F351531EE9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BEE6A130-E7A6-4349-85EB-39280C5211D1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C119F222-9A72-4259-ABC2-88DCCFB35F4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1039E437-6A9F-4D14-8272-692D83F6AB4B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78342855-776D-402F-8135-A006B1EA771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0" action="ppaction://hlinksldjump"/>
            <a:extLst>
              <a:ext uri="{FF2B5EF4-FFF2-40B4-BE49-F238E27FC236}">
                <a16:creationId xmlns:a16="http://schemas.microsoft.com/office/drawing/2014/main" id="{E17AE78C-0929-479D-AD23-A1D812AB306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3BAC0A1A-465D-41B3-98EA-28F22DA8CED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CA0020F2-DBD8-4F61-B605-AC7E21BC312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987A1086-E5F0-4012-B782-59DB6C4FFB7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475F6264-3650-401F-B230-2AA7E77BA74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06B2E02D-451B-47BE-AD12-95A38162F1B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02D4A477-6586-4236-9F24-47A793124FA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52B49514-5C0D-425B-8533-B077EF4FA08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638ACF50-2FB8-4DF1-8DB8-DEE5B8D18F7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7AA755A9-5DB1-4CE4-A957-BD7D57F383B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12C699F6-CFEE-4836-A88C-3BB416FBD16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070F03D6-5690-4171-A155-6F32248B290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181F6FC2-62AF-4376-A28E-C3319BD95ED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E25275FB-369F-4D08-94DE-5E55ABE16E0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3747F9AC-2160-45CE-BED9-9DCC06EFD2B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2CFF93A-7C7D-4BA1-8448-3473C13EDE8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BCD267F6-6F7A-4D42-A6DC-C0F13FD1B54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27664755-974D-4CD1-9538-1B6B47D96A2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E97B9E1-1F1C-470C-8073-E1B84156D4B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CEF56BD-1DAD-4F8B-A515-8052E104640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C606C8F6-B20F-4268-86E5-E31AD58D82B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C437D0D4-0AC3-43C1-BCFE-111F1D76C6C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FAC1CDD4-0AA6-4034-9276-ACFD220D0FD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67C5DF89-26C0-44BC-9E6B-D19F9094C72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C2D9585D-9E65-4E5F-86A8-B464A1EC225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43F2F0FF-41CF-4502-8383-7CC1E87106E4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A0276F19-BAF8-450E-9DDB-15D240575B6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BBEDB5E8-427F-45F6-8555-B5E22BECA64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0F813A66-8911-460C-A355-A2128DD6E828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EA09B78D-0FCC-42C9-81AF-515893C31589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1A45A7D0-4A3C-4599-95CB-7C5F8A101C5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12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8884929B-7A20-4252-83A2-890E122A181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5618BA15-D63E-4A4E-9994-637539BA572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8520F419-3B16-4272-BD39-F4D3176CBA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058226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H543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04C7781B-4515-45C7-9585-C2BE9DE24CD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4F980DDC-9C50-4D27-8AAF-173EEE9027E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D79FB6D3-AC3E-4A49-9E33-1BEB4AFFB06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976C4ECA-55FA-4F56-9F80-E1C3CE8C631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1FC03A7E-8934-4998-99C5-D3E760A2996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1F876D92-8838-471E-AD1D-5B3E56DB2DF5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E3C47C05-6919-4160-83DE-AF52850ACCAE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AAC491F8-C7A3-4DE5-A9B8-FCE7DBAA741E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843E922D-50AE-4733-8E01-81887CC17CF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080033839"/>
      </p:ext>
    </p:extLst>
  </p:cSld>
  <p:clrMapOvr>
    <a:masterClrMapping/>
  </p:clrMapOvr>
  <p:transition advClick="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B5E07E0A-A525-4EE8-945C-712B0E6CF4B1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E1E0DFA6-4B2E-46AB-AA83-97E30DE191C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12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75F776BF-B6DA-4C9F-9B3E-D9C10A3EEC2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6B5CCF61-5FD4-4386-9409-4B9EF60B0161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Hoeveel punten hebben wij nodig om Stayman te mogen bieden? En wat moeten wij in de hoge kleuren hebben, om Stayman te bieden?</a:t>
            </a:r>
          </a:p>
        </p:txBody>
      </p:sp>
      <p:sp>
        <p:nvSpPr>
          <p:cNvPr id="14" name="Rond diagonale hoek rechthoek 17">
            <a:extLst>
              <a:ext uri="{FF2B5EF4-FFF2-40B4-BE49-F238E27FC236}">
                <a16:creationId xmlns:a16="http://schemas.microsoft.com/office/drawing/2014/main" id="{94070A35-A6C0-4859-B2E1-672EA6EBCF08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649BE2DC-C8EE-4471-8142-8AE440298106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C8F9DC1-741A-464C-B7B6-DCB86D8B141F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63E86455-DF51-47D9-A6BA-5A185149A3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08783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H543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8B8DA656-6E42-4781-A4B8-8B146D97BA35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9ED87281-0549-4694-A438-11B6FD37ED5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F5C216D7-F3FA-42BD-BEC7-1861D9E452A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304BEB0F-C42B-4B69-841A-AD77896F131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E539047B-3E75-4564-93D8-85C0793C597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8" name="Tekstvak 27">
            <a:extLst>
              <a:ext uri="{FF2B5EF4-FFF2-40B4-BE49-F238E27FC236}">
                <a16:creationId xmlns:a16="http://schemas.microsoft.com/office/drawing/2014/main" id="{B62DEE1A-2B93-46E9-A074-D2D3BE2E02B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071235692"/>
      </p:ext>
    </p:extLst>
  </p:cSld>
  <p:clrMapOvr>
    <a:masterClrMapping/>
  </p:clrMapOvr>
  <p:transition advClick="0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F158E6D8-2838-42C9-8E9D-17EE196EC56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12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107FA2BC-EB27-45A2-86D9-E38066A30CDD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821EEFC-2B7F-4278-A04A-510080CB836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05551046-A3E2-42E1-B6BD-BB676A0F3972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8 punten mag u Stayman bieden en uw partner vragen of misschien een of twee 4-kaarten in de hoge kleuren heeft. Goed geboden.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A10B901D-14B9-420D-9E1F-7874C686D4A3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</a:t>
            </a:r>
          </a:p>
        </p:txBody>
      </p:sp>
      <p:sp>
        <p:nvSpPr>
          <p:cNvPr id="12" name="Rond diagonale hoek rechthoek 17">
            <a:extLst>
              <a:ext uri="{FF2B5EF4-FFF2-40B4-BE49-F238E27FC236}">
                <a16:creationId xmlns:a16="http://schemas.microsoft.com/office/drawing/2014/main" id="{1719F4B6-3BAA-4BE8-BA84-508C2F409439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838AE4D6-AAD7-45CA-9F38-2D435ED2AD65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22AB969F-5A22-4063-B5EF-5AAB2E6F8F93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3987B724-8327-4501-975C-D19FD6C7DA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08783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H543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488F496F-053B-48A1-9728-6D1CE7BBB54F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0315004C-D186-4737-A708-BE5DEE55102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EFBA928E-D34B-4894-9D07-80D0CBC218F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32736713-AA52-427A-BDD1-2080EE7391A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81F30BFF-4EF2-42D5-8A03-18E5FEFFD7E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C0B2AF6A-70CB-4651-815A-348E70FA004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18000" y="32148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9ED13DC6-BA83-45FF-9FEB-657B69973E7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744210984"/>
      </p:ext>
    </p:extLst>
  </p:cSld>
  <p:clrMapOvr>
    <a:masterClrMapping/>
  </p:clrMapOvr>
  <p:transition advClick="0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18A9AB0E-EB1A-4B2A-B2F0-1EA872EA06C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8D95D272-C0CD-4736-A520-6EC2E7D72AF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5A1DB0D6-8CD1-49BB-A82F-A55E645A2C7D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7FE66673-6A09-407E-9C72-78317AFC682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4F9E2F06-13DF-4D01-B235-7BE5F5FCCA23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D16BA85A-CD97-46C6-B8CB-3B0A552C9932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8E6DA97-5CE8-49FF-A1B9-20E0DDE2ABC4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6D1BB8F9-DC91-4614-9664-85B2E05E8FC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5321359-9A78-48C2-8459-17BC7D337826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E8D147DC-C9F9-497F-9E58-B810E5939BB8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0" action="ppaction://hlinksldjump"/>
            <a:extLst>
              <a:ext uri="{FF2B5EF4-FFF2-40B4-BE49-F238E27FC236}">
                <a16:creationId xmlns:a16="http://schemas.microsoft.com/office/drawing/2014/main" id="{C9A2BC83-41C2-4BF4-A75F-45B4843394C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D11690F8-253B-4EA0-B8E5-9E485A66FEA8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0F459098-025D-4CD1-9514-26044098A2BD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DA166F24-A81F-4B87-844A-7447F01EA5AB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7E856BC9-2D5A-4B4A-94E4-32A8F3C673AE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841D2F4C-C934-41D8-9B73-1E2205A731B8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A85F4DDB-1F5F-4C1E-AF16-BFAD1C8BACBE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29F83F40-495A-49FC-B0BB-76DED0AD9F2C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51A93EED-D362-41D8-B501-65F8719B1153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FA54BEFC-408A-4621-9F06-CC670F30AC4E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8D107135-2A56-4E12-B6F7-CCDAAAF9313C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8FDEB3B9-22E2-41A6-90E8-2601C03E0F0D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9C63A1A5-8E50-42E0-A5A6-92859D76880D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0AD2ACB5-D558-4B2C-BA16-6D77EC6078F7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AF6A4B80-0D01-4596-A24F-000A39EF580D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4E95A6C5-0525-488B-969C-878B5BAF24A9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4AE94B03-426A-474A-BAA3-C8F3EF4F63A3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DE284017-454E-4B79-ABE1-1E0C97CC031F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76B86EE6-2498-4ADC-8F89-23B57512A9E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354B6210-85F0-495C-880A-CFCA4526B710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596BC215-FCA3-495E-850E-5E2C515E4243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1C1C4F14-6757-42A7-826C-3226FFA7C60A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4EEC6B57-538B-4845-913B-5277869FA881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D9882445-D704-458D-89FC-9CB456EA29E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556DFD3B-685A-4947-91E8-B44953D717E1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BCC352B1-F03F-44ED-ACAB-A7FF1A619EEF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26002264-D46E-41D8-BA31-F6779D7FA2DB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8BD5E60A-B39F-4F17-8B1C-2E332530926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0" action="ppaction://hlinksldjump"/>
            <a:extLst>
              <a:ext uri="{FF2B5EF4-FFF2-40B4-BE49-F238E27FC236}">
                <a16:creationId xmlns:a16="http://schemas.microsoft.com/office/drawing/2014/main" id="{76AE465B-E7AA-4238-894A-84646442648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88948296-9B24-4CD6-B78C-182AEA3FDF6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CE1B7F89-9DC0-416A-B6BA-2079E526950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2C8AE76F-29E2-4085-9EB4-884144B4D88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3185601E-F40C-4FE7-8F3C-90ADC847EA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D11AE892-E895-424D-95CD-00994E79CB4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BEA4F3B5-5A38-4F5B-AE87-6419ABAA45A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4DB05BBA-070B-4FE5-A581-18453341213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410933C3-A4CF-45D1-BEE6-D1E3C8F3E8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7418F9D6-6C39-4B9E-A1D8-CF235BE9145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B76F91F9-B6FB-476D-A298-85C5679D70E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D2FEDEAA-D118-4DAC-ACCA-C7CB178263E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EA0853C8-DD7F-4993-913C-F8202CD23AB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95D2D53D-75DA-4F74-A567-DED31FC8F5E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F0C384CD-CCA6-423F-B5A6-2E65113A43A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5AE30C20-1A37-449F-977B-44EB53D96C7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42524B68-FFD0-45AF-AA6D-6A77D745B92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03653B5E-96C9-4A9B-AB72-71C0F8A6DB8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7D4FF803-8254-4BCA-9DD9-1BFC5F968B1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CABACF2-C3BF-4BE1-AA0C-4079F411BF1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D1022EEC-D0A2-472E-8DF4-0ADF635855D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9C8E9E24-3471-4DDB-A693-A842AC5C8A2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46750E26-5926-47E6-A30D-9A911C4EE2F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491DBB6E-47F9-4CF1-AEC9-7A708AB87E2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CD550A73-11BE-45EC-90EA-2B783161366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363E61D1-94C0-4747-B03A-08D00CBBEE13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0725EEC2-5F63-4227-B652-703F1CE148D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8045105B-A7BF-417C-AE13-B4EE54501C3B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B408B216-109E-4EE8-A49B-0C0848CAF197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AFBFB3FB-CBED-4A12-A96C-811545B1358A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ED243975-F1E9-4153-A019-9BAEC0E0CDC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13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6E340E53-60C7-4B72-8303-25C4F9B55F9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D3970F00-8CDF-465C-BAEC-F65F46D893D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29E4ED7D-7055-4D59-A53A-0035D32C0D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294786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3646D7C4-9518-43BE-B5B1-23B858EB21BC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906CE862-22AB-4012-87D7-C15096338B3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44A323A7-5275-43FE-9927-0A2B611683D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121A39B9-2295-4750-8C96-09F7C41DA17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C66C2609-CC70-457A-A17F-82063A62C78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6145DDDA-F7F1-440B-95D4-3BF5B60104F4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8CA82AE3-3DC4-412F-AC01-F35C309639AC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6B0FDBEB-4B0C-4B83-844B-56B772104FB8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AA2D1F96-B465-4CC5-A9A5-1CEEF946978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619440023"/>
      </p:ext>
    </p:extLst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21" name="Tekstvak 20"/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Vraag 1: Hoeveel punten heeft u samen met uw partner?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Vraag 2: Is er een troeffit in de hoge kleuren te vinden?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Vraag 3: Is er een troeffit in de lage kleuren te vinden?</a:t>
            </a:r>
          </a:p>
        </p:txBody>
      </p:sp>
      <p:pic>
        <p:nvPicPr>
          <p:cNvPr id="13" name="Afbeelding 12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A8DA52C0-04B0-492E-911E-C87FA3486CB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8" name="Rond diagonale hoek rechthoek 28">
            <a:extLst>
              <a:ext uri="{FF2B5EF4-FFF2-40B4-BE49-F238E27FC236}">
                <a16:creationId xmlns:a16="http://schemas.microsoft.com/office/drawing/2014/main" id="{51D9E9C0-D217-4C74-BEB3-9208E9489041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</a:t>
            </a:r>
          </a:p>
        </p:txBody>
      </p:sp>
      <p:sp>
        <p:nvSpPr>
          <p:cNvPr id="14" name="Rond diagonale hoek rechthoek 17">
            <a:extLst>
              <a:ext uri="{FF2B5EF4-FFF2-40B4-BE49-F238E27FC236}">
                <a16:creationId xmlns:a16="http://schemas.microsoft.com/office/drawing/2014/main" id="{40EED391-60BE-485F-94B7-D6A11E36A53C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070835FE-CD3D-453D-96DD-2DC81A249873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EF7F2014-9E9D-4640-9A1D-AC1B02770294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7" name="Tabel 16">
            <a:extLst>
              <a:ext uri="{FF2B5EF4-FFF2-40B4-BE49-F238E27FC236}">
                <a16:creationId xmlns:a16="http://schemas.microsoft.com/office/drawing/2014/main" id="{A6EF5DD5-EAD5-4E90-AD07-5D5C04F124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76388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9" name="Rechthoek 18">
            <a:extLst>
              <a:ext uri="{FF2B5EF4-FFF2-40B4-BE49-F238E27FC236}">
                <a16:creationId xmlns:a16="http://schemas.microsoft.com/office/drawing/2014/main" id="{9F5B6EBA-9A13-4762-8870-639E9DB90135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23" name="Afbeelding 22">
            <a:extLst>
              <a:ext uri="{FF2B5EF4-FFF2-40B4-BE49-F238E27FC236}">
                <a16:creationId xmlns:a16="http://schemas.microsoft.com/office/drawing/2014/main" id="{85D8525C-9D05-4807-B006-45223CA4E3F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9F381DC1-5A6A-48EC-8380-3EC4676DBBC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AF9FCED7-0D21-4A00-8236-47549F88518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E0051B0A-3D4C-45E3-BB24-65568BBCDE8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766D36CF-C2FF-4A8B-8C07-8CC71E866A0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1117112-961F-4115-B728-8983512064A6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FB10154C-4C72-447F-96C1-924CEFD821BD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13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495F01DA-1A66-40DF-BB06-3018AE9FCB2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F82C4EB5-221B-4251-945C-28EC09B03272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Meteen 3 Sans Atout pakt misschien ook wel goed uit en misschien wordt dat wel het eindcontract, maar toch even vragen of uw partner een 4-kaart in de hoge kleuren heeft.</a:t>
            </a:r>
          </a:p>
        </p:txBody>
      </p:sp>
      <p:sp>
        <p:nvSpPr>
          <p:cNvPr id="14" name="Rond diagonale hoek rechthoek 17">
            <a:extLst>
              <a:ext uri="{FF2B5EF4-FFF2-40B4-BE49-F238E27FC236}">
                <a16:creationId xmlns:a16="http://schemas.microsoft.com/office/drawing/2014/main" id="{3095294F-EA9F-4E31-9D1E-E635AEF0B979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21E8BE24-26EE-41EB-B197-27F4A81AE336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796FB095-9373-43FD-AE48-C2DEC6166696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20" name="Tabel 19">
            <a:extLst>
              <a:ext uri="{FF2B5EF4-FFF2-40B4-BE49-F238E27FC236}">
                <a16:creationId xmlns:a16="http://schemas.microsoft.com/office/drawing/2014/main" id="{357E5392-1340-4BF7-ABFF-E948F4A4D4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11436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2" name="Rechthoek 21">
            <a:extLst>
              <a:ext uri="{FF2B5EF4-FFF2-40B4-BE49-F238E27FC236}">
                <a16:creationId xmlns:a16="http://schemas.microsoft.com/office/drawing/2014/main" id="{DBD694B4-D613-4901-96AC-DBB5182BA3E7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23" name="Afbeelding 22">
            <a:extLst>
              <a:ext uri="{FF2B5EF4-FFF2-40B4-BE49-F238E27FC236}">
                <a16:creationId xmlns:a16="http://schemas.microsoft.com/office/drawing/2014/main" id="{1376D47F-5690-4C74-87E6-BCCC1238759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7C905113-3415-4807-BA83-1A6AE12466C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C03E92B8-6A88-451D-82A4-57D1C8E8086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8" name="Afbeelding 27">
            <a:extLst>
              <a:ext uri="{FF2B5EF4-FFF2-40B4-BE49-F238E27FC236}">
                <a16:creationId xmlns:a16="http://schemas.microsoft.com/office/drawing/2014/main" id="{520A3AB7-2343-4A3B-94C2-D0470CB91F0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B84C2E9F-56F0-42B8-8FC5-036075C2FF7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662475391"/>
      </p:ext>
    </p:extLst>
  </p:cSld>
  <p:clrMapOvr>
    <a:masterClrMapping/>
  </p:clrMapOvr>
  <p:transition advClick="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9448152-5404-4185-8F69-1916D4F1E58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13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09E376E-F851-4A9A-9E4A-A7ACCB794CF6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C644E33D-DCC4-4B30-A6F9-2A94B7266B7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317041D9-CBF8-4A93-8741-B22918256EE4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244D10"/>
                </a:solidFill>
              </a:rPr>
              <a:t>Met 16 punten en een hoge 5 kaart mogen wij niet 1 Sans Atout openen. En met een 4 en 5-kaart openen wij met de langste.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70C22F4-1542-42BD-9277-BEA20313B0C9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sp>
        <p:nvSpPr>
          <p:cNvPr id="12" name="Rond diagonale hoek rechthoek 17">
            <a:extLst>
              <a:ext uri="{FF2B5EF4-FFF2-40B4-BE49-F238E27FC236}">
                <a16:creationId xmlns:a16="http://schemas.microsoft.com/office/drawing/2014/main" id="{354717CE-927E-41FA-8F2B-1D06475B3CA7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6BCBD358-2F5F-48A9-A63A-7F5802D55A87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009A2FDD-1AC6-4C35-8A10-7CED47751B73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20" name="Tabel 19">
            <a:extLst>
              <a:ext uri="{FF2B5EF4-FFF2-40B4-BE49-F238E27FC236}">
                <a16:creationId xmlns:a16="http://schemas.microsoft.com/office/drawing/2014/main" id="{DC9BD4C4-532B-4027-BB9E-5ADD55C8E8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11436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1" name="Rechthoek 20">
            <a:extLst>
              <a:ext uri="{FF2B5EF4-FFF2-40B4-BE49-F238E27FC236}">
                <a16:creationId xmlns:a16="http://schemas.microsoft.com/office/drawing/2014/main" id="{81E8787E-3F4F-468D-965E-3A1030168FB7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23" name="Afbeelding 22">
            <a:extLst>
              <a:ext uri="{FF2B5EF4-FFF2-40B4-BE49-F238E27FC236}">
                <a16:creationId xmlns:a16="http://schemas.microsoft.com/office/drawing/2014/main" id="{CF006178-86EB-404E-B451-3617EDC0439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B557E959-B4D0-433E-9DA1-626302FE4E1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D1292F80-B148-45B3-9887-3BCD5113700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3A1BF71A-8A1A-4F55-9AC7-4CDF015453F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3AF6EA60-A72E-4EC0-B9C0-3B7CD799FF6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18000" y="32148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1F590E51-86F9-4535-817D-AC62DCEAF42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866343014"/>
      </p:ext>
    </p:extLst>
  </p:cSld>
  <p:clrMapOvr>
    <a:masterClrMapping/>
  </p:clrMapOvr>
  <p:transition advClick="0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C902525A-9701-42ED-B118-481039D7C548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A73DDD35-9FA5-417D-9D97-8D89D025BC63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425751FA-E9A8-4AC5-A915-A809ED59DBFA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EF01AD01-0FF0-47E3-8EC0-33E6FDE213E6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BDE7D301-C1A0-472E-B078-B0F9A03A787C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30D902A2-21A5-4B6A-A8B1-F79115FAA57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7E63277-B3A3-4BD8-A267-7977DE625716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EEDB6030-20B9-45F9-947B-B9AC1E4A51AB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BA8314A9-82C1-46AC-9336-744E6594735D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3D415688-7F6A-471E-AD31-9EE46D8BB00D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0" action="ppaction://hlinksldjump"/>
            <a:extLst>
              <a:ext uri="{FF2B5EF4-FFF2-40B4-BE49-F238E27FC236}">
                <a16:creationId xmlns:a16="http://schemas.microsoft.com/office/drawing/2014/main" id="{78DF47E2-D128-44E6-84FB-74B0FEAA8FF8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CA181B78-964B-4FE5-8F9D-F094F7BD809A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35647CF2-08E3-4DE7-BC52-D6ED954D4194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C85BE943-35BC-4824-BB69-C49766CECDE7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36E13830-6F62-46E1-984B-9B10D8CDFCF9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7B756D1E-31C9-46A7-9C77-091E6D5C55E2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D360031C-D814-416D-8241-2EDAF3B46D48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1EAAAB65-D4CB-4180-8114-BFCF03BAB27B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035CA820-B0E8-4617-9652-B3AFE1538AAD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0D7F6C7C-069C-44CD-A1B8-B1F70ABCF79F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694C1B9A-069A-4543-8A2D-D598A24E4BF0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3E6FDAF2-1345-48A8-A934-6C147E59AAF9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C55E0602-ADE4-4EA2-B57B-E3170C6B90D7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C3BEF230-210D-4736-9F3C-EF26E673C137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71E46769-ED1D-4CC8-A254-1CF041049DB5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6F37C856-75BA-4DD4-9E40-8242C0F78067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CA0509AE-80D6-4E29-9BFD-5CCE4E76D03A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82FB6783-9580-43EE-87F5-8D0B04B7F50E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6CA31E89-7A65-4C73-815D-B24317D556A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F73B7E4E-D462-44AA-919C-A54A9F04EEF2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90864E94-1194-4903-8027-78E93E9662C0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E973BF3B-DECD-4073-8486-F2324CD6D215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D9B5B945-CC23-4B26-89FC-72331C8DDA8F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46725179-79FE-4618-8F35-9A8CDA478898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35D2EF94-73C6-4AFF-B01F-3774A1234101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36C1A329-D7A8-4553-9E61-0489D23AE4C3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5B1ABBFE-64EB-41BE-9EF9-7D48EA8260EF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28" name="Afbeelding 127">
            <a:hlinkClick r:id="rId8" action="ppaction://hlinksldjump"/>
            <a:extLst>
              <a:ext uri="{FF2B5EF4-FFF2-40B4-BE49-F238E27FC236}">
                <a16:creationId xmlns:a16="http://schemas.microsoft.com/office/drawing/2014/main" id="{9D16034E-516F-42E0-9E25-76B53E139AF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29" name="Afbeelding 128">
            <a:hlinkClick r:id="rId10" action="ppaction://hlinksldjump"/>
            <a:extLst>
              <a:ext uri="{FF2B5EF4-FFF2-40B4-BE49-F238E27FC236}">
                <a16:creationId xmlns:a16="http://schemas.microsoft.com/office/drawing/2014/main" id="{FF2F64DE-5F07-401C-AC96-C23ADC9AFF2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0" name="Afbeelding 129">
            <a:hlinkClick r:id="rId8" action="ppaction://hlinksldjump"/>
            <a:extLst>
              <a:ext uri="{FF2B5EF4-FFF2-40B4-BE49-F238E27FC236}">
                <a16:creationId xmlns:a16="http://schemas.microsoft.com/office/drawing/2014/main" id="{E8D709C4-F9CA-463E-820D-00A2E9C4752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1" name="Afbeelding 130">
            <a:hlinkClick r:id="rId8" action="ppaction://hlinksldjump"/>
            <a:extLst>
              <a:ext uri="{FF2B5EF4-FFF2-40B4-BE49-F238E27FC236}">
                <a16:creationId xmlns:a16="http://schemas.microsoft.com/office/drawing/2014/main" id="{2687E0E7-8A3C-4F9A-B606-12E3B9491E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2" name="Afbeelding 131">
            <a:hlinkClick r:id="rId8" action="ppaction://hlinksldjump"/>
            <a:extLst>
              <a:ext uri="{FF2B5EF4-FFF2-40B4-BE49-F238E27FC236}">
                <a16:creationId xmlns:a16="http://schemas.microsoft.com/office/drawing/2014/main" id="{039D2CDF-F34A-4E8D-944D-A578BECA77B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3" name="Afbeelding 132">
            <a:hlinkClick r:id="rId8" action="ppaction://hlinksldjump"/>
            <a:extLst>
              <a:ext uri="{FF2B5EF4-FFF2-40B4-BE49-F238E27FC236}">
                <a16:creationId xmlns:a16="http://schemas.microsoft.com/office/drawing/2014/main" id="{F13E607F-0EE0-47C8-B484-F766033F7BA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4182DD10-7CCB-45C7-AF84-78D523974C8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49CE642C-5638-476A-85FC-A514B4FA1C8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550E6645-7CE1-4815-818E-7202EBF0A91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54BE7E45-91A8-4AAB-A697-7526E9CCE51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4EEF4912-0205-4F5A-9541-B62D7FA8948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E6FCDA9E-4382-4E32-A770-D283FFE86C5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10E9D391-7A99-4C21-9E51-1369FEA65AC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EBD1B693-12F8-433C-9069-DDA05460700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4F503F2D-E38B-41BF-A288-53BD967CD46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ECBDE3AC-7DF7-4303-8218-D5986599A5C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A3C58713-E78F-474A-B2E3-B59D7E56B80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C6D271EA-F07C-41DA-8A54-ED000E5E4EA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DA61022F-B3B7-42F0-AECC-AA63ECA229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98ACD72A-D1DA-4523-BAB8-E6B6B5FDCE7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F832B8C6-7019-402A-BE6C-0933E5968BC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ABC95DA5-4CAF-45F6-87DD-38ACFC8E5FF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71BC1CDE-E4DD-45E6-9C05-8CD88348160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05A616F7-A1EF-4DD5-AA73-56060327D0E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0C8A675F-2BAD-4FD6-984A-A385F95C6E9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C15C7E4-177D-4E2D-90AF-C6F4C9A8651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54" name="Rechthoek 153">
            <a:hlinkClick r:id="rId8" action="ppaction://hlinksldjump"/>
            <a:extLst>
              <a:ext uri="{FF2B5EF4-FFF2-40B4-BE49-F238E27FC236}">
                <a16:creationId xmlns:a16="http://schemas.microsoft.com/office/drawing/2014/main" id="{9371D597-89D4-4745-B753-F9095788A7A1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193A3890-1802-429F-B8E1-52C486E4C98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56" name="Rechthoek 155">
            <a:hlinkClick r:id="rId8" action="ppaction://hlinksldjump"/>
            <a:extLst>
              <a:ext uri="{FF2B5EF4-FFF2-40B4-BE49-F238E27FC236}">
                <a16:creationId xmlns:a16="http://schemas.microsoft.com/office/drawing/2014/main" id="{AD5FE207-BDF8-4292-850A-92B9FDCEA702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57" name="Rechthoek 156">
            <a:hlinkClick r:id="rId8" action="ppaction://hlinksldjump"/>
            <a:extLst>
              <a:ext uri="{FF2B5EF4-FFF2-40B4-BE49-F238E27FC236}">
                <a16:creationId xmlns:a16="http://schemas.microsoft.com/office/drawing/2014/main" id="{422A1B25-FC82-4A9F-87D2-7D44C1BBBC07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58" name="Rechthoek 157">
            <a:hlinkClick r:id="rId8" action="ppaction://hlinksldjump"/>
            <a:extLst>
              <a:ext uri="{FF2B5EF4-FFF2-40B4-BE49-F238E27FC236}">
                <a16:creationId xmlns:a16="http://schemas.microsoft.com/office/drawing/2014/main" id="{8A3F2864-58E9-4751-BE1B-52236B25ECAA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59" name="Rond diagonale hoek rechthoek 28">
            <a:extLst>
              <a:ext uri="{FF2B5EF4-FFF2-40B4-BE49-F238E27FC236}">
                <a16:creationId xmlns:a16="http://schemas.microsoft.com/office/drawing/2014/main" id="{FEDE5E17-489E-4C7E-A514-699CF7DA87BD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14</a:t>
            </a:r>
          </a:p>
        </p:txBody>
      </p:sp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D0E363B6-80E2-4D4B-A449-A834D050EA2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61" name="Tekstvak 160">
            <a:extLst>
              <a:ext uri="{FF2B5EF4-FFF2-40B4-BE49-F238E27FC236}">
                <a16:creationId xmlns:a16="http://schemas.microsoft.com/office/drawing/2014/main" id="{2ABB2C7B-B4D6-45F7-ABA4-D096B1EE774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8" name="Tabel 167">
            <a:extLst>
              <a:ext uri="{FF2B5EF4-FFF2-40B4-BE49-F238E27FC236}">
                <a16:creationId xmlns:a16="http://schemas.microsoft.com/office/drawing/2014/main" id="{7DFF81EB-4D9F-4744-B050-79456A3EE8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403918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A98632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9" name="Rechthoek 168">
            <a:extLst>
              <a:ext uri="{FF2B5EF4-FFF2-40B4-BE49-F238E27FC236}">
                <a16:creationId xmlns:a16="http://schemas.microsoft.com/office/drawing/2014/main" id="{1C78D9FE-3675-4B0D-BA28-0CC2B8150CB2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 </a:t>
            </a:r>
          </a:p>
        </p:txBody>
      </p:sp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EE293634-CA10-4797-8625-F2082A6F569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1" name="Afbeelding 170">
            <a:extLst>
              <a:ext uri="{FF2B5EF4-FFF2-40B4-BE49-F238E27FC236}">
                <a16:creationId xmlns:a16="http://schemas.microsoft.com/office/drawing/2014/main" id="{CAA04115-24AF-4BFA-9598-15DF31ACC2E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2" name="Afbeelding 171">
            <a:extLst>
              <a:ext uri="{FF2B5EF4-FFF2-40B4-BE49-F238E27FC236}">
                <a16:creationId xmlns:a16="http://schemas.microsoft.com/office/drawing/2014/main" id="{3CF31E2C-5E98-44B6-B7E5-ABEF2A7C59B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3" name="Afbeelding 172">
            <a:extLst>
              <a:ext uri="{FF2B5EF4-FFF2-40B4-BE49-F238E27FC236}">
                <a16:creationId xmlns:a16="http://schemas.microsoft.com/office/drawing/2014/main" id="{E88660E9-8D4D-4538-8320-4AB62FF9BCC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64" name="Rond diagonale hoek rechthoek 17">
            <a:extLst>
              <a:ext uri="{FF2B5EF4-FFF2-40B4-BE49-F238E27FC236}">
                <a16:creationId xmlns:a16="http://schemas.microsoft.com/office/drawing/2014/main" id="{49E55BD0-5A42-4BFA-AA96-119A856441DE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65" name="Tekstvak 164">
            <a:extLst>
              <a:ext uri="{FF2B5EF4-FFF2-40B4-BE49-F238E27FC236}">
                <a16:creationId xmlns:a16="http://schemas.microsoft.com/office/drawing/2014/main" id="{4639EE64-F890-4C2C-901E-070485640D94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66" name="Tekstvak 165">
            <a:extLst>
              <a:ext uri="{FF2B5EF4-FFF2-40B4-BE49-F238E27FC236}">
                <a16:creationId xmlns:a16="http://schemas.microsoft.com/office/drawing/2014/main" id="{CBEED45D-95EF-4E8A-9037-29AB75891142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1192E8A2-0E83-4BB9-81A7-E6BF0D5C9C2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546091735"/>
      </p:ext>
    </p:extLst>
  </p:cSld>
  <p:clrMapOvr>
    <a:masterClrMapping/>
  </p:clrMapOvr>
  <p:transition advClick="0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7F15C40E-702A-4873-AB19-C0367707E0B9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D21571F3-FBA6-4B51-9B09-5354F3AAA60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14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4669361-06CC-4F4E-9770-7D0AF6AF2E8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D82CD801-A984-4688-82C5-FCAD91CF1840}"/>
              </a:ext>
            </a:extLst>
          </p:cNvPr>
          <p:cNvSpPr txBox="1"/>
          <p:nvPr/>
        </p:nvSpPr>
        <p:spPr>
          <a:xfrm>
            <a:off x="3077285" y="3124800"/>
            <a:ext cx="5665260" cy="20313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voorkeur gaat uit naar Stayman.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Hoge kleuren leveren immers de punten op.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Maar kan leven met een Jacoby naar de lage kleuren.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moet zich wel realiseren, dat wanneer u 2 schoppen biedt, u uw 4-harten niet verkocht krijgt.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Andersom wel.  Na 2 klaveren en een antwoord van 2 schoppen van uw partner, kunt alsnog 3 klaveren bieden. </a:t>
            </a:r>
          </a:p>
        </p:txBody>
      </p:sp>
      <p:sp>
        <p:nvSpPr>
          <p:cNvPr id="14" name="Rond diagonale hoek rechthoek 17">
            <a:extLst>
              <a:ext uri="{FF2B5EF4-FFF2-40B4-BE49-F238E27FC236}">
                <a16:creationId xmlns:a16="http://schemas.microsoft.com/office/drawing/2014/main" id="{318EE630-72F3-4A87-B76A-45729FEF10DB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C98BC792-A65C-4630-BF27-80F65636100A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7C11911B-B649-4DF8-A734-12051E0A51BE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A4EA2897-9A4C-4709-A017-B39B088921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5322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A98632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49406D59-DCAE-4ED2-BF05-B62354D2275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 </a:t>
            </a: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92FACD02-9DF1-4FF9-BD27-C8DFA8BA45F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FAD4EC6D-F6E8-4CA2-B3FA-C3882F54EB9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B0501016-D4CC-40C5-B3F2-641B522E4AB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085C8755-62D6-46EE-956C-587EE901CDB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8" name="Tekstvak 27">
            <a:extLst>
              <a:ext uri="{FF2B5EF4-FFF2-40B4-BE49-F238E27FC236}">
                <a16:creationId xmlns:a16="http://schemas.microsoft.com/office/drawing/2014/main" id="{C80D2D99-AC54-4233-8451-CCD016905BF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04546942"/>
      </p:ext>
    </p:extLst>
  </p:cSld>
  <p:clrMapOvr>
    <a:masterClrMapping/>
  </p:clrMapOvr>
  <p:transition advClick="0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CC58FD3-979F-4D85-95C3-CC00F5A09FD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14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E3CDDA27-7F44-46F7-BE6C-DE71B0F3DF23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A6EBCDD6-3CB5-4700-B991-BE1789290CF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9C8E7621-08EB-4FC6-A86D-D720C3151917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Moeilijk, maar wel goed opgelost.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Geef een hoge kleur altijd voorrang.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34D1F902-E4FB-490E-B769-4A27CB8CF1AB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sp>
        <p:nvSpPr>
          <p:cNvPr id="12" name="Rond diagonale hoek rechthoek 17">
            <a:extLst>
              <a:ext uri="{FF2B5EF4-FFF2-40B4-BE49-F238E27FC236}">
                <a16:creationId xmlns:a16="http://schemas.microsoft.com/office/drawing/2014/main" id="{6E8ED348-4288-4F4E-B5A2-5EF575A662EE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9622FE31-F93F-4772-BCF8-8A4ED0B077F8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0A58F693-F87E-49DE-AB53-A3E0F87C72B5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B4DA9919-EDEA-4E1B-8AB0-75C294CEA0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5322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A98632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655E9DAB-D10B-4689-80EE-E6827B14A782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 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26CB7C23-3E66-47FB-AC00-8E438A44B2D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1109BD4D-06CC-4883-B5CF-5934A78085E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CA9EFFAF-45AE-43A5-B717-B9A8B778DE4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30ECB30F-00F3-4342-80CE-2CF427BA948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1F16781A-537A-45B2-AA97-3C83732AC59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18000" y="32148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CD15F994-8307-4732-98EF-AB36FE22763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609108082"/>
      </p:ext>
    </p:extLst>
  </p:cSld>
  <p:clrMapOvr>
    <a:masterClrMapping/>
  </p:clrMapOvr>
  <p:transition advClick="0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47F75AEA-10C6-44EE-AC44-BC600F61B231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5EC15B5C-9A7E-48FB-AFF0-31549F9F2ED3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7CA1777A-6DD5-496A-A226-71DC92D4BFA1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B82CC9CB-150F-4E43-8F7B-6BFC0C86DD62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B2AA4B4E-9B93-45C0-9649-08B3F064F18B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993C4D85-69CB-4742-B076-3633DC10309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F2FEB1A-8756-4CC3-9872-940C419512B8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DE2F3677-6FD9-4F49-A4B7-F9ECFA3CD181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9B27EAD7-E2AD-4578-B279-A45577A342D6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336F7AB4-4AF7-44CB-AEF4-9F4F8B63B44C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481E1B2-F4E9-4F23-999D-266168F24A69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611A4306-949F-4C17-88C6-AC338BC152AE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87F7FDCB-E531-4CDD-BB70-AF23494825B1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0E4101EF-56E3-42AA-AF93-C70715E35A7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5BA32669-B82C-4483-A55D-E703EB9AA35B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5B58494A-64C3-4918-A3D5-44EFAFFE1A57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BBEBFAB5-1C72-494A-A6DF-D8306CB05604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993FA4D5-1A6C-40B8-84E5-9CF14AEC9CAE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F27D2A05-F40F-4A46-80B5-461CA7CD3F7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DF654BF7-BA53-449B-88AF-90BBD6C00F39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CC05997F-ED19-4C61-AF60-82763A38C6C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A43B0652-4302-4667-8665-EF0F10CB2C18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B0360D16-66BE-4744-B543-B9AA463D95BF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BC29923A-F9A7-4282-8496-BFE6C82496F5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481343C8-AE87-44CB-8D78-0268B8CC4A37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40E1FB2B-CE53-47DF-8CA2-B8D58904E954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278F3B19-E906-4AA7-92AE-219352F46868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40AE4B42-A296-41B2-8AEF-2D49F23869B3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6E2B85BC-5F8B-4AE6-B334-5623553654F0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51610D18-1D2A-4F9F-83CB-90D1773B2456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9464D430-DAD8-47D9-9AB0-8DA6CD8549D0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C4AAD3B6-74BA-4343-AD39-537BF4CD57CA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0" action="ppaction://hlinksldjump"/>
            <a:extLst>
              <a:ext uri="{FF2B5EF4-FFF2-40B4-BE49-F238E27FC236}">
                <a16:creationId xmlns:a16="http://schemas.microsoft.com/office/drawing/2014/main" id="{B937020A-FA35-4290-8AB3-ACCC2517B326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A6669834-A94C-4A27-98D8-93FE25BA249E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04950693-FE66-4533-A5CF-39D6C5F6695C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3B17FF21-2640-4AD9-910C-2FE65764E4C1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8349764D-1405-44F7-BDB5-6C51EF5C6B0A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44797A87-C129-4BBD-9482-255363589F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4B189517-0977-4D47-8AC0-1A11CB71E3A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9EA2AF58-4417-4D0A-96DF-4EE9BB6DFFC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E1FBAF5-822A-4FD5-A044-65B58346892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037BF4DB-1D6A-4983-9D89-1A091C41837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50D07766-05A7-4D27-A22E-18DA73FB9EA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AE9E4BF4-F935-4B6D-B5AD-2DE40F52DF2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5A9EF45A-1380-41E6-88D1-5F8EB64BE27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D03555AC-F712-4E97-93BC-D590B61DC4B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23DF39B5-0029-4704-9568-6269BF7C2F9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FEBD7D94-8572-42EB-A6FA-CD99AD582F2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EF180818-B84A-4F2A-B1EB-8C23B2B073A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9DA63EAE-42F1-44E3-8986-28F8C5271E6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25945923-5386-43F0-8088-8F269E479E3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5AE118F3-50AD-47A4-B6D6-2D22FA33E97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066B754B-1DAE-4754-9A92-F79CCE4B30A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E4A6B98E-960A-405E-A406-ECE08C668E1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BCD3C2BE-E9AE-42DB-80D7-354CC18949D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6DF92F0D-F54F-41A5-A9DC-46C3330E178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7D49F89-9368-4924-A025-28B3319D9E7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DD49366-F3E7-4207-B594-5B46C73984B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15AEA453-FFBF-4D80-B719-E582CA6135E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9750FA9D-5FB6-412A-8FF4-44D7DE719FB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DF604920-B75B-4AED-9C91-EE91A9DE0F5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DBE40F7C-CBB0-4CF0-B4C7-3A9AF206C1B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04E75BA6-4865-4B17-8DAA-34EC1E52E7A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CE05C9C0-D1F1-466F-90B6-820E0B02BB86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0F14A859-538A-4CAD-8BE9-51DFACD82D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ABDBAF3C-61A7-4CEA-B67B-7FF2AAB4C99E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BC9145F7-A42A-4122-9DEF-A6CB7A023293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45FC446C-6D96-4428-BC3A-D2CD0E21F1E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B3982E07-C071-4156-BFA2-5B8C18D1B62F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15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5C40A55B-7B1C-4BE7-B616-0B24F9F07E7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E7A0B5B5-86FD-4DDD-908F-0CB0690E6A51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3778A2EF-4751-4597-970C-7BD7010AF9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021615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B8643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4968FB67-AECD-43E1-87BE-C93AE2F83DA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6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FF9372A9-4256-42A1-9F7A-49394D9010A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D05104FB-4126-4C66-91E4-15C7EC8A386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4429FB67-6A05-449A-810C-65337A0C5CD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FFBCE539-C9B5-4F18-985F-1854E2F3B14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1FD1409B-920A-4DB0-9132-DA00E7B79EE7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4609A331-1832-4731-91FA-5B06550064F0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9B9D1FDF-944A-4557-B31B-9BCECB2CCBDF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DDD07BE4-ECBC-4877-9534-CF791A02CB0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342736363"/>
      </p:ext>
    </p:extLst>
  </p:cSld>
  <p:clrMapOvr>
    <a:masterClrMapping/>
  </p:clrMapOvr>
  <p:transition advClick="0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491085E-1997-4844-9A6D-726A910D585D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4E6F2CE7-A550-41E8-B5A6-F89A22046D6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15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258C4D49-949E-48ED-AA94-16FD57B2D5D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2281F229-AFB0-4AA4-AD9D-B68DFF3CEBAB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bent zich rijker aan het rekenen, dan dat u daadwerkelijk bent. Geen 5-kaart hoog. Geen 6-kaart laag. Te weinig punten voor Stayman en te weinig voor 2 Sans Atout.</a:t>
            </a:r>
          </a:p>
        </p:txBody>
      </p:sp>
      <p:sp>
        <p:nvSpPr>
          <p:cNvPr id="14" name="Rond diagonale hoek rechthoek 17">
            <a:extLst>
              <a:ext uri="{FF2B5EF4-FFF2-40B4-BE49-F238E27FC236}">
                <a16:creationId xmlns:a16="http://schemas.microsoft.com/office/drawing/2014/main" id="{88C95F4E-9583-4427-93C0-77834BD08A1C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AC31B76F-9E53-4192-99CC-20E05401FB05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047D04D6-7CEF-4377-A0A1-7B9C679A5086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FE355D4F-AD6C-46E1-B260-4CE5BB0363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43841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B8643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21D4564B-7AC0-4AAE-8C7B-6C5FE063CE6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6 Punten </a:t>
            </a: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A74A59F7-AFB2-429F-A476-D9140CE8D08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627661DB-5C2A-4CC3-B27B-2A5045B2EDD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72758CF3-39BE-4E83-8733-92EFF828B6D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870064F6-4C9D-42D6-83AE-BFB3F4C9F53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8" name="Tekstvak 27">
            <a:extLst>
              <a:ext uri="{FF2B5EF4-FFF2-40B4-BE49-F238E27FC236}">
                <a16:creationId xmlns:a16="http://schemas.microsoft.com/office/drawing/2014/main" id="{847948DC-3564-4A99-89EA-5BB32D6051A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93177394"/>
      </p:ext>
    </p:extLst>
  </p:cSld>
  <p:clrMapOvr>
    <a:masterClrMapping/>
  </p:clrMapOvr>
  <p:transition advClick="0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4EB1F859-72AA-42ED-B9B2-1C5E2C0F8D4F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15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27C6C33A-6B96-4B72-9F4F-A720644D5DAC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8B9159C4-8FED-4424-89D3-197546D6F87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8467BD93-7C5E-49AF-8051-0B7E5BB9F3DF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Een mooie pas. U heeft geen hoge 5-kaart of een lage 6-kaart om Jacoby te bieden. En met 6 punten heeft u te weinig punten om Stayman of 2 Sans Atout te bieden.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F789CAC2-0E70-4698-A45B-41F00168EE7A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Pas </a:t>
            </a:r>
          </a:p>
        </p:txBody>
      </p:sp>
      <p:sp>
        <p:nvSpPr>
          <p:cNvPr id="12" name="Rond diagonale hoek rechthoek 17">
            <a:extLst>
              <a:ext uri="{FF2B5EF4-FFF2-40B4-BE49-F238E27FC236}">
                <a16:creationId xmlns:a16="http://schemas.microsoft.com/office/drawing/2014/main" id="{D654A531-4C9A-4D43-9CDF-D9A32370B64C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18B9F955-C9D0-4712-87EE-FE67859AB3A7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B779174F-1493-43CE-AA5D-C63918A6CF44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0200D70D-6DF6-4008-8576-AAFC828BF2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43841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B8643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CCBAF5A9-3251-44FC-B84E-1717579A7DBC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6 Punten 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4AED7C03-258E-4A93-BACE-29EDFC1C6FF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6CA523C1-E5D2-46D2-877C-305B9F6B498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927D7CB9-2C6C-49A6-9E75-5B5FE765695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8B4C6B1F-5863-4849-BE4E-2420C855948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6" name="Tekstvak 25">
            <a:extLst>
              <a:ext uri="{FF2B5EF4-FFF2-40B4-BE49-F238E27FC236}">
                <a16:creationId xmlns:a16="http://schemas.microsoft.com/office/drawing/2014/main" id="{49811ADB-45F1-48A2-9E4B-CDF9BF0FB08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799122575"/>
      </p:ext>
    </p:extLst>
  </p:cSld>
  <p:clrMapOvr>
    <a:masterClrMapping/>
  </p:clrMapOvr>
  <p:transition advClick="0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050B27BF-A666-4023-A0FC-EFC2823EB760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12F94740-4E8D-4E71-BAC6-DD67F02ACF63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39449B4F-6B49-4A02-92F8-9EDD7C7A23CE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3AAFD020-4076-4691-A3C6-1BF6D8BFC71D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6BAA68BE-1CAB-45BF-A9EE-2FB11FF34AC9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472B33D8-5332-4E76-914C-93AE04F9C401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BCE90E1-5DA1-4097-850A-DC372180C428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66803617-0A89-415F-85DE-D906BFA1E495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F93F6F88-2A64-4C9F-B889-72E4B612616A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86901AB5-A0C9-4801-B946-6EE35DB4EBB3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71B35D11-23F8-4BE8-9AD0-47A6BCEE0D57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A1D877E4-339A-4535-AFC9-8A5EA7694B1B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A9BE73C4-DEB9-4A95-BB16-E51F1B95A828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FBD386D4-3A44-4CE5-84B3-5C8090D08331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1F7C358A-F77B-47D9-9D64-2B0411F4D12B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50ABAB5E-E177-4D56-88FD-3D3A89C617A0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EF9F9964-D50E-42AC-BE85-DB1FE26DBF81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EF720EED-EB7F-4F13-8F16-8E425F196096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00E28819-B477-451A-AB86-F2406E5FB8CC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AE243869-9D26-4782-A1D3-99C367AEB72E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7ABB167D-F726-4B2D-ABF3-DD0963ADF4F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F7849AD3-A33E-413B-BCD3-BB60B7A62020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0" action="ppaction://hlinksldjump"/>
            <a:extLst>
              <a:ext uri="{FF2B5EF4-FFF2-40B4-BE49-F238E27FC236}">
                <a16:creationId xmlns:a16="http://schemas.microsoft.com/office/drawing/2014/main" id="{54C8C95C-E1B7-4B0C-A2A4-EB376EF17D86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B7DD6FEC-CE1D-4B85-B6D0-CB577403ED93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0C16942B-2EE5-4CA6-B69A-2481D5A98E4D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834AE002-BFA5-4BC4-9042-569C15D974CE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D24C22F8-ABAE-4BDD-A979-1B0439FA4355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32BAB79-11F6-49D1-95A8-8A3283FB2652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FFEAA2B9-61F6-48E3-9214-A66C17B2AF3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9FEDAB94-1343-43FE-8CBB-308D29CE6518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F6116499-475F-40A6-884A-EB3E8DBB27FF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65E0EB65-884D-4EB9-B1F8-904DA3B6819E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8DC52831-EF08-4BEA-B54C-C1ED83773B81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1B7F2FEC-FCC2-4DE3-BB7B-C29E97D812E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345EC75C-75F9-4411-BAE3-2AB12D7794BB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3A68D3B3-92EC-45EF-B785-143DE7936410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4AE29F76-452E-4077-A74A-55E2C79F66E9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8BA1B32E-51D6-469A-8C14-EA62242153C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F9811479-B3A6-4A67-ACF2-A841B84229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0" action="ppaction://hlinksldjump"/>
            <a:extLst>
              <a:ext uri="{FF2B5EF4-FFF2-40B4-BE49-F238E27FC236}">
                <a16:creationId xmlns:a16="http://schemas.microsoft.com/office/drawing/2014/main" id="{0C286B8B-096C-46FF-82C8-CE97796E05D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4C66AC7A-F56E-4487-AAF4-3D55FC952B3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7CB86DD1-1088-45E0-A472-BE589C75D21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758CB4B3-2ED9-4AF6-86A5-53689D6189A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D8D70D6B-F30C-482E-A12A-614D58431D9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780108EE-2228-4956-92B1-8C94C8DF080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4E00DC89-C965-4CFB-9BFA-83FC2F2E3D9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A99A120C-C89F-4048-839E-2CD8DF1FD69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57E60232-3D99-4131-87B3-94C5C94E294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17C252B3-2BFD-4B67-B300-57A25B26086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22D7980C-07B8-44A7-A76C-9B569DF7BF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8F813189-EF4B-41C9-A866-3182F403685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4326A901-7075-41D8-BE9F-3F478FC06E6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255683A1-F1D9-4F43-849F-E99699FB507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76073D6-F01F-41EF-AADD-082DC30522C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C5EC7DD6-1E6E-45BD-987D-A07C5A8E129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147FB16D-8CE7-4A14-B635-A5E49BD8DF6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A920CE24-F6FF-4234-9E9D-CB950A6566D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8DC6B873-702F-4066-8D63-BCA1C225FE7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94071CD0-7359-4E77-A8C3-175D830292E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8BCD3853-44B8-49BB-8179-B039D5B0F47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31D7B69D-D50F-4B49-A6FD-133CE53F345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001EA327-AB4C-46B9-95AE-A509FF83A70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091F8EAE-0F13-495F-8BA1-A7E60AC3957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DF20E181-6B19-4E8D-9A8B-EFB6181BD83B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3DC18DDD-5D3F-4311-8A8E-986DE7DE077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1E3AE84D-089B-4FD2-9EF9-5E571C5CE29F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E2E12E97-C663-4D02-9868-949EBC506E6F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7AA9B2DB-96A3-41BE-BFB6-CC8E5315E0E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73209474-1965-46AF-AD83-B4B5BF174EBC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16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24D4F130-2AD5-4A42-85BE-C43ABC9ABE9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DDA2C2D2-956D-47EB-94F1-027CDACF55B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4E52870D-9B51-4BA0-8F7A-41971054CC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145400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V109854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A1DA266C-0B83-4650-88C9-519C9A9AE00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264D3AB6-DE85-4B88-9F7A-F98237F046A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EE98F26B-A3BA-4572-A297-4F1D9D413D6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FCFAF1B2-2B36-41BA-B124-3955B8BB4FC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85C401C1-4417-4F87-B89C-8BCB60218E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FE073313-D92F-44D4-9086-9C34006B3402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B5F05FAE-87CF-4C25-90BF-7AC05A7B372C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87B25E2E-CAD8-4C1C-9FC7-A9DC65353162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D6DAE5C8-CA65-408E-AD9B-3D0DD6F6C66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903247578"/>
      </p:ext>
    </p:extLst>
  </p:cSld>
  <p:clrMapOvr>
    <a:masterClrMapping/>
  </p:clrMapOvr>
  <p:transition advClick="0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3FFD7A33-C2F5-40B5-95F2-354A96C79462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F8C2537A-E5FE-466B-8E3D-861D30DB3D14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16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1A2E7BDA-F8CF-4502-8389-9DE4D0A23C0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58201857-DCAB-4E32-8329-813C5167F70E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Stayman kan niet. U heeft geen 4-kaart hoog.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Dan is de gewone Jacoby ook uitgesloten.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2 of 3 Sans Atout bieden is een foute weergave van uw hand. Wat moet het dan wel zijn?</a:t>
            </a:r>
          </a:p>
        </p:txBody>
      </p:sp>
      <p:sp>
        <p:nvSpPr>
          <p:cNvPr id="14" name="Rond diagonale hoek rechthoek 17">
            <a:extLst>
              <a:ext uri="{FF2B5EF4-FFF2-40B4-BE49-F238E27FC236}">
                <a16:creationId xmlns:a16="http://schemas.microsoft.com/office/drawing/2014/main" id="{63E0B291-A008-4286-9A5E-29D2F04683ED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CEB2202E-5F4E-4DED-9326-34CA3A20E8EF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5BF87C95-5127-487B-B5A7-DB5D10CBA095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80A0F8B5-66CB-4974-9F74-015FF09B88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374847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V109854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B4857423-34D5-4ED5-AE6B-AF002F93D6E5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17478E59-757D-4FCF-A07B-B84DEFDFB11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02955982-E729-41AE-8210-63887508E89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FAC546A1-5432-48DB-8D5E-B14647847D8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E45EEB2F-845E-46F1-B27B-58F34051A55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8" name="Tekstvak 27">
            <a:extLst>
              <a:ext uri="{FF2B5EF4-FFF2-40B4-BE49-F238E27FC236}">
                <a16:creationId xmlns:a16="http://schemas.microsoft.com/office/drawing/2014/main" id="{232EBAFE-60B5-4456-A6CC-838FC20B706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679876719"/>
      </p:ext>
    </p:extLst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Rond diagonale hoek rechthoek 28">
            <a:extLst>
              <a:ext uri="{FF2B5EF4-FFF2-40B4-BE49-F238E27FC236}">
                <a16:creationId xmlns:a16="http://schemas.microsoft.com/office/drawing/2014/main" id="{FB2D56BB-7D57-4E29-BE02-D8FE127A6729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</a:t>
            </a:r>
          </a:p>
        </p:txBody>
      </p:sp>
      <p:sp>
        <p:nvSpPr>
          <p:cNvPr id="23" name="Rond diagonale hoek rechthoek 28">
            <a:extLst>
              <a:ext uri="{FF2B5EF4-FFF2-40B4-BE49-F238E27FC236}">
                <a16:creationId xmlns:a16="http://schemas.microsoft.com/office/drawing/2014/main" id="{510493FC-F63B-49ED-8BE1-3A5DE8A6AEB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269E93AE-55D7-44C6-8CB0-B4BAD2BFD11A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heeft minimaal 15 punten en ik 10.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Niks in de hoge of lage kleuren te halen. Mooi gedaan.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BE7A5A14-3816-4AC1-B51E-B7C27943172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613FBB9-C9F1-4518-9121-8D04DAFA161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SA </a:t>
            </a:r>
          </a:p>
        </p:txBody>
      </p:sp>
      <p:sp>
        <p:nvSpPr>
          <p:cNvPr id="12" name="Rond diagonale hoek rechthoek 17">
            <a:extLst>
              <a:ext uri="{FF2B5EF4-FFF2-40B4-BE49-F238E27FC236}">
                <a16:creationId xmlns:a16="http://schemas.microsoft.com/office/drawing/2014/main" id="{99610AB0-31CC-4D53-BCF7-6C648F404E6F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37E55AB6-D184-4B76-BD04-E81CB14DC307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621295D6-7CA6-4C54-91FA-25F905430D51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7" name="Tabel 16">
            <a:extLst>
              <a:ext uri="{FF2B5EF4-FFF2-40B4-BE49-F238E27FC236}">
                <a16:creationId xmlns:a16="http://schemas.microsoft.com/office/drawing/2014/main" id="{0A75E4A6-B851-4700-AA84-125C22088F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76388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8" name="Rechthoek 17">
            <a:extLst>
              <a:ext uri="{FF2B5EF4-FFF2-40B4-BE49-F238E27FC236}">
                <a16:creationId xmlns:a16="http://schemas.microsoft.com/office/drawing/2014/main" id="{DC14CCA1-1C58-4A27-96B1-2904BBFB056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9" name="Afbeelding 18">
            <a:extLst>
              <a:ext uri="{FF2B5EF4-FFF2-40B4-BE49-F238E27FC236}">
                <a16:creationId xmlns:a16="http://schemas.microsoft.com/office/drawing/2014/main" id="{076170ED-CCD7-47EB-B9BD-2E34968A58C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7AD9AC7B-BDD4-4B68-9E97-A1B61C91BBF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9CAF6D13-5592-4CD2-9D65-D73C48E620B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6479B5A4-11CB-47BE-94E1-64C736191FB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5" name="Tekstvak 24">
            <a:extLst>
              <a:ext uri="{FF2B5EF4-FFF2-40B4-BE49-F238E27FC236}">
                <a16:creationId xmlns:a16="http://schemas.microsoft.com/office/drawing/2014/main" id="{6E4546CA-B7E0-48C5-8F96-D5BE76F7D69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5EE896B-D59C-4D20-9B08-4B1765E24AB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16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D1E4B01-33B7-43DB-9A6F-C87F93C64F15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77781BC-13A5-4DEB-ADAC-B0CB7C7811F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E1703FDE-E774-4326-8611-20EE88A23325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Goed zo. Laat uw 6-kaart ruiten horen. Wat het eindcontract, dat moeten we nog even afwachten.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D1CC6420-0CDA-4767-A1EB-4674CD8B203B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sp>
        <p:nvSpPr>
          <p:cNvPr id="12" name="Rond diagonale hoek rechthoek 17">
            <a:extLst>
              <a:ext uri="{FF2B5EF4-FFF2-40B4-BE49-F238E27FC236}">
                <a16:creationId xmlns:a16="http://schemas.microsoft.com/office/drawing/2014/main" id="{EE09F303-E4DD-46CF-8091-8EC61AA4A6B4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4769F654-6F3F-4B2F-964C-9C208DB70A23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5947DC68-4DDD-4BAD-9ED5-794D252C30F6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82A1BDEC-2B29-45D5-B224-6F65F63457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979126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V109854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8F469F2D-88F0-4326-8150-AB91F52D384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01003B3C-FBCF-46C7-9E16-1EAA6C34B66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D8C08410-CE85-47E6-8839-3A2BF7F11E2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D5BB436D-E59C-4BA3-B398-8B8115C1001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9C80A28B-8C24-421C-AFEE-F6C182D32BB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542186C9-B44D-4B6B-99CA-1A10C972D80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18000" y="32148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4BB920B1-A363-47B0-A12C-73DCE09D4F9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327001604"/>
      </p:ext>
    </p:extLst>
  </p:cSld>
  <p:clrMapOvr>
    <a:masterClrMapping/>
  </p:clrMapOvr>
  <p:transition advClick="0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43" name="Rechthoek 242">
            <a:hlinkClick r:id="rId8" action="ppaction://hlinksldjump"/>
            <a:extLst>
              <a:ext uri="{FF2B5EF4-FFF2-40B4-BE49-F238E27FC236}">
                <a16:creationId xmlns:a16="http://schemas.microsoft.com/office/drawing/2014/main" id="{F2E7E6FD-30C1-44AC-86C9-E25400AE7F90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244" name="Rechthoek 243">
            <a:hlinkClick r:id="rId8" action="ppaction://hlinksldjump"/>
            <a:extLst>
              <a:ext uri="{FF2B5EF4-FFF2-40B4-BE49-F238E27FC236}">
                <a16:creationId xmlns:a16="http://schemas.microsoft.com/office/drawing/2014/main" id="{A3DC2750-2B74-4603-AB71-20269821BD9E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45" name="Rechthoek 244">
            <a:hlinkClick r:id="rId8" action="ppaction://hlinksldjump"/>
            <a:extLst>
              <a:ext uri="{FF2B5EF4-FFF2-40B4-BE49-F238E27FC236}">
                <a16:creationId xmlns:a16="http://schemas.microsoft.com/office/drawing/2014/main" id="{6E6C20B5-7849-48DE-8004-476EC58F33D1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46" name="Rechthoek 245">
            <a:hlinkClick r:id="rId9" action="ppaction://hlinksldjump"/>
            <a:extLst>
              <a:ext uri="{FF2B5EF4-FFF2-40B4-BE49-F238E27FC236}">
                <a16:creationId xmlns:a16="http://schemas.microsoft.com/office/drawing/2014/main" id="{6BDA9E87-E2CF-4856-B811-76D48A34C2F3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47" name="Rechthoek 246">
            <a:hlinkClick r:id="rId9" action="ppaction://hlinksldjump"/>
            <a:extLst>
              <a:ext uri="{FF2B5EF4-FFF2-40B4-BE49-F238E27FC236}">
                <a16:creationId xmlns:a16="http://schemas.microsoft.com/office/drawing/2014/main" id="{901E0B77-9E19-4D54-9043-CCD32C123D53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48" name="Rechthoek 247">
            <a:hlinkClick r:id="rId8" action="ppaction://hlinksldjump"/>
            <a:extLst>
              <a:ext uri="{FF2B5EF4-FFF2-40B4-BE49-F238E27FC236}">
                <a16:creationId xmlns:a16="http://schemas.microsoft.com/office/drawing/2014/main" id="{C1044FF0-89C4-40F3-BDA5-A89C9104945F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49" name="Rechthoek 24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225AF1F-108C-4023-8F08-4E4FC7AB099A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50" name="Rechthoek 249">
            <a:hlinkClick r:id="rId8" action="ppaction://hlinksldjump"/>
            <a:extLst>
              <a:ext uri="{FF2B5EF4-FFF2-40B4-BE49-F238E27FC236}">
                <a16:creationId xmlns:a16="http://schemas.microsoft.com/office/drawing/2014/main" id="{E4021DCA-4A16-4A0B-A99C-51F7CB01C30A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51" name="Rechthoek 250">
            <a:hlinkClick r:id="rId8" action="ppaction://hlinksldjump"/>
            <a:extLst>
              <a:ext uri="{FF2B5EF4-FFF2-40B4-BE49-F238E27FC236}">
                <a16:creationId xmlns:a16="http://schemas.microsoft.com/office/drawing/2014/main" id="{4CBA7023-57C6-4F2C-939F-BC44E4A2B7BC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52" name="Rechthoek 251">
            <a:hlinkClick r:id="rId8" action="ppaction://hlinksldjump"/>
            <a:extLst>
              <a:ext uri="{FF2B5EF4-FFF2-40B4-BE49-F238E27FC236}">
                <a16:creationId xmlns:a16="http://schemas.microsoft.com/office/drawing/2014/main" id="{901FC642-602B-4F1B-ADFD-39D2E127761F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53" name="Rechthoek 252">
            <a:hlinkClick r:id="rId10" action="ppaction://hlinksldjump"/>
            <a:extLst>
              <a:ext uri="{FF2B5EF4-FFF2-40B4-BE49-F238E27FC236}">
                <a16:creationId xmlns:a16="http://schemas.microsoft.com/office/drawing/2014/main" id="{6D7D6C1A-56B1-4EF1-A5BB-F38E49E9C0EE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54" name="Rechthoek 253">
            <a:hlinkClick r:id="rId8" action="ppaction://hlinksldjump"/>
            <a:extLst>
              <a:ext uri="{FF2B5EF4-FFF2-40B4-BE49-F238E27FC236}">
                <a16:creationId xmlns:a16="http://schemas.microsoft.com/office/drawing/2014/main" id="{A19B2E86-185F-462C-AA8E-AB2B5397FCBF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55" name="Rechthoek 254">
            <a:hlinkClick r:id="rId8" action="ppaction://hlinksldjump"/>
            <a:extLst>
              <a:ext uri="{FF2B5EF4-FFF2-40B4-BE49-F238E27FC236}">
                <a16:creationId xmlns:a16="http://schemas.microsoft.com/office/drawing/2014/main" id="{60F3A090-5F72-44F0-B5E6-99590EC56B89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256" name="Rechthoek 255">
            <a:hlinkClick r:id="rId8" action="ppaction://hlinksldjump"/>
            <a:extLst>
              <a:ext uri="{FF2B5EF4-FFF2-40B4-BE49-F238E27FC236}">
                <a16:creationId xmlns:a16="http://schemas.microsoft.com/office/drawing/2014/main" id="{974B867F-79FB-4337-A115-D7F40CF0CCAD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257" name="Rechthoek 256">
            <a:hlinkClick r:id="rId8" action="ppaction://hlinksldjump"/>
            <a:extLst>
              <a:ext uri="{FF2B5EF4-FFF2-40B4-BE49-F238E27FC236}">
                <a16:creationId xmlns:a16="http://schemas.microsoft.com/office/drawing/2014/main" id="{01EFD187-74D1-41DF-AEE0-55C9BCB80D22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58" name="Rechthoek 257">
            <a:hlinkClick r:id="rId8" action="ppaction://hlinksldjump"/>
            <a:extLst>
              <a:ext uri="{FF2B5EF4-FFF2-40B4-BE49-F238E27FC236}">
                <a16:creationId xmlns:a16="http://schemas.microsoft.com/office/drawing/2014/main" id="{57AD2015-D261-4A1E-B839-7909223F3BFE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59" name="Rechthoek 258">
            <a:hlinkClick r:id="rId8" action="ppaction://hlinksldjump"/>
            <a:extLst>
              <a:ext uri="{FF2B5EF4-FFF2-40B4-BE49-F238E27FC236}">
                <a16:creationId xmlns:a16="http://schemas.microsoft.com/office/drawing/2014/main" id="{AA3F1F86-234F-4D89-B477-B88E65B17D0A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0" name="Rechthoek 259">
            <a:hlinkClick r:id="rId8" action="ppaction://hlinksldjump"/>
            <a:extLst>
              <a:ext uri="{FF2B5EF4-FFF2-40B4-BE49-F238E27FC236}">
                <a16:creationId xmlns:a16="http://schemas.microsoft.com/office/drawing/2014/main" id="{0114BFD8-902A-469E-817D-5AFF4BE880B0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261" name="Rechthoek 260">
            <a:hlinkClick r:id="rId8" action="ppaction://hlinksldjump"/>
            <a:extLst>
              <a:ext uri="{FF2B5EF4-FFF2-40B4-BE49-F238E27FC236}">
                <a16:creationId xmlns:a16="http://schemas.microsoft.com/office/drawing/2014/main" id="{B25DC380-64AD-4E19-BA0B-A6190D4D3BEA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262" name="Rechthoek 261">
            <a:hlinkClick r:id="rId8" action="ppaction://hlinksldjump"/>
            <a:extLst>
              <a:ext uri="{FF2B5EF4-FFF2-40B4-BE49-F238E27FC236}">
                <a16:creationId xmlns:a16="http://schemas.microsoft.com/office/drawing/2014/main" id="{F8D5B9FC-798F-4698-ABA7-8220A41CFB2A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3" name="Rechthoek 262">
            <a:hlinkClick r:id="rId8" action="ppaction://hlinksldjump"/>
            <a:extLst>
              <a:ext uri="{FF2B5EF4-FFF2-40B4-BE49-F238E27FC236}">
                <a16:creationId xmlns:a16="http://schemas.microsoft.com/office/drawing/2014/main" id="{B11001D7-8C57-4935-B275-584150BA937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264" name="Rechthoek 263">
            <a:hlinkClick r:id="rId8" action="ppaction://hlinksldjump"/>
            <a:extLst>
              <a:ext uri="{FF2B5EF4-FFF2-40B4-BE49-F238E27FC236}">
                <a16:creationId xmlns:a16="http://schemas.microsoft.com/office/drawing/2014/main" id="{5EEC35AA-7BAB-4977-9D4F-2CC0B1244E2A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265" name="Rechthoek 264">
            <a:hlinkClick r:id="rId8" action="ppaction://hlinksldjump"/>
            <a:extLst>
              <a:ext uri="{FF2B5EF4-FFF2-40B4-BE49-F238E27FC236}">
                <a16:creationId xmlns:a16="http://schemas.microsoft.com/office/drawing/2014/main" id="{B755BF71-0BF0-4D9E-92A1-04A7453D7D38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66" name="Rechthoek 265">
            <a:hlinkClick r:id="rId8" action="ppaction://hlinksldjump"/>
            <a:extLst>
              <a:ext uri="{FF2B5EF4-FFF2-40B4-BE49-F238E27FC236}">
                <a16:creationId xmlns:a16="http://schemas.microsoft.com/office/drawing/2014/main" id="{5F710D80-94DE-454D-B976-BF713A7ABF2D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67" name="Rechthoek 266">
            <a:hlinkClick r:id="rId8" action="ppaction://hlinksldjump"/>
            <a:extLst>
              <a:ext uri="{FF2B5EF4-FFF2-40B4-BE49-F238E27FC236}">
                <a16:creationId xmlns:a16="http://schemas.microsoft.com/office/drawing/2014/main" id="{9822F61B-55ED-4C14-BD83-D6221B7605C5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8" name="Rechthoek 267">
            <a:hlinkClick r:id="rId8" action="ppaction://hlinksldjump"/>
            <a:extLst>
              <a:ext uri="{FF2B5EF4-FFF2-40B4-BE49-F238E27FC236}">
                <a16:creationId xmlns:a16="http://schemas.microsoft.com/office/drawing/2014/main" id="{743EEBB4-889C-4DFB-B7B7-E660EAFA4257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9" name="Rechthoek 268">
            <a:hlinkClick r:id="rId8" action="ppaction://hlinksldjump"/>
            <a:extLst>
              <a:ext uri="{FF2B5EF4-FFF2-40B4-BE49-F238E27FC236}">
                <a16:creationId xmlns:a16="http://schemas.microsoft.com/office/drawing/2014/main" id="{EC17F674-CB3A-4613-8989-BE8DAB43EB0E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270" name="Rechthoek 269">
            <a:hlinkClick r:id="rId8" action="ppaction://hlinksldjump"/>
            <a:extLst>
              <a:ext uri="{FF2B5EF4-FFF2-40B4-BE49-F238E27FC236}">
                <a16:creationId xmlns:a16="http://schemas.microsoft.com/office/drawing/2014/main" id="{7DE00D57-E96F-45E5-9B22-C1265AC018A6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71" name="Rechthoek 270">
            <a:hlinkClick r:id="rId8" action="ppaction://hlinksldjump"/>
            <a:extLst>
              <a:ext uri="{FF2B5EF4-FFF2-40B4-BE49-F238E27FC236}">
                <a16:creationId xmlns:a16="http://schemas.microsoft.com/office/drawing/2014/main" id="{0E3536AD-09FC-437B-8BD2-D79E18BB857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72" name="Rechthoek 271">
            <a:hlinkClick r:id="rId8" action="ppaction://hlinksldjump"/>
            <a:extLst>
              <a:ext uri="{FF2B5EF4-FFF2-40B4-BE49-F238E27FC236}">
                <a16:creationId xmlns:a16="http://schemas.microsoft.com/office/drawing/2014/main" id="{82CA45DC-69B4-4875-B6D8-3A442F1D6F33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73" name="Rechthoek 272">
            <a:hlinkClick r:id="rId8" action="ppaction://hlinksldjump"/>
            <a:extLst>
              <a:ext uri="{FF2B5EF4-FFF2-40B4-BE49-F238E27FC236}">
                <a16:creationId xmlns:a16="http://schemas.microsoft.com/office/drawing/2014/main" id="{F8624FEB-40A6-4EEF-9341-DAE41B04BAD2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274" name="Rechthoek 273">
            <a:hlinkClick r:id="rId8" action="ppaction://hlinksldjump"/>
            <a:extLst>
              <a:ext uri="{FF2B5EF4-FFF2-40B4-BE49-F238E27FC236}">
                <a16:creationId xmlns:a16="http://schemas.microsoft.com/office/drawing/2014/main" id="{9692D752-9255-4381-BF4C-C1F7A85FAC26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275" name="Rechthoek 274">
            <a:hlinkClick r:id="rId8" action="ppaction://hlinksldjump"/>
            <a:extLst>
              <a:ext uri="{FF2B5EF4-FFF2-40B4-BE49-F238E27FC236}">
                <a16:creationId xmlns:a16="http://schemas.microsoft.com/office/drawing/2014/main" id="{CB8587EA-7F0F-4088-9ED7-A9511E726114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76" name="Rechthoek 275">
            <a:hlinkClick r:id="rId8" action="ppaction://hlinksldjump"/>
            <a:extLst>
              <a:ext uri="{FF2B5EF4-FFF2-40B4-BE49-F238E27FC236}">
                <a16:creationId xmlns:a16="http://schemas.microsoft.com/office/drawing/2014/main" id="{BC620E50-63A4-4A39-826C-F3ACB53AEA6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277" name="Rechthoek 276">
            <a:hlinkClick r:id="rId8" action="ppaction://hlinksldjump"/>
            <a:extLst>
              <a:ext uri="{FF2B5EF4-FFF2-40B4-BE49-F238E27FC236}">
                <a16:creationId xmlns:a16="http://schemas.microsoft.com/office/drawing/2014/main" id="{3BEB83E9-6B73-49ED-8000-BA7EBABEA636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278" name="Rechthoek 277">
            <a:hlinkClick r:id="rId8" action="ppaction://hlinksldjump"/>
            <a:extLst>
              <a:ext uri="{FF2B5EF4-FFF2-40B4-BE49-F238E27FC236}">
                <a16:creationId xmlns:a16="http://schemas.microsoft.com/office/drawing/2014/main" id="{3581EC4D-923F-4F4B-A800-3FC6B09CB1A4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79" name="Rechthoek 278">
            <a:hlinkClick r:id="rId8" action="ppaction://hlinksldjump"/>
            <a:extLst>
              <a:ext uri="{FF2B5EF4-FFF2-40B4-BE49-F238E27FC236}">
                <a16:creationId xmlns:a16="http://schemas.microsoft.com/office/drawing/2014/main" id="{9D142D3C-85E2-4715-A343-CB95B93D5D6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80" name="Afbeelding 279">
            <a:hlinkClick r:id="rId8" action="ppaction://hlinksldjump"/>
            <a:extLst>
              <a:ext uri="{FF2B5EF4-FFF2-40B4-BE49-F238E27FC236}">
                <a16:creationId xmlns:a16="http://schemas.microsoft.com/office/drawing/2014/main" id="{56558E05-E188-40A4-B6E3-DA660183512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281" name="Afbeelding 280">
            <a:hlinkClick r:id="rId10" action="ppaction://hlinksldjump"/>
            <a:extLst>
              <a:ext uri="{FF2B5EF4-FFF2-40B4-BE49-F238E27FC236}">
                <a16:creationId xmlns:a16="http://schemas.microsoft.com/office/drawing/2014/main" id="{12EAD12F-433A-4A63-98DA-DBED6BDE1FD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282" name="Afbeelding 281">
            <a:hlinkClick r:id="rId8" action="ppaction://hlinksldjump"/>
            <a:extLst>
              <a:ext uri="{FF2B5EF4-FFF2-40B4-BE49-F238E27FC236}">
                <a16:creationId xmlns:a16="http://schemas.microsoft.com/office/drawing/2014/main" id="{56758D32-5474-442B-ACAB-390128107FA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283" name="Afbeelding 282">
            <a:hlinkClick r:id="rId8" action="ppaction://hlinksldjump"/>
            <a:extLst>
              <a:ext uri="{FF2B5EF4-FFF2-40B4-BE49-F238E27FC236}">
                <a16:creationId xmlns:a16="http://schemas.microsoft.com/office/drawing/2014/main" id="{3287D2E9-B5EC-40D2-9223-2190FD8517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284" name="Afbeelding 283">
            <a:hlinkClick r:id="rId8" action="ppaction://hlinksldjump"/>
            <a:extLst>
              <a:ext uri="{FF2B5EF4-FFF2-40B4-BE49-F238E27FC236}">
                <a16:creationId xmlns:a16="http://schemas.microsoft.com/office/drawing/2014/main" id="{21A0C70E-B61B-4F99-9963-288FD1B2D1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285" name="Afbeelding 284">
            <a:hlinkClick r:id="rId8" action="ppaction://hlinksldjump"/>
            <a:extLst>
              <a:ext uri="{FF2B5EF4-FFF2-40B4-BE49-F238E27FC236}">
                <a16:creationId xmlns:a16="http://schemas.microsoft.com/office/drawing/2014/main" id="{F9ECD856-B40F-4539-B028-340FCD5ECFE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286" name="Afbeelding 285">
            <a:hlinkClick r:id="rId8" action="ppaction://hlinksldjump"/>
            <a:extLst>
              <a:ext uri="{FF2B5EF4-FFF2-40B4-BE49-F238E27FC236}">
                <a16:creationId xmlns:a16="http://schemas.microsoft.com/office/drawing/2014/main" id="{B5632A6D-22E3-4EB8-BA24-0EDC70138D0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287" name="Afbeelding 286">
            <a:hlinkClick r:id="rId8" action="ppaction://hlinksldjump"/>
            <a:extLst>
              <a:ext uri="{FF2B5EF4-FFF2-40B4-BE49-F238E27FC236}">
                <a16:creationId xmlns:a16="http://schemas.microsoft.com/office/drawing/2014/main" id="{9D5803E5-0A11-4E1D-913C-ED972E8CFFF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288" name="Afbeelding 287">
            <a:hlinkClick r:id="rId8" action="ppaction://hlinksldjump"/>
            <a:extLst>
              <a:ext uri="{FF2B5EF4-FFF2-40B4-BE49-F238E27FC236}">
                <a16:creationId xmlns:a16="http://schemas.microsoft.com/office/drawing/2014/main" id="{F13879FD-E70F-4F7F-8C43-FA94EBADB1D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289" name="Afbeelding 288">
            <a:hlinkClick r:id="rId8" action="ppaction://hlinksldjump"/>
            <a:extLst>
              <a:ext uri="{FF2B5EF4-FFF2-40B4-BE49-F238E27FC236}">
                <a16:creationId xmlns:a16="http://schemas.microsoft.com/office/drawing/2014/main" id="{0890B21E-8888-4D76-BA78-9C9C38C2328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290" name="Afbeelding 289">
            <a:hlinkClick r:id="rId8" action="ppaction://hlinksldjump"/>
            <a:extLst>
              <a:ext uri="{FF2B5EF4-FFF2-40B4-BE49-F238E27FC236}">
                <a16:creationId xmlns:a16="http://schemas.microsoft.com/office/drawing/2014/main" id="{E1D5D9D7-631E-49F7-835C-16ED4164B6D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291" name="Afbeelding 290">
            <a:hlinkClick r:id="rId8" action="ppaction://hlinksldjump"/>
            <a:extLst>
              <a:ext uri="{FF2B5EF4-FFF2-40B4-BE49-F238E27FC236}">
                <a16:creationId xmlns:a16="http://schemas.microsoft.com/office/drawing/2014/main" id="{33899909-4C86-4034-9A94-1E74B27A5BC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292" name="Afbeelding 291">
            <a:hlinkClick r:id="rId8" action="ppaction://hlinksldjump"/>
            <a:extLst>
              <a:ext uri="{FF2B5EF4-FFF2-40B4-BE49-F238E27FC236}">
                <a16:creationId xmlns:a16="http://schemas.microsoft.com/office/drawing/2014/main" id="{70E2443A-46F5-4592-B05A-449A490FACA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293" name="Afbeelding 292">
            <a:hlinkClick r:id="rId8" action="ppaction://hlinksldjump"/>
            <a:extLst>
              <a:ext uri="{FF2B5EF4-FFF2-40B4-BE49-F238E27FC236}">
                <a16:creationId xmlns:a16="http://schemas.microsoft.com/office/drawing/2014/main" id="{54776AD6-FDA1-49FC-ADE9-65712D72B02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294" name="Afbeelding 293">
            <a:hlinkClick r:id="rId8" action="ppaction://hlinksldjump"/>
            <a:extLst>
              <a:ext uri="{FF2B5EF4-FFF2-40B4-BE49-F238E27FC236}">
                <a16:creationId xmlns:a16="http://schemas.microsoft.com/office/drawing/2014/main" id="{B3DC9087-1566-4F4D-B93E-77D9EDA22E4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295" name="Afbeelding 294">
            <a:hlinkClick r:id="rId8" action="ppaction://hlinksldjump"/>
            <a:extLst>
              <a:ext uri="{FF2B5EF4-FFF2-40B4-BE49-F238E27FC236}">
                <a16:creationId xmlns:a16="http://schemas.microsoft.com/office/drawing/2014/main" id="{BF78EE13-11F3-4DA7-9501-D9315A7A140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296" name="Afbeelding 295">
            <a:hlinkClick r:id="rId8" action="ppaction://hlinksldjump"/>
            <a:extLst>
              <a:ext uri="{FF2B5EF4-FFF2-40B4-BE49-F238E27FC236}">
                <a16:creationId xmlns:a16="http://schemas.microsoft.com/office/drawing/2014/main" id="{E6EEC0B9-5FFD-4FFF-A534-CB4CBF7E53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297" name="Afbeelding 296">
            <a:hlinkClick r:id="rId8" action="ppaction://hlinksldjump"/>
            <a:extLst>
              <a:ext uri="{FF2B5EF4-FFF2-40B4-BE49-F238E27FC236}">
                <a16:creationId xmlns:a16="http://schemas.microsoft.com/office/drawing/2014/main" id="{EDDD03B4-AAD9-42C0-8BC7-43987F9ABEA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298" name="Afbeelding 297">
            <a:hlinkClick r:id="rId8" action="ppaction://hlinksldjump"/>
            <a:extLst>
              <a:ext uri="{FF2B5EF4-FFF2-40B4-BE49-F238E27FC236}">
                <a16:creationId xmlns:a16="http://schemas.microsoft.com/office/drawing/2014/main" id="{4794ECDC-EC66-45EE-8680-E1E7FABE113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299" name="Afbeelding 298">
            <a:hlinkClick r:id="rId8" action="ppaction://hlinksldjump"/>
            <a:extLst>
              <a:ext uri="{FF2B5EF4-FFF2-40B4-BE49-F238E27FC236}">
                <a16:creationId xmlns:a16="http://schemas.microsoft.com/office/drawing/2014/main" id="{5A64ABE4-9EAB-42C6-893A-72B9D5D4A94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300" name="Afbeelding 299">
            <a:hlinkClick r:id="rId8" action="ppaction://hlinksldjump"/>
            <a:extLst>
              <a:ext uri="{FF2B5EF4-FFF2-40B4-BE49-F238E27FC236}">
                <a16:creationId xmlns:a16="http://schemas.microsoft.com/office/drawing/2014/main" id="{86B5BB74-5CE1-411F-AC23-41DFBD27CF4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301" name="Afbeelding 300">
            <a:hlinkClick r:id="rId8" action="ppaction://hlinksldjump"/>
            <a:extLst>
              <a:ext uri="{FF2B5EF4-FFF2-40B4-BE49-F238E27FC236}">
                <a16:creationId xmlns:a16="http://schemas.microsoft.com/office/drawing/2014/main" id="{00319F02-863D-4C4F-801C-DA364BFD449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302" name="Afbeelding 301">
            <a:hlinkClick r:id="rId8" action="ppaction://hlinksldjump"/>
            <a:extLst>
              <a:ext uri="{FF2B5EF4-FFF2-40B4-BE49-F238E27FC236}">
                <a16:creationId xmlns:a16="http://schemas.microsoft.com/office/drawing/2014/main" id="{45395C48-92B9-4BF5-9A1D-BDB6FEB56D3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303" name="Afbeelding 302">
            <a:hlinkClick r:id="rId8" action="ppaction://hlinksldjump"/>
            <a:extLst>
              <a:ext uri="{FF2B5EF4-FFF2-40B4-BE49-F238E27FC236}">
                <a16:creationId xmlns:a16="http://schemas.microsoft.com/office/drawing/2014/main" id="{E1A772AB-0ED7-4225-B68F-717B090B805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304" name="Afbeelding 303">
            <a:hlinkClick r:id="rId8" action="ppaction://hlinksldjump"/>
            <a:extLst>
              <a:ext uri="{FF2B5EF4-FFF2-40B4-BE49-F238E27FC236}">
                <a16:creationId xmlns:a16="http://schemas.microsoft.com/office/drawing/2014/main" id="{94078F32-4842-4DBB-912D-D1D11668DE5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305" name="Afbeelding 304">
            <a:hlinkClick r:id="rId8" action="ppaction://hlinksldjump"/>
            <a:extLst>
              <a:ext uri="{FF2B5EF4-FFF2-40B4-BE49-F238E27FC236}">
                <a16:creationId xmlns:a16="http://schemas.microsoft.com/office/drawing/2014/main" id="{06B6E652-22B0-4438-B19C-135274F1020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306" name="Rechthoek 305">
            <a:hlinkClick r:id="rId8" action="ppaction://hlinksldjump"/>
            <a:extLst>
              <a:ext uri="{FF2B5EF4-FFF2-40B4-BE49-F238E27FC236}">
                <a16:creationId xmlns:a16="http://schemas.microsoft.com/office/drawing/2014/main" id="{485D029A-4B34-4F3A-B4D5-21EB41E04652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307" name="Afbeelding 306">
            <a:hlinkClick r:id="rId8" action="ppaction://hlinksldjump"/>
            <a:extLst>
              <a:ext uri="{FF2B5EF4-FFF2-40B4-BE49-F238E27FC236}">
                <a16:creationId xmlns:a16="http://schemas.microsoft.com/office/drawing/2014/main" id="{40C7B1E7-C6A3-4BCD-8F2D-152DBC19E95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308" name="Rechthoek 307">
            <a:hlinkClick r:id="rId8" action="ppaction://hlinksldjump"/>
            <a:extLst>
              <a:ext uri="{FF2B5EF4-FFF2-40B4-BE49-F238E27FC236}">
                <a16:creationId xmlns:a16="http://schemas.microsoft.com/office/drawing/2014/main" id="{2A22D5E9-D078-454C-8154-E304298CFE3B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309" name="Rechthoek 308">
            <a:hlinkClick r:id="rId8" action="ppaction://hlinksldjump"/>
            <a:extLst>
              <a:ext uri="{FF2B5EF4-FFF2-40B4-BE49-F238E27FC236}">
                <a16:creationId xmlns:a16="http://schemas.microsoft.com/office/drawing/2014/main" id="{080D5BAE-BCC5-4713-B04E-855ACEEF386C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310" name="Rechthoek 309">
            <a:hlinkClick r:id="rId8" action="ppaction://hlinksldjump"/>
            <a:extLst>
              <a:ext uri="{FF2B5EF4-FFF2-40B4-BE49-F238E27FC236}">
                <a16:creationId xmlns:a16="http://schemas.microsoft.com/office/drawing/2014/main" id="{91D9E8FA-E1D4-4A5D-8756-4E485301153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311" name="Rond diagonale hoek rechthoek 28">
            <a:extLst>
              <a:ext uri="{FF2B5EF4-FFF2-40B4-BE49-F238E27FC236}">
                <a16:creationId xmlns:a16="http://schemas.microsoft.com/office/drawing/2014/main" id="{999CFAED-4F9E-4919-8A76-40723F85BB8E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17</a:t>
            </a:r>
          </a:p>
        </p:txBody>
      </p:sp>
      <p:pic>
        <p:nvPicPr>
          <p:cNvPr id="312" name="Afbeelding 311">
            <a:hlinkClick r:id="rId8" action="ppaction://hlinksldjump"/>
            <a:extLst>
              <a:ext uri="{FF2B5EF4-FFF2-40B4-BE49-F238E27FC236}">
                <a16:creationId xmlns:a16="http://schemas.microsoft.com/office/drawing/2014/main" id="{4420C95F-D1A2-4B49-9D81-4A2B2C29316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86" name="Tekstvak 85">
            <a:extLst>
              <a:ext uri="{FF2B5EF4-FFF2-40B4-BE49-F238E27FC236}">
                <a16:creationId xmlns:a16="http://schemas.microsoft.com/office/drawing/2014/main" id="{EF833C1F-BBDB-47AE-8AF7-84F0F58671C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94" name="Tabel 93">
            <a:extLst>
              <a:ext uri="{FF2B5EF4-FFF2-40B4-BE49-F238E27FC236}">
                <a16:creationId xmlns:a16="http://schemas.microsoft.com/office/drawing/2014/main" id="{28AF2A3C-0F88-4DCD-9B0D-58B342E5BD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041326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95" name="Rechthoek 94">
            <a:extLst>
              <a:ext uri="{FF2B5EF4-FFF2-40B4-BE49-F238E27FC236}">
                <a16:creationId xmlns:a16="http://schemas.microsoft.com/office/drawing/2014/main" id="{E9B7F9C5-ED3A-44DC-82B1-0B076001562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96" name="Afbeelding 95">
            <a:extLst>
              <a:ext uri="{FF2B5EF4-FFF2-40B4-BE49-F238E27FC236}">
                <a16:creationId xmlns:a16="http://schemas.microsoft.com/office/drawing/2014/main" id="{BFB40F0D-56D3-4827-8E43-86982D5747A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97" name="Afbeelding 96">
            <a:extLst>
              <a:ext uri="{FF2B5EF4-FFF2-40B4-BE49-F238E27FC236}">
                <a16:creationId xmlns:a16="http://schemas.microsoft.com/office/drawing/2014/main" id="{60E4E224-B034-4A24-9C29-B6FF9AA82DE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98" name="Afbeelding 97">
            <a:extLst>
              <a:ext uri="{FF2B5EF4-FFF2-40B4-BE49-F238E27FC236}">
                <a16:creationId xmlns:a16="http://schemas.microsoft.com/office/drawing/2014/main" id="{D798CECC-D651-4848-AFB8-E03F1131300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99" name="Afbeelding 98">
            <a:extLst>
              <a:ext uri="{FF2B5EF4-FFF2-40B4-BE49-F238E27FC236}">
                <a16:creationId xmlns:a16="http://schemas.microsoft.com/office/drawing/2014/main" id="{8FFB6B9A-0239-4381-B6FB-F2CE352EA7F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92" name="Rond diagonale hoek rechthoek 17">
            <a:extLst>
              <a:ext uri="{FF2B5EF4-FFF2-40B4-BE49-F238E27FC236}">
                <a16:creationId xmlns:a16="http://schemas.microsoft.com/office/drawing/2014/main" id="{715BD54F-A799-425E-906F-7C58F3BC685A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93" name="Tekstvak 92">
            <a:extLst>
              <a:ext uri="{FF2B5EF4-FFF2-40B4-BE49-F238E27FC236}">
                <a16:creationId xmlns:a16="http://schemas.microsoft.com/office/drawing/2014/main" id="{F402BDE1-754F-4838-B5B9-0AFAD36BA06E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00" name="Tekstvak 99">
            <a:extLst>
              <a:ext uri="{FF2B5EF4-FFF2-40B4-BE49-F238E27FC236}">
                <a16:creationId xmlns:a16="http://schemas.microsoft.com/office/drawing/2014/main" id="{ED285660-2CD3-4BDA-8E81-B11F2CF2BEFA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sp>
        <p:nvSpPr>
          <p:cNvPr id="88" name="Tekstvak 87">
            <a:extLst>
              <a:ext uri="{FF2B5EF4-FFF2-40B4-BE49-F238E27FC236}">
                <a16:creationId xmlns:a16="http://schemas.microsoft.com/office/drawing/2014/main" id="{0C4FCAC9-5E1A-4FE5-BB39-03ED6D6F377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4287442513"/>
      </p:ext>
    </p:extLst>
  </p:cSld>
  <p:clrMapOvr>
    <a:masterClrMapping/>
  </p:clrMapOvr>
  <p:transition advClick="0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52D77DD4-0B14-4C6E-8B28-86F58F659B0B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2D451DC8-0F01-4185-B734-A6F68BE5D5D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17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D4D647EB-156F-4A71-BC68-9595E31333F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DD06A0F8-1066-4353-B16A-407C82EEFD21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Ja. U weet dat u samen genoeg punten heeft voor een manche. Maar bepaal niet in een keer welke.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Ga eerst op onderzoek uit. Ga u partner eens vragen of hij misschien een …… heeft.</a:t>
            </a:r>
          </a:p>
        </p:txBody>
      </p:sp>
      <p:sp>
        <p:nvSpPr>
          <p:cNvPr id="14" name="Rond diagonale hoek rechthoek 17">
            <a:extLst>
              <a:ext uri="{FF2B5EF4-FFF2-40B4-BE49-F238E27FC236}">
                <a16:creationId xmlns:a16="http://schemas.microsoft.com/office/drawing/2014/main" id="{F5CD1504-3BD5-4880-B0EE-3CFD6C63C04A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4B39BCCC-3D53-4BC2-A811-3ADCF6A6080A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6A30CCB5-A1EB-496D-95CE-42DF35BC1C5F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DAD55D88-1C61-4C21-ABC8-2F41C121B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281268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7E138F47-6762-4E28-9ADA-A7DD3B359EBD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55446F0D-2504-44DD-8D73-E22C50DB3DB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75E18D38-48CD-4222-B50D-CBD2E4A6FE5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4E91142A-10E7-4A6E-BFD7-4B709D63243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DEF3C92C-1DE2-41AB-9C89-988F4411933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6" name="Tekstvak 25">
            <a:extLst>
              <a:ext uri="{FF2B5EF4-FFF2-40B4-BE49-F238E27FC236}">
                <a16:creationId xmlns:a16="http://schemas.microsoft.com/office/drawing/2014/main" id="{DA53C11E-8003-461E-B3DB-4BC67689B75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4180233603"/>
      </p:ext>
    </p:extLst>
  </p:cSld>
  <p:clrMapOvr>
    <a:masterClrMapping/>
  </p:clrMapOvr>
  <p:transition advClick="0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CB44793-8F2F-4240-A3CC-16B783091CC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17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1C88D61-70D4-46C3-B6F7-42745670BEC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07E09226-3A13-4594-B9AB-7A0C0FB0B66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3D2B396-42B2-4431-9E3B-1D0520444D29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weet, dat het met uw punten en die van uw partner een manche gaat spelen. Alleen even zoeken welke.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D5149384-CC9F-41A0-8A51-AADE47C50A66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sp>
        <p:nvSpPr>
          <p:cNvPr id="12" name="Rond diagonale hoek rechthoek 17">
            <a:extLst>
              <a:ext uri="{FF2B5EF4-FFF2-40B4-BE49-F238E27FC236}">
                <a16:creationId xmlns:a16="http://schemas.microsoft.com/office/drawing/2014/main" id="{D203D700-DFB7-4718-9250-3EB3E2FE2AC1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3CFC5EA6-5D45-460C-8463-A84A72FAE03D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54A51428-2699-416A-80EF-0B69F45D165A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67A32D3C-A4A1-43A3-B05C-0F0614C712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281268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BE72C30C-0D5A-40C3-B337-F46F20F92F9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0495C4A7-9A11-4968-A448-614D7391224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C4F66415-A916-4E43-96C3-E0BB4AC0A79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FBAA18AF-49AF-4434-B8E6-7856D770814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029E1289-9ACE-49A0-8854-FC3184C579A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6087C9EA-67B3-4796-AAB0-195CF4185AD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18000" y="32148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11BBFEB4-1EE3-4CF6-A830-5C6CD48F3AB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056059867"/>
      </p:ext>
    </p:extLst>
  </p:cSld>
  <p:clrMapOvr>
    <a:masterClrMapping/>
  </p:clrMapOvr>
  <p:transition advClick="0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B03933E7-7EFC-407C-8FB8-7EE3C980578E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04BF215F-1C87-489B-A827-844BB31215B7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6744A286-4E42-4341-A56F-F5409F89863F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F612FBD3-4C1A-4175-9130-811A085F5278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A394B363-04AA-4C39-A1B6-8DF4FC0FCEF7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BBA016A6-5BF8-4AB0-BAA1-6D5FDE7884CD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6802A44-2722-40EC-992F-F91671B4CA8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45E90233-2065-41D3-9C0C-B4222B6230C8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0" action="ppaction://hlinksldjump"/>
            <a:extLst>
              <a:ext uri="{FF2B5EF4-FFF2-40B4-BE49-F238E27FC236}">
                <a16:creationId xmlns:a16="http://schemas.microsoft.com/office/drawing/2014/main" id="{1A56D6E5-1D69-47CC-B070-07C0CA8D0A21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4B31AFBC-B320-49E3-9891-1D3A16BEF26F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2E7D901C-933A-4B4B-86E2-225F87C7168A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6018D9C7-60A9-4AC3-9A34-A889125A2404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CDD205D8-040B-4A29-A32F-820C0AA61148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147F3A19-2601-4977-B6A0-31084B465191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9F75E7F6-F6CD-4B38-90EF-BA5A19E0DF9B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0F42BF12-20DE-4D0C-8784-A22DBC42C5F8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6E0D8D2F-2FEF-4D15-9B45-881DA1496565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E42EF77D-02E5-4E29-9113-FA51A7C6FD31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A461C1E5-ED6F-49A3-AF33-B4AD1F692C8E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E7FC35E7-514F-417B-9FDB-1705A70450B4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0B29E465-B924-4FC1-BDED-F0DC85D1F76E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B5687B56-579D-4702-B51E-64B060DBFD9D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3366EE69-F579-4738-AE7D-D7173845B2EF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8DA9363F-73EE-45DA-B6F9-633A5B56A0B9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D6FB2C64-1D4B-48DF-92C7-579CE427A482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E3DEE99F-76CB-495E-8752-6116A22CBDFB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F12D298C-696D-4BCB-971A-75D60397B1B7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DE1B2CC7-91CD-4A3D-B794-5D3E2E2829D9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587C1C76-5530-4DEC-BF9C-F5AF72A6BA0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AE4DFC12-DA4F-42A3-87EC-860D62272966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A8E9F770-E163-4BCE-89C8-A8B9417A41DC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21474016-4A5E-4899-B53F-254FD0C37299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655EF608-6863-4FEA-B380-A0E4FE47EEBF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75D9E792-7E51-483C-8A09-BEA52CF6F6D7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A5C1B337-595D-4A86-840C-6666CFA69F0A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08B0BD51-0783-433C-BEAE-6045A8B68F5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58B5BCC7-24DA-4548-8E00-A0158464EB5A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9080FD7F-9E7B-4359-B751-062AB2D66E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A0831B44-F4C0-4080-806A-134EFD63F1C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82D0D73E-C999-4420-BE3B-91748ED2E6F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FF8F20FB-B44E-4D59-860A-74E00327F30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2E933712-6471-45FC-8F15-6F8CB9CFC84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17FE23B6-207B-4C7F-9AD4-4F133AB1243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E425D9E2-6BFD-41AE-83A5-118F183F89C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45D91DC1-2C66-45BD-9D6F-4E4542967D2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91914121-DBAF-4B8F-8502-6B51F50CF88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914C4EC1-8D5F-4CC4-A709-FC36ADFDFCB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6723F418-789F-41E4-9660-A6E6531E8A8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524C5FA9-C888-44EB-8C78-C9A0DB98F3A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B761712B-ACEF-45C5-ACF5-8819239E718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A32B3D6F-7D1C-4330-9804-59584782C4B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3C9B22D3-2B27-4520-A2DF-D9F4436F4E4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F3E1D2A3-6BDF-4BFC-9BE2-3783E986F81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F3A739E6-8377-4B15-85F3-84D9D87F1C9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9DC046F2-67C5-4B9E-895A-AC364E48E53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F414436E-831B-470C-9F8C-B50A8B6A9B6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B939680D-31D9-46E7-B375-EFE2C72312B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48A87F1F-9665-4C44-9C88-9D1055BDB07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97F12E09-3039-476B-8E79-C9A25B4F1F0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D99C9ABB-F22F-4530-9189-3A78531F361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D27BECF6-7DA9-4293-AF3E-9460B1374A4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D516C39B-130F-4FFC-9D28-CBB01D66936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0" action="ppaction://hlinksldjump"/>
            <a:extLst>
              <a:ext uri="{FF2B5EF4-FFF2-40B4-BE49-F238E27FC236}">
                <a16:creationId xmlns:a16="http://schemas.microsoft.com/office/drawing/2014/main" id="{368355F3-A5F5-4F47-92A5-1F31EC18C0A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186E49E7-83C3-4FE7-809C-8F11EA4DADFE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117D5B4B-4C38-4F63-B15B-9537F9E5FB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078650E7-E009-4CE5-94C1-A93CBD264C18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733BA0DA-C9FF-411F-8C5B-0A6A833FCD6A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666000AF-A44C-4F80-BEE1-38E6F854E390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67" name="Rond diagonale hoek rechthoek 28">
            <a:extLst>
              <a:ext uri="{FF2B5EF4-FFF2-40B4-BE49-F238E27FC236}">
                <a16:creationId xmlns:a16="http://schemas.microsoft.com/office/drawing/2014/main" id="{56924420-9C44-4BC7-826E-9F0F3D5D2A15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18</a:t>
            </a:r>
          </a:p>
        </p:txBody>
      </p:sp>
      <p:pic>
        <p:nvPicPr>
          <p:cNvPr id="168" name="Afbeelding 167">
            <a:hlinkClick r:id="rId8" action="ppaction://hlinksldjump"/>
            <a:extLst>
              <a:ext uri="{FF2B5EF4-FFF2-40B4-BE49-F238E27FC236}">
                <a16:creationId xmlns:a16="http://schemas.microsoft.com/office/drawing/2014/main" id="{777CD9BF-A4CF-4FC0-91DA-685141E1F6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F2A5A266-DBDA-48E8-BE06-6CDF9374D900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6" name="Tabel 165">
            <a:extLst>
              <a:ext uri="{FF2B5EF4-FFF2-40B4-BE49-F238E27FC236}">
                <a16:creationId xmlns:a16="http://schemas.microsoft.com/office/drawing/2014/main" id="{96B3755B-FC12-441F-9CD0-EE923C0FD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3291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9" name="Rechthoek 168">
            <a:extLst>
              <a:ext uri="{FF2B5EF4-FFF2-40B4-BE49-F238E27FC236}">
                <a16:creationId xmlns:a16="http://schemas.microsoft.com/office/drawing/2014/main" id="{5C2F20A4-AF57-4889-96AE-09448C4DFEE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AE2E1E01-0AD9-4BBC-8AE1-AC60E2B7D97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1" name="Afbeelding 170">
            <a:extLst>
              <a:ext uri="{FF2B5EF4-FFF2-40B4-BE49-F238E27FC236}">
                <a16:creationId xmlns:a16="http://schemas.microsoft.com/office/drawing/2014/main" id="{BD572B32-E832-457A-90B1-77C3D938413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2" name="Afbeelding 171">
            <a:extLst>
              <a:ext uri="{FF2B5EF4-FFF2-40B4-BE49-F238E27FC236}">
                <a16:creationId xmlns:a16="http://schemas.microsoft.com/office/drawing/2014/main" id="{4468AAE1-D79A-4304-9E51-C014495D5C2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3" name="Afbeelding 172">
            <a:extLst>
              <a:ext uri="{FF2B5EF4-FFF2-40B4-BE49-F238E27FC236}">
                <a16:creationId xmlns:a16="http://schemas.microsoft.com/office/drawing/2014/main" id="{823DBCFA-1C30-408B-B517-FF6431B472F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9" name="Rond diagonale hoek rechthoek 17">
            <a:extLst>
              <a:ext uri="{FF2B5EF4-FFF2-40B4-BE49-F238E27FC236}">
                <a16:creationId xmlns:a16="http://schemas.microsoft.com/office/drawing/2014/main" id="{194CA8A2-0F54-422E-B368-03DFEAA054B8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CEF9CF02-4391-49DE-BB03-0E15D2CFAA83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31" name="Tekstvak 130">
            <a:extLst>
              <a:ext uri="{FF2B5EF4-FFF2-40B4-BE49-F238E27FC236}">
                <a16:creationId xmlns:a16="http://schemas.microsoft.com/office/drawing/2014/main" id="{A551E510-2D00-4754-B1D6-BBFCC782DD3D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BE8C731F-CE5B-48A4-AB3E-1FD59F202C2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689352710"/>
      </p:ext>
    </p:extLst>
  </p:cSld>
  <p:clrMapOvr>
    <a:masterClrMapping/>
  </p:clrMapOvr>
  <p:transition advClick="0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1E2C896-D383-4447-9EBF-BA06C62A83D0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DDB8AF47-560A-4813-B821-4A658BE34FCC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18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12D23444-DEDE-4C9A-A823-CCE96E795D9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57C03FDD-A272-4A96-8A7A-A6535FC70B6D}"/>
              </a:ext>
            </a:extLst>
          </p:cNvPr>
          <p:cNvSpPr txBox="1"/>
          <p:nvPr/>
        </p:nvSpPr>
        <p:spPr>
          <a:xfrm>
            <a:off x="3077285" y="3124800"/>
            <a:ext cx="5665260" cy="175432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zijn van die moeilijke handen.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Maar toch met even nadenken komt u er wel uit.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Wat zal uw hand het beste omschrijven?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Stayman?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Jacoby?</a:t>
            </a:r>
          </a:p>
          <a:p>
            <a:r>
              <a:rPr lang="nl-NL" dirty="0">
                <a:solidFill>
                  <a:schemeClr val="bg1"/>
                </a:solidFill>
              </a:rPr>
              <a:t>Sans Atout?</a:t>
            </a:r>
          </a:p>
        </p:txBody>
      </p:sp>
      <p:sp>
        <p:nvSpPr>
          <p:cNvPr id="14" name="Rond diagonale hoek rechthoek 17">
            <a:extLst>
              <a:ext uri="{FF2B5EF4-FFF2-40B4-BE49-F238E27FC236}">
                <a16:creationId xmlns:a16="http://schemas.microsoft.com/office/drawing/2014/main" id="{A395A4D0-3C6B-4377-8165-9EA74515FCA4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DB4529E9-C280-4532-9375-774C84E05C2A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5666064A-4C4D-4BFC-AE6C-D6AC7F14B0B2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A32D1F10-45F7-497E-80C3-4393DC2A0F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07337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74C244E0-8EB3-4613-BEFE-68EA147DC232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4881DD20-01D8-4FDC-8EE8-975C4B0FED7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5E86C8D9-E3F2-46B5-8E4C-A7BBD16AFE1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4F5C286A-1AF2-4182-9F5A-8FF795343B8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AD6DE867-5D02-4CA2-86A6-7C25602E4C2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8" name="Tekstvak 27">
            <a:extLst>
              <a:ext uri="{FF2B5EF4-FFF2-40B4-BE49-F238E27FC236}">
                <a16:creationId xmlns:a16="http://schemas.microsoft.com/office/drawing/2014/main" id="{76A82A90-B71C-42F2-A49D-5A69EA1020C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4245610527"/>
      </p:ext>
    </p:extLst>
  </p:cSld>
  <p:clrMapOvr>
    <a:masterClrMapping/>
  </p:clrMapOvr>
  <p:transition advClick="0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7044FF1-874A-4728-A44D-EE9216861B93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18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6D8BA1F-6677-4BB1-9CD4-3FD564AC105B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B3E8EECE-741B-4718-B829-09CD7C7D946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B10905B6-6814-4301-BCF8-1D61D3A627D5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Wanneer u Jacoby biedt, omschrijft u uw hand beter, dan wanneer u Stayman biedt. En u kunt uw 4-kaart harten dadelijk nog bieden, wanneer u dat nodig acht.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9F9DFCA9-64CA-4F98-9662-B16CDB53E01E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sp>
        <p:nvSpPr>
          <p:cNvPr id="12" name="Rond diagonale hoek rechthoek 17">
            <a:extLst>
              <a:ext uri="{FF2B5EF4-FFF2-40B4-BE49-F238E27FC236}">
                <a16:creationId xmlns:a16="http://schemas.microsoft.com/office/drawing/2014/main" id="{99B5EB33-6C68-4BF2-B79A-3E0B8E5D8B62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1F14BF5B-1C9D-41B0-8434-FEBC08010512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AFDC91CC-DDC9-4EEA-A382-B2E747F97CA8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4C35CF16-A183-45DC-A124-24806DE0E6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07337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1CFEE557-4F5D-4405-AD07-AFED2C573532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5EED44F7-F9C4-4448-B949-2A1B33686F9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06592951-D8A7-4200-A0CE-F7F398AC459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EA928209-68C0-40FF-BBCC-C9CD8E56D8D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ADB1B9E0-1C32-46E2-A9ED-F9C33915231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A5AB609E-64DA-42D8-85E1-43576D8B9DD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18000" y="3214800"/>
            <a:ext cx="213378" cy="190517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565C4B39-0615-4E42-A6E1-103CD48B0C6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959203362"/>
      </p:ext>
    </p:extLst>
  </p:cSld>
  <p:clrMapOvr>
    <a:masterClrMapping/>
  </p:clrMapOvr>
  <p:transition advClick="0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F829F2F6-C5BE-4534-988D-515A750BC937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CF0F37E6-006B-4321-8DBA-05ABFBC26ED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2D1753FE-0CEC-4447-97E2-BC279420A28B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CC3201E0-68BA-426B-8EC6-FCD9FF55F091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754E9772-DDEE-48C9-AD19-AFFEDFD44781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49EDFB09-B983-4F4B-89D1-922B577356B6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10A833B-4390-435D-AB4C-847868AA3332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D4B87DF6-6915-4B16-963D-EAACC838647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BC80289F-5795-41D1-8F56-328B6C286492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F2E2AF9F-B482-4F2A-A40C-DE2C88ADF205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3" name="Rechthoek 102">
            <a:hlinkClick r:id="rId10" action="ppaction://hlinksldjump"/>
            <a:extLst>
              <a:ext uri="{FF2B5EF4-FFF2-40B4-BE49-F238E27FC236}">
                <a16:creationId xmlns:a16="http://schemas.microsoft.com/office/drawing/2014/main" id="{C2ECB967-A95D-4E9C-83D2-AA6F2654C9F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81EB8C92-9597-46FD-B223-796CFED003F2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408274C5-A788-4E95-A974-1EADE7393240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5786DFE3-318D-47C4-8319-C87FD9779B95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C895BCF9-00BB-4BBF-9024-BA3D09894F69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5A4958FA-8A9C-4388-A41B-76BD40D92269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367A1B6E-01D5-4EA9-9187-29D5F69C25A6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ED7E0288-98AA-4CEE-A24F-85C232414228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262B256E-E32F-45D3-A19A-AF0257853FDB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F815A3D1-B46C-41DF-910F-B7BEB8114C99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1D2C9E7B-C0DE-452A-8BFF-5E07F7FDDCD9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882DE913-199A-4E2E-9D67-D2F20B7E259C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CDABAD01-352A-451A-A2B4-7FAE48C0AB4E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AFEB278D-3900-4811-8511-E35A3B31F012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D7536922-AFFA-4F6F-887F-6F270FFF1394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D62CA548-4EE7-468F-AAF0-5FDD9431F671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789C6FC0-A6EA-44EE-99F5-95B055335E8C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D2E219EA-AE30-4596-AC67-F85FF1A0CF19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6AB6A753-F36C-4F9B-A48F-901115B00B9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85A3B0F7-2222-48A7-A120-A2A7EAE2F63B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4FB16DE4-5DEE-4103-9751-C94867D2D5A7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9E09E3B9-0A83-4780-BD81-1E4E26DC25B6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30A11FC7-E8E4-4EC5-8E1E-C60606058B7A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7AA28DF3-8C15-4CC9-9808-2926A40ECCAA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F82DE2B7-BF94-4135-B3CB-7879BE444C37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0374E338-22C1-4E04-8BD1-1181530D07FB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E94C4909-BB6B-4A9E-BED7-C728DA5D3DA7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C599D06A-3F4E-464E-9CF7-F056C965FBD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0" action="ppaction://hlinksldjump"/>
            <a:extLst>
              <a:ext uri="{FF2B5EF4-FFF2-40B4-BE49-F238E27FC236}">
                <a16:creationId xmlns:a16="http://schemas.microsoft.com/office/drawing/2014/main" id="{E21B6408-7F82-484D-84AD-A4432A032DF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0CD6E5D3-344F-41F4-8D21-9C1A8506C9D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62239B6F-D0E4-4057-8DCD-70296CC0C7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38C5C6A9-11EB-41F5-B6E4-081BC61BADB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50FD685C-FDD2-47CD-A969-BE011FEB1E3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67C72B11-2E6A-4A8B-8819-483AE533ECD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D32F8A42-963A-4736-9CC9-8467A587DFD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8F28967E-6722-466A-B98B-AD7AFACE4EC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8840DA9C-0B63-4AEF-88C4-709DE42232B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8F3AB02B-4D37-495D-8739-E03EB9D1085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3AF7081B-400C-423D-9260-5D4A943BDC0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71704E24-D1DD-4437-912F-CDDFE3A4D20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1365C0A6-A02B-42D6-8A93-9755D865B4E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80615788-C8F5-45F8-8090-08453C39F99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5281B081-215A-420E-A314-11C4D99E715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8656A704-ABDB-482C-BE73-F42DFD0AAEA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F8E91B50-B2B1-441C-90DF-B99F27118AE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07AF0935-DE6C-43B4-A596-F790929F836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CFA406A1-603F-4C2B-B8F8-6F62254FFC7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F2394E22-098B-4EA4-A8FA-9079C7D7FF8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9771E5FA-EAD6-4468-AEBF-9099A4D832B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9426D4F9-4FEF-4BA4-8F68-1DE1401768E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4948ED24-0E13-4C23-AA97-963D279BF86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A6821F88-86CC-4785-8AF5-72CB3E09BC1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F6F8EF5C-53FC-488A-98DF-A89358FA4DC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DDB9A8A1-F5D0-4DC8-B972-83B9038189EF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C70E5E91-ED90-41FA-AD71-5DD20656FE5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FA7AEDF9-A89A-4E06-9F5C-6DDFA2EAF44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B6BA7662-4436-4C9A-AB19-2D8DB77664FB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2CDBA061-A66D-4751-AA49-A1CBAA35E34C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94D6F2A5-F097-4F4B-8A05-75C6D35FB0C4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19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4F110911-BE9D-4D9D-ACE4-8823CEFFE1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00" name="Tekstvak 99">
            <a:extLst>
              <a:ext uri="{FF2B5EF4-FFF2-40B4-BE49-F238E27FC236}">
                <a16:creationId xmlns:a16="http://schemas.microsoft.com/office/drawing/2014/main" id="{5B0796BD-EFDB-4E8F-AEAB-1E663BAA345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543E98AE-7922-4D51-83FB-2D042D769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52658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B10864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4879B57B-B717-494B-92EA-EC318EB9068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11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291FAEF7-CC2C-4C7B-A9F0-EA75046E4EC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BECDE44A-DF2F-4F96-9495-0D43DA37AE8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FF1D0214-EA5B-430E-B644-CB87B86398A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83A3B8A6-AA92-4CD4-98EF-2C6BE87693C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C7489894-9ECE-4307-B51F-A5E5E01A35D3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F2C35FCE-E2A0-41CD-89BE-7552DB8253E0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102769CA-7110-4195-A4F5-518C14756E87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5B193A06-296F-4682-B1BD-C2CE46501EB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348680854"/>
      </p:ext>
    </p:extLst>
  </p:cSld>
  <p:clrMapOvr>
    <a:masterClrMapping/>
  </p:clrMapOvr>
  <p:transition advClick="0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5F7E9EEC-E4A5-4B9C-BF46-F2F129EB0F29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2A64C801-374C-4B04-9D43-EA1CDBECBBC0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19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DCA9DD5C-F065-4A37-83DF-2B5F436B2E4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AC648C2E-9B3D-4BDB-B6CF-5C148191DC65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een 5-kaart laag, kunt u geen Jacoby naar de lage kleuren bieden. U heeft wel genoeg punten voor Stayman met uw 4-kaart hoog.</a:t>
            </a:r>
          </a:p>
        </p:txBody>
      </p:sp>
      <p:sp>
        <p:nvSpPr>
          <p:cNvPr id="14" name="Rond diagonale hoek rechthoek 17">
            <a:extLst>
              <a:ext uri="{FF2B5EF4-FFF2-40B4-BE49-F238E27FC236}">
                <a16:creationId xmlns:a16="http://schemas.microsoft.com/office/drawing/2014/main" id="{E1BFA294-2CD0-48F8-8734-35C17741F974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EB2847D1-CC27-4A95-BB79-D03F7B72FD2A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8A4A13E0-78F7-4D85-BD77-2FBACCF88DE0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86FBB0BB-5422-4AAB-940C-1DAFBF329D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99149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B10864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2CF8A3DD-8303-4CB8-A69D-62E78E7F731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11 Punten </a:t>
            </a: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CB6202FE-3A8F-49A7-BA0C-8C739CFBBE8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9F0DE77C-E909-47A9-9766-4353C27C266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CAE42399-D1D3-4664-82C8-DF6678D6927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BAF3D75D-8F32-4AE2-B15F-18D7C2D2EAB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8" name="Tekstvak 27">
            <a:extLst>
              <a:ext uri="{FF2B5EF4-FFF2-40B4-BE49-F238E27FC236}">
                <a16:creationId xmlns:a16="http://schemas.microsoft.com/office/drawing/2014/main" id="{EC4ED0D8-3B59-4133-A2D9-632DEEFAD86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74073055"/>
      </p:ext>
    </p:extLst>
  </p:cSld>
  <p:clrMapOvr>
    <a:masterClrMapping/>
  </p:clrMapOvr>
  <p:transition advClick="0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50B567B1-34F3-431C-A1B5-3401F69492F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19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6EA54BA3-7F51-4F30-A81C-1D1AC776D311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B7989DC-FD09-4124-AA57-C3C6E4860B2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3CEBE1F8-B5B8-479B-9B35-EBED2CECA16B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een 5-kaart laag, kun je geen Jacoby naar de lage kleuren doen. Maar met een 4-kaart hoog en 8 punten of meer, wel Stayman. Prima.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8D328742-6FDD-47DD-981F-3A49E39C51D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sp>
        <p:nvSpPr>
          <p:cNvPr id="12" name="Rond diagonale hoek rechthoek 17">
            <a:extLst>
              <a:ext uri="{FF2B5EF4-FFF2-40B4-BE49-F238E27FC236}">
                <a16:creationId xmlns:a16="http://schemas.microsoft.com/office/drawing/2014/main" id="{2CED0FCA-D216-4278-B2BF-68377E37A53E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0AF2D310-FA5A-4B4A-8E7B-174A03F193F5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E414D07-2E1A-495E-881D-735F31358D24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24BA9ED3-4CD5-4B0F-8026-0D050EEDF8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99149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B10864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456CE308-AFE4-4DA0-BFAA-B472DC72C16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11 Punten 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07CDCBB9-38B2-4FD7-B54D-88F6053A725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5D773563-117F-47B9-AB03-5CF72621B74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5F348D06-3172-4C3F-8D89-D8E0AFE2575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E57FAFAA-9E2A-42A7-B754-44947886AE8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7F99E42E-7174-4A91-A946-9C1994C47A4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18000" y="32148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3DACA276-531B-438B-942E-28DC476E2F9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422139031"/>
      </p:ext>
    </p:extLst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DFAF6E35-D99D-4042-ACAC-C7FE78189CF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490CE8FD-F902-4353-97D5-360ED3ABBAE5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83FAB3A2-742E-431F-A2B2-C8DBD1790FD8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61A076BE-B657-4E83-B160-F8A5A38A6836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9" action="ppaction://hlinksldjump"/>
            <a:extLst>
              <a:ext uri="{FF2B5EF4-FFF2-40B4-BE49-F238E27FC236}">
                <a16:creationId xmlns:a16="http://schemas.microsoft.com/office/drawing/2014/main" id="{68F6A7E2-5022-4C6E-BB9A-00C8131625ED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rId8" action="ppaction://hlinksldjump"/>
            <a:extLst>
              <a:ext uri="{FF2B5EF4-FFF2-40B4-BE49-F238E27FC236}">
                <a16:creationId xmlns:a16="http://schemas.microsoft.com/office/drawing/2014/main" id="{CB664F07-E239-4E4E-A853-76D8B96CF6B3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BC1A8F1-C36B-47C4-B824-E78585BAF5E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0222832C-0B7C-4545-9415-ECBBB8B498E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C8095A7D-DAAA-4ED4-947F-699C277F165B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50B51F1-1572-4291-B9AF-19AE3BA05DDA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2" name="Rechthoek 101">
            <a:hlinkClick r:id="rId10" action="ppaction://hlinksldjump"/>
            <a:extLst>
              <a:ext uri="{FF2B5EF4-FFF2-40B4-BE49-F238E27FC236}">
                <a16:creationId xmlns:a16="http://schemas.microsoft.com/office/drawing/2014/main" id="{5034FD0F-6344-4B8B-89EC-6339DE4AD30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2673A289-A1BB-45FE-BED5-362858FF1D7C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EEA90F88-9B55-4A3F-9418-F29EADBD492E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7F2C1828-7E48-4A45-AB9D-3D54361EC3DA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DE81CC8C-400B-4678-86D3-551FF8178C94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05811209-1D0A-4978-9907-D2FFC0295718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6CF19268-3F43-43F0-BCFD-398E6BD94D1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3E7C1521-6DE7-4C41-851E-7ECA8E6762B2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30076197-5BDB-4B02-BCD9-9FB6BCD1A693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0875D70B-15F5-4F28-947A-1B4F93C40867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AD9BCE2F-8301-4231-8EF8-3A494D201FFC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D6B0E324-2AEA-43BC-B138-898A39DDEF37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BD58E714-08C3-4569-84CE-721DEB5F6D0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015CBB98-B1DB-478A-83E0-D6DEB3EAEDFC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D343C8C6-43CB-4335-9519-05207644439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F5008FF5-435F-4746-8CD4-E41C9707D438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472892B9-F577-460B-95F9-A5DFAAAADE6C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98BEEC9E-F1B7-4BBE-A695-C9722A30A973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D120B3F9-7410-4AE2-8508-155F87FA03FB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AFEEA659-B694-4A60-AF11-80EDB04836FA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B1C56EA0-B0BF-47FA-9CAF-50049B5AB4B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FCC7727A-3BE8-4E19-AE23-2022E973CA7C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3A087C70-E3D3-4C27-A3DC-6E9216E9E502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1D793AEB-263C-4086-B5D8-CD069B1054F6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03B7A643-6CE4-436E-9529-DCD78DF10810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5386329E-E56E-40DA-8C77-F303B742972A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8" name="Rechthoek 127">
            <a:hlinkClick r:id="rId8" action="ppaction://hlinksldjump"/>
            <a:extLst>
              <a:ext uri="{FF2B5EF4-FFF2-40B4-BE49-F238E27FC236}">
                <a16:creationId xmlns:a16="http://schemas.microsoft.com/office/drawing/2014/main" id="{4FDF1859-BE5B-4EBF-A060-608164758034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29" name="Afbeelding 128">
            <a:hlinkClick r:id="rId8" action="ppaction://hlinksldjump"/>
            <a:extLst>
              <a:ext uri="{FF2B5EF4-FFF2-40B4-BE49-F238E27FC236}">
                <a16:creationId xmlns:a16="http://schemas.microsoft.com/office/drawing/2014/main" id="{475A2A8B-5DB0-4BD2-A65F-6B51B165DFB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2" name="Afbeelding 131">
            <a:hlinkClick r:id="rId10" action="ppaction://hlinksldjump"/>
            <a:extLst>
              <a:ext uri="{FF2B5EF4-FFF2-40B4-BE49-F238E27FC236}">
                <a16:creationId xmlns:a16="http://schemas.microsoft.com/office/drawing/2014/main" id="{8F73E96C-98C9-4FC7-85E5-C027CE6B672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3" name="Afbeelding 132">
            <a:hlinkClick r:id="rId8" action="ppaction://hlinksldjump"/>
            <a:extLst>
              <a:ext uri="{FF2B5EF4-FFF2-40B4-BE49-F238E27FC236}">
                <a16:creationId xmlns:a16="http://schemas.microsoft.com/office/drawing/2014/main" id="{B910D985-502B-4706-9928-1304B1A26CA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D5DFD3F8-92C5-48E2-A5B3-0FE76C88497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CC8EC8EB-F527-41E3-AD2C-201C4ED8D75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F8FF2AB-D972-4CEF-9DD9-9A0EBBB6111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DB0D2856-4E3E-4AF9-9DA2-4271464C558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C4BF88B4-0483-47D8-B930-030E3365F61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B17B57D2-5239-4EAF-B09A-ED7377635BE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501FA24A-093F-4323-A16F-1DF19BBE800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0BF15AE2-D365-4B68-9F03-66C009CD0CC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426B197A-D77B-4008-B1EE-4CFCC39F629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DDC09C92-2053-454F-8ED2-98097435A3D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A75DA09D-436A-4D1E-94E0-321E22BD08D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48C42761-701B-4EED-8230-8FA6BA46BFA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CC8ADFA2-3A77-4A4E-A659-455D369BC9E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C20854D1-D703-41B1-A58A-325DD9E9020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4E3A75F8-715E-4AE7-BE9B-43B5D17450C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66B64846-E759-48F6-9A78-8DFC3047C4A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1DF5F04C-AD20-435F-9374-49E20A112D4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FBE438A1-5402-462A-BAD2-4E170E1F1B2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17EAA59D-AFA8-474B-AC57-C95E1A82CA3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1E758E14-A7F1-4B3A-8EC4-F1AC11ABEA0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C5AFB566-FDA1-49F8-B9F7-5D4FBB5510C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E800DF78-62EE-4229-AC6A-56884D5B53D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B42E6466-62C9-4F8E-B4D7-5E773AC1AEA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58" name="Rechthoek 157">
            <a:hlinkClick r:id="rId8" action="ppaction://hlinksldjump"/>
            <a:extLst>
              <a:ext uri="{FF2B5EF4-FFF2-40B4-BE49-F238E27FC236}">
                <a16:creationId xmlns:a16="http://schemas.microsoft.com/office/drawing/2014/main" id="{392CC9CC-890A-4C58-B79D-993FFD9E37EA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D8216AC0-3A2E-4D40-9058-7BD2333256D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9F0657B5-63F7-4B37-AA1F-246A8F014CFC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FF5F8DE2-EAC0-4D94-9DF7-D9E6B9114B0E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5" name="Rechthoek 164">
            <a:hlinkClick r:id="rId8" action="ppaction://hlinksldjump"/>
            <a:extLst>
              <a:ext uri="{FF2B5EF4-FFF2-40B4-BE49-F238E27FC236}">
                <a16:creationId xmlns:a16="http://schemas.microsoft.com/office/drawing/2014/main" id="{F745A863-9F23-4E75-A1EF-A336B6A23395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66" name="Rond diagonale hoek rechthoek 28">
            <a:extLst>
              <a:ext uri="{FF2B5EF4-FFF2-40B4-BE49-F238E27FC236}">
                <a16:creationId xmlns:a16="http://schemas.microsoft.com/office/drawing/2014/main" id="{54FFE05F-AB22-4930-AAA0-E20700B431A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</a:t>
            </a:r>
          </a:p>
        </p:txBody>
      </p:sp>
      <p:pic>
        <p:nvPicPr>
          <p:cNvPr id="167" name="Afbeelding 166">
            <a:hlinkClick r:id="rId8" action="ppaction://hlinksldjump"/>
            <a:extLst>
              <a:ext uri="{FF2B5EF4-FFF2-40B4-BE49-F238E27FC236}">
                <a16:creationId xmlns:a16="http://schemas.microsoft.com/office/drawing/2014/main" id="{26B29FEC-AA0D-4CAA-B404-C9796627895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31" name="Tekstvak 130">
            <a:extLst>
              <a:ext uri="{FF2B5EF4-FFF2-40B4-BE49-F238E27FC236}">
                <a16:creationId xmlns:a16="http://schemas.microsoft.com/office/drawing/2014/main" id="{E65F72C8-E0F4-42D0-8244-E316633C0619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76" name="Tabel 175">
            <a:extLst>
              <a:ext uri="{FF2B5EF4-FFF2-40B4-BE49-F238E27FC236}">
                <a16:creationId xmlns:a16="http://schemas.microsoft.com/office/drawing/2014/main" id="{DB2B15A6-75B9-4A7E-938D-2DB8FC5E1A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98960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V10653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7" name="Rechthoek 176">
            <a:extLst>
              <a:ext uri="{FF2B5EF4-FFF2-40B4-BE49-F238E27FC236}">
                <a16:creationId xmlns:a16="http://schemas.microsoft.com/office/drawing/2014/main" id="{68ACB100-651C-4C52-99B3-0FA9742A343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178" name="Afbeelding 177">
            <a:extLst>
              <a:ext uri="{FF2B5EF4-FFF2-40B4-BE49-F238E27FC236}">
                <a16:creationId xmlns:a16="http://schemas.microsoft.com/office/drawing/2014/main" id="{DAC232A1-F21E-4340-A614-331AD1CF926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9" name="Afbeelding 178">
            <a:extLst>
              <a:ext uri="{FF2B5EF4-FFF2-40B4-BE49-F238E27FC236}">
                <a16:creationId xmlns:a16="http://schemas.microsoft.com/office/drawing/2014/main" id="{62F36766-9BB0-4295-85FA-4899636EFD8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80" name="Afbeelding 179">
            <a:extLst>
              <a:ext uri="{FF2B5EF4-FFF2-40B4-BE49-F238E27FC236}">
                <a16:creationId xmlns:a16="http://schemas.microsoft.com/office/drawing/2014/main" id="{C89E001A-792E-4AF7-995B-FB6EF039868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81" name="Afbeelding 180">
            <a:extLst>
              <a:ext uri="{FF2B5EF4-FFF2-40B4-BE49-F238E27FC236}">
                <a16:creationId xmlns:a16="http://schemas.microsoft.com/office/drawing/2014/main" id="{BBB249D5-3AFF-432E-A73D-63503D2A20D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30" name="Rond diagonale hoek rechthoek 17">
            <a:extLst>
              <a:ext uri="{FF2B5EF4-FFF2-40B4-BE49-F238E27FC236}">
                <a16:creationId xmlns:a16="http://schemas.microsoft.com/office/drawing/2014/main" id="{581A2733-6490-4F4D-9603-C62D0D135B27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59" name="Tekstvak 158">
            <a:extLst>
              <a:ext uri="{FF2B5EF4-FFF2-40B4-BE49-F238E27FC236}">
                <a16:creationId xmlns:a16="http://schemas.microsoft.com/office/drawing/2014/main" id="{0B118881-3752-4ACB-9092-4B1E11639878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60" name="Tekstvak 159">
            <a:extLst>
              <a:ext uri="{FF2B5EF4-FFF2-40B4-BE49-F238E27FC236}">
                <a16:creationId xmlns:a16="http://schemas.microsoft.com/office/drawing/2014/main" id="{2BD1A3D1-AD8E-45EC-9066-6467F35CB9E4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54AB3F23-E8C9-4F9F-B244-5298AE4C36B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A1DF098A-DDC0-4E4F-AC70-BCCDE9FA10A5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8D187D1F-86A1-4FCE-B6EF-F9706A28792E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AFD95204-5EB7-43F4-A7DE-7AF73F5BC772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C650ADC8-5DA7-44E6-99E8-AAB52C409CA3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AC3731CF-ED2E-4C5F-A440-316391CB64B7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F1A31D23-9767-4C76-9154-4DB14052AA94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22CB15-1463-47B5-8EA5-383DDC68100F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9467CAE9-F8B2-45E1-94C7-4489A5F1BCF6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CEF42E29-C256-4C4F-B11A-85E6943CC5F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E6B4FAD6-4FF1-4429-9DD5-01BDBA46FC37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E31C84CE-4AFB-4ACD-9816-9EA0E58960FA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0" action="ppaction://hlinksldjump"/>
            <a:extLst>
              <a:ext uri="{FF2B5EF4-FFF2-40B4-BE49-F238E27FC236}">
                <a16:creationId xmlns:a16="http://schemas.microsoft.com/office/drawing/2014/main" id="{F3432ACF-B6C4-40A9-861E-1B83EB66BAD3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AB1CF0AA-2D2C-411B-89DB-D1E7A7292A3D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38B440F5-E217-494C-977E-39234F4D479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7DFB8F51-F17B-42C4-9686-4B035C4DE558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34CC3A18-A9C9-45F9-86C6-00F43BD3D854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2FAF20AF-D81D-4AEF-A794-DC1CBF89CA5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4513358C-CF9D-4BAC-9647-4B00F860BFE7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95ED0B23-0C8C-4EC8-B445-58A69DB4139B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733365B9-DC5C-4DC6-8050-7D34E54D45A8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C9BFC2C4-4FCB-4B50-B9CA-0EC36A677CE5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1B9CC27B-9D46-41FE-AF68-6DE4EAC915A8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6578BC3C-8438-44B9-AC9A-A40D3C018C19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42523606-03D8-4205-A529-1E8500F2C6D9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16CB426A-04A6-431A-8508-957A4661D9BA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2FBED4B0-33C2-4689-AD8B-97AA6E2B3CBD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EFD7038B-611D-49C0-A7FA-418BB420DE0B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DB87D1A-E106-4D45-B703-56B8EDFB3D25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40B9A437-E2A4-462D-AAB3-D3CAAC60BE42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820493EB-9EC6-404C-B81F-A44E9E3F9F01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C011CB44-705F-4D27-8D7A-8358D3C6C255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3E92EE3D-F7AC-4A2E-B690-B24A0FA77A0F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6E08678-362F-455F-AD30-5553B4E95246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5B357A5F-3418-4DA6-BC7E-5439A5648579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1BB72224-3A1A-4741-B790-AA6EA50BDAE5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55849B48-440D-425B-B499-49E9913FDE56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E3FC6A0D-4643-4E32-927E-E217BBCB4ADF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0C9CD362-4616-4B04-88A7-857C83F4AB1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44F2437E-8E33-4E9F-A1DD-B1EFEBEC5F1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84AA4DA3-A9E1-4CC3-BC47-68BDE5D9A0A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3D06D1C8-D3ED-4363-9AF9-A81F6AE2F83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9E1E90F3-E73A-4552-997A-033F79FF997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2C8387CC-EE39-47F3-A203-E904FAADEF4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CC5D5EDE-B3C2-4973-9529-7F26C0636A2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0" action="ppaction://hlinksldjump"/>
            <a:extLst>
              <a:ext uri="{FF2B5EF4-FFF2-40B4-BE49-F238E27FC236}">
                <a16:creationId xmlns:a16="http://schemas.microsoft.com/office/drawing/2014/main" id="{13291AB8-4A8B-47DA-991B-085E9D5E5F3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0D65598A-0C91-4E60-9751-AD9D7F22803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F01A89D1-1D59-4615-87EB-A67BC0A2831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8DA23489-6BE4-4E89-9830-2D66DED0BF5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8070CA3D-6057-4D15-854B-FB35F333B2A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FD25464F-DE22-4E4D-8DB0-41AB49AFE2B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AF2108C7-3D59-4A80-8E1B-3C5BB245B24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C002C44B-3378-4196-8926-A5B4748B818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D926CA38-5C53-4F80-8EA2-E0464B7A17C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BCA8F54-2A9C-465D-863B-FCF74D3BD94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ED528540-7A32-4A0B-9587-298088B68CA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E0456AFF-ED77-4654-A201-1C2456D46B2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E567FC3-D5F6-475F-9424-25A7A71050C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737AB058-B63F-4B72-A994-D4E92CD6881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B0C9A71C-4B33-4612-8B7E-E473692213B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C5616355-FE3E-4A68-BC43-5231C0C6BCA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EBECD3E1-D280-4E95-A078-18A0577901E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64FDD406-CECA-4640-8A96-56F901B5BF8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858CE35C-A26B-4CCB-9D02-55FB82DC5EB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14C67733-391D-4639-AF22-290BA5096C48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0B1542AE-793E-46DC-B182-FEE2E6AF6DD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ED1FCF49-D5EB-4EDF-B21D-57C8B571BF35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717B4F12-9A29-4B49-AFB8-6B744256D41A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F84A3C08-E7E7-42F0-A3EF-DA07AC56D435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7348C27D-C6B3-4E07-BEEA-80A40511A3B1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20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CAE87DA5-3AC2-4696-A81D-AA0DA4ED213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6CCBA4A0-8A32-4124-99AF-3FA847B255D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E87DF431-70B9-40F6-A9E4-25627C2EBA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273229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CA73986B-E2D3-4DEC-B49B-D3A0D20CA36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89D2ED69-85B8-49E4-8A33-1573B2D120B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B244F169-A1EA-4F12-A3DF-52781640FED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6849C5E3-6AA8-40B2-8CB9-90010C32463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2F9ABD08-B8DB-40CC-8ED4-69626E7943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25B42C87-928B-4934-BEE4-BBF91EA2B0E2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730341C9-9883-4AF2-B4D1-055B2EDE6286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CCED53D3-89EA-4336-9D92-955F2D4127F8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A8155D76-F4F6-4010-8551-B10165A4B36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80152520"/>
      </p:ext>
    </p:extLst>
  </p:cSld>
  <p:clrMapOvr>
    <a:masterClrMapping/>
  </p:clrMapOvr>
  <p:transition advClick="0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3683D23A-5AB3-4B99-B591-E522268C379D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3D13DB02-FA38-4E98-86F8-47AE2C9BFBD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20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3DF9776-D5A9-4278-A1C5-B619C86B4A1D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C9E94F57-3C5E-4B4E-BEEC-3D7F240D40C8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We bepalen samen wat de manche gaat worden.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dat doen we met deze hand door eerst Jacoby te bieden. De rest volgt vanzelf.</a:t>
            </a:r>
          </a:p>
        </p:txBody>
      </p:sp>
      <p:sp>
        <p:nvSpPr>
          <p:cNvPr id="14" name="Rond diagonale hoek rechthoek 17">
            <a:extLst>
              <a:ext uri="{FF2B5EF4-FFF2-40B4-BE49-F238E27FC236}">
                <a16:creationId xmlns:a16="http://schemas.microsoft.com/office/drawing/2014/main" id="{547C3D1D-E6DA-47E2-971C-3A4C75F7AE6C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ED1F946F-79D4-47A4-8695-70E8A463859D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AE62D7C8-45D7-4CAA-91A4-567925598A2F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36D8FE8A-04DF-40C4-BFFB-32A4B5BE17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650527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3B28F9B1-C466-4E6D-A76D-79802FFA0D9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8C303962-D3B2-4F08-B028-EE4FA0B15FF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E8C9899E-0E50-40E6-BA3C-29C66B56C32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F67BFC37-B502-43BF-AC61-5C30440F9E6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A0082584-BF16-4B77-97BD-59F5BE52914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6" name="Tekstvak 25">
            <a:extLst>
              <a:ext uri="{FF2B5EF4-FFF2-40B4-BE49-F238E27FC236}">
                <a16:creationId xmlns:a16="http://schemas.microsoft.com/office/drawing/2014/main" id="{719A52DD-E789-4E14-80E3-BEB0C9AA2E3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4182188959"/>
      </p:ext>
    </p:extLst>
  </p:cSld>
  <p:clrMapOvr>
    <a:masterClrMapping/>
  </p:clrMapOvr>
  <p:transition advClick="0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6B468E5E-FB28-4E71-A7AA-48FFFF35382C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20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D2F1B89F-B649-455D-BFFE-B00E44F0DD9B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20E18812-0921-43F1-9339-75B6E4659C91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966DEA56-6451-4389-AE04-D881C4397E99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Men mag ook Jacoby bieden met 15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Jacoby bieden wij vanaf 0 punten. Mooi.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3610D2B1-28B7-4E5D-95D2-3AF5F19059F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sp>
        <p:nvSpPr>
          <p:cNvPr id="12" name="Rond diagonale hoek rechthoek 17">
            <a:extLst>
              <a:ext uri="{FF2B5EF4-FFF2-40B4-BE49-F238E27FC236}">
                <a16:creationId xmlns:a16="http://schemas.microsoft.com/office/drawing/2014/main" id="{6F381B34-5EA4-427B-B75C-D75DF95919C4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A547E23B-56E3-4D3E-A921-1CFC7D6994B8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4629C7F6-25C8-4219-ACE5-DCDFC4158520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96C1BBB0-4EDB-4A25-ADE2-D588472EE8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650527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F781E7FB-7812-4E9D-A8DD-6D8EAF46C76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E71AFD9F-BE69-4913-8185-2384338E483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DB22A7E1-157D-4D3E-9C4F-52A8359BA83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70CA56B9-9A72-4BCD-820B-B60C5F5E31E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A6E5BB6D-392E-4BCC-AD81-FB933DB68A4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D1FF2F12-ED5A-49DB-8A0D-3A4E71B9840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8000" y="32148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4F70486E-82A3-4988-BAE0-F94BAE0180E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413406961"/>
      </p:ext>
    </p:extLst>
  </p:cSld>
  <p:clrMapOvr>
    <a:masterClrMapping/>
  </p:clrMapOvr>
  <p:transition advClick="0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D26F6170-D4E3-4B55-ABCA-B6EFDDE4CD6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B38ABFA8-904F-4D95-9260-92AC9BD7D39B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D4F17533-1F81-4E45-B9F4-21D58AF74F35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17A62BC0-46F9-4D09-9221-FE88BF01C7FA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A570C6B7-1CAE-4A8F-A3EF-28A8287DE382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6C64867E-150C-4CA4-AEA8-1BA42199278A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1E44052-D6CB-47D1-B5BC-98272B4F70F4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1C95F8EB-25B0-4D88-86C3-8DAB0C756A7B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0" action="ppaction://hlinksldjump"/>
            <a:extLst>
              <a:ext uri="{FF2B5EF4-FFF2-40B4-BE49-F238E27FC236}">
                <a16:creationId xmlns:a16="http://schemas.microsoft.com/office/drawing/2014/main" id="{56011C90-8DD7-4001-A8D5-DBE2302AD08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307AEE68-D7EF-4305-97F8-374643B670C4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9597D2D-5283-4D89-8C40-5AE8FCD9E396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E5BB77A1-E594-4D70-B94D-1784447C1E79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9EB90DCF-851D-4D55-BDB3-D321433C38F7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0B50C1B2-EDB6-4817-A5D9-9B4A4ADC7202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F734C3D7-A957-410C-B434-275426A9EFC5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FD22234A-EB26-464C-A97D-AC990849A826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8E44A905-08F0-400E-9BF8-C22B632634C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4761F547-F20F-445D-B8C3-305EE2EE8BB9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570250F0-F883-4F5F-B609-4AFF8E79BF8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693E467E-9184-40BB-BACC-42BCB6BF6952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796EF2DB-4F7F-4932-B16A-50AB22134565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0762ED61-7DF1-442B-8097-327DFE8EB1C1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21B43EAF-0140-462B-A5E2-9F02D8EE50CC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5F796264-AD8D-4123-9BC9-46932D1827C6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81F5B0CE-4CCF-4BB3-88AD-E19D318156A8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04F9D81C-767F-4E5F-9994-7D0BF7C89E6E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E832EDF5-1978-4FE3-92B1-CB72DABF6946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804AB2F9-952E-43C9-B131-10F53A123026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6EEDB14E-F3CB-4E62-B3E4-E1D46B833E3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6C2002CA-98C7-4E38-93C9-E9550C44E614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314115F5-207A-46AA-ACBB-D5A9B30D40DE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47E8B4AA-5430-4F30-A82F-834A253F38FD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3357DA1-4764-44DE-865B-9240F918056E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949C2D41-0ABB-4C81-92DA-43157BABF0D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2F71FFD7-1E7A-4091-B1CD-326F2D128119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10D09DCD-C0E4-4436-9E07-D96FEA668721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E3045521-CC2F-44D0-9F2F-70F52A180D00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7F89F48D-7F9D-47FA-A8D1-F7054C5CE42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742DCB10-84C1-4649-9B6E-2F61EBC34BB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EF19DCAD-191F-476E-BE62-40EEACC6A7D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0FC2B778-550F-4B0D-A31C-665C6BE84CB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539EBFC6-D29B-475C-8ABE-00E60C81B28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FE680D12-4089-4F03-85FC-E6712D7C5E3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F7CC6888-C126-4B81-A7A7-23149BA6849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2274032D-F65E-489B-8247-0575DC7DCE2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A7E78931-BA73-4784-8522-A2D2F3187A1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DDF95E32-CE7F-41A3-B4C0-8A6BCAEECB8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5C7C6643-7612-4CFA-98EB-27E8F588139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F005AE89-A2C6-47CD-96F4-AAE4AE68C49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5D1196C3-363C-4A8D-9B19-5A78B20F310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5FC6C7B4-77DA-4432-B699-F959FF117ED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7F5D874B-59EE-46DB-8381-D8D8B8D7BE2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54996CB4-18C0-454E-8700-F2E3276111A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E4989674-509A-4E06-B34E-53F3DDA9B0C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0B7245EB-A287-4B74-87C6-E7CB93955B2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80FE82F2-78C3-49C7-8DC0-930E52B408D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318F9484-A0A2-4473-B0E6-77A77AA9712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0F759375-D627-4075-9650-A27CC87E48D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10EE6D2E-EB52-4575-872D-AC02AD4F57D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E1D7F20B-834E-421A-BBF6-85186F9C148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D777DB7F-C432-40D5-B5EC-C5C0B960902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934BB563-8E54-4DA6-A5C5-6BAC85C3FFC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0" action="ppaction://hlinksldjump"/>
            <a:extLst>
              <a:ext uri="{FF2B5EF4-FFF2-40B4-BE49-F238E27FC236}">
                <a16:creationId xmlns:a16="http://schemas.microsoft.com/office/drawing/2014/main" id="{02A92A95-6D6D-4A63-9924-0222A249EC0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CF71C36F-F77E-42A6-86F6-2C9C071D94C6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C93FC4CE-9EDD-45F3-8336-985AD19835A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19A03435-E375-4071-B440-202AA26784FD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32E8B505-0E6A-41D6-9353-8FA0D06F518F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1D1CCF45-6B75-4662-9191-D43B0FFC340C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B99BDBEB-8DA7-408F-9587-19640041EE09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21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74598FF8-C4D9-4420-99F0-4FAF08568B6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A2A8DD20-65D6-43B0-B008-4EB48DD2E27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5FAC77E8-644A-4F92-8D46-76E500E44F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22875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AHB1032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BF77A353-473A-4D3F-9AB0-6AB76D08320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2404BFE7-DA42-4362-86C9-A5531201B6A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954AF56C-9566-4D2A-B69E-F91395782CD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5A4E342C-2FCA-4065-B588-E74EEAE4F57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657C75ED-48AA-42D8-9B4E-334DC1A1BC6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C98A780E-2EEA-4AAE-A4D5-33B96952E69D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47E90A1B-CFD4-42A4-AE2B-F1A39D63D688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2D8D7014-767C-4DE6-ADD6-138579EE6790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F56AC745-71E9-42BF-904E-FD67DE8CFB1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652708504"/>
      </p:ext>
    </p:extLst>
  </p:cSld>
  <p:clrMapOvr>
    <a:masterClrMapping/>
  </p:clrMapOvr>
  <p:transition advClick="0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D7DEA24B-74E8-4441-8E52-AFE2D05A8ACC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7EAD6170-BC9D-4140-8025-436BDCD1DDA0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21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4FEB241C-15CB-4017-A487-854D412A4279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4819A6F3-3647-4026-9FAD-734A6A488C8D}"/>
              </a:ext>
            </a:extLst>
          </p:cNvPr>
          <p:cNvSpPr txBox="1"/>
          <p:nvPr/>
        </p:nvSpPr>
        <p:spPr>
          <a:xfrm>
            <a:off x="3077285" y="31248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Om Jacoby voor de hoge kleuren te bieden heb je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0 punten en minimaal een 5-kaart hoog nodig. </a:t>
            </a:r>
          </a:p>
        </p:txBody>
      </p:sp>
      <p:sp>
        <p:nvSpPr>
          <p:cNvPr id="14" name="Rond diagonale hoek rechthoek 17">
            <a:extLst>
              <a:ext uri="{FF2B5EF4-FFF2-40B4-BE49-F238E27FC236}">
                <a16:creationId xmlns:a16="http://schemas.microsoft.com/office/drawing/2014/main" id="{D7075F64-69BB-4F26-B3F9-557FABB0A4DA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2BF3B564-8560-4FB1-B0B1-0E5328ACCDC3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82A9E5E5-5F00-4BBC-A61B-2E45E2B6A00A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C9577CD5-E957-4805-91DA-21E89D1465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90961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AHB1032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C1151234-A0DF-460D-A76B-3F951E915985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540B0A89-76C3-4977-B3A3-04236FE8597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A3FCF1ED-94E2-40B8-BEAB-0C269B0AF50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943944CE-99C9-414E-B973-FDF2AECD087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FB938148-4173-4B1F-87EB-61A406EE37D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6" name="Tekstvak 25">
            <a:extLst>
              <a:ext uri="{FF2B5EF4-FFF2-40B4-BE49-F238E27FC236}">
                <a16:creationId xmlns:a16="http://schemas.microsoft.com/office/drawing/2014/main" id="{3E114CCD-1CDF-4EAA-89C7-9275CC57DCB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364129072"/>
      </p:ext>
    </p:extLst>
  </p:cSld>
  <p:clrMapOvr>
    <a:masterClrMapping/>
  </p:clrMapOvr>
  <p:transition advClick="0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3FB469C7-CBB9-4A85-B594-1CF37790EA53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21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07F2430-4027-44D5-A74A-DA601131368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25CEC748-B20F-43AA-A945-F136C896DA9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54851B93-25EB-41DA-8EE2-EAEEF2A8DAAB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Heel mooie Jacoby, 12 punten en een 6-kaart schoppen.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Het zal wel 4 schoppen worden. Toch?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C8DEA056-EAC3-457C-ADEC-C96238E07648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sp>
        <p:nvSpPr>
          <p:cNvPr id="12" name="Rond diagonale hoek rechthoek 17">
            <a:extLst>
              <a:ext uri="{FF2B5EF4-FFF2-40B4-BE49-F238E27FC236}">
                <a16:creationId xmlns:a16="http://schemas.microsoft.com/office/drawing/2014/main" id="{500C491F-9E44-4349-BF24-CEDDE04FAB9D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86BE9758-F623-4E6B-AC3E-4ABC19796697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BF0CBC8F-0A77-4075-B94F-BF1CFA93B6CB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677BCC40-D80B-49CC-9DD4-CB8DE2F604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90961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AHB1032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C2C4EC0F-ADBE-421B-95EF-815C800F9E95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75B95110-0E22-48CE-A464-BC936C72A77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71D28F1D-D832-476A-8549-DC5CBDD2574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06A73F27-F60F-4CC5-9C0B-FFD3761ED17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1E31A0FA-EDDE-4927-AC2A-219E9654682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815AA215-D8F7-4151-B6E7-52144DC16B5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18000" y="3214800"/>
            <a:ext cx="213378" cy="190517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0ED50BC4-9626-4B04-8E4A-C664BF59ED1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154440963"/>
      </p:ext>
    </p:extLst>
  </p:cSld>
  <p:clrMapOvr>
    <a:masterClrMapping/>
  </p:clrMapOvr>
  <p:transition advClick="0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8CF760F7-808E-4777-B8A2-A00B65F9A1F4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09C63F59-B0AC-4029-B13E-3EFDFFBCC02C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53721234-9C15-4906-9FBA-A4CF2F007BA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D18A1437-5D0B-4AE0-AAC1-95CA2B94FAE8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6519B7A2-DC7B-46FC-8315-B7AD0CD62A57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1D620300-97AE-4ECD-93E5-A8A8B3048791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7EF169D-16E9-4B7E-8A33-EAAC6F5DED9D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608A2226-0923-4D24-9286-703476BE6EA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D5D4F647-B885-4B20-8ECB-9AD6B57C035F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42E8E8CC-BAEA-41DF-B46D-CE13A53618BD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1BDD62C-4835-4EB1-95FF-188C38AC43E1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B8CABEBF-A4F6-450A-ACB3-E4F4EF797B43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A1EC1DD9-E10C-40E5-85FC-8740D4B2D320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2AB495B1-8550-4B61-94BB-75DE75095EB9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0" action="ppaction://hlinksldjump"/>
            <a:extLst>
              <a:ext uri="{FF2B5EF4-FFF2-40B4-BE49-F238E27FC236}">
                <a16:creationId xmlns:a16="http://schemas.microsoft.com/office/drawing/2014/main" id="{8B62D74A-04DB-4C96-B618-2BD2B160D606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30B1F255-2CA3-413A-8295-2A51FE705DEC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3FDA1E50-3E4B-4604-90F2-3B6C584E9CAD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B3227532-16C6-45EA-97EB-9D30B96B6CB0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21482685-8502-4B00-908D-267ACDBC2ED6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2CDFAFD4-2AF0-4B06-8EDF-D6D6009749D4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8A4DDF1D-FBC5-4A5F-A18F-D2274B8A7BA0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0F7EB7DD-0013-4D9F-B4C7-1CB262A839D9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B878FA0B-405F-4A7F-A045-FCC4CE145C45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176165F2-F1BF-4ACB-8169-870E7BCAC8FB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F99A5069-662C-44C0-A631-03250551A090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D513EBF6-E23A-43B4-B120-5D697858F8CE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CDAA27BC-691C-41F8-8474-CF0BCFA6D04D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B348AE65-5BC3-47D4-90D6-C79D262D6CE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8C50CA27-5BDE-46BF-931A-AAD3A6B1B8A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A39B53F3-1C27-4C9B-936C-37291EBB35D2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D1799980-A4C9-4B65-B194-9B0A41791426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E5D154A5-BF90-4EFC-9C69-93A78BDFBDB0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398B0CC-42E8-469C-913A-DE253CB845F0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B90E8321-F9EF-47D8-9D00-6C6CBCD81965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A210E66F-576B-4A39-97A6-7EE4F85D2F23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957365DE-9C53-4904-873F-699A477459DE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3C7BA468-AA7D-4F64-AC51-6AFCE974389E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888DDC09-1CDD-4323-9BD7-0B488F25B9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826111DC-6915-407E-819F-D70961972F1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0" action="ppaction://hlinksldjump"/>
            <a:extLst>
              <a:ext uri="{FF2B5EF4-FFF2-40B4-BE49-F238E27FC236}">
                <a16:creationId xmlns:a16="http://schemas.microsoft.com/office/drawing/2014/main" id="{510CEF82-1E42-402E-A566-3B74C883C23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15C466AA-E7D2-440F-BF03-89C23E40241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9D218E00-267A-4042-9BFE-CD88603A8F0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3E4097AA-6894-41BC-B1B7-FD3D76C91DF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88E4B6BE-17FD-4749-81B5-B84707FA17F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7C0A1A40-7AED-4256-ABD2-C9C95AE8753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F0325ECE-2DA4-454B-9EB9-2DE7E8B62BF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9C614BAF-F627-4661-A9A3-B406FAFFFC8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2F216FBC-F453-4554-B4C4-5606A5990D8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42B86199-612B-42B0-8B8C-2E380BF3CEE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2F6158E5-4150-4C84-A25F-8C8AA372B83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2487F7E2-E054-4D34-B548-1F6C17A5B4A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B7F713AC-5AF6-4B1E-B030-6EF149ED4B8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6A4DD5A8-0CB0-4DF9-B36F-16072073953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C85596C0-FA06-41EE-B829-DBCB1FB9BF7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6E5F895A-9579-4726-946D-C0468F202BC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898A5F8D-F7FA-4CC2-8A50-456EB29AA94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8F7573D-28FE-459D-9B93-287CAA88DC0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3B993896-0A42-4297-A027-859B76E58AF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BF74D773-3A47-45E9-BE63-54A8C1D6CAD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DE388E3D-47A7-4743-9BE5-1D16C7FC64E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1A9838C7-37DE-4F2C-9B06-9682B6030EB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145CD4C3-B30B-4050-B274-8B084B2B95C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2D283CCA-38E4-4AA4-9C43-ABF04CA8308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7EB53BD4-93E7-48D8-9A33-909CCA15578E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6D796D2A-453B-4CBE-9EF5-BBFE1CC4FE4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5F33158D-BCC1-4527-95B1-727F16D98834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9857CC01-6E92-4AC5-9A9B-79861AE7F161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AC288995-42E6-47B3-BCBB-3990D52BF9CF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412EFA98-0980-4631-8E9B-4E066CCA807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22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D08414D5-77ED-4E73-9EE1-E813492B1C6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5D5515E1-6A7B-44DA-8B02-C66ECBDC27D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2EA24A2D-0BE0-4D49-A365-CC77B08CE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469626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H87543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53EAF76B-EAF1-414E-B933-2AFF315B085B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6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23B2AE0F-E497-45F0-97B4-2DBB90FA355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7D3C8133-AC68-42F3-99AC-BD912F751C9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A18A510D-7024-4AA8-B213-B720546851C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05B6AC33-1D7C-4FE9-9A62-629AD3E9243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CC0730D7-D77B-4D5B-9BC8-7405B5ED77B7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05CF059B-6E76-4A68-8719-E1258D29B63B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7F59FC03-CE90-4C2E-9F0B-A67D9E117394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27744A68-A55F-4AC7-8D27-E2EF3CA0146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210794499"/>
      </p:ext>
    </p:extLst>
  </p:cSld>
  <p:clrMapOvr>
    <a:masterClrMapping/>
  </p:clrMapOvr>
  <p:transition advClick="0"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64DA9EC4-FD38-4180-AE58-FE458B5EF3C5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96110FE1-BC2E-4D38-905A-EFE131AE1F3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22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A335449F-0DFB-48CE-B2BD-6A68580F3F8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D5D351B6-160C-4225-841A-944F33E8416E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Pas is niet goed.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2 Sans Atout is niet goed.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Stayman 2 klaveren is niet goed.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Blijft er dus maar een bieding over.</a:t>
            </a:r>
          </a:p>
        </p:txBody>
      </p:sp>
      <p:sp>
        <p:nvSpPr>
          <p:cNvPr id="14" name="Rond diagonale hoek rechthoek 17">
            <a:extLst>
              <a:ext uri="{FF2B5EF4-FFF2-40B4-BE49-F238E27FC236}">
                <a16:creationId xmlns:a16="http://schemas.microsoft.com/office/drawing/2014/main" id="{5D833449-076A-4365-A93B-2B278D8E727F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F5B90F27-FD62-45A6-A955-825F31B607D7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19BCF320-661D-467D-95C1-7AA464AA39CE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D4434439-46EA-4759-A91A-041EF87FA0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95650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H87543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62C3F088-D71E-4839-BF51-374F01A8F1DB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6 Punten </a:t>
            </a: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4F7FE2C8-4C7D-42DD-AF70-070C6D0590D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F400281E-65B4-41D3-8BBB-1A466F6AB57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81BF21DC-886D-4160-8174-CCCF15E4267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FC5F8896-F3BE-4CC5-905D-81C9FF37F6D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8" name="Tekstvak 27">
            <a:extLst>
              <a:ext uri="{FF2B5EF4-FFF2-40B4-BE49-F238E27FC236}">
                <a16:creationId xmlns:a16="http://schemas.microsoft.com/office/drawing/2014/main" id="{9F477CF4-AA12-4F73-8C3C-BAD2D13DB47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872737553"/>
      </p:ext>
    </p:extLst>
  </p:cSld>
  <p:clrMapOvr>
    <a:masterClrMapping/>
  </p:clrMapOvr>
  <p:transition advClick="0"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DB5911F7-3E19-45FF-9490-2CAE8D00B2E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22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3423DEF-21C1-4F5E-9B24-D58B180694D9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AEE0815-246C-4DBD-A8F1-680487E48BC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92DFE3E0-D808-4C39-B44F-AB287F3EACAC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Voor Stayman heeft u te weinig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Om Jacoby voor de een van de lage kleuren te bieden, heeft uw wel genoeg punten. Prima gedaan.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F225A861-96E9-4976-A174-34D59A716B12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sp>
        <p:nvSpPr>
          <p:cNvPr id="12" name="Rond diagonale hoek rechthoek 17">
            <a:extLst>
              <a:ext uri="{FF2B5EF4-FFF2-40B4-BE49-F238E27FC236}">
                <a16:creationId xmlns:a16="http://schemas.microsoft.com/office/drawing/2014/main" id="{802C8334-A8CC-4435-AE4B-8D684B8C6FF1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4E41CD8D-A082-4E3B-AE97-468D894F0503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0CBB5B11-BDB5-47F6-B234-A04515239716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CFE9EE57-7F2E-47AB-AF10-91B5FF7F3E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95650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H87543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D15A6EC6-8CA1-418B-A609-A1D5BFBDA9E5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6 Punten 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8BBF73CA-5C9E-490F-A271-B4DC49B6B92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1BE09897-7E4B-4D82-8071-E37AF8360C6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F70ECDCB-0AC5-4822-A6AC-1D7489032CE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4A837394-01CC-4621-AD49-DD7815A9077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9A12091D-E964-43AC-B6D5-F8F7D215425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18000" y="32148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6A13257D-A012-4B84-B58F-7DDDCFAEC41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281115770"/>
      </p:ext>
    </p:extLst>
  </p:cSld>
  <p:clrMapOvr>
    <a:masterClrMapping/>
  </p:clrMapOvr>
  <p:transition advClick="0"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15FDA187-D9A0-4E1E-988A-AAD0CC9787C0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ADF6D12B-B292-4B4C-9439-6E89132DD6A8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FC97BC75-6D53-4BDC-B530-3394089BA13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BC30B00E-185B-406D-A913-71061998920B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3C117AA1-E3C3-4B7C-A373-D12FA7AF4B98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F5131254-868C-4218-AEBF-D481F8F28D6C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B43A5B9-25A8-44E4-B334-42DE14554EF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AE1D5167-3E02-4E66-AE8C-5C3C263F67A4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0F07E05-66AF-430D-BA11-A04A064EACE0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1AE4D7A2-D04A-4D3D-AE9E-8C6BBD259C69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CA52EF18-60E1-4E50-85E7-AD5E488E7D2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7D1949DE-7713-404F-9197-E3908E93A1FB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73254629-D715-437B-B4A3-362B24152CE2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4E05A852-E42D-4987-B0D7-7AD569306D6F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161821E8-3D4B-4A16-A697-3D66405C81B8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154973AC-CE7C-4B14-992D-3426B0AEF15D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CECECCA4-C868-452B-A2C2-C9E700626E5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8EDD278A-84F9-4493-85A1-3E0246EBF715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0" action="ppaction://hlinksldjump"/>
            <a:extLst>
              <a:ext uri="{FF2B5EF4-FFF2-40B4-BE49-F238E27FC236}">
                <a16:creationId xmlns:a16="http://schemas.microsoft.com/office/drawing/2014/main" id="{04817D27-AA38-4DCA-A36C-AA8E6643ABAF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C7EC15F2-7B01-4247-87FE-844414565EAA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ED65357B-3140-44F1-A2B0-A8BA6B6B50D5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1830C007-8AE2-4E6F-B7B1-C9D0050C0F07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24B43547-54AA-444E-B320-AD8F7B68D9BE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7E14AE3F-4859-4F64-865F-1E5D518B6AF8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A9D49BB6-CFB6-4751-A5BA-4F52224F861E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59BE362C-2A10-4528-8506-02A18A539EE9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18CF0188-AB72-4B2F-87D0-8A246C695C52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BC8724C5-CD8D-4A22-996B-A2692330D4B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EBBC45DB-E803-4187-BFA8-3B9A8273D44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0A7278DD-9577-4A79-9D01-3DDCB8A179D9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D9362CAB-1444-4BCB-A4F3-A1766984C964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E49477D8-FCE4-454F-8116-C8509F3B821D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A5D3B6AF-F19C-428B-A912-28BFD718E899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B6A2D617-4A3D-44CB-9163-2B03469DDFE5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947B4557-765F-484C-BB0F-E2C02EDFFB8F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C1FD9EB1-04C7-4218-AC8E-46EE7C35B4A9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671994E1-D731-4E14-9B1D-F63D510C4678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B4575374-EABB-4365-A7F5-64710E25273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B096C8DD-0F41-4566-BB18-144D4972279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21DAF8A7-7F0C-4351-97D1-A481DCB868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43EB09D-DD17-4AFD-82CF-1ABBF88C380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A79D984E-9374-4D03-92AE-5FCFDA70239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08E9ABBC-ACA3-4408-AF08-1F290A8A612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3335E149-B249-436F-B7FC-60A53C32261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EC771D6D-C721-435B-A7B1-D133898DC27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0ACCF22E-F632-4A2B-92FE-841A0DBAB3C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BDDC4857-A1A0-479E-AF85-152D3CF833C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60CD9D0D-806B-49B4-B678-85E31DD45D4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6D6CFA20-67C8-4D2A-9710-B10A15C5163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946F9411-80F6-4099-9A9C-C26B3A7B19D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AADA42EA-F363-470A-8FF4-158278A8BD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2F1C2339-27AD-4851-AC89-D17BBCD05E3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5CFB7E13-0765-424A-AC4E-A945CEEC252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8895F9B3-CC63-43BE-BDDA-A17691CD1A9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0D332BE7-6C66-417C-8189-ABE8D86FC3D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8CA80DF1-0DEE-4F9F-8989-CA56A0DF81B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F277E90C-BA1A-4F5D-BAE9-1F26205363E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944D907C-C044-4030-BFC6-F5E09A273F0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F414900B-4B80-4321-89B7-5DB4900C4C7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36B0EBC3-A610-4C29-B4C3-BAFCDC7BCE4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AAFD65E4-9CC3-4748-B799-2A7557DBC52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DDF5889A-0E00-4A5A-BF48-3A92B69579F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AE121CD2-16B2-4181-B1FC-4885BD5CA53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1" name="Rechthoek 160">
            <a:hlinkClick r:id="rId8" action="ppaction://hlinksldjump"/>
            <a:extLst>
              <a:ext uri="{FF2B5EF4-FFF2-40B4-BE49-F238E27FC236}">
                <a16:creationId xmlns:a16="http://schemas.microsoft.com/office/drawing/2014/main" id="{E97036E4-428A-485D-897D-B2267E55FD39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6E3581BD-D614-4797-BE96-A8FC4921593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3F73DB93-4A15-43FF-8266-EE319E98A9B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E598C946-7BFF-4B4F-957E-EB1729D2B781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3" name="Rechthoek 232">
            <a:hlinkClick r:id="rId8" action="ppaction://hlinksldjump"/>
            <a:extLst>
              <a:ext uri="{FF2B5EF4-FFF2-40B4-BE49-F238E27FC236}">
                <a16:creationId xmlns:a16="http://schemas.microsoft.com/office/drawing/2014/main" id="{DD4E9892-82C5-4E66-874D-E39E7583634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4" name="Rond diagonale hoek rechthoek 28">
            <a:extLst>
              <a:ext uri="{FF2B5EF4-FFF2-40B4-BE49-F238E27FC236}">
                <a16:creationId xmlns:a16="http://schemas.microsoft.com/office/drawing/2014/main" id="{8BD0B39D-F464-40F5-B31F-C3A30F42DE17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23</a:t>
            </a:r>
          </a:p>
        </p:txBody>
      </p:sp>
      <p:pic>
        <p:nvPicPr>
          <p:cNvPr id="235" name="Afbeelding 234">
            <a:hlinkClick r:id="rId8" action="ppaction://hlinksldjump"/>
            <a:extLst>
              <a:ext uri="{FF2B5EF4-FFF2-40B4-BE49-F238E27FC236}">
                <a16:creationId xmlns:a16="http://schemas.microsoft.com/office/drawing/2014/main" id="{5CC02C11-5E9C-4C72-AD97-241409D7F3E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13B6C919-36CB-490A-9614-F59BA88CDF7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4" name="Tabel 163">
            <a:extLst>
              <a:ext uri="{FF2B5EF4-FFF2-40B4-BE49-F238E27FC236}">
                <a16:creationId xmlns:a16="http://schemas.microsoft.com/office/drawing/2014/main" id="{ED83F1AA-E086-41FE-A1B3-0D7D2A6CB2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869353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H1086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5" name="Rechthoek 164">
            <a:extLst>
              <a:ext uri="{FF2B5EF4-FFF2-40B4-BE49-F238E27FC236}">
                <a16:creationId xmlns:a16="http://schemas.microsoft.com/office/drawing/2014/main" id="{F460AAAE-09E9-42D3-BBC0-78262B11E90D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66" name="Afbeelding 165">
            <a:extLst>
              <a:ext uri="{FF2B5EF4-FFF2-40B4-BE49-F238E27FC236}">
                <a16:creationId xmlns:a16="http://schemas.microsoft.com/office/drawing/2014/main" id="{221A169F-48B6-49A8-893A-2003656267A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82ACDB13-4BD8-4785-8ED2-C7FCAB0AF85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4AB1BB34-C248-4BD6-A78C-B7EAD52859B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D3C55EC0-FD61-4125-9243-F327825F385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BDEE1BC6-65A9-450C-A6DF-8ED43FBB771F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68C21863-BB04-48C4-A28D-0344E6EC374A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C0092B14-03C0-4A69-8F3E-035C8E72FAC8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95419061-76FA-4176-AE1C-CCCC199C03D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739116640"/>
      </p:ext>
    </p:extLst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Rond diagonale hoek rechthoek 8">
            <a:extLst>
              <a:ext uri="{FF2B5EF4-FFF2-40B4-BE49-F238E27FC236}">
                <a16:creationId xmlns:a16="http://schemas.microsoft.com/office/drawing/2014/main" id="{47859DAA-5F50-434A-BA09-69E9AD94E6BA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3" name="Rond diagonale hoek rechthoek 13">
            <a:extLst>
              <a:ext uri="{FF2B5EF4-FFF2-40B4-BE49-F238E27FC236}">
                <a16:creationId xmlns:a16="http://schemas.microsoft.com/office/drawing/2014/main" id="{2E87041F-3F9F-44CB-B640-54DD4BEB5A47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74E6A2DD-DE7C-413A-A5BA-6253A2EC3AB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08CC2676-D675-4D4E-8303-2BFF55EECE7C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Hoeveel punten kan uw partner maximaal hebben?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Jacoby naar de lagen kleuren, doen wij met een 6-kaart.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Is er misschien een fit te vinden in een van de hoge kleuren en als dat niet Jacoby is, wat is het dan wel?</a:t>
            </a:r>
          </a:p>
        </p:txBody>
      </p:sp>
      <p:sp>
        <p:nvSpPr>
          <p:cNvPr id="13" name="Rond diagonale hoek rechthoek 17">
            <a:extLst>
              <a:ext uri="{FF2B5EF4-FFF2-40B4-BE49-F238E27FC236}">
                <a16:creationId xmlns:a16="http://schemas.microsoft.com/office/drawing/2014/main" id="{4A34C13E-F61A-432E-B718-6A511A96FB5B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DC5B645A-A4B2-47CD-8388-929F232DB3C5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5A9A37F4-90C5-4CAE-AE0C-D2BF6AD8F53D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7" name="Tabel 16">
            <a:extLst>
              <a:ext uri="{FF2B5EF4-FFF2-40B4-BE49-F238E27FC236}">
                <a16:creationId xmlns:a16="http://schemas.microsoft.com/office/drawing/2014/main" id="{8B8C873D-340D-45A4-9D6F-5AF45B59E8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34324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V10653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8" name="Rechthoek 17">
            <a:extLst>
              <a:ext uri="{FF2B5EF4-FFF2-40B4-BE49-F238E27FC236}">
                <a16:creationId xmlns:a16="http://schemas.microsoft.com/office/drawing/2014/main" id="{2E5930FA-5F35-498A-B69B-F0F829B9DCA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20" name="Afbeelding 19">
            <a:extLst>
              <a:ext uri="{FF2B5EF4-FFF2-40B4-BE49-F238E27FC236}">
                <a16:creationId xmlns:a16="http://schemas.microsoft.com/office/drawing/2014/main" id="{A5599FE8-BD0A-4225-A3C2-B83D38BF0FF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1972741F-C4E1-4342-8A24-04272A54365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3E83A3B0-CE55-4163-A431-19F89667B82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D3E53506-C978-449F-A88C-DE603366D1C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5" name="Tekstvak 24">
            <a:extLst>
              <a:ext uri="{FF2B5EF4-FFF2-40B4-BE49-F238E27FC236}">
                <a16:creationId xmlns:a16="http://schemas.microsoft.com/office/drawing/2014/main" id="{75C22B81-09C0-41F2-93E2-4CDCE3B2304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424343A3-B967-44C6-A60B-7A04802BD01D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363F4F04-87CE-4FFB-9AD2-6FFCC2B8E95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23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A82C2313-3E75-48F0-8C9B-7783BF0F717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280820FE-5397-4D56-BC02-868BCFA2C291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Kunt u Stayman bieden?</a:t>
            </a:r>
          </a:p>
          <a:p>
            <a:r>
              <a:rPr lang="nl-NL" dirty="0">
                <a:solidFill>
                  <a:schemeClr val="bg1"/>
                </a:solidFill>
              </a:rPr>
              <a:t>Kunt u Jacoby bieden?</a:t>
            </a:r>
          </a:p>
          <a:p>
            <a:r>
              <a:rPr lang="nl-NL" dirty="0">
                <a:solidFill>
                  <a:schemeClr val="bg1"/>
                </a:solidFill>
              </a:rPr>
              <a:t>En voor dat u gaat bieden, tel dan eerst de punten die u samen met uw partner heeft. Dan vindt u het juiste bod.</a:t>
            </a:r>
          </a:p>
        </p:txBody>
      </p:sp>
      <p:sp>
        <p:nvSpPr>
          <p:cNvPr id="14" name="Rond diagonale hoek rechthoek 17">
            <a:extLst>
              <a:ext uri="{FF2B5EF4-FFF2-40B4-BE49-F238E27FC236}">
                <a16:creationId xmlns:a16="http://schemas.microsoft.com/office/drawing/2014/main" id="{A2D240D6-57D4-49BD-B636-DE5DD37EECDA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875974C4-B9C1-4938-95D0-A3364407AF15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A69220C8-CFE3-4DD0-B3CB-650E1D72F837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8F37974E-80DA-4A4C-B48E-084D19CD16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397323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H1086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DB38C8E3-9A10-423A-ACDD-44F61B5FC95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21D8E85A-00B4-4A87-9868-D3159514FE4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6993C65A-54CF-4BF5-B31C-D181B7ABC76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280E9A04-F1A8-4481-B099-5A90DBB952B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6D5AD1BA-D746-4AD1-9F7A-0AB42218E41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8" name="Tekstvak 27">
            <a:extLst>
              <a:ext uri="{FF2B5EF4-FFF2-40B4-BE49-F238E27FC236}">
                <a16:creationId xmlns:a16="http://schemas.microsoft.com/office/drawing/2014/main" id="{9C9C7B86-36D3-43E7-AA93-3C1AA894E30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371522996"/>
      </p:ext>
    </p:extLst>
  </p:cSld>
  <p:clrMapOvr>
    <a:masterClrMapping/>
  </p:clrMapOvr>
  <p:transition advClick="0"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4DCE958C-021E-4764-BFAC-207EF9B7C51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23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0EAFDA5F-EFAD-4B2F-8D1B-068CA373588C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5BB7216-BB59-42E5-B9E2-4960CAFD5A2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0E629F6-A2B1-44BD-B392-400FD671D85A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12 punten genoeg punten voor de manche.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Met deze hand kun je geen Stayman of Jacoby bieden.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357FF635-23FF-4947-B1E2-7AEAEB3184AC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SA </a:t>
            </a:r>
          </a:p>
        </p:txBody>
      </p:sp>
      <p:sp>
        <p:nvSpPr>
          <p:cNvPr id="12" name="Rond diagonale hoek rechthoek 17">
            <a:extLst>
              <a:ext uri="{FF2B5EF4-FFF2-40B4-BE49-F238E27FC236}">
                <a16:creationId xmlns:a16="http://schemas.microsoft.com/office/drawing/2014/main" id="{61744CA9-4AF1-485C-87CF-A03A67312F6C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59A6A4BD-B0B7-487F-BB67-8CBB41C9AF46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8F656662-C95B-42B0-B613-1BD2F570F72D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37100B9C-2425-4EB4-BFAC-AB1BDD0DD7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397323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H1086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FB0F32B0-85E4-4425-9C13-5287B59814E6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EE722A97-2001-48FF-8F89-BCDDA2A31A1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6B521FBC-C7A5-4A7A-905D-6B998F06337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26F9DD6E-9311-435E-8628-400250898AA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840EF03B-7619-427F-9596-6D9808137EB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6" name="Tekstvak 25">
            <a:extLst>
              <a:ext uri="{FF2B5EF4-FFF2-40B4-BE49-F238E27FC236}">
                <a16:creationId xmlns:a16="http://schemas.microsoft.com/office/drawing/2014/main" id="{6167951A-BF87-4CF7-B19C-8033F434C20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000022622"/>
      </p:ext>
    </p:extLst>
  </p:cSld>
  <p:clrMapOvr>
    <a:masterClrMapping/>
  </p:clrMapOvr>
  <p:transition advClick="0"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83" name="Rond diagonale hoek rechthoek 28">
            <a:extLst>
              <a:ext uri="{FF2B5EF4-FFF2-40B4-BE49-F238E27FC236}">
                <a16:creationId xmlns:a16="http://schemas.microsoft.com/office/drawing/2014/main" id="{A74D516F-A0C9-4B86-9E9B-4871C1F12142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24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060561B0-7A46-465A-A948-937634DD8EE9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B2D992A9-AAAD-4D39-A59A-B433016920AF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9205832A-DBF6-4089-9511-3AB2FCE9A7BA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0B8E0F7E-01D1-4963-99D7-8AB70FACE0CF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9" action="ppaction://hlinksldjump"/>
            <a:extLst>
              <a:ext uri="{FF2B5EF4-FFF2-40B4-BE49-F238E27FC236}">
                <a16:creationId xmlns:a16="http://schemas.microsoft.com/office/drawing/2014/main" id="{5D6EFD11-EB91-498E-A039-97A8023B8B40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rId8" action="ppaction://hlinksldjump"/>
            <a:extLst>
              <a:ext uri="{FF2B5EF4-FFF2-40B4-BE49-F238E27FC236}">
                <a16:creationId xmlns:a16="http://schemas.microsoft.com/office/drawing/2014/main" id="{FD1491C2-FA43-4F5C-AA50-02E102A12F4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2525891-ACB4-4455-8BD7-7AA323EE621F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8A19814B-E8E7-4420-BEFA-A5B93804D994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2AD06D62-8579-4A9C-88C2-8F4CB4C3A817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6B68391A-1BCC-416E-82BD-376002C8C413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DD9310F3-2C52-433E-A550-EB3EF55DC198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7891A9F1-36A6-4137-B436-E16002FA3336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58D9A7B0-6357-481B-A65E-B3EC2FB7F1DA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5" name="Rechthoek 104">
            <a:hlinkClick r:id="rId10" action="ppaction://hlinksldjump"/>
            <a:extLst>
              <a:ext uri="{FF2B5EF4-FFF2-40B4-BE49-F238E27FC236}">
                <a16:creationId xmlns:a16="http://schemas.microsoft.com/office/drawing/2014/main" id="{9DC27408-6079-4812-85B8-8AF06BDD5D37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3A8CDA2F-3122-47F0-831A-416357D13A7D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77A5640D-A6BD-403B-A4FB-93F3A492DF5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9340655E-CB58-49A4-B685-3DF83F6F83DF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6BDC637C-E0FC-4E65-AA1C-BD0D587285DF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908B6FBB-7DF1-49A1-B190-6CC263A42868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048CB34A-1548-4D9B-B896-A90DDD96B931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BC36F069-8E6C-4100-B5C5-6BAF9ACD305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70AC2793-8258-4936-B9D1-97D1393813D8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E78D717D-0B1F-4B2A-A261-82152F5CDCB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F1224A93-F8EC-4BE3-B7EC-844B328C7BE8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74ABAEF0-9B63-43DC-8BDE-C9BD7F582A0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F164A9FF-521F-4BA5-8450-CB1C36B2128D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C9D3255-9BC9-48F1-BD3E-2AE19C620BFE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ABB2ACB8-B8F3-4004-8474-5457C84A4218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F149389F-3286-4801-A630-5E92054B032C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473A5E74-2B95-4189-8720-D4E35D65096C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FB6983DC-4525-44ED-A899-744996204E05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76C2C068-F27A-415F-AEDF-86EA6F9DC221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0AB566B1-9DB8-4078-99D8-AEB9A8C8F920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57C0378C-679D-4D8A-BBF5-C8F96950538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6483FEFA-ED8A-4080-88AC-C898C392BF5E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89BEC570-BC4B-44EA-87C0-40BF23AC59E6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4" name="Rechthoek 133">
            <a:hlinkClick r:id="rId8" action="ppaction://hlinksldjump"/>
            <a:extLst>
              <a:ext uri="{FF2B5EF4-FFF2-40B4-BE49-F238E27FC236}">
                <a16:creationId xmlns:a16="http://schemas.microsoft.com/office/drawing/2014/main" id="{5B6F8DE9-BE7E-491D-9CA5-B09946BA5974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76625409-EEA0-43EE-9EF9-372111E25A1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7E5A24EE-E4CC-4A5F-9B17-9007FE51D17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ED49836-B3E9-4DF2-A564-D68779EFA49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0C29923C-4DB7-46D7-82AB-106BF41BAC6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94E9EFA2-2665-4FAF-9358-C03076B9ECA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24C3BE47-D812-4450-8A98-7B92FBDA5B4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A1D2D04F-ECAE-46AF-8EDC-869B4494D72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B793C46E-B099-43D4-85FB-E0EDA8F065F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BA813D2A-AF9A-4D24-A77A-2A5F4938382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5F3B2EFB-6466-4733-92D8-A0886E695E5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39F6140E-CC15-4940-8294-54FD1FF8F82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FA5FD375-C50D-41A8-8166-5102F12D449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321B7A4F-2982-49D0-8F8D-CFD10BAE179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458055DE-3DD3-4024-B577-FB788CDD40A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CD921280-7BF5-4A52-8D98-4B02450A8EE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B17312A-7DC4-478D-8300-F4D89A8C399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AA4D29EF-DBFE-4CC4-9B8B-D9FBD4561D3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371B3EF4-6768-40A7-A9A3-8E94AEA24AB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824EB90F-317E-43D5-B474-82F17522BD3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5C7AE739-6829-47AB-8AC2-C45CCDF5217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BF5A8011-0918-4BA3-A604-6A943B92ABB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A85E2B01-A7A6-4237-9816-9B344C4F025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B0E4D3ED-A834-48AA-90C3-73D1D009D4D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0747B872-F9E5-42E3-8542-39E5484EDCA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59A64946-43C3-47F6-AF1A-70297FB6FA0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56A51E5D-4D2F-4387-8C1C-F58EC08E78C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76176A1E-6413-4F97-97FC-1022FCB1DDAB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3" name="Afbeelding 162">
            <a:hlinkClick r:id="rId8" action="ppaction://hlinksldjump"/>
            <a:extLst>
              <a:ext uri="{FF2B5EF4-FFF2-40B4-BE49-F238E27FC236}">
                <a16:creationId xmlns:a16="http://schemas.microsoft.com/office/drawing/2014/main" id="{2A1B2DDA-2C41-4C3D-A5B7-EBF46D9E3D8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E8245637-0329-4E9F-B1AC-04EB5B8FDDF7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3" name="Rechthoek 232">
            <a:hlinkClick r:id="rId8" action="ppaction://hlinksldjump"/>
            <a:extLst>
              <a:ext uri="{FF2B5EF4-FFF2-40B4-BE49-F238E27FC236}">
                <a16:creationId xmlns:a16="http://schemas.microsoft.com/office/drawing/2014/main" id="{9FD3E1DD-9E93-4553-8C81-B100D4B165ED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4" name="Rechthoek 233">
            <a:hlinkClick r:id="rId8" action="ppaction://hlinksldjump"/>
            <a:extLst>
              <a:ext uri="{FF2B5EF4-FFF2-40B4-BE49-F238E27FC236}">
                <a16:creationId xmlns:a16="http://schemas.microsoft.com/office/drawing/2014/main" id="{190DF601-F157-49C0-8825-EEF293D609C9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pic>
        <p:nvPicPr>
          <p:cNvPr id="235" name="Afbeelding 234">
            <a:hlinkClick r:id="rId8" action="ppaction://hlinksldjump"/>
            <a:extLst>
              <a:ext uri="{FF2B5EF4-FFF2-40B4-BE49-F238E27FC236}">
                <a16:creationId xmlns:a16="http://schemas.microsoft.com/office/drawing/2014/main" id="{F472DB0B-6B89-454B-B8D2-465EFD461A5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2E5CD35E-CF01-4B81-8429-2275BC92A03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4" name="Tabel 163">
            <a:extLst>
              <a:ext uri="{FF2B5EF4-FFF2-40B4-BE49-F238E27FC236}">
                <a16:creationId xmlns:a16="http://schemas.microsoft.com/office/drawing/2014/main" id="{FFAEC626-AE41-4EE3-9FA9-E0BC772736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585353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109876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5" name="Rechthoek 164">
            <a:extLst>
              <a:ext uri="{FF2B5EF4-FFF2-40B4-BE49-F238E27FC236}">
                <a16:creationId xmlns:a16="http://schemas.microsoft.com/office/drawing/2014/main" id="{FC4DC4BC-88E2-47B0-AC5D-1BF66CE993BD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166" name="Afbeelding 165">
            <a:extLst>
              <a:ext uri="{FF2B5EF4-FFF2-40B4-BE49-F238E27FC236}">
                <a16:creationId xmlns:a16="http://schemas.microsoft.com/office/drawing/2014/main" id="{E0EE8389-4C75-4312-BA25-816FBAAFBF6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E1612BBB-B321-4EEE-8F60-B3DA264F940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878B3356-A1F6-459A-A439-377B878763D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79CF1C8A-6695-4DB8-9831-B5429E5FFE4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7" name="Rond diagonale hoek rechthoek 17">
            <a:extLst>
              <a:ext uri="{FF2B5EF4-FFF2-40B4-BE49-F238E27FC236}">
                <a16:creationId xmlns:a16="http://schemas.microsoft.com/office/drawing/2014/main" id="{BD58AACD-0759-4C71-B3F3-6CC01F4F2D0C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9B645B3C-0029-453F-9165-72601D8E7F7B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7B395DF6-0840-485C-AE9E-D36CB3306173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1A0C3FA9-E78E-4797-8E26-ED5E853C197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4002853785"/>
      </p:ext>
    </p:extLst>
  </p:cSld>
  <p:clrMapOvr>
    <a:masterClrMapping/>
  </p:clrMapOvr>
  <p:transition advClick="0"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1A4DA3A4-72B7-41B1-A0B6-151D3D841BD8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153293F3-0D24-4783-9A72-FCFFC7A2AEE4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24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7DD5B28-CE2D-462E-93BA-25BB12B61DF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3AFC16C7-0A2D-474E-ADD3-03706E539200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Geen hand om Stayman of Jacoby mee te bieden.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Heeft u samen genoeg punten voor de manche?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Dat bepaalt namelijk uw bod.</a:t>
            </a:r>
          </a:p>
        </p:txBody>
      </p:sp>
      <p:sp>
        <p:nvSpPr>
          <p:cNvPr id="14" name="Rond diagonale hoek rechthoek 17">
            <a:extLst>
              <a:ext uri="{FF2B5EF4-FFF2-40B4-BE49-F238E27FC236}">
                <a16:creationId xmlns:a16="http://schemas.microsoft.com/office/drawing/2014/main" id="{C2214A6E-075C-4DDE-9A13-921A0E44986A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1FA95ADF-0E37-44B3-AA3F-569FACEFD931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2D5392D6-6ECD-439F-B6F5-EDF2CC623CA4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664D636B-DD4E-4D11-A2DE-DF561F9EE1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65728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109876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B44B9832-1D5F-44AD-96F3-9C552213C89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45FF7E19-A0E5-4195-A034-F4704937CF8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02B2A996-A887-4353-84ED-44547A5ABC4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A9AC751F-DC9E-4F26-B1CE-0AB9CA41DE7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FDA630EF-2EE5-4763-A58B-D6BCE2FA6E9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8" name="Tekstvak 27">
            <a:extLst>
              <a:ext uri="{FF2B5EF4-FFF2-40B4-BE49-F238E27FC236}">
                <a16:creationId xmlns:a16="http://schemas.microsoft.com/office/drawing/2014/main" id="{8C0DC8B3-DF2F-4157-B9E8-98C8A31F9C7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597745020"/>
      </p:ext>
    </p:extLst>
  </p:cSld>
  <p:clrMapOvr>
    <a:masterClrMapping/>
  </p:clrMapOvr>
  <p:transition advClick="0"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838258E-3AF6-4BC5-80BA-020C7286498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24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81D21E9-D468-4B44-9FC3-FA87A1324017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ACE55DF6-A9D1-42CA-A6D7-192B22CAAA30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50318B05-2F5F-4A11-A521-48834C4092F0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is een kwestie van punten tellen.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Hebben we samen punten genoeg voor de manche en dan is mijn antwoord met deze hand: Nee. Prima.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15EC6129-889D-48A8-BDC9-B202183BC442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SA</a:t>
            </a:r>
          </a:p>
        </p:txBody>
      </p:sp>
      <p:sp>
        <p:nvSpPr>
          <p:cNvPr id="12" name="Rond diagonale hoek rechthoek 17">
            <a:extLst>
              <a:ext uri="{FF2B5EF4-FFF2-40B4-BE49-F238E27FC236}">
                <a16:creationId xmlns:a16="http://schemas.microsoft.com/office/drawing/2014/main" id="{42E41A8E-4A18-4E6B-8FF5-1F25FB93A9EA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FBE1BE8B-3D85-4FD9-A71B-04F9A5998488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B0BC826D-3957-4718-B9BD-F2AE007F637B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AAD74367-00DD-4919-83EC-B9B1C542C2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65728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109876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F00CDBDF-B870-4DAA-9490-3B54D6822235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911083AF-6F01-40AD-8867-B55B31D6466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C79997B6-B0CD-4659-BED3-233583B1ADC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6131D31D-0A16-4BD3-8A6E-8E979D21044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A93CB0E6-D9BB-4F41-8C8C-2A464EEF28E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6" name="Tekstvak 25">
            <a:extLst>
              <a:ext uri="{FF2B5EF4-FFF2-40B4-BE49-F238E27FC236}">
                <a16:creationId xmlns:a16="http://schemas.microsoft.com/office/drawing/2014/main" id="{540FEC71-D9CD-4BD9-AF9A-CDBE076B77B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596292604"/>
      </p:ext>
    </p:extLst>
  </p:cSld>
  <p:clrMapOvr>
    <a:masterClrMapping/>
  </p:clrMapOvr>
  <p:transition advClick="0"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Rond diagonale hoek rechthoek 28">
            <a:extLst>
              <a:ext uri="{FF2B5EF4-FFF2-40B4-BE49-F238E27FC236}">
                <a16:creationId xmlns:a16="http://schemas.microsoft.com/office/drawing/2014/main" id="{AF586AA1-35D1-4480-A809-56465CEBB53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25</a:t>
            </a:r>
          </a:p>
        </p:txBody>
      </p:sp>
      <p:sp>
        <p:nvSpPr>
          <p:cNvPr id="83" name="Rechthoek 82">
            <a:hlinkClick r:id="rId8" action="ppaction://hlinksldjump"/>
            <a:extLst>
              <a:ext uri="{FF2B5EF4-FFF2-40B4-BE49-F238E27FC236}">
                <a16:creationId xmlns:a16="http://schemas.microsoft.com/office/drawing/2014/main" id="{CFCE58BF-C0CC-4C9A-9A4C-5919715F9B19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84" name="Rechthoek 83">
            <a:hlinkClick r:id="rId8" action="ppaction://hlinksldjump"/>
            <a:extLst>
              <a:ext uri="{FF2B5EF4-FFF2-40B4-BE49-F238E27FC236}">
                <a16:creationId xmlns:a16="http://schemas.microsoft.com/office/drawing/2014/main" id="{9956FE9B-8EF3-4860-AB8A-D1BDCFB0B58B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85" name="Rechthoek 84">
            <a:hlinkClick r:id="rId8" action="ppaction://hlinksldjump"/>
            <a:extLst>
              <a:ext uri="{FF2B5EF4-FFF2-40B4-BE49-F238E27FC236}">
                <a16:creationId xmlns:a16="http://schemas.microsoft.com/office/drawing/2014/main" id="{6BB64D26-F684-4C6A-ADF3-9CB73F4A3A01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86" name="Rechthoek 85">
            <a:hlinkClick r:id="rId9" action="ppaction://hlinksldjump"/>
            <a:extLst>
              <a:ext uri="{FF2B5EF4-FFF2-40B4-BE49-F238E27FC236}">
                <a16:creationId xmlns:a16="http://schemas.microsoft.com/office/drawing/2014/main" id="{86F5D356-9150-403D-BECF-A6A1398C0034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87" name="Rechthoek 86">
            <a:hlinkClick r:id="rId9" action="ppaction://hlinksldjump"/>
            <a:extLst>
              <a:ext uri="{FF2B5EF4-FFF2-40B4-BE49-F238E27FC236}">
                <a16:creationId xmlns:a16="http://schemas.microsoft.com/office/drawing/2014/main" id="{C6A748F0-CE04-4B7E-BF45-C8A20369DF5B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88" name="Rechthoek 87">
            <a:hlinkClick r:id="rId8" action="ppaction://hlinksldjump"/>
            <a:extLst>
              <a:ext uri="{FF2B5EF4-FFF2-40B4-BE49-F238E27FC236}">
                <a16:creationId xmlns:a16="http://schemas.microsoft.com/office/drawing/2014/main" id="{C4337151-D884-4DA0-9FB5-8F13D7DC553E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89" name="Rechthoek 8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A542861-2CF1-4A4F-83B9-318DE339473C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0" name="Rechthoek 89">
            <a:hlinkClick r:id="rId8" action="ppaction://hlinksldjump"/>
            <a:extLst>
              <a:ext uri="{FF2B5EF4-FFF2-40B4-BE49-F238E27FC236}">
                <a16:creationId xmlns:a16="http://schemas.microsoft.com/office/drawing/2014/main" id="{E134ACE0-F879-4B23-8536-846918D98119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75549B26-46D1-41F9-9079-33F7248BBB6F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CF60B123-87E4-4DB3-8D52-485081E87E9F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93" name="Rechthoek 92">
            <a:hlinkClick r:id="rId10" action="ppaction://hlinksldjump"/>
            <a:extLst>
              <a:ext uri="{FF2B5EF4-FFF2-40B4-BE49-F238E27FC236}">
                <a16:creationId xmlns:a16="http://schemas.microsoft.com/office/drawing/2014/main" id="{252C07A1-B4B8-45F4-AA66-B7027DF57901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23E25888-720B-4981-B2E4-81BB5C68C118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5" name="Rechthoek 94">
            <a:hlinkClick r:id="rId8" action="ppaction://hlinksldjump"/>
            <a:extLst>
              <a:ext uri="{FF2B5EF4-FFF2-40B4-BE49-F238E27FC236}">
                <a16:creationId xmlns:a16="http://schemas.microsoft.com/office/drawing/2014/main" id="{7F015213-8E8D-45AE-A048-831423784758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31B9AD5E-CA41-4157-9099-DB99940AD052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97" name="Rechthoek 96">
            <a:hlinkClick r:id="rId8" action="ppaction://hlinksldjump"/>
            <a:extLst>
              <a:ext uri="{FF2B5EF4-FFF2-40B4-BE49-F238E27FC236}">
                <a16:creationId xmlns:a16="http://schemas.microsoft.com/office/drawing/2014/main" id="{8070E601-82FD-42D1-A585-F097974D687A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4765D9F1-C4F2-49B7-9B41-C686BA5BDED2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9D2718C2-C981-4FB7-97C2-C289FCE675A8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6A56E0B1-EDF9-4574-8461-300A1634F7D3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88D4767-4B8C-474C-865A-C6C1787C4132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6E70C054-B8D1-46E3-9AD0-FE84CFFA34C2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F0416565-2775-4363-81D3-A56AF5249B41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EBE262FF-5EB3-4B92-A889-1D6C3CD2CB33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9312F56D-F1CF-4587-9196-4933633239F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50" name="Rechthoek 149">
            <a:hlinkClick r:id="rId8" action="ppaction://hlinksldjump"/>
            <a:extLst>
              <a:ext uri="{FF2B5EF4-FFF2-40B4-BE49-F238E27FC236}">
                <a16:creationId xmlns:a16="http://schemas.microsoft.com/office/drawing/2014/main" id="{39B06B57-A7F4-4CAB-832A-057836F318F1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51" name="Rechthoek 150">
            <a:hlinkClick r:id="rId8" action="ppaction://hlinksldjump"/>
            <a:extLst>
              <a:ext uri="{FF2B5EF4-FFF2-40B4-BE49-F238E27FC236}">
                <a16:creationId xmlns:a16="http://schemas.microsoft.com/office/drawing/2014/main" id="{D4F4C856-0160-49F4-9279-B8A9DC74FEA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2" name="Rechthoek 151">
            <a:hlinkClick r:id="rId8" action="ppaction://hlinksldjump"/>
            <a:extLst>
              <a:ext uri="{FF2B5EF4-FFF2-40B4-BE49-F238E27FC236}">
                <a16:creationId xmlns:a16="http://schemas.microsoft.com/office/drawing/2014/main" id="{3B3BF6E0-D434-4304-B372-DAD6EA4EA60B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66" name="Rechthoek 165">
            <a:hlinkClick r:id="rId8" action="ppaction://hlinksldjump"/>
            <a:extLst>
              <a:ext uri="{FF2B5EF4-FFF2-40B4-BE49-F238E27FC236}">
                <a16:creationId xmlns:a16="http://schemas.microsoft.com/office/drawing/2014/main" id="{EA83754F-307C-443D-A248-3D733188C1A0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69" name="Rechthoek 168">
            <a:hlinkClick r:id="rId8" action="ppaction://hlinksldjump"/>
            <a:extLst>
              <a:ext uri="{FF2B5EF4-FFF2-40B4-BE49-F238E27FC236}">
                <a16:creationId xmlns:a16="http://schemas.microsoft.com/office/drawing/2014/main" id="{50EC64BF-8692-48CA-A0D5-C5FE46F6B3B7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70" name="Rechthoek 169">
            <a:hlinkClick r:id="rId8" action="ppaction://hlinksldjump"/>
            <a:extLst>
              <a:ext uri="{FF2B5EF4-FFF2-40B4-BE49-F238E27FC236}">
                <a16:creationId xmlns:a16="http://schemas.microsoft.com/office/drawing/2014/main" id="{E0167F0D-3B88-448B-8616-E860C26E97BB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1" name="Rechthoek 170">
            <a:hlinkClick r:id="rId8" action="ppaction://hlinksldjump"/>
            <a:extLst>
              <a:ext uri="{FF2B5EF4-FFF2-40B4-BE49-F238E27FC236}">
                <a16:creationId xmlns:a16="http://schemas.microsoft.com/office/drawing/2014/main" id="{9A8B1FA1-4942-4366-95A1-FAC5814C3B5C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2" name="Rechthoek 171">
            <a:hlinkClick r:id="rId8" action="ppaction://hlinksldjump"/>
            <a:extLst>
              <a:ext uri="{FF2B5EF4-FFF2-40B4-BE49-F238E27FC236}">
                <a16:creationId xmlns:a16="http://schemas.microsoft.com/office/drawing/2014/main" id="{3C101F42-FEBC-48D4-BFDA-3A60BAE09B23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73" name="Rechthoek 172">
            <a:hlinkClick r:id="rId8" action="ppaction://hlinksldjump"/>
            <a:extLst>
              <a:ext uri="{FF2B5EF4-FFF2-40B4-BE49-F238E27FC236}">
                <a16:creationId xmlns:a16="http://schemas.microsoft.com/office/drawing/2014/main" id="{F54BFAFD-EDF3-4CF9-B10A-58EA162F1295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74" name="Rechthoek 173">
            <a:hlinkClick r:id="rId8" action="ppaction://hlinksldjump"/>
            <a:extLst>
              <a:ext uri="{FF2B5EF4-FFF2-40B4-BE49-F238E27FC236}">
                <a16:creationId xmlns:a16="http://schemas.microsoft.com/office/drawing/2014/main" id="{23493F02-C794-4B7D-B2F2-80F1DBFC903D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75" name="Rechthoek 174">
            <a:hlinkClick r:id="rId8" action="ppaction://hlinksldjump"/>
            <a:extLst>
              <a:ext uri="{FF2B5EF4-FFF2-40B4-BE49-F238E27FC236}">
                <a16:creationId xmlns:a16="http://schemas.microsoft.com/office/drawing/2014/main" id="{18BADC6F-F985-45C3-A467-E53D5D008C73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76" name="Rechthoek 175">
            <a:hlinkClick r:id="rId8" action="ppaction://hlinksldjump"/>
            <a:extLst>
              <a:ext uri="{FF2B5EF4-FFF2-40B4-BE49-F238E27FC236}">
                <a16:creationId xmlns:a16="http://schemas.microsoft.com/office/drawing/2014/main" id="{BA27F72C-9091-408E-9B53-C22CB88F928F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77" name="Rechthoek 176">
            <a:hlinkClick r:id="rId8" action="ppaction://hlinksldjump"/>
            <a:extLst>
              <a:ext uri="{FF2B5EF4-FFF2-40B4-BE49-F238E27FC236}">
                <a16:creationId xmlns:a16="http://schemas.microsoft.com/office/drawing/2014/main" id="{B6CC0A44-D060-4A3B-9F8C-6663905A5553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8" name="Rechthoek 177">
            <a:hlinkClick r:id="rId8" action="ppaction://hlinksldjump"/>
            <a:extLst>
              <a:ext uri="{FF2B5EF4-FFF2-40B4-BE49-F238E27FC236}">
                <a16:creationId xmlns:a16="http://schemas.microsoft.com/office/drawing/2014/main" id="{45C607C8-2A37-430B-B1E2-D12BBD75596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79" name="Afbeelding 178">
            <a:hlinkClick r:id="rId8" action="ppaction://hlinksldjump"/>
            <a:extLst>
              <a:ext uri="{FF2B5EF4-FFF2-40B4-BE49-F238E27FC236}">
                <a16:creationId xmlns:a16="http://schemas.microsoft.com/office/drawing/2014/main" id="{879B8F6D-2F56-420D-B5A7-B97132EA960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80" name="Afbeelding 179">
            <a:hlinkClick r:id="rId10" action="ppaction://hlinksldjump"/>
            <a:extLst>
              <a:ext uri="{FF2B5EF4-FFF2-40B4-BE49-F238E27FC236}">
                <a16:creationId xmlns:a16="http://schemas.microsoft.com/office/drawing/2014/main" id="{E939679E-0F36-4770-BE38-EF97D3D7348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81" name="Afbeelding 180">
            <a:hlinkClick r:id="rId8" action="ppaction://hlinksldjump"/>
            <a:extLst>
              <a:ext uri="{FF2B5EF4-FFF2-40B4-BE49-F238E27FC236}">
                <a16:creationId xmlns:a16="http://schemas.microsoft.com/office/drawing/2014/main" id="{BC88797A-955B-4CD8-8213-95F219752DC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82" name="Afbeelding 181">
            <a:hlinkClick r:id="rId8" action="ppaction://hlinksldjump"/>
            <a:extLst>
              <a:ext uri="{FF2B5EF4-FFF2-40B4-BE49-F238E27FC236}">
                <a16:creationId xmlns:a16="http://schemas.microsoft.com/office/drawing/2014/main" id="{D94AEF6F-A23C-475B-B4CB-657F41B4B5A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83" name="Afbeelding 182">
            <a:hlinkClick r:id="rId8" action="ppaction://hlinksldjump"/>
            <a:extLst>
              <a:ext uri="{FF2B5EF4-FFF2-40B4-BE49-F238E27FC236}">
                <a16:creationId xmlns:a16="http://schemas.microsoft.com/office/drawing/2014/main" id="{8AD041B2-D6C6-459D-916D-6F5BC694DFA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84" name="Afbeelding 183">
            <a:hlinkClick r:id="rId8" action="ppaction://hlinksldjump"/>
            <a:extLst>
              <a:ext uri="{FF2B5EF4-FFF2-40B4-BE49-F238E27FC236}">
                <a16:creationId xmlns:a16="http://schemas.microsoft.com/office/drawing/2014/main" id="{7CE99D3B-EA40-4FCF-89A7-750510DFCEA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85" name="Afbeelding 184">
            <a:hlinkClick r:id="rId8" action="ppaction://hlinksldjump"/>
            <a:extLst>
              <a:ext uri="{FF2B5EF4-FFF2-40B4-BE49-F238E27FC236}">
                <a16:creationId xmlns:a16="http://schemas.microsoft.com/office/drawing/2014/main" id="{78C1513D-DB86-43BF-BF7E-BD955DDCDC5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86" name="Afbeelding 185">
            <a:hlinkClick r:id="rId8" action="ppaction://hlinksldjump"/>
            <a:extLst>
              <a:ext uri="{FF2B5EF4-FFF2-40B4-BE49-F238E27FC236}">
                <a16:creationId xmlns:a16="http://schemas.microsoft.com/office/drawing/2014/main" id="{B393523C-5598-4917-AC44-BB1BEA627CA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87" name="Afbeelding 186">
            <a:hlinkClick r:id="rId8" action="ppaction://hlinksldjump"/>
            <a:extLst>
              <a:ext uri="{FF2B5EF4-FFF2-40B4-BE49-F238E27FC236}">
                <a16:creationId xmlns:a16="http://schemas.microsoft.com/office/drawing/2014/main" id="{93031DB4-5F61-483F-AE17-F88DF95F9CA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88" name="Afbeelding 187">
            <a:hlinkClick r:id="rId8" action="ppaction://hlinksldjump"/>
            <a:extLst>
              <a:ext uri="{FF2B5EF4-FFF2-40B4-BE49-F238E27FC236}">
                <a16:creationId xmlns:a16="http://schemas.microsoft.com/office/drawing/2014/main" id="{D201BA96-53A3-48EA-AEAF-7CA2C1D62EC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89" name="Afbeelding 188">
            <a:hlinkClick r:id="rId8" action="ppaction://hlinksldjump"/>
            <a:extLst>
              <a:ext uri="{FF2B5EF4-FFF2-40B4-BE49-F238E27FC236}">
                <a16:creationId xmlns:a16="http://schemas.microsoft.com/office/drawing/2014/main" id="{523A25E9-7C9C-4919-90EE-52FD56E2529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90" name="Afbeelding 189">
            <a:hlinkClick r:id="rId8" action="ppaction://hlinksldjump"/>
            <a:extLst>
              <a:ext uri="{FF2B5EF4-FFF2-40B4-BE49-F238E27FC236}">
                <a16:creationId xmlns:a16="http://schemas.microsoft.com/office/drawing/2014/main" id="{27EA6496-7874-4567-A9B8-A6BB149578A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91" name="Afbeelding 190">
            <a:hlinkClick r:id="rId8" action="ppaction://hlinksldjump"/>
            <a:extLst>
              <a:ext uri="{FF2B5EF4-FFF2-40B4-BE49-F238E27FC236}">
                <a16:creationId xmlns:a16="http://schemas.microsoft.com/office/drawing/2014/main" id="{8427F878-DD35-4DF7-90D5-91ACB9F75BF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92" name="Afbeelding 191">
            <a:hlinkClick r:id="rId8" action="ppaction://hlinksldjump"/>
            <a:extLst>
              <a:ext uri="{FF2B5EF4-FFF2-40B4-BE49-F238E27FC236}">
                <a16:creationId xmlns:a16="http://schemas.microsoft.com/office/drawing/2014/main" id="{4D1ACAAB-5B87-44EA-8B1B-927CC0202A6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93" name="Afbeelding 192">
            <a:hlinkClick r:id="rId8" action="ppaction://hlinksldjump"/>
            <a:extLst>
              <a:ext uri="{FF2B5EF4-FFF2-40B4-BE49-F238E27FC236}">
                <a16:creationId xmlns:a16="http://schemas.microsoft.com/office/drawing/2014/main" id="{BB74094B-4386-4394-9E3A-0D0BF009907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94" name="Afbeelding 193">
            <a:hlinkClick r:id="rId8" action="ppaction://hlinksldjump"/>
            <a:extLst>
              <a:ext uri="{FF2B5EF4-FFF2-40B4-BE49-F238E27FC236}">
                <a16:creationId xmlns:a16="http://schemas.microsoft.com/office/drawing/2014/main" id="{6AB5DA6E-88B8-48F0-9FDC-62AC97B6259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95" name="Afbeelding 194">
            <a:hlinkClick r:id="rId8" action="ppaction://hlinksldjump"/>
            <a:extLst>
              <a:ext uri="{FF2B5EF4-FFF2-40B4-BE49-F238E27FC236}">
                <a16:creationId xmlns:a16="http://schemas.microsoft.com/office/drawing/2014/main" id="{BDC7A31E-77F3-4B30-A17C-DB9A5E1EB40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96" name="Afbeelding 195">
            <a:hlinkClick r:id="rId8" action="ppaction://hlinksldjump"/>
            <a:extLst>
              <a:ext uri="{FF2B5EF4-FFF2-40B4-BE49-F238E27FC236}">
                <a16:creationId xmlns:a16="http://schemas.microsoft.com/office/drawing/2014/main" id="{715E9658-8A64-41AE-A708-7CAEF223707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pic>
        <p:nvPicPr>
          <p:cNvPr id="197" name="Afbeelding 196">
            <a:hlinkClick r:id="rId8" action="ppaction://hlinksldjump"/>
            <a:extLst>
              <a:ext uri="{FF2B5EF4-FFF2-40B4-BE49-F238E27FC236}">
                <a16:creationId xmlns:a16="http://schemas.microsoft.com/office/drawing/2014/main" id="{CC894E2D-7867-460E-AD4D-977B13DD88F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98" name="Afbeelding 197">
            <a:hlinkClick r:id="rId8" action="ppaction://hlinksldjump"/>
            <a:extLst>
              <a:ext uri="{FF2B5EF4-FFF2-40B4-BE49-F238E27FC236}">
                <a16:creationId xmlns:a16="http://schemas.microsoft.com/office/drawing/2014/main" id="{D6910D3E-45A3-4258-A5A6-4D6EF9E82D3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99" name="Afbeelding 198">
            <a:hlinkClick r:id="rId8" action="ppaction://hlinksldjump"/>
            <a:extLst>
              <a:ext uri="{FF2B5EF4-FFF2-40B4-BE49-F238E27FC236}">
                <a16:creationId xmlns:a16="http://schemas.microsoft.com/office/drawing/2014/main" id="{6A867A95-3C6E-4394-BAA7-C84E434690C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200" name="Afbeelding 199">
            <a:hlinkClick r:id="rId8" action="ppaction://hlinksldjump"/>
            <a:extLst>
              <a:ext uri="{FF2B5EF4-FFF2-40B4-BE49-F238E27FC236}">
                <a16:creationId xmlns:a16="http://schemas.microsoft.com/office/drawing/2014/main" id="{548DC190-CDD0-4B23-8002-23B98A282A8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201" name="Afbeelding 200">
            <a:hlinkClick r:id="rId8" action="ppaction://hlinksldjump"/>
            <a:extLst>
              <a:ext uri="{FF2B5EF4-FFF2-40B4-BE49-F238E27FC236}">
                <a16:creationId xmlns:a16="http://schemas.microsoft.com/office/drawing/2014/main" id="{E2EFA543-91F1-4CE4-A6A1-BB1E4C957A1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202" name="Afbeelding 201">
            <a:hlinkClick r:id="rId8" action="ppaction://hlinksldjump"/>
            <a:extLst>
              <a:ext uri="{FF2B5EF4-FFF2-40B4-BE49-F238E27FC236}">
                <a16:creationId xmlns:a16="http://schemas.microsoft.com/office/drawing/2014/main" id="{C7759477-CE0F-479E-82FF-C562D645A9B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203" name="Afbeelding 202">
            <a:hlinkClick r:id="rId8" action="ppaction://hlinksldjump"/>
            <a:extLst>
              <a:ext uri="{FF2B5EF4-FFF2-40B4-BE49-F238E27FC236}">
                <a16:creationId xmlns:a16="http://schemas.microsoft.com/office/drawing/2014/main" id="{F2EDFA01-1BC5-4C1A-8060-091EDE61EC6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204" name="Afbeelding 203">
            <a:hlinkClick r:id="rId8" action="ppaction://hlinksldjump"/>
            <a:extLst>
              <a:ext uri="{FF2B5EF4-FFF2-40B4-BE49-F238E27FC236}">
                <a16:creationId xmlns:a16="http://schemas.microsoft.com/office/drawing/2014/main" id="{D245BD1A-79FA-4213-BC3C-7E591418E71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205" name="Afbeelding 204">
            <a:hlinkClick r:id="rId8" action="ppaction://hlinksldjump"/>
            <a:extLst>
              <a:ext uri="{FF2B5EF4-FFF2-40B4-BE49-F238E27FC236}">
                <a16:creationId xmlns:a16="http://schemas.microsoft.com/office/drawing/2014/main" id="{E845ACD9-D770-463B-B99B-1C2D691EB57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206" name="Rechthoek 205">
            <a:hlinkClick r:id="rId8" action="ppaction://hlinksldjump"/>
            <a:extLst>
              <a:ext uri="{FF2B5EF4-FFF2-40B4-BE49-F238E27FC236}">
                <a16:creationId xmlns:a16="http://schemas.microsoft.com/office/drawing/2014/main" id="{D2793500-B975-4C63-BECD-574F3BB91690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07" name="Afbeelding 206">
            <a:hlinkClick r:id="rId8" action="ppaction://hlinksldjump"/>
            <a:extLst>
              <a:ext uri="{FF2B5EF4-FFF2-40B4-BE49-F238E27FC236}">
                <a16:creationId xmlns:a16="http://schemas.microsoft.com/office/drawing/2014/main" id="{BEAE03E9-F9F5-444B-AEEA-691A5F16B6C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08" name="Rechthoek 207">
            <a:hlinkClick r:id="rId8" action="ppaction://hlinksldjump"/>
            <a:extLst>
              <a:ext uri="{FF2B5EF4-FFF2-40B4-BE49-F238E27FC236}">
                <a16:creationId xmlns:a16="http://schemas.microsoft.com/office/drawing/2014/main" id="{D9E9E4FC-D5CA-4AB8-911B-E92004BA8741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09" name="Rechthoek 208">
            <a:hlinkClick r:id="rId8" action="ppaction://hlinksldjump"/>
            <a:extLst>
              <a:ext uri="{FF2B5EF4-FFF2-40B4-BE49-F238E27FC236}">
                <a16:creationId xmlns:a16="http://schemas.microsoft.com/office/drawing/2014/main" id="{981716C0-8DA5-4DFC-B289-F947BAFE832B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10" name="Rechthoek 209">
            <a:hlinkClick r:id="rId8" action="ppaction://hlinksldjump"/>
            <a:extLst>
              <a:ext uri="{FF2B5EF4-FFF2-40B4-BE49-F238E27FC236}">
                <a16:creationId xmlns:a16="http://schemas.microsoft.com/office/drawing/2014/main" id="{3950D90F-1C26-4244-A2E4-A2A26B4DEC90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05" name="Tekstvak 104">
            <a:extLst>
              <a:ext uri="{FF2B5EF4-FFF2-40B4-BE49-F238E27FC236}">
                <a16:creationId xmlns:a16="http://schemas.microsoft.com/office/drawing/2014/main" id="{0BA3D1BD-A7E4-4792-B8FC-78A0A5C1896D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14" name="Tabel 113">
            <a:extLst>
              <a:ext uri="{FF2B5EF4-FFF2-40B4-BE49-F238E27FC236}">
                <a16:creationId xmlns:a16="http://schemas.microsoft.com/office/drawing/2014/main" id="{40AA8004-27BD-48CD-9351-3E4D78E543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83906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A9764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15" name="Rechthoek 114">
            <a:extLst>
              <a:ext uri="{FF2B5EF4-FFF2-40B4-BE49-F238E27FC236}">
                <a16:creationId xmlns:a16="http://schemas.microsoft.com/office/drawing/2014/main" id="{358F624F-1B82-4440-8040-84D86CF3239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19 Punten </a:t>
            </a:r>
          </a:p>
        </p:txBody>
      </p:sp>
      <p:pic>
        <p:nvPicPr>
          <p:cNvPr id="116" name="Afbeelding 115">
            <a:extLst>
              <a:ext uri="{FF2B5EF4-FFF2-40B4-BE49-F238E27FC236}">
                <a16:creationId xmlns:a16="http://schemas.microsoft.com/office/drawing/2014/main" id="{5D556547-786E-445A-A2C0-93B3286CB54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17" name="Afbeelding 116">
            <a:extLst>
              <a:ext uri="{FF2B5EF4-FFF2-40B4-BE49-F238E27FC236}">
                <a16:creationId xmlns:a16="http://schemas.microsoft.com/office/drawing/2014/main" id="{EA537F6B-523A-4AB6-8F30-4211877D981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18" name="Afbeelding 117">
            <a:extLst>
              <a:ext uri="{FF2B5EF4-FFF2-40B4-BE49-F238E27FC236}">
                <a16:creationId xmlns:a16="http://schemas.microsoft.com/office/drawing/2014/main" id="{209F8EED-DFA2-47D7-8ADD-96698972962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19" name="Afbeelding 118">
            <a:extLst>
              <a:ext uri="{FF2B5EF4-FFF2-40B4-BE49-F238E27FC236}">
                <a16:creationId xmlns:a16="http://schemas.microsoft.com/office/drawing/2014/main" id="{10C6E861-3567-483D-9B06-F1B11B55AFA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07" name="Rond diagonale hoek rechthoek 17">
            <a:extLst>
              <a:ext uri="{FF2B5EF4-FFF2-40B4-BE49-F238E27FC236}">
                <a16:creationId xmlns:a16="http://schemas.microsoft.com/office/drawing/2014/main" id="{A9F5A140-4879-4E07-B960-0E9399AEF185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08" name="Tekstvak 107">
            <a:extLst>
              <a:ext uri="{FF2B5EF4-FFF2-40B4-BE49-F238E27FC236}">
                <a16:creationId xmlns:a16="http://schemas.microsoft.com/office/drawing/2014/main" id="{7990E47F-00E8-4D96-B013-C5371793EB78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09" name="Tekstvak 108">
            <a:extLst>
              <a:ext uri="{FF2B5EF4-FFF2-40B4-BE49-F238E27FC236}">
                <a16:creationId xmlns:a16="http://schemas.microsoft.com/office/drawing/2014/main" id="{561801D7-3C3D-47C3-BE4D-C2D62E642252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sp>
        <p:nvSpPr>
          <p:cNvPr id="110" name="Tekstvak 109">
            <a:extLst>
              <a:ext uri="{FF2B5EF4-FFF2-40B4-BE49-F238E27FC236}">
                <a16:creationId xmlns:a16="http://schemas.microsoft.com/office/drawing/2014/main" id="{9A0D828B-A015-46DC-8301-1ABE5F6C791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380361503"/>
      </p:ext>
    </p:extLst>
  </p:cSld>
  <p:clrMapOvr>
    <a:masterClrMapping/>
  </p:clrMapOvr>
  <p:transition advClick="0"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Rond diagonale hoek rechthoek 8">
            <a:extLst>
              <a:ext uri="{FF2B5EF4-FFF2-40B4-BE49-F238E27FC236}">
                <a16:creationId xmlns:a16="http://schemas.microsoft.com/office/drawing/2014/main" id="{EBF9AFC6-BFCB-4E3C-9DD1-65048BE0151F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0" name="Rond diagonale hoek rechthoek 13">
            <a:extLst>
              <a:ext uri="{FF2B5EF4-FFF2-40B4-BE49-F238E27FC236}">
                <a16:creationId xmlns:a16="http://schemas.microsoft.com/office/drawing/2014/main" id="{8F1C8164-171D-431E-84DF-820247AF469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A743D20E-F70B-4873-93C8-152D80E1A47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0FF2729F-1079-4E87-8CB5-81CA9297EF71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Schrikken, met zoveel punten. Komt ook niet vaak voor.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Maar ondanks de vele punten, hoeven wij niet van ons biedsysteem af te wijken. Dus kijk nog eens goed naar de hand en vergeet de vele punten.</a:t>
            </a:r>
          </a:p>
        </p:txBody>
      </p:sp>
      <p:sp>
        <p:nvSpPr>
          <p:cNvPr id="14" name="Rond diagonale hoek rechthoek 17">
            <a:extLst>
              <a:ext uri="{FF2B5EF4-FFF2-40B4-BE49-F238E27FC236}">
                <a16:creationId xmlns:a16="http://schemas.microsoft.com/office/drawing/2014/main" id="{C9A20758-45EB-44E1-877F-0ABEDE28D8C4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4639C16-E28B-491F-9B09-A05D0FF4863B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BF766CD-531B-436D-9FCF-F5B8C6173AAF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76BB415B-B0D1-4D0D-82D2-8F9DBE2EF8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175636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A9764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1" name="Rechthoek 20">
            <a:extLst>
              <a:ext uri="{FF2B5EF4-FFF2-40B4-BE49-F238E27FC236}">
                <a16:creationId xmlns:a16="http://schemas.microsoft.com/office/drawing/2014/main" id="{C2180D1F-C287-44FA-A0F3-A6433268810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19 Punten </a:t>
            </a: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74166A01-57BF-4CA2-A0C5-721B6CBBF6C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4F7714D7-451E-46FD-A2AD-364D31506A0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1A73BCAB-F1B2-4818-8579-0ED45114AC9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E516202B-F850-40D6-A152-8D76D8DE4EC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6" name="Tekstvak 25">
            <a:extLst>
              <a:ext uri="{FF2B5EF4-FFF2-40B4-BE49-F238E27FC236}">
                <a16:creationId xmlns:a16="http://schemas.microsoft.com/office/drawing/2014/main" id="{21FB31EC-0A22-428E-A37F-BAC623C876C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968352547"/>
      </p:ext>
    </p:extLst>
  </p:cSld>
  <p:clrMapOvr>
    <a:masterClrMapping/>
  </p:clrMapOvr>
  <p:transition advClick="0"/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6A5BB6F0-0BB4-46D1-BCF0-C5ECC64063C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25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2790C28-64C0-49AA-B481-9216770FCBC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41FB0679-0F83-4716-990A-59B4A31E227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E66BEC99-AF1C-4126-8E75-26C3CE609C75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244D10"/>
                </a:solidFill>
              </a:rPr>
              <a:t>Dit komt niet zo vaak voor, maar ook met veel punten, gewoon volgens afspraak bieden. Nu dus gewoon Stayman, want dat bieden wij vanaf 8 punten. En dat klopt.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C17D7BBB-B56B-4B88-9F0A-87D7BD48D959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sp>
        <p:nvSpPr>
          <p:cNvPr id="12" name="Rond diagonale hoek rechthoek 17">
            <a:extLst>
              <a:ext uri="{FF2B5EF4-FFF2-40B4-BE49-F238E27FC236}">
                <a16:creationId xmlns:a16="http://schemas.microsoft.com/office/drawing/2014/main" id="{0BCC0D4A-194D-4DA7-96EB-80810F9B2FFF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E7E7F9C9-647B-4777-B5ED-A9BEF2C1A28D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8ACAE178-009C-45E2-851B-AC8F6D7549E4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60072621-088D-439B-83C4-6F6C284875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175636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A9764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0007AF0C-62AB-4F2D-9E39-E64DDA631B7C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19 Punten 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6C463BC2-6143-4A99-AF01-0BBCE0F6718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CA277150-9FCF-4C22-B7E8-85E5D4350E1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1B022D4B-B1C7-4C0F-B50D-91919D1C38B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08390B29-26B4-4336-BABB-3BEBCAEE5A4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B21AD89C-6669-453F-A607-C09F2EA2779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18000" y="32148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96FC34BC-5644-4F9C-9547-A45D03E00B8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569098264"/>
      </p:ext>
    </p:extLst>
  </p:cSld>
  <p:clrMapOvr>
    <a:masterClrMapping/>
  </p:clrMapOvr>
  <p:transition advClick="0"/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nd diagonale hoek rechthoek 2">
            <a:hlinkClick r:id="rId3" action="ppaction://hlinksldjump"/>
          </p:cNvPr>
          <p:cNvSpPr/>
          <p:nvPr/>
        </p:nvSpPr>
        <p:spPr>
          <a:xfrm>
            <a:off x="396000" y="5949280"/>
            <a:ext cx="1727728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5" name="Rond diagonale hoek rechthoek 4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6" name="Rond diagonale hoek rechthoek 5"/>
          <p:cNvSpPr/>
          <p:nvPr/>
        </p:nvSpPr>
        <p:spPr>
          <a:xfrm>
            <a:off x="1115616" y="2420888"/>
            <a:ext cx="6912768" cy="2304256"/>
          </a:xfrm>
          <a:prstGeom prst="round2DiagRect">
            <a:avLst/>
          </a:prstGeom>
          <a:solidFill>
            <a:srgbClr val="00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Wanneer u geen rood balkje heeft gehad,</a:t>
            </a:r>
            <a:br>
              <a:rPr lang="nl-NL" dirty="0"/>
            </a:br>
            <a:r>
              <a:rPr lang="nl-NL" dirty="0"/>
              <a:t>PROFICIAT!</a:t>
            </a:r>
            <a:br>
              <a:rPr lang="nl-NL" dirty="0"/>
            </a:br>
            <a:r>
              <a:rPr lang="nl-NL" dirty="0"/>
              <a:t>U heeft dan alle 25 vragen goed beantwoord.</a:t>
            </a:r>
          </a:p>
        </p:txBody>
      </p:sp>
      <p:sp>
        <p:nvSpPr>
          <p:cNvPr id="9" name="Rond diagonale hoek rechthoek 8"/>
          <p:cNvSpPr/>
          <p:nvPr/>
        </p:nvSpPr>
        <p:spPr>
          <a:xfrm>
            <a:off x="1115616" y="5114652"/>
            <a:ext cx="6912768" cy="432048"/>
          </a:xfrm>
          <a:prstGeom prst="round2DiagRect">
            <a:avLst/>
          </a:prstGeom>
          <a:solidFill>
            <a:srgbClr val="00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Druk op ESC om de deze test af te sluiten.</a:t>
            </a:r>
          </a:p>
        </p:txBody>
      </p:sp>
      <p:pic>
        <p:nvPicPr>
          <p:cNvPr id="13" name="Afbeelding 12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A272D989-8656-43ED-8D7C-BAE96B604CEB}"/>
              </a:ext>
            </a:extLst>
          </p:cNvPr>
          <p:cNvSpPr txBox="1"/>
          <p:nvPr/>
        </p:nvSpPr>
        <p:spPr>
          <a:xfrm>
            <a:off x="396000" y="1120089"/>
            <a:ext cx="85642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Serie 5-Bieden - Les 4 </a:t>
            </a:r>
            <a:br>
              <a:rPr lang="nl-NL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</a:br>
            <a:r>
              <a:rPr lang="nl-NL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Mijn bod na 1 SA Opening</a:t>
            </a:r>
            <a:endParaRPr lang="nl-NL" sz="4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E78465C4-C85C-48AE-9BC1-C6BECC52295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511DD0E5-4E58-4C88-A5BF-F71D6859F7C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35" name="Rond diagonale hoek rechthoek 28">
            <a:extLst>
              <a:ext uri="{FF2B5EF4-FFF2-40B4-BE49-F238E27FC236}">
                <a16:creationId xmlns:a16="http://schemas.microsoft.com/office/drawing/2014/main" id="{F7B3873B-5395-4FA4-8A73-884B25144CF7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</a:t>
            </a:r>
          </a:p>
        </p:txBody>
      </p:sp>
      <p:sp>
        <p:nvSpPr>
          <p:cNvPr id="36" name="Rond diagonale hoek rechthoek 28">
            <a:extLst>
              <a:ext uri="{FF2B5EF4-FFF2-40B4-BE49-F238E27FC236}">
                <a16:creationId xmlns:a16="http://schemas.microsoft.com/office/drawing/2014/main" id="{636CCDA6-151C-488D-99A4-9C1B978D2227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49" name="Tekstvak 48">
            <a:extLst>
              <a:ext uri="{FF2B5EF4-FFF2-40B4-BE49-F238E27FC236}">
                <a16:creationId xmlns:a16="http://schemas.microsoft.com/office/drawing/2014/main" id="{FEEED2C0-4C7F-431D-976E-A44FFE5ABD2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EFDF7E61-FC8C-414D-8710-CFCBB424C978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8 punten en minimaal een 4-kaart hoog mogen wij Stayman bieden. Prima.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51ECF024-7BBA-4542-951D-B3C363614F5F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sp>
        <p:nvSpPr>
          <p:cNvPr id="13" name="Rond diagonale hoek rechthoek 17">
            <a:extLst>
              <a:ext uri="{FF2B5EF4-FFF2-40B4-BE49-F238E27FC236}">
                <a16:creationId xmlns:a16="http://schemas.microsoft.com/office/drawing/2014/main" id="{861E679C-31CF-4E1B-B186-FDB0B7BAA790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63752AEA-445A-4765-BE96-61BA4CC9EC64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450297B3-BBAE-41F2-8D1A-A13427176E62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BDE74CD3-3079-4B6D-82B3-5416B2F604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594029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V10653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FD566A55-9245-42B7-84F7-55D11B5729B7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BD3FCA70-76C0-44B2-97FD-B687122B060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8AF2DA3D-429B-4BE0-8027-6DC091DFD6C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7F57B7BF-B729-478B-B2AD-EEC29E1C0E7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7C386900-D1EA-4FDF-90CA-93D78C837A1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BCCADF16-C13F-4AAF-A6F0-E39FB25C4F5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16408" y="3213228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4F5C5461-7AED-41DF-B699-2726A0F8D5E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09151F6B-C2AB-4D36-AC4B-BC9DB143BFD4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2FBA8EE8-43BA-4E92-B05D-D642BB855736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1F980BC1-7B3B-465C-B434-802B10DFBD8E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F4C3CA1C-D0BF-4A95-B4DA-87248473BE78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0A9F7352-CE72-4631-862C-34E11B08177C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B7E7C49F-F1D4-405D-B856-8ED751080354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7F07501-CEA5-4F38-A1CE-47802FA7A7F7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6589F6EB-E90C-40BE-A238-65BD1FA74786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1412A5A6-BD78-4A8E-8B1C-2B1008F1E3BF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CFCAFF2F-3E07-41E4-B41A-7EAAFD46E2B0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C5C853E8-5F96-43CD-B56A-ADBE0941292D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C3B91EC3-FF03-4559-A14A-8D5626537EDE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43EB3646-FB1C-47FE-8800-9CD7206A654C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BBB6C163-B300-478E-8305-6A83F3B6408F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0CDD9B47-9CEF-47E8-BACD-20E8A3DB0EB3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D8D378B3-5814-409F-9EA3-11495FF8FCD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ABD57CE4-1609-4EB7-A81A-7F9C166F3A78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565F55A9-8792-48CB-AD5D-90F11E6B22C9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0" action="ppaction://hlinksldjump"/>
            <a:extLst>
              <a:ext uri="{FF2B5EF4-FFF2-40B4-BE49-F238E27FC236}">
                <a16:creationId xmlns:a16="http://schemas.microsoft.com/office/drawing/2014/main" id="{F3563B84-F940-491F-ACC7-B55988B4E38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7C48C835-1D1F-4B60-AB26-7BE0FF50E532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8DC45DBB-8AE9-4C5B-B651-F2F8B71C8084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306F2833-B019-4C31-BCF1-FB3446F24310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8C17FC80-5EF4-48D6-9CF3-6D3D87304596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5E809399-80D5-45AF-A9D9-29783E5E6BD6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D33EC600-4642-4952-9846-4FE52C6D49C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EA4A5538-08C5-4F13-A7B1-AE6A612CDD3D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03557FE5-E6F1-422B-B1BD-0C4C5536D56E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0C12FEF7-5595-43E9-A3D9-171155C6108F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2A81E817-2849-4C46-9F40-50FB97E5E924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B0F35011-F386-4405-8AB7-AA83B70000B2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4D1AF70D-3B66-4112-9E83-140CA62D91A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FC46A1D2-4292-4F3A-806D-0CC2F814964E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D863AD67-3BAA-440C-8EC4-1732AB23D802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BB3809C0-1989-4771-B957-97D21B8FF47F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3D5DCACB-7A53-4E1A-BEBA-54798626DF25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1F759B92-75EF-4187-8602-C9276234D05B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3BBEDAE4-25A4-4200-81E2-98C746503E0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28" name="Afbeelding 127">
            <a:hlinkClick r:id="rId8" action="ppaction://hlinksldjump"/>
            <a:extLst>
              <a:ext uri="{FF2B5EF4-FFF2-40B4-BE49-F238E27FC236}">
                <a16:creationId xmlns:a16="http://schemas.microsoft.com/office/drawing/2014/main" id="{F339BB0D-1D9A-4F7A-9726-E9EE5E96594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29" name="Afbeelding 128">
            <a:hlinkClick r:id="rId8" action="ppaction://hlinksldjump"/>
            <a:extLst>
              <a:ext uri="{FF2B5EF4-FFF2-40B4-BE49-F238E27FC236}">
                <a16:creationId xmlns:a16="http://schemas.microsoft.com/office/drawing/2014/main" id="{9FF2703C-15E8-46EF-A72A-5A93DF5DF2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0" name="Afbeelding 129">
            <a:hlinkClick r:id="rId8" action="ppaction://hlinksldjump"/>
            <a:extLst>
              <a:ext uri="{FF2B5EF4-FFF2-40B4-BE49-F238E27FC236}">
                <a16:creationId xmlns:a16="http://schemas.microsoft.com/office/drawing/2014/main" id="{AD50688C-E30F-47BA-9030-4CEA0188D68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1" name="Afbeelding 130">
            <a:hlinkClick r:id="rId8" action="ppaction://hlinksldjump"/>
            <a:extLst>
              <a:ext uri="{FF2B5EF4-FFF2-40B4-BE49-F238E27FC236}">
                <a16:creationId xmlns:a16="http://schemas.microsoft.com/office/drawing/2014/main" id="{C96C3101-2F58-42EF-AF0E-180B92E03BD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2" name="Afbeelding 131">
            <a:hlinkClick r:id="rId8" action="ppaction://hlinksldjump"/>
            <a:extLst>
              <a:ext uri="{FF2B5EF4-FFF2-40B4-BE49-F238E27FC236}">
                <a16:creationId xmlns:a16="http://schemas.microsoft.com/office/drawing/2014/main" id="{81FDF1B2-7E79-42E4-8B22-2B2D51E90F1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3" name="Afbeelding 132">
            <a:hlinkClick r:id="rId8" action="ppaction://hlinksldjump"/>
            <a:extLst>
              <a:ext uri="{FF2B5EF4-FFF2-40B4-BE49-F238E27FC236}">
                <a16:creationId xmlns:a16="http://schemas.microsoft.com/office/drawing/2014/main" id="{029BC7F8-9F2D-4374-AD49-67028F64E80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7CA58A4B-C4A4-4108-9E62-B8047C00E61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04892263-1938-4D08-A278-BB1E3215EFA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E38A3B36-B9A1-4FE9-81BE-86685BBFC39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CA8E2B25-7FCE-490B-A388-9ACBD302777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7CEB8BFB-DEF2-4243-B2BD-97B5A128C19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D0FEA258-4916-4FDC-B4E8-15648C66766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39DADAB3-35DD-4777-9BB0-CDA7F39A715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4937268B-DB2E-4A52-9300-2BEA459D01F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B79AF71D-338A-4D19-8799-48B7C402282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818E3201-A027-4DDD-A574-44B82A6D4A2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5E2BBF96-5B30-4528-B944-D09C8B2781D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59232804-8CB8-4E5A-9BDB-BCA8D7C25CB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22C03955-D82E-4BE5-982F-463AA6E918C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DE9F3DC0-AC23-40E6-B364-ED702AD1CD0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9ABEF500-A558-45E1-BE1A-758B90C51CE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8CB71285-72A4-4D16-9E8F-09AA9B84AA9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214314B4-2262-4B09-A0CC-6B26C728C59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4A746022-6CA8-4374-A64E-65F4C4EA4AF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74C093E5-162B-47F6-A173-2E9C96A8028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8B2A9B05-B17E-47FF-B74A-64D271A184A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54" name="Rechthoek 153">
            <a:hlinkClick r:id="rId8" action="ppaction://hlinksldjump"/>
            <a:extLst>
              <a:ext uri="{FF2B5EF4-FFF2-40B4-BE49-F238E27FC236}">
                <a16:creationId xmlns:a16="http://schemas.microsoft.com/office/drawing/2014/main" id="{5D92006D-272F-47CE-9D76-8B72D1C72F5F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8A418131-CBFD-4904-925A-E3D9493AEE9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56" name="Rechthoek 155">
            <a:hlinkClick r:id="rId8" action="ppaction://hlinksldjump"/>
            <a:extLst>
              <a:ext uri="{FF2B5EF4-FFF2-40B4-BE49-F238E27FC236}">
                <a16:creationId xmlns:a16="http://schemas.microsoft.com/office/drawing/2014/main" id="{F45F685F-81B9-40F7-9F0A-FA247C068D8E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57" name="Rechthoek 156">
            <a:hlinkClick r:id="rId8" action="ppaction://hlinksldjump"/>
            <a:extLst>
              <a:ext uri="{FF2B5EF4-FFF2-40B4-BE49-F238E27FC236}">
                <a16:creationId xmlns:a16="http://schemas.microsoft.com/office/drawing/2014/main" id="{FB8CA3B6-13F0-42BC-98A4-A1567C098C7C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58" name="Rechthoek 157">
            <a:hlinkClick r:id="rId8" action="ppaction://hlinksldjump"/>
            <a:extLst>
              <a:ext uri="{FF2B5EF4-FFF2-40B4-BE49-F238E27FC236}">
                <a16:creationId xmlns:a16="http://schemas.microsoft.com/office/drawing/2014/main" id="{EA37F65E-8AA7-4A93-AD16-CE457466FFB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59" name="Rond diagonale hoek rechthoek 28">
            <a:extLst>
              <a:ext uri="{FF2B5EF4-FFF2-40B4-BE49-F238E27FC236}">
                <a16:creationId xmlns:a16="http://schemas.microsoft.com/office/drawing/2014/main" id="{45919EA5-36D8-4E88-8658-3D5E763CAB6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3</a:t>
            </a:r>
          </a:p>
        </p:txBody>
      </p:sp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302501EF-7705-4622-8849-809CD2EA7C9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63" name="Tekstvak 162">
            <a:extLst>
              <a:ext uri="{FF2B5EF4-FFF2-40B4-BE49-F238E27FC236}">
                <a16:creationId xmlns:a16="http://schemas.microsoft.com/office/drawing/2014/main" id="{EDBB8862-4687-478F-A4FB-DA0767020BE9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74" name="Tabel 173">
            <a:extLst>
              <a:ext uri="{FF2B5EF4-FFF2-40B4-BE49-F238E27FC236}">
                <a16:creationId xmlns:a16="http://schemas.microsoft.com/office/drawing/2014/main" id="{466CAD47-148B-4BE0-9783-31FCE26518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09272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5" name="Rechthoek 174">
            <a:extLst>
              <a:ext uri="{FF2B5EF4-FFF2-40B4-BE49-F238E27FC236}">
                <a16:creationId xmlns:a16="http://schemas.microsoft.com/office/drawing/2014/main" id="{957D6405-AE71-4209-AE27-E4B8630C7EF7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 </a:t>
            </a:r>
          </a:p>
        </p:txBody>
      </p:sp>
      <p:pic>
        <p:nvPicPr>
          <p:cNvPr id="176" name="Afbeelding 175">
            <a:extLst>
              <a:ext uri="{FF2B5EF4-FFF2-40B4-BE49-F238E27FC236}">
                <a16:creationId xmlns:a16="http://schemas.microsoft.com/office/drawing/2014/main" id="{CC059A0E-2E45-43E1-AD3F-D73DD4BA297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7" name="Afbeelding 176">
            <a:extLst>
              <a:ext uri="{FF2B5EF4-FFF2-40B4-BE49-F238E27FC236}">
                <a16:creationId xmlns:a16="http://schemas.microsoft.com/office/drawing/2014/main" id="{8EC9DD7D-7674-4886-AC3B-FF1ED399D52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8" name="Afbeelding 177">
            <a:extLst>
              <a:ext uri="{FF2B5EF4-FFF2-40B4-BE49-F238E27FC236}">
                <a16:creationId xmlns:a16="http://schemas.microsoft.com/office/drawing/2014/main" id="{1A8F6B3B-4074-4284-AF90-A640738AB4E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9" name="Afbeelding 178">
            <a:extLst>
              <a:ext uri="{FF2B5EF4-FFF2-40B4-BE49-F238E27FC236}">
                <a16:creationId xmlns:a16="http://schemas.microsoft.com/office/drawing/2014/main" id="{6BDD66D1-89CC-4DE6-803F-B93FA3435D0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62" name="Rond diagonale hoek rechthoek 17">
            <a:extLst>
              <a:ext uri="{FF2B5EF4-FFF2-40B4-BE49-F238E27FC236}">
                <a16:creationId xmlns:a16="http://schemas.microsoft.com/office/drawing/2014/main" id="{876A4AA2-DDA4-4FF1-BA30-0DD09C1AF381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65" name="Tekstvak 164">
            <a:extLst>
              <a:ext uri="{FF2B5EF4-FFF2-40B4-BE49-F238E27FC236}">
                <a16:creationId xmlns:a16="http://schemas.microsoft.com/office/drawing/2014/main" id="{2052D193-D368-4622-9A6A-ADF8EA8501D3}"/>
              </a:ext>
            </a:extLst>
          </p:cNvPr>
          <p:cNvSpPr txBox="1"/>
          <p:nvPr/>
        </p:nvSpPr>
        <p:spPr>
          <a:xfrm>
            <a:off x="3101236" y="2027068"/>
            <a:ext cx="308535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Mijn partner opent  met 1 SA.</a:t>
            </a:r>
          </a:p>
        </p:txBody>
      </p:sp>
      <p:sp>
        <p:nvSpPr>
          <p:cNvPr id="166" name="Tekstvak 165">
            <a:extLst>
              <a:ext uri="{FF2B5EF4-FFF2-40B4-BE49-F238E27FC236}">
                <a16:creationId xmlns:a16="http://schemas.microsoft.com/office/drawing/2014/main" id="{59B82513-DE6A-4C5E-813B-1503C6862E00}"/>
              </a:ext>
            </a:extLst>
          </p:cNvPr>
          <p:cNvSpPr txBox="1"/>
          <p:nvPr/>
        </p:nvSpPr>
        <p:spPr>
          <a:xfrm>
            <a:off x="2753912" y="2437851"/>
            <a:ext cx="3780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onderstaande hand?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D1E1F2D3-9BD5-4692-A0BE-6370530A534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orsprong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00000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2175</TotalTime>
  <Words>6981</Words>
  <Application>Microsoft Office PowerPoint</Application>
  <PresentationFormat>Diavoorstelling (4:3)</PresentationFormat>
  <Paragraphs>2333</Paragraphs>
  <Slides>78</Slides>
  <Notes>78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78</vt:i4>
      </vt:variant>
    </vt:vector>
  </HeadingPairs>
  <TitlesOfParts>
    <vt:vector size="83" baseType="lpstr">
      <vt:lpstr>Arial</vt:lpstr>
      <vt:lpstr>Calibri</vt:lpstr>
      <vt:lpstr>Copperplate Gothic Bold</vt:lpstr>
      <vt:lpstr>Copperplate Gothic Light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©Bridge Office</dc:title>
  <dc:creator>Thijs Op het Roodt</dc:creator>
  <cp:lastModifiedBy>Thijs Op het Roodt</cp:lastModifiedBy>
  <cp:revision>1077</cp:revision>
  <dcterms:created xsi:type="dcterms:W3CDTF">2012-09-16T12:51:46Z</dcterms:created>
  <dcterms:modified xsi:type="dcterms:W3CDTF">2025-01-31T13:53:52Z</dcterms:modified>
</cp:coreProperties>
</file>