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073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6.png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4.xml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7.png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image" Target="../media/image6.png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3.xml"/><Relationship Id="rId4" Type="http://schemas.openxmlformats.org/officeDocument/2006/relationships/slide" Target="slide2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6.png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6.xml"/><Relationship Id="rId4" Type="http://schemas.openxmlformats.org/officeDocument/2006/relationships/slide" Target="slide2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image" Target="../media/image6.png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5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6.png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image" Target="../media/image6.png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5.xml"/><Relationship Id="rId4" Type="http://schemas.openxmlformats.org/officeDocument/2006/relationships/slide" Target="slide3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image" Target="../media/image6.png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8.xml"/><Relationship Id="rId4" Type="http://schemas.openxmlformats.org/officeDocument/2006/relationships/slide" Target="slide3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6.png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1.xml"/><Relationship Id="rId4" Type="http://schemas.openxmlformats.org/officeDocument/2006/relationships/slide" Target="slide4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image" Target="../media/image6.png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4.xml"/><Relationship Id="rId4" Type="http://schemas.openxmlformats.org/officeDocument/2006/relationships/slide" Target="slide4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image" Target="../media/image6.png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7.xml"/><Relationship Id="rId4" Type="http://schemas.openxmlformats.org/officeDocument/2006/relationships/slide" Target="slide4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image" Target="../media/image6.png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0.xml"/><Relationship Id="rId4" Type="http://schemas.openxmlformats.org/officeDocument/2006/relationships/slide" Target="slide5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image" Target="../media/image6.png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3.xml"/><Relationship Id="rId4" Type="http://schemas.openxmlformats.org/officeDocument/2006/relationships/slide" Target="slide5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6.png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6.xml"/><Relationship Id="rId4" Type="http://schemas.openxmlformats.org/officeDocument/2006/relationships/slide" Target="slide5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image" Target="../media/image6.png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9.xml"/><Relationship Id="rId4" Type="http://schemas.openxmlformats.org/officeDocument/2006/relationships/slide" Target="slide6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13" Type="http://schemas.openxmlformats.org/officeDocument/2006/relationships/image" Target="../media/image6.png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2.xml"/><Relationship Id="rId4" Type="http://schemas.openxmlformats.org/officeDocument/2006/relationships/slide" Target="slide6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image" Target="../media/image6.png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5.xml"/><Relationship Id="rId4" Type="http://schemas.openxmlformats.org/officeDocument/2006/relationships/slide" Target="slide6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image" Target="../media/image6.png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8.xml"/><Relationship Id="rId4" Type="http://schemas.openxmlformats.org/officeDocument/2006/relationships/slide" Target="slide6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image" Target="../media/image6.png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1.xml"/><Relationship Id="rId4" Type="http://schemas.openxmlformats.org/officeDocument/2006/relationships/slide" Target="slide7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13" Type="http://schemas.openxmlformats.org/officeDocument/2006/relationships/image" Target="../media/image6.png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4.xml"/><Relationship Id="rId4" Type="http://schemas.openxmlformats.org/officeDocument/2006/relationships/slide" Target="slide7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image" Target="../media/image6.png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7.xml"/><Relationship Id="rId4" Type="http://schemas.openxmlformats.org/officeDocument/2006/relationships/slide" Target="slide7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5-Bieden - Les 4 </a:t>
            </a:r>
            <a:b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bod na 1 SA Opening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227196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D1C702A-A8BD-4399-83E6-1F2A24FE38EB}"/>
              </a:ext>
            </a:extLst>
          </p:cNvPr>
          <p:cNvSpPr txBox="1"/>
          <p:nvPr/>
        </p:nvSpPr>
        <p:spPr>
          <a:xfrm>
            <a:off x="2915816" y="287771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Jacoby vanaf 0 punten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E743D5F-9CDE-491F-80F9-CCE5CFD9855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8D9780-B946-4794-8F8B-80410238B306}"/>
              </a:ext>
            </a:extLst>
          </p:cNvPr>
          <p:cNvSpPr txBox="1"/>
          <p:nvPr/>
        </p:nvSpPr>
        <p:spPr>
          <a:xfrm>
            <a:off x="3077285" y="3124800"/>
            <a:ext cx="5665260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rgbClr val="244D10"/>
                </a:solidFill>
              </a:rPr>
              <a:t>Hoeveel schoppen heeft uw partner maximaal?</a:t>
            </a:r>
            <a:br>
              <a:rPr lang="nl-NL" sz="1600" dirty="0">
                <a:solidFill>
                  <a:srgbClr val="244D10"/>
                </a:solidFill>
              </a:rPr>
            </a:br>
            <a:r>
              <a:rPr lang="nl-NL" sz="1600" dirty="0">
                <a:solidFill>
                  <a:srgbClr val="244D10"/>
                </a:solidFill>
              </a:rPr>
              <a:t>Hoeveel harten heeft uw partner maximaal?</a:t>
            </a:r>
            <a:br>
              <a:rPr lang="nl-NL" sz="1600" dirty="0">
                <a:solidFill>
                  <a:srgbClr val="244D10"/>
                </a:solidFill>
              </a:rPr>
            </a:br>
            <a:r>
              <a:rPr lang="nl-NL" sz="1600" dirty="0">
                <a:solidFill>
                  <a:srgbClr val="244D10"/>
                </a:solidFill>
              </a:rPr>
              <a:t>Hoeveel punten heeft uw partner maximaal?</a:t>
            </a:r>
          </a:p>
          <a:p>
            <a:r>
              <a:rPr lang="nl-NL" sz="1600" dirty="0">
                <a:solidFill>
                  <a:srgbClr val="244D10"/>
                </a:solidFill>
              </a:rPr>
              <a:t>En nu moet u weten wat u moet bieden.</a:t>
            </a:r>
          </a:p>
        </p:txBody>
      </p:sp>
      <p:sp>
        <p:nvSpPr>
          <p:cNvPr id="15" name="Rond diagonale hoek rechthoek 17">
            <a:extLst>
              <a:ext uri="{FF2B5EF4-FFF2-40B4-BE49-F238E27FC236}">
                <a16:creationId xmlns:a16="http://schemas.microsoft.com/office/drawing/2014/main" id="{C6C55441-2BDE-4A84-B0ED-9BCC33761AF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ADD045A-E264-448A-B491-DC1D5CB4F08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387355D-787C-44DE-BC07-3E31BDA49CB5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C9DA0276-BE96-47BB-A9C0-629D94D94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585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E2F3CB90-B0B7-46DE-B111-876C7A4355F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4FE8391F-80DC-4689-A921-9316CF69FC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0BAB3F7C-2685-4417-A7A6-B1D55827FF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086C8697-70B5-47D2-99C3-F2DE3F70FC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864DBAF1-3429-4807-BB2A-4AD28772F7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B7CE9EBD-E61F-4962-AEB2-883F3FFCD4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D51EED8-D0CA-4932-9823-2D5019F1FD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Geen fit in de hoge kleuren, maar wel genoeg punten voor de manche. Mooi geboden.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889D03-AE9A-4BF9-817E-0F95AA07ECF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sp>
        <p:nvSpPr>
          <p:cNvPr id="16" name="Rond diagonale hoek rechthoek 17">
            <a:extLst>
              <a:ext uri="{FF2B5EF4-FFF2-40B4-BE49-F238E27FC236}">
                <a16:creationId xmlns:a16="http://schemas.microsoft.com/office/drawing/2014/main" id="{B016DAFD-3D31-45C9-B979-8CB60CA0162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0864C4B-DCAC-4AB0-80CC-78A6BFE4C51F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73D1F47-A673-4076-972C-0AF27359DF4A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997578F4-4231-4321-9C85-16901DC57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585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CE75D057-8841-4CF3-B846-D7938B07381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F5168E4D-BE65-40F7-9DC9-2E7B94DB02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8557EE5-307A-4992-A713-4F22AF87CB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38F157C2-E703-415A-98B4-3172DA402A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4B0107FD-E18C-4B87-B089-C841D97EE2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20506FFC-AEA5-4E51-8403-70C0515920B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9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9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10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0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8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8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8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8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CF1B3822-586A-4F7D-8C60-AE95BC3CB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6972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0250C9FF-01F1-4EDA-BB27-DDB77893B7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5381C0D4-5C01-4111-9824-5EB7DF5D60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9B1130FD-CE51-4503-9612-6EE9F27BA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7093329B-FD40-4516-8E75-2ECEBED8A0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5E595FDD-78CE-414B-9BBB-DE2880F906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4" name="Rond diagonale hoek rechthoek 17">
            <a:extLst>
              <a:ext uri="{FF2B5EF4-FFF2-40B4-BE49-F238E27FC236}">
                <a16:creationId xmlns:a16="http://schemas.microsoft.com/office/drawing/2014/main" id="{B0D2A53C-695A-4932-8788-DE42B6D71B5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CBCB23BC-D990-4D9C-8DE8-6CBFF875FBE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D2A290C0-4E50-40DB-8D39-8847A9E068DD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48777214-09A8-4BBE-8F95-B3AE5A54F9E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C3AD4C-710D-4B25-8160-8DF92BDFE051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2 klaveren geboden, dan  heeft u Stayman geboden en daarvoor moet wij een 4-kaart hoog hebben.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2 Sans Atout geboden, dan is dat met 8 punten wel juist, maar niet volgens onze afspraken.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Wat bieden wij ook alweer, meet een 5-kaart hoog of een 6-kaart laag? Hoe heet dat ook alweer?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AE6D9263-3EDC-457B-ABB2-567568CDEBA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1AA28D4-2D06-4D60-93DA-66D5C806A48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ED7F3F4-960B-426E-9105-F3BF7E1B35F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E182F33D-8584-40D0-ACEF-580488E38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6371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91629644-3F8E-4B6E-BF30-A1814E17C59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754029BA-BF14-41A1-B1DD-49903283CD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0306D5E0-B3A0-497B-A856-F0B9251F63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48A196C7-EEA2-4018-BA34-7BE4B69DF9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B580F7F8-72EF-4B4D-857A-2306348361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BE42C78F-FBED-41C9-AA94-A6CD47607A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8673A0D-1ECD-447E-B552-60A80BF2BA33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5-kaart hoog, bieden wij Jacoby. Mooi gedaan.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5C2874-AFC8-479A-818B-A2A8EB3F274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3" name="Rond diagonale hoek rechthoek 17">
            <a:extLst>
              <a:ext uri="{FF2B5EF4-FFF2-40B4-BE49-F238E27FC236}">
                <a16:creationId xmlns:a16="http://schemas.microsoft.com/office/drawing/2014/main" id="{2D2D3CB0-1B95-4E0E-BFD0-A82EFD670F1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020E039-A287-46B3-A6CE-C89DE4BDF7D7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8E9FB63-0036-4B82-89FC-EAD33044B816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659163B2-36EB-475C-9404-013A3E195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6371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B53F553F-749D-4756-835B-FD56280B50D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EA804BB6-EE5B-46F8-8F7A-1C940ACD45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34D44156-F808-43C1-8E70-FDE9D55A16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1532F986-B7ED-4EAA-9E73-490E682100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49C2CA65-09BA-4879-9BBA-C80EADB609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30D951D0-577A-4DA6-9CA6-48C5F153AD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7A8C368A-B0E7-4A1D-9F93-B1CE2BC127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21ABD59F-BC7F-482D-930D-0C2702DBD6B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620BB7B3-6A14-4D7D-8E3C-DF195CDB7EFF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DCCCBCBB-3AF7-4E42-A23E-FE37FD0570B8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77" name="Tabel 76">
            <a:extLst>
              <a:ext uri="{FF2B5EF4-FFF2-40B4-BE49-F238E27FC236}">
                <a16:creationId xmlns:a16="http://schemas.microsoft.com/office/drawing/2014/main" id="{C645AC95-132C-467B-BEF2-357D7B907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9449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78" name="Rechthoek 77">
            <a:extLst>
              <a:ext uri="{FF2B5EF4-FFF2-40B4-BE49-F238E27FC236}">
                <a16:creationId xmlns:a16="http://schemas.microsoft.com/office/drawing/2014/main" id="{72B8B447-CCE7-447C-9654-76744E27476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79" name="Afbeelding 78">
            <a:extLst>
              <a:ext uri="{FF2B5EF4-FFF2-40B4-BE49-F238E27FC236}">
                <a16:creationId xmlns:a16="http://schemas.microsoft.com/office/drawing/2014/main" id="{932BBD24-0BCB-4462-99FC-E39BAD04C0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80" name="Afbeelding 79">
            <a:extLst>
              <a:ext uri="{FF2B5EF4-FFF2-40B4-BE49-F238E27FC236}">
                <a16:creationId xmlns:a16="http://schemas.microsoft.com/office/drawing/2014/main" id="{2BD9C705-B8E9-4C24-87D4-7C7DF3180C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81" name="Afbeelding 80">
            <a:extLst>
              <a:ext uri="{FF2B5EF4-FFF2-40B4-BE49-F238E27FC236}">
                <a16:creationId xmlns:a16="http://schemas.microsoft.com/office/drawing/2014/main" id="{8E5A8EDE-344A-41EE-9A30-AA0CF3D44E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82" name="Afbeelding 81">
            <a:extLst>
              <a:ext uri="{FF2B5EF4-FFF2-40B4-BE49-F238E27FC236}">
                <a16:creationId xmlns:a16="http://schemas.microsoft.com/office/drawing/2014/main" id="{976FE354-807A-47CF-8565-577AAC425E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92" name="Rechthoek 291">
            <a:hlinkClick r:id="rId12" action="ppaction://hlinksldjump"/>
            <a:extLst>
              <a:ext uri="{FF2B5EF4-FFF2-40B4-BE49-F238E27FC236}">
                <a16:creationId xmlns:a16="http://schemas.microsoft.com/office/drawing/2014/main" id="{B478A0DD-F6F2-4FBC-B940-7305B9B599E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93" name="Rechthoek 292">
            <a:hlinkClick r:id="rId12" action="ppaction://hlinksldjump"/>
            <a:extLst>
              <a:ext uri="{FF2B5EF4-FFF2-40B4-BE49-F238E27FC236}">
                <a16:creationId xmlns:a16="http://schemas.microsoft.com/office/drawing/2014/main" id="{7E7F226B-2C7C-47B4-A75C-1528C240745D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94" name="Rechthoek 293">
            <a:hlinkClick r:id="rId12" action="ppaction://hlinksldjump"/>
            <a:extLst>
              <a:ext uri="{FF2B5EF4-FFF2-40B4-BE49-F238E27FC236}">
                <a16:creationId xmlns:a16="http://schemas.microsoft.com/office/drawing/2014/main" id="{D2EE472D-D611-4E25-970F-B962A16962D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95" name="Rechthoek 294">
            <a:hlinkClick r:id="rId13" action="ppaction://hlinksldjump"/>
            <a:extLst>
              <a:ext uri="{FF2B5EF4-FFF2-40B4-BE49-F238E27FC236}">
                <a16:creationId xmlns:a16="http://schemas.microsoft.com/office/drawing/2014/main" id="{F683BC25-2F1D-4EDE-A1D9-FD9873C8284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96" name="Rechthoek 295">
            <a:hlinkClick r:id="rId13" action="ppaction://hlinksldjump"/>
            <a:extLst>
              <a:ext uri="{FF2B5EF4-FFF2-40B4-BE49-F238E27FC236}">
                <a16:creationId xmlns:a16="http://schemas.microsoft.com/office/drawing/2014/main" id="{863BAE42-BC54-4FF7-BF91-46D3EE9E948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97" name="Rechthoek 296">
            <a:hlinkClick r:id="rId12" action="ppaction://hlinksldjump"/>
            <a:extLst>
              <a:ext uri="{FF2B5EF4-FFF2-40B4-BE49-F238E27FC236}">
                <a16:creationId xmlns:a16="http://schemas.microsoft.com/office/drawing/2014/main" id="{DCF4EB84-A7C1-4E30-BE7D-352522151B3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98" name="Rechthoek 2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6F08E07-92C4-4078-A264-416854283A53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99" name="Rechthoek 298">
            <a:hlinkClick r:id="rId12" action="ppaction://hlinksldjump"/>
            <a:extLst>
              <a:ext uri="{FF2B5EF4-FFF2-40B4-BE49-F238E27FC236}">
                <a16:creationId xmlns:a16="http://schemas.microsoft.com/office/drawing/2014/main" id="{11533821-A07F-42F8-8222-4F647E170EFE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300" name="Rechthoek 299">
            <a:hlinkClick r:id="rId12" action="ppaction://hlinksldjump"/>
            <a:extLst>
              <a:ext uri="{FF2B5EF4-FFF2-40B4-BE49-F238E27FC236}">
                <a16:creationId xmlns:a16="http://schemas.microsoft.com/office/drawing/2014/main" id="{970C2591-16D2-47C0-B61B-FF577A1B163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1" name="Rechthoek 300">
            <a:hlinkClick r:id="rId12" action="ppaction://hlinksldjump"/>
            <a:extLst>
              <a:ext uri="{FF2B5EF4-FFF2-40B4-BE49-F238E27FC236}">
                <a16:creationId xmlns:a16="http://schemas.microsoft.com/office/drawing/2014/main" id="{0E080DA1-1F62-4AC8-86E7-2A86A55186AE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2" name="Rechthoek 301">
            <a:hlinkClick r:id="rId12" action="ppaction://hlinksldjump"/>
            <a:extLst>
              <a:ext uri="{FF2B5EF4-FFF2-40B4-BE49-F238E27FC236}">
                <a16:creationId xmlns:a16="http://schemas.microsoft.com/office/drawing/2014/main" id="{7CA3A94C-6DFA-4ECF-8A7C-B698B5CEFA1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303" name="Rechthoek 302">
            <a:hlinkClick r:id="rId12" action="ppaction://hlinksldjump"/>
            <a:extLst>
              <a:ext uri="{FF2B5EF4-FFF2-40B4-BE49-F238E27FC236}">
                <a16:creationId xmlns:a16="http://schemas.microsoft.com/office/drawing/2014/main" id="{431A4B4A-FDD0-4086-999A-395F6D33B17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04" name="Rechthoek 303">
            <a:hlinkClick r:id="rId14" action="ppaction://hlinksldjump"/>
            <a:extLst>
              <a:ext uri="{FF2B5EF4-FFF2-40B4-BE49-F238E27FC236}">
                <a16:creationId xmlns:a16="http://schemas.microsoft.com/office/drawing/2014/main" id="{121916F6-98CD-480B-BF0C-AA1C582C78F6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K</a:t>
            </a:r>
          </a:p>
        </p:txBody>
      </p:sp>
      <p:sp>
        <p:nvSpPr>
          <p:cNvPr id="305" name="Rechthoek 304">
            <a:hlinkClick r:id="rId12" action="ppaction://hlinksldjump"/>
            <a:extLst>
              <a:ext uri="{FF2B5EF4-FFF2-40B4-BE49-F238E27FC236}">
                <a16:creationId xmlns:a16="http://schemas.microsoft.com/office/drawing/2014/main" id="{57959454-7847-4AA1-9772-3C843C3920E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306" name="Rechthoek 305">
            <a:hlinkClick r:id="rId12" action="ppaction://hlinksldjump"/>
            <a:extLst>
              <a:ext uri="{FF2B5EF4-FFF2-40B4-BE49-F238E27FC236}">
                <a16:creationId xmlns:a16="http://schemas.microsoft.com/office/drawing/2014/main" id="{93F42022-0FC5-485B-81FE-DDA81E19446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307" name="Rechthoek 306">
            <a:hlinkClick r:id="rId12" action="ppaction://hlinksldjump"/>
            <a:extLst>
              <a:ext uri="{FF2B5EF4-FFF2-40B4-BE49-F238E27FC236}">
                <a16:creationId xmlns:a16="http://schemas.microsoft.com/office/drawing/2014/main" id="{751D6DBE-86AE-41BA-AE8A-A463BD5C2BF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08" name="Rechthoek 307">
            <a:hlinkClick r:id="rId12" action="ppaction://hlinksldjump"/>
            <a:extLst>
              <a:ext uri="{FF2B5EF4-FFF2-40B4-BE49-F238E27FC236}">
                <a16:creationId xmlns:a16="http://schemas.microsoft.com/office/drawing/2014/main" id="{5CBA0B65-C4E5-46B5-99DA-8A186AEFEB3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09" name="Rechthoek 308">
            <a:hlinkClick r:id="rId12" action="ppaction://hlinksldjump"/>
            <a:extLst>
              <a:ext uri="{FF2B5EF4-FFF2-40B4-BE49-F238E27FC236}">
                <a16:creationId xmlns:a16="http://schemas.microsoft.com/office/drawing/2014/main" id="{8F6263B9-904E-4698-AECF-1D6EF5B445A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310" name="Rechthoek 309">
            <a:hlinkClick r:id="rId12" action="ppaction://hlinksldjump"/>
            <a:extLst>
              <a:ext uri="{FF2B5EF4-FFF2-40B4-BE49-F238E27FC236}">
                <a16:creationId xmlns:a16="http://schemas.microsoft.com/office/drawing/2014/main" id="{A8141196-774F-4CF0-9D6A-1AB11CDD65D7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311" name="Rechthoek 310">
            <a:hlinkClick r:id="rId12" action="ppaction://hlinksldjump"/>
            <a:extLst>
              <a:ext uri="{FF2B5EF4-FFF2-40B4-BE49-F238E27FC236}">
                <a16:creationId xmlns:a16="http://schemas.microsoft.com/office/drawing/2014/main" id="{111E28A5-D7BD-4F42-B22C-D6F8608098D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12" name="Rechthoek 311">
            <a:hlinkClick r:id="rId12" action="ppaction://hlinksldjump"/>
            <a:extLst>
              <a:ext uri="{FF2B5EF4-FFF2-40B4-BE49-F238E27FC236}">
                <a16:creationId xmlns:a16="http://schemas.microsoft.com/office/drawing/2014/main" id="{E1F41ED6-F54F-4D3C-BAE6-314B90EB7746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313" name="Rechthoek 312">
            <a:hlinkClick r:id="rId12" action="ppaction://hlinksldjump"/>
            <a:extLst>
              <a:ext uri="{FF2B5EF4-FFF2-40B4-BE49-F238E27FC236}">
                <a16:creationId xmlns:a16="http://schemas.microsoft.com/office/drawing/2014/main" id="{55ACA638-BADA-4CD2-8116-376A6D8BBDD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314" name="Rechthoek 313">
            <a:hlinkClick r:id="rId12" action="ppaction://hlinksldjump"/>
            <a:extLst>
              <a:ext uri="{FF2B5EF4-FFF2-40B4-BE49-F238E27FC236}">
                <a16:creationId xmlns:a16="http://schemas.microsoft.com/office/drawing/2014/main" id="{F4FA49BC-14EB-497D-A80C-65CAF0AC9E9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315" name="Rechthoek 314">
            <a:hlinkClick r:id="rId12" action="ppaction://hlinksldjump"/>
            <a:extLst>
              <a:ext uri="{FF2B5EF4-FFF2-40B4-BE49-F238E27FC236}">
                <a16:creationId xmlns:a16="http://schemas.microsoft.com/office/drawing/2014/main" id="{A4D5686F-DB10-4E35-BC72-7A309E8116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316" name="Rechthoek 315">
            <a:hlinkClick r:id="rId12" action="ppaction://hlinksldjump"/>
            <a:extLst>
              <a:ext uri="{FF2B5EF4-FFF2-40B4-BE49-F238E27FC236}">
                <a16:creationId xmlns:a16="http://schemas.microsoft.com/office/drawing/2014/main" id="{31CAA19B-14FC-4500-88B0-273AE64E5B7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17" name="Rechthoek 316">
            <a:hlinkClick r:id="rId12" action="ppaction://hlinksldjump"/>
            <a:extLst>
              <a:ext uri="{FF2B5EF4-FFF2-40B4-BE49-F238E27FC236}">
                <a16:creationId xmlns:a16="http://schemas.microsoft.com/office/drawing/2014/main" id="{B620D021-7464-4CA4-B4DB-4AE14BC3458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18" name="Rechthoek 317">
            <a:hlinkClick r:id="rId12" action="ppaction://hlinksldjump"/>
            <a:extLst>
              <a:ext uri="{FF2B5EF4-FFF2-40B4-BE49-F238E27FC236}">
                <a16:creationId xmlns:a16="http://schemas.microsoft.com/office/drawing/2014/main" id="{28A7FA62-144E-460B-B311-63DE8CBF350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319" name="Rechthoek 318">
            <a:hlinkClick r:id="rId12" action="ppaction://hlinksldjump"/>
            <a:extLst>
              <a:ext uri="{FF2B5EF4-FFF2-40B4-BE49-F238E27FC236}">
                <a16:creationId xmlns:a16="http://schemas.microsoft.com/office/drawing/2014/main" id="{2220AA81-507C-4307-A52C-F9B679DC21E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320" name="Rechthoek 319">
            <a:hlinkClick r:id="rId12" action="ppaction://hlinksldjump"/>
            <a:extLst>
              <a:ext uri="{FF2B5EF4-FFF2-40B4-BE49-F238E27FC236}">
                <a16:creationId xmlns:a16="http://schemas.microsoft.com/office/drawing/2014/main" id="{CAFBACDF-AD68-46A0-81A7-6735170A4C7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21" name="Rechthoek 320">
            <a:hlinkClick r:id="rId12" action="ppaction://hlinksldjump"/>
            <a:extLst>
              <a:ext uri="{FF2B5EF4-FFF2-40B4-BE49-F238E27FC236}">
                <a16:creationId xmlns:a16="http://schemas.microsoft.com/office/drawing/2014/main" id="{2D3E508D-C692-47A5-9F8C-BBCD2266562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22" name="Rechthoek 321">
            <a:hlinkClick r:id="rId12" action="ppaction://hlinksldjump"/>
            <a:extLst>
              <a:ext uri="{FF2B5EF4-FFF2-40B4-BE49-F238E27FC236}">
                <a16:creationId xmlns:a16="http://schemas.microsoft.com/office/drawing/2014/main" id="{540044D0-4B0E-4208-AD2B-C9C91EC50CF1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323" name="Rechthoek 322">
            <a:hlinkClick r:id="rId12" action="ppaction://hlinksldjump"/>
            <a:extLst>
              <a:ext uri="{FF2B5EF4-FFF2-40B4-BE49-F238E27FC236}">
                <a16:creationId xmlns:a16="http://schemas.microsoft.com/office/drawing/2014/main" id="{99C1CEC1-E9B3-4505-B5BC-D64D33B300D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324" name="Rechthoek 323">
            <a:hlinkClick r:id="rId12" action="ppaction://hlinksldjump"/>
            <a:extLst>
              <a:ext uri="{FF2B5EF4-FFF2-40B4-BE49-F238E27FC236}">
                <a16:creationId xmlns:a16="http://schemas.microsoft.com/office/drawing/2014/main" id="{8502780F-3B9D-4DF3-88FB-E757F2EC1E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325" name="Rechthoek 324">
            <a:hlinkClick r:id="rId12" action="ppaction://hlinksldjump"/>
            <a:extLst>
              <a:ext uri="{FF2B5EF4-FFF2-40B4-BE49-F238E27FC236}">
                <a16:creationId xmlns:a16="http://schemas.microsoft.com/office/drawing/2014/main" id="{8D847718-EC01-4EFD-94F0-829DC043F86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326" name="Rechthoek 325">
            <a:hlinkClick r:id="rId12" action="ppaction://hlinksldjump"/>
            <a:extLst>
              <a:ext uri="{FF2B5EF4-FFF2-40B4-BE49-F238E27FC236}">
                <a16:creationId xmlns:a16="http://schemas.microsoft.com/office/drawing/2014/main" id="{A1CCE990-26E7-4C00-9B19-C7A56C5FFC6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327" name="Rechthoek 326">
            <a:hlinkClick r:id="rId12" action="ppaction://hlinksldjump"/>
            <a:extLst>
              <a:ext uri="{FF2B5EF4-FFF2-40B4-BE49-F238E27FC236}">
                <a16:creationId xmlns:a16="http://schemas.microsoft.com/office/drawing/2014/main" id="{3FBAC153-8B8A-468D-8EF2-C7084A13043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328" name="Rechthoek 327">
            <a:hlinkClick r:id="rId12" action="ppaction://hlinksldjump"/>
            <a:extLst>
              <a:ext uri="{FF2B5EF4-FFF2-40B4-BE49-F238E27FC236}">
                <a16:creationId xmlns:a16="http://schemas.microsoft.com/office/drawing/2014/main" id="{038E3185-2951-4752-AEEA-F268C32C3C06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29" name="Afbeelding 328">
            <a:hlinkClick r:id="rId12" action="ppaction://hlinksldjump"/>
            <a:extLst>
              <a:ext uri="{FF2B5EF4-FFF2-40B4-BE49-F238E27FC236}">
                <a16:creationId xmlns:a16="http://schemas.microsoft.com/office/drawing/2014/main" id="{100DEBD7-D486-4044-94E6-23800A4D9E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330" name="Afbeelding 329">
            <a:hlinkClick r:id="rId12" action="ppaction://hlinksldjump"/>
            <a:extLst>
              <a:ext uri="{FF2B5EF4-FFF2-40B4-BE49-F238E27FC236}">
                <a16:creationId xmlns:a16="http://schemas.microsoft.com/office/drawing/2014/main" id="{C8237CFC-2CD4-4D52-9F89-3F5042385A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331" name="Afbeelding 330">
            <a:hlinkClick r:id="rId12" action="ppaction://hlinksldjump"/>
            <a:extLst>
              <a:ext uri="{FF2B5EF4-FFF2-40B4-BE49-F238E27FC236}">
                <a16:creationId xmlns:a16="http://schemas.microsoft.com/office/drawing/2014/main" id="{5596C3F9-DB89-4926-80D6-E6B81A65ED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332" name="Afbeelding 331">
            <a:hlinkClick r:id="rId12" action="ppaction://hlinksldjump"/>
            <a:extLst>
              <a:ext uri="{FF2B5EF4-FFF2-40B4-BE49-F238E27FC236}">
                <a16:creationId xmlns:a16="http://schemas.microsoft.com/office/drawing/2014/main" id="{985CB005-5FAE-4021-81B5-C54FC21386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333" name="Afbeelding 332">
            <a:hlinkClick r:id="rId12" action="ppaction://hlinksldjump"/>
            <a:extLst>
              <a:ext uri="{FF2B5EF4-FFF2-40B4-BE49-F238E27FC236}">
                <a16:creationId xmlns:a16="http://schemas.microsoft.com/office/drawing/2014/main" id="{011C2813-3DFA-44DF-922A-B48328E5B9C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334" name="Afbeelding 333">
            <a:hlinkClick r:id="rId12" action="ppaction://hlinksldjump"/>
            <a:extLst>
              <a:ext uri="{FF2B5EF4-FFF2-40B4-BE49-F238E27FC236}">
                <a16:creationId xmlns:a16="http://schemas.microsoft.com/office/drawing/2014/main" id="{E5EF7EAD-084C-4E5D-B510-9B5EE8496F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335" name="Afbeelding 334">
            <a:hlinkClick r:id="rId12" action="ppaction://hlinksldjump"/>
            <a:extLst>
              <a:ext uri="{FF2B5EF4-FFF2-40B4-BE49-F238E27FC236}">
                <a16:creationId xmlns:a16="http://schemas.microsoft.com/office/drawing/2014/main" id="{8ABC3907-31D8-4F3C-892E-6DEFB82E76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336" name="Afbeelding 335">
            <a:hlinkClick r:id="rId12" action="ppaction://hlinksldjump"/>
            <a:extLst>
              <a:ext uri="{FF2B5EF4-FFF2-40B4-BE49-F238E27FC236}">
                <a16:creationId xmlns:a16="http://schemas.microsoft.com/office/drawing/2014/main" id="{477F6078-7C41-4F4C-8741-5EB75A3DE2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337" name="Afbeelding 336">
            <a:hlinkClick r:id="rId12" action="ppaction://hlinksldjump"/>
            <a:extLst>
              <a:ext uri="{FF2B5EF4-FFF2-40B4-BE49-F238E27FC236}">
                <a16:creationId xmlns:a16="http://schemas.microsoft.com/office/drawing/2014/main" id="{A9AFC6DE-92C8-424A-9B75-750C1F5D56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338" name="Afbeelding 337">
            <a:hlinkClick r:id="rId12" action="ppaction://hlinksldjump"/>
            <a:extLst>
              <a:ext uri="{FF2B5EF4-FFF2-40B4-BE49-F238E27FC236}">
                <a16:creationId xmlns:a16="http://schemas.microsoft.com/office/drawing/2014/main" id="{2F65BBD0-1A37-4BAE-8F15-96991084FD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339" name="Afbeelding 338">
            <a:hlinkClick r:id="rId12" action="ppaction://hlinksldjump"/>
            <a:extLst>
              <a:ext uri="{FF2B5EF4-FFF2-40B4-BE49-F238E27FC236}">
                <a16:creationId xmlns:a16="http://schemas.microsoft.com/office/drawing/2014/main" id="{1845A6AE-850C-4C1A-94CE-99FE5AF40D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340" name="Afbeelding 339">
            <a:hlinkClick r:id="rId14" action="ppaction://hlinksldjump"/>
            <a:extLst>
              <a:ext uri="{FF2B5EF4-FFF2-40B4-BE49-F238E27FC236}">
                <a16:creationId xmlns:a16="http://schemas.microsoft.com/office/drawing/2014/main" id="{D2405778-B2C3-453B-AD72-404A679C06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341" name="Afbeelding 340">
            <a:hlinkClick r:id="rId12" action="ppaction://hlinksldjump"/>
            <a:extLst>
              <a:ext uri="{FF2B5EF4-FFF2-40B4-BE49-F238E27FC236}">
                <a16:creationId xmlns:a16="http://schemas.microsoft.com/office/drawing/2014/main" id="{C09D45A6-CC6F-4813-8F7A-276417196C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342" name="Afbeelding 341">
            <a:hlinkClick r:id="rId12" action="ppaction://hlinksldjump"/>
            <a:extLst>
              <a:ext uri="{FF2B5EF4-FFF2-40B4-BE49-F238E27FC236}">
                <a16:creationId xmlns:a16="http://schemas.microsoft.com/office/drawing/2014/main" id="{ED69C534-1FC2-4290-9563-DB541FAAC9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343" name="Afbeelding 342">
            <a:hlinkClick r:id="rId12" action="ppaction://hlinksldjump"/>
            <a:extLst>
              <a:ext uri="{FF2B5EF4-FFF2-40B4-BE49-F238E27FC236}">
                <a16:creationId xmlns:a16="http://schemas.microsoft.com/office/drawing/2014/main" id="{5521CD8E-D3C0-4156-8667-3C09B6937F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344" name="Afbeelding 343">
            <a:hlinkClick r:id="rId12" action="ppaction://hlinksldjump"/>
            <a:extLst>
              <a:ext uri="{FF2B5EF4-FFF2-40B4-BE49-F238E27FC236}">
                <a16:creationId xmlns:a16="http://schemas.microsoft.com/office/drawing/2014/main" id="{830C6AFD-2914-4550-901D-8090973FDB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345" name="Afbeelding 344">
            <a:hlinkClick r:id="rId12" action="ppaction://hlinksldjump"/>
            <a:extLst>
              <a:ext uri="{FF2B5EF4-FFF2-40B4-BE49-F238E27FC236}">
                <a16:creationId xmlns:a16="http://schemas.microsoft.com/office/drawing/2014/main" id="{8EFD6FD3-0AC7-4B83-8A77-8271FBA06B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346" name="Afbeelding 345">
            <a:hlinkClick r:id="rId12" action="ppaction://hlinksldjump"/>
            <a:extLst>
              <a:ext uri="{FF2B5EF4-FFF2-40B4-BE49-F238E27FC236}">
                <a16:creationId xmlns:a16="http://schemas.microsoft.com/office/drawing/2014/main" id="{6F2C87DC-A0D8-48C7-ABA8-3230E7C38A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347" name="Afbeelding 346">
            <a:hlinkClick r:id="rId12" action="ppaction://hlinksldjump"/>
            <a:extLst>
              <a:ext uri="{FF2B5EF4-FFF2-40B4-BE49-F238E27FC236}">
                <a16:creationId xmlns:a16="http://schemas.microsoft.com/office/drawing/2014/main" id="{CC5027E7-11C6-4CFA-8D18-2B92A8FDE6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348" name="Afbeelding 347">
            <a:hlinkClick r:id="rId12" action="ppaction://hlinksldjump"/>
            <a:extLst>
              <a:ext uri="{FF2B5EF4-FFF2-40B4-BE49-F238E27FC236}">
                <a16:creationId xmlns:a16="http://schemas.microsoft.com/office/drawing/2014/main" id="{14AB4623-28B5-4112-B659-E58A60E812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49" name="Afbeelding 348">
            <a:hlinkClick r:id="rId12" action="ppaction://hlinksldjump"/>
            <a:extLst>
              <a:ext uri="{FF2B5EF4-FFF2-40B4-BE49-F238E27FC236}">
                <a16:creationId xmlns:a16="http://schemas.microsoft.com/office/drawing/2014/main" id="{FE424C65-F268-4E79-B840-291FCA78F6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50" name="Afbeelding 349">
            <a:hlinkClick r:id="rId12" action="ppaction://hlinksldjump"/>
            <a:extLst>
              <a:ext uri="{FF2B5EF4-FFF2-40B4-BE49-F238E27FC236}">
                <a16:creationId xmlns:a16="http://schemas.microsoft.com/office/drawing/2014/main" id="{B6954F81-2450-4ABB-89A5-51EA5DAB76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51" name="Afbeelding 350">
            <a:hlinkClick r:id="rId12" action="ppaction://hlinksldjump"/>
            <a:extLst>
              <a:ext uri="{FF2B5EF4-FFF2-40B4-BE49-F238E27FC236}">
                <a16:creationId xmlns:a16="http://schemas.microsoft.com/office/drawing/2014/main" id="{007087BE-3146-4123-9409-C4692D300B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52" name="Afbeelding 351">
            <a:hlinkClick r:id="rId12" action="ppaction://hlinksldjump"/>
            <a:extLst>
              <a:ext uri="{FF2B5EF4-FFF2-40B4-BE49-F238E27FC236}">
                <a16:creationId xmlns:a16="http://schemas.microsoft.com/office/drawing/2014/main" id="{525BAB8F-CD3B-4544-9E07-FC6069EBB4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53" name="Afbeelding 352">
            <a:hlinkClick r:id="rId12" action="ppaction://hlinksldjump"/>
            <a:extLst>
              <a:ext uri="{FF2B5EF4-FFF2-40B4-BE49-F238E27FC236}">
                <a16:creationId xmlns:a16="http://schemas.microsoft.com/office/drawing/2014/main" id="{A1D5BCD3-AD1F-41B3-A4ED-DEB9B41B56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354" name="Afbeelding 353">
            <a:hlinkClick r:id="rId12" action="ppaction://hlinksldjump"/>
            <a:extLst>
              <a:ext uri="{FF2B5EF4-FFF2-40B4-BE49-F238E27FC236}">
                <a16:creationId xmlns:a16="http://schemas.microsoft.com/office/drawing/2014/main" id="{47CB529D-D383-485F-8107-A9CD911CDE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55" name="Rechthoek 354">
            <a:hlinkClick r:id="rId12" action="ppaction://hlinksldjump"/>
            <a:extLst>
              <a:ext uri="{FF2B5EF4-FFF2-40B4-BE49-F238E27FC236}">
                <a16:creationId xmlns:a16="http://schemas.microsoft.com/office/drawing/2014/main" id="{7A151459-903E-47EF-8B4D-D4031F7D3B4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56" name="Afbeelding 355">
            <a:hlinkClick r:id="rId12" action="ppaction://hlinksldjump"/>
            <a:extLst>
              <a:ext uri="{FF2B5EF4-FFF2-40B4-BE49-F238E27FC236}">
                <a16:creationId xmlns:a16="http://schemas.microsoft.com/office/drawing/2014/main" id="{34856DDE-C91E-47B5-9C74-A1930FD54D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57" name="Rechthoek 356">
            <a:hlinkClick r:id="rId12" action="ppaction://hlinksldjump"/>
            <a:extLst>
              <a:ext uri="{FF2B5EF4-FFF2-40B4-BE49-F238E27FC236}">
                <a16:creationId xmlns:a16="http://schemas.microsoft.com/office/drawing/2014/main" id="{BCC020B7-BAA2-48BD-9901-889395C0D01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58" name="Rechthoek 357">
            <a:hlinkClick r:id="rId12" action="ppaction://hlinksldjump"/>
            <a:extLst>
              <a:ext uri="{FF2B5EF4-FFF2-40B4-BE49-F238E27FC236}">
                <a16:creationId xmlns:a16="http://schemas.microsoft.com/office/drawing/2014/main" id="{672ED60D-8245-4071-AC98-39736884849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59" name="Rechthoek 358">
            <a:hlinkClick r:id="rId12" action="ppaction://hlinksldjump"/>
            <a:extLst>
              <a:ext uri="{FF2B5EF4-FFF2-40B4-BE49-F238E27FC236}">
                <a16:creationId xmlns:a16="http://schemas.microsoft.com/office/drawing/2014/main" id="{78D6FF08-89B4-4F17-B6CB-707D18764A5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360" name="Afbeelding 359">
            <a:hlinkClick r:id="rId12" action="ppaction://hlinksldjump"/>
            <a:extLst>
              <a:ext uri="{FF2B5EF4-FFF2-40B4-BE49-F238E27FC236}">
                <a16:creationId xmlns:a16="http://schemas.microsoft.com/office/drawing/2014/main" id="{347F5488-6BC7-442D-BD59-2F3B6410AE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73E816AF-9B63-469D-A124-1A746E8C5E8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EFA2BD-6B0A-4A68-912C-599F4BFE74F8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 Sans Atout is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Wij kennen 2 biedingen met een naam na een Sans Atout opening. Die heten Stayman en Jacoby.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wij hebben ook de Jacoby naar de lage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Weet u het nu?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C07D9A3A-1441-4D1B-85D6-9122EC7C1DB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A15B7DB-DE12-415F-9249-2F28F7D499A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97BADA6-E25A-4EA2-AF01-867E3EBB06B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EE77281C-77A5-4E82-9B56-F45F0DD7C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969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EFA81D12-0DCB-49B2-91FD-AEDCA576540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6D3BDB44-D68C-430A-A91E-AC08F19588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AF1F208-3E0D-45D5-8AC4-81E0F14244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74FC69E3-C65D-4B15-A20F-C412578010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6D0AE070-56F3-4F7E-82A5-607606295C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FF29806D-931F-4FA6-9B41-B323D63DAB6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9A850C-8371-4BE5-8E0D-61D874D0CEA5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Dit is de Jacoby naar de lage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 Schoppen is een minimaal een 6-kaart klaveren.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3 Klaveren is minimaal een 6-kaart ruiten.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Prima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5BE46F2-39BF-4219-BE83-65E1565DF5B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418837D7-6BBA-4EC6-813B-6555E04B210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D809C8B-8CE3-46C1-85FA-1A8F46675E8B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4E0F8A3-2F29-496B-9731-A286F19D6BF3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55D141EA-6DA0-41BB-A146-0CB6447D4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969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31B6D4C1-250F-456A-A56F-12E93300FC7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B7A40B78-DC64-4999-935E-ED7A365352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2CE5F14F-D8AF-48D7-AF07-D9B9E9C70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7808976C-F004-4277-92A4-65163B8D65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7A6FD843-67B4-4045-9E8E-35EC2BBF66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39D21EF6-15EE-401B-884A-8373E62267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7FF42480-4BAA-410D-8A62-A2EE0D15381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0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0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81CD417-448D-433B-B957-9F753C7C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475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FEE7288E-BF44-423C-86B6-F00B9568B2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D4400D79-420C-4453-A6C2-5590DAC9F1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71D95EF-F023-496E-BDC5-D42EB5CA5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C1815F9-E128-467B-8B48-92D4818B3C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5DF76BA-9851-4F05-A6DB-48D04A592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5DDBE6BC-CD21-4183-93F1-B01399E809E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01D46230-7B3D-4FC0-80A6-40372693A57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51C0E7D3-9B61-486D-A8A0-F4C8C7D7EF83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238CE302-AD4B-4D42-AA8D-5F4CF440A5C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EC89F0-BE66-4EE2-85F5-71E62FA6986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8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een 4-kaart in een hoge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Wat gaan we dan bieden?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A54D446D-CB1C-4363-BA37-05ECC8E0DE4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BF2CFC2-2EB5-4E8E-984D-3EE688DA5444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437E0E8-DB6C-4486-A354-8D0FF043ABB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0DF4D0FC-C4D8-45D8-860A-C1493B447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376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C4DA0578-226E-4A85-AA69-8E7B2069F9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26937AA7-C863-43F9-90A5-F2AE0E004F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2E16706-2BFE-413A-9D6C-EE92507A23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0531883E-D64F-4354-8C80-43381DA921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9A41571-3034-4556-A612-0CAC270087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C711335F-4466-4B07-A38E-B120984D7F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Mijn bod na 1 SA Opening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3A92E887-93E5-43C5-A6A1-CD89798FF386}"/>
              </a:ext>
            </a:extLst>
          </p:cNvPr>
          <p:cNvSpPr txBox="1"/>
          <p:nvPr/>
        </p:nvSpPr>
        <p:spPr>
          <a:xfrm>
            <a:off x="2175276" y="588795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B787CCB-3BA3-41E5-877A-655F9B5E251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C2C28E-4603-41C7-970A-39AF8059FB8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Wij bieden met deze hand Stayman. Het vragen naar een hoge 4-kaart, bij de Sans Atout openaar. Mooi.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9807D5-61DD-4B8A-A601-F9AB8B7D74B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2E9960F2-18F9-4624-BB04-610420022B6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142036-8654-4411-A7F0-C0330A9578C2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0F2A15E-4347-473B-A87E-9C051C6D4CA0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9B1AED41-3637-4B78-BEA7-DC3B1D045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376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E02510AA-B80F-450A-AA3A-DE11E2BED7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7B13370A-7091-45CB-881C-E63BE28FDC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163BF70-6A6A-4695-90F9-C329C2483E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62394CA3-298F-40D9-ACAD-86C5962B5C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A59D889-6F16-4E20-A037-A3632564A8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A1837C24-9FFE-42B0-8E51-4BE01EC5A5B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4D8699A-538A-4CD2-824B-C728586D3EF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0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8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8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0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8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29" name="Tabel 128">
            <a:extLst>
              <a:ext uri="{FF2B5EF4-FFF2-40B4-BE49-F238E27FC236}">
                <a16:creationId xmlns:a16="http://schemas.microsoft.com/office/drawing/2014/main" id="{5154A576-3DB5-4F5A-84D2-3BF86693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9834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0" name="Rechthoek 129">
            <a:extLst>
              <a:ext uri="{FF2B5EF4-FFF2-40B4-BE49-F238E27FC236}">
                <a16:creationId xmlns:a16="http://schemas.microsoft.com/office/drawing/2014/main" id="{ECB5743C-9AC2-4DD9-8591-AFA808975E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8E291167-FE70-4D0F-AE63-0AFEE37478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B5C9FA-16D5-4FE9-AE39-4271289973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49814360-6677-4B91-8B9B-8BF5556B15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07AB77F2-EA6B-45B4-82BE-1661C36BF1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94D0B2FE-BE51-4F00-AE5B-9C5313B32F3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C7373774-203D-4090-A2A1-3C88A2F07C0C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B13D7532-33DC-4586-A965-385BE1C5ABE5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558CCC4-3C73-4908-91E6-70EAFB91321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02848F0-1B99-4E26-9F32-9A770F5EE2E7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en blijft lastig, dat bridge.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daardoor blijft het ook uitdagend en boeiend.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Denk in de richting van een 5-kaart hoog.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Wat zouden we dan bieden?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Denk dan eens aan een 6-kaart laag.</a:t>
            </a:r>
          </a:p>
          <a:p>
            <a:r>
              <a:rPr lang="nl-NL" dirty="0">
                <a:solidFill>
                  <a:schemeClr val="bg1"/>
                </a:solidFill>
              </a:rPr>
              <a:t>Wat zouden we dan bieden?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7141EAA5-D539-4742-A05C-E29240F08AD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972482F-3E7F-4FD0-A340-F9562F80E5C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2094A50-FBE0-4F2A-957D-E409CE437A9F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35A73249-308C-4AEB-B75D-34FBF9DA9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940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6F49592D-B345-4528-9FC9-4986AFB2C73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3B28265-7531-42D2-A8E0-D9AC95B605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131D56EB-6C99-4616-BD38-C810A1C746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C2A458E0-1F6D-4C79-8F1E-FC89D94366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440A5DA-AE1E-4E85-8D60-F874086558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3E2F403C-41C7-4ABE-83FE-372258D916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D69CEB1-825D-4797-8EC0-65DDCC13066E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Stel u eens voor dat uw partner ruiten aas, schoppen aas, vrouw heeft en daarbij ook nog eens klaveren aas, heer.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Kan precies. 17 punten. Ik vind het mooi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F46422-F5C0-430A-9331-001A52C6D7A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06D07C9D-57C7-4FE4-9FF6-6FA21B66E97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93B3C23-F514-46A1-9064-4C6669C1F081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2FEF9C6-D650-4A18-BC00-2CE95FF0DFF2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223389FB-E4D7-4879-9EC8-3EAE5CE5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940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HVB10542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8E5C5F1F-6271-4467-9AA4-0D1DCA257D5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C6501345-4541-47F1-8547-EC64332C78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AF8541C1-EA5F-49C3-8413-D7DFB7DDF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4A905B08-1545-40B8-AF8C-D21AF706C0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61A7B73F-E4AC-49C2-A1F3-FEEC691521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3373" y="4288784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9A53480F-FF90-4BC0-9D95-8B73CEC7C5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0FFD5E81-4072-43B4-9BC8-E2937848182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5D4C7E58-CEBF-4BFA-A6D2-ED4A19AA8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4859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76193356-71CF-4D00-BCA2-D87D48FC43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C893D1F-1CD0-42BA-B540-1204FA838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B82E54F-B234-457A-AE23-5FB69057F1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9FE51176-0883-4C58-84EE-492989E84C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41CA4C3B-79C4-43BF-92AA-7F5E42F9D7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8AE70B24-0BE5-4626-AB15-3E78781158D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D1472FB-6469-409E-8357-83E4B36C03F4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4B60DF62-2C7D-4B67-90CB-6798CB148DC7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3FE30083-713C-4103-8677-E9137DDE490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690850-42C8-4E48-A118-41803FBCD9D7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geen 4 of 5-kaart in een hoge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geen 6-kaart in een lage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kunt dus geen …. bieden en geen …..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10 punten. Hoeveel punten heeft u met uw partner samen minimaal?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AAEA9C49-6DF1-4916-8575-B6399C15B74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30897F5-B272-4F61-A07C-6624A60D7B1E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981BCB3-686D-409F-955A-A1D9DE3835CA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4E6F6578-A8D2-4988-8F8D-3F7CE4BB0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5026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AA031F68-B0FB-4DB5-9F90-314C535F462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C247B1E0-31D3-4D32-B095-54A6F74425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F245D5A-55B9-446E-8AF0-894AD0C144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3EF755D8-9247-4A6D-84B7-89F9FCB26B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7E62D43-1E74-474F-A47D-E6AE7D7549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662D8A8-18CF-4093-8B6A-7AA9605C74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A1790F1-988B-4A09-955F-50495A27B93D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Mooi. Geen lange hoge kleur, geen lange lage kleur.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Wel 10 punten. Dus samen genoeg punten voor de manche. Prima.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756A79-9FB7-4806-9CCD-09EEC99B309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564B677C-73FC-4591-B32D-CB61EBFD811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BC049D1-0AF9-4BBD-81E6-5131877EF7C6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FE97EB3-2168-492B-BBDA-8AB879E2EC8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4AA44D8C-5056-427C-B59F-E2C39425C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5026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B6B837F4-5C0B-4B6B-9F3C-E886576D123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2D5A1B14-C549-45C8-8FE8-6B58CA8B41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E22FA000-43DF-4159-AFFF-5D15CBB7E0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B1DD9B88-AFC7-49E9-B60F-9118481C68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38446EB4-F85E-4DC9-96EC-38C2B4484F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E8D0D416-4208-4D8D-9C0C-DEBEF7197E3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568B7EC-32F6-476F-BEDC-2458CC67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903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H986532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CB45CC44-4E04-422B-A845-EF00426FD84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5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17339174-4040-4729-9D88-C025AFCED0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AD74DFD-5D8C-4636-91E8-64F9B28A11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4CE28E7-7E55-4BA7-AA0E-2602B253C9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8B8692ED-9B70-473A-BC96-93D1F1769D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B1905D51-5A39-4F20-A338-92C3CC43516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67BF83E-1779-4155-A97C-C0B5B6B89DA6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2777AE6E-8301-47B1-A51E-85F491121D61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37AEFFD8-2137-43FC-950E-3479D6BEA7B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0A915AC-7589-4F95-BCD6-112F4DF49F16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minimaal een 5-kaart en vanaf 0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Weet u het nu?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158A0559-0F47-41B8-805A-B789220DF31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7B9F7D7-E254-4E1E-919C-6CBB94718D3D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41F5A6A-5838-4A3F-83F6-0057750D73FC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15DDBC9F-B5E3-4E54-B44F-4125D6C9C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348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H986532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A290C6DA-B49C-466D-BFB3-89F7637A0D5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5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7641493C-7AC8-4191-B7EC-99C0DC44DE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76C7AA48-E3FD-48A5-81EF-6D1C14EBA6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46A3AEE8-3303-45F0-B627-D13BA78CB4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9BA95A02-22A3-4BD5-9F5D-8FA03977FC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0D2D9B2-A5E9-48D1-9B77-BEE7923AE29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94112E-E725-4D96-9540-7F58BBC546B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 geboden. Voor Jacoby heb je minimaal een 5-kaart nodig. Het kan ook een 6- of 7-kaart zijn.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8789731-B907-485A-B40C-095C2464AC6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CCB9B2CE-DD31-4ACF-B1DA-E64DEECCBD6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C3B15A1-98E8-43CD-952B-1855BF13D6DC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2B3B3C7-DD98-499A-BD65-952EF5162BE1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9CA26C91-4103-48DD-92E2-5A5652A9E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3481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H986532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E34A0975-B457-4CC4-B8A9-065640EA9FB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5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C111A50-365D-4B3E-AB47-3CCAB8093D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F29362A-5584-4C09-A972-3CBE608483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E30683DE-03C7-4D5E-A617-9E4E1382A1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C3705665-7736-439C-8EF2-D21E633B2F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40A8750E-1600-4487-90CB-D143469008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8000" y="32256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311B3580-A19E-4C0D-A98E-B63C392E275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26" name="Rechthoek 125">
            <a:hlinkClick r:id="rId7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7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7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7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7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7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7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7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7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7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7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7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7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7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7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7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7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7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7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9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7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7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7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7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7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7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7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7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7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7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7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7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8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7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7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9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7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7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7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7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7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7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7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7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7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8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7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7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7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7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7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7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7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7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7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7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7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7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7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7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7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7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7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7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7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7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7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9" name="Tabel 98">
            <a:extLst>
              <a:ext uri="{FF2B5EF4-FFF2-40B4-BE49-F238E27FC236}">
                <a16:creationId xmlns:a16="http://schemas.microsoft.com/office/drawing/2014/main" id="{2613DAC3-238D-479D-B0B8-6CD1D7ECA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7342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00" name="Rechthoek 99">
            <a:extLst>
              <a:ext uri="{FF2B5EF4-FFF2-40B4-BE49-F238E27FC236}">
                <a16:creationId xmlns:a16="http://schemas.microsoft.com/office/drawing/2014/main" id="{8ECE7708-660D-41B9-A690-86DC3BDDAF6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01" name="Afbeelding 100">
            <a:extLst>
              <a:ext uri="{FF2B5EF4-FFF2-40B4-BE49-F238E27FC236}">
                <a16:creationId xmlns:a16="http://schemas.microsoft.com/office/drawing/2014/main" id="{398BF092-18B9-473F-B115-D6ED81AB4A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43D6B1E-04CC-40DD-9F00-74B141CA4C8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7316C47-5F6E-4CB8-908F-F038049EB1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04" name="Afbeelding 103">
            <a:extLst>
              <a:ext uri="{FF2B5EF4-FFF2-40B4-BE49-F238E27FC236}">
                <a16:creationId xmlns:a16="http://schemas.microsoft.com/office/drawing/2014/main" id="{F957EA2C-0919-4DE5-98BC-A01B01D008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5" name="Rond diagonale hoek rechthoek 17">
            <a:extLst>
              <a:ext uri="{FF2B5EF4-FFF2-40B4-BE49-F238E27FC236}">
                <a16:creationId xmlns:a16="http://schemas.microsoft.com/office/drawing/2014/main" id="{1813DEDB-6B21-4D2B-BB83-C26AA182A8B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0B23BA0E-D01B-4043-A285-403DF23AF87D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1026F7EE-0CAE-461A-94E5-39F8EB5209B6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66BE8764-A080-4AF9-A993-78F923A514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BF8A6D6F-BD41-45AD-B357-5877A5E1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9049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639BC372-4CA8-4B16-8B50-048E62BA574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11EC2A2-5674-439F-8DFD-A73F0FC2D4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C2C1872D-4460-4BA7-A291-DD1DE3D649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D12CE62-AAA2-45B6-B81F-EB4DCF06E2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3270D7C3-68DF-4DBE-B3A7-329E4E62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68DE3F7C-0E40-4133-BB36-ED7795978C3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4F00D6B9-5EA5-47A7-BA0A-CD2639C8A27E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67E494E2-65DC-4E93-9DF2-6918FDD0D43B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33C7471C-1E18-4E58-9FC6-BF3C945DDC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5CD049-63F6-4C46-90AA-92F8AF83D8EA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Jacoby in de lage kleuren te bieden, dus 2 schoppen, heeft u minimaal een 6-kaart klaveren nodig.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2 Sans Atout geboden, dan moet u uw punten en die van uw partner eens optellen.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86A1D638-5E62-4B38-965E-0CEE5471A91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4FF6DEA-8DEF-449A-8E43-FD6304511ECF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7C41D2D-889D-4BE8-BE7C-A50475ACDA2C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877DA4C3-966C-4318-86FF-DD15E4C8C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010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F77DC6D6-9D5E-4D38-AB9B-3C7241EE371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38FA1FFD-8D99-472E-BF7E-BE6DFD028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5F80F36-3AE2-40A4-8025-D6AAAE9471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73AF470-D2B8-4658-B0C6-927C030054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BFBD3F8F-569A-449A-923F-65E41A2B64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202377DA-2E2C-43C7-B311-D33FB462B7E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5CBF63B-ECFF-41CE-AD98-BDBF31297CC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Niks in de hoge kleuren en ook geen 6-kaart of langer in de lage kleuren. Wel voldoende punten voor de manche.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A5064D-6666-49EC-A565-FDF198D0A91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A045727-D4B5-4FE7-BDA1-2B84D1020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010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66382EDC-F9CF-4E7F-B5C3-99F2BEE9710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E340CBD-7413-4B08-AA8B-290DD80730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C6B8944-38E0-4178-B43C-DC5EDF660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5CD2CC2-64A9-4C43-B208-98BABE778E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F726C43-49B9-4ACE-B7EA-928C06E7A0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F95E124-E5F3-4072-B7E1-84FC64635D2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2EBA40E-ECDA-4EEE-AC10-2B81EEBE5829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11D853C-A0DE-4F72-8B86-EEEE86FB756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962958-BCA6-47AA-8351-624463067D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16A0CF0-992D-4704-AD9E-4FD04C465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0600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27994728-5CED-47BE-A83F-7CC5E7CBF9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FC16407-D602-4E8A-A700-2EC2E1A931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06335476-41E7-41AC-AD31-814C37C021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8DB8A479-6C81-4216-B1C0-E4EEDB007A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5981D2-3AF9-4C06-9D87-6DBCE6A6B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4" name="Rond diagonale hoek rechthoek 17">
            <a:extLst>
              <a:ext uri="{FF2B5EF4-FFF2-40B4-BE49-F238E27FC236}">
                <a16:creationId xmlns:a16="http://schemas.microsoft.com/office/drawing/2014/main" id="{208CB17F-B41E-49EC-AA75-F5D996B18AD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C3CA3F0F-82A0-4AA6-A2C9-48245AF8605E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C17E9D47-4613-4428-907A-F899BCABDCDC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4629AC6-2733-43AD-B3BA-DE421627FC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015577-F7E9-41A0-9676-447E2A2F75B5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 vaak denkt aan slag te komen met deze hand, wanneer uw partner Sans Atout moet spelen?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 vaak zou aan slag komen wanneer schoppen troef zou zijn? Nu moet u weten wat u moet bieden.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0D15FF89-2DDC-4D39-99B0-D118E677186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FCFD4AF-9E7B-46A0-BD5F-16282794BBA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621A0A7-98FD-4F36-A4B7-B44C304F437B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070B7BEF-622F-44E0-BB55-CECE08B22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970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1F999121-7DC9-40F2-9EEB-E9046DDB5AF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16C3AE03-DB4B-4096-A2CD-812E0F800E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246A24E3-CEF6-4531-A79B-1D63E02466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18D942A1-CBC5-4731-BBB0-0969CD445D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B90A969F-F5AD-4762-B90D-F194FB7F410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47043D27-FED8-49CA-8FF7-3E017E14D7B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C6DBA-E97E-43B1-8CA1-1FB11220B7AC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2 punten mag u Jacoby bieden met een 5-kaart of langer in de hoge kleuren. Prima!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6FB39F-09AA-45AF-B951-A097942DAF2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A032C5F9-C817-460A-B3F2-A515130AE9C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AC8D4EC-274C-4306-AFAB-84C4E6C126D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4F164BB-FEBF-4C91-B41A-8F853712DD9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F9270269-ADB0-4B77-B91A-B41DDB56B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970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" name="Rechthoek 18">
            <a:extLst>
              <a:ext uri="{FF2B5EF4-FFF2-40B4-BE49-F238E27FC236}">
                <a16:creationId xmlns:a16="http://schemas.microsoft.com/office/drawing/2014/main" id="{2E80F3E5-93E2-463E-AE6A-74D0F20680F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B4B1BAA6-2834-49A2-B753-E43D8FE161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021214A-A888-4E44-B128-85D9B7E188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4C1B1ACA-BC1C-4167-8309-E9643120C5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2C39F26-AACB-4351-8811-C95AD318C4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451BAF34-E3BF-4580-9D1C-5365830227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8000" y="3225600"/>
            <a:ext cx="213378" cy="190517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E13E60B6-08D0-4266-B137-582ABDA9C35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0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0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8520F419-3B16-4272-BD39-F4D3176C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822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04C7781B-4515-45C7-9585-C2BE9DE24C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4F980DDC-9C50-4D27-8AAF-173EEE9027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79FB6D3-AC3E-4A49-9E33-1BEB4AFFB0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76C4ECA-55FA-4F56-9F80-E1C3CE8C63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1FC03A7E-8934-4998-99C5-D3E760A29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1F876D92-8838-471E-AD1D-5B3E56DB2DF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E3C47C05-6919-4160-83DE-AF52850ACCAE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AAC491F8-C7A3-4DE5-A9B8-FCE7DBAA741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843E922D-50AE-4733-8E01-81887CC17CF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CCF61-5FD4-4386-9409-4B9EF60B016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hebben wij nodig om Stayman te mogen bieden? En wat moeten wij in de hoge kleuren hebben, om Stayman te bieden?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94070A35-A6C0-4859-B2E1-672EA6EBCF0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49BE2DC-C8EE-4471-8142-8AE440298106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C8F9DC1-741A-464C-B7B6-DCB86D8B141F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63E86455-DF51-47D9-A6BA-5A185149A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878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8B8DA656-6E42-4781-A4B8-8B146D97BA3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ED87281-0549-4694-A438-11B6FD37ED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5C216D7-F3FA-42BD-BEC7-1861D9E452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304BEB0F-C42B-4B69-841A-AD77896F13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E539047B-3E75-4564-93D8-85C0793C59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B62DEE1A-2B93-46E9-A074-D2D3BE2E02B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551046-A3E2-42E1-B6BD-BB676A0F3972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8 punten mag u Stayman bieden en uw partner vragen of misschien een of twee 4-kaarten in de hoge kleuren heeft. Goed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10B901D-14B9-420D-9E1F-7874C686D4A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1719F4B6-3BAA-4BE8-BA84-508C2F40943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8AE4D6-AAD7-45CA-9F38-2D435ED2AD6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2AB969F-5A22-4063-B5EF-5AAB2E6F8F93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3987B724-8327-4501-975C-D19FD6C7D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878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488F496F-053B-48A1-9728-6D1CE7BBB54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315004C-D186-4737-A708-BE5DEE551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EFBA928E-D34B-4894-9D07-80D0CBC218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32736713-AA52-427A-BDD1-2080EE7391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81F30BFF-4EF2-42D5-8A03-18E5FEFFD7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C0B2AF6A-70CB-4651-815A-348E70FA00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ED13DC6-BA83-45FF-9FEB-657B69973E7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0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0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9E4ED7D-7055-4D59-A53A-0035D32C0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4786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3646D7C4-9518-43BE-B5B1-23B858EB21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06CE862-22AB-4012-87D7-C15096338B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4A323A7-5275-43FE-9927-0A2B611683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21A39B9-2295-4750-8C96-09F7C41DA1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C66C2609-CC70-457A-A17F-82063A62C7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6145DDDA-F7F1-440B-95D4-3BF5B60104F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8CA82AE3-3DC4-412F-AC01-F35C309639AC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6B0FDBEB-4B0C-4B83-844B-56B772104FB8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AA2D1F96-B465-4CC5-A9A5-1CEEF94697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Vraag 1: Hoeveel punten heeft u samen met uw partner?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Vraag 2: Is er een troeffit in de hoge kleuren te vinden?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Vraag 3: Is er een troeffit in de lage kleuren te vinden?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40EED391-60BE-485F-94B7-D6A11E36A53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835FE-CD3D-453D-96DD-2DC81A249873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EF7F2014-9E9D-4640-9A1D-AC1B0277029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A6EF5DD5-EAD5-4E90-AD07-5D5C04F12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638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" name="Rechthoek 18">
            <a:extLst>
              <a:ext uri="{FF2B5EF4-FFF2-40B4-BE49-F238E27FC236}">
                <a16:creationId xmlns:a16="http://schemas.microsoft.com/office/drawing/2014/main" id="{9F5B6EBA-9A13-4762-8870-639E9DB9013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85D8525C-9D05-4807-B006-45223CA4E3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9F381DC1-5A6A-48EC-8380-3EC4676DBB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F9FCED7-0D21-4A00-8236-47549F8851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E0051B0A-3D4C-45E3-BB24-65568BBCDE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766D36CF-C2FF-4A8B-8C07-8CC71E866A0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2C4EB5-221B-4251-945C-28EC09B03272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Meteen 3 Sans Atout pakt misschien ook wel goed uit en misschien wordt dat wel het eindcontract, maar toch even vragen of uw partner een 4-kaart in de hoge kleuren heeft.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3095294F-EA9F-4E31-9D1E-E635AEF0B97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1E8BE24-26EE-41EB-B197-27F4A81AE336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96FB095-9373-43FD-AE48-C2DEC6166696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357E5392-1340-4BF7-ABFF-E948F4A4D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143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DBD694B4-D613-4901-96AC-DBB5182BA3E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1376D47F-5690-4C74-87E6-BCCC123875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7C905113-3415-4807-BA83-1A6AE12466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C03E92B8-6A88-451D-82A4-57D1C8E808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520A3AB7-2343-4A3B-94C2-D0470CB91F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B84C2E9F-56F0-42B8-8FC5-036075C2FF7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7041D9-CBF8-4A93-8741-B22918256EE4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Met 16 punten en een hoge 5 kaart mogen wij niet 1 Sans Atout openen. En met een 4 en 5-kaart openen wij met de langste.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70C22F4-1542-42BD-9277-BEA20313B0C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354717CE-927E-41FA-8F2B-1D06475B3CA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CBD358-2F5F-48A9-A63A-7F5802D55A87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09A2FDD-1AC6-4C35-8A10-7CED47751B73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DC9BD4C4-532B-4027-BB9E-5ADD55C8E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143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81E8787E-3F4F-468D-965E-3A1030168FB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CF006178-86EB-404E-B451-3617EDC043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B557E959-B4D0-433E-9DA1-626302FE4E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1292F80-B148-45B3-9887-3BCD511370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3A1BF71A-8A1A-4F55-9AC7-4CDF015453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AF6EA60-A72E-4EC0-B9C0-3B7CD799FF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1F590E51-86F9-4535-817D-AC62DCEAF42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0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10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8" name="Tabel 167">
            <a:extLst>
              <a:ext uri="{FF2B5EF4-FFF2-40B4-BE49-F238E27FC236}">
                <a16:creationId xmlns:a16="http://schemas.microsoft.com/office/drawing/2014/main" id="{7DFF81EB-4D9F-4744-B050-79456A3E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3918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1C78D9FE-3675-4B0D-BA28-0CC2B8150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EE293634-CA10-4797-8625-F2082A6F56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CAA04115-24AF-4BFA-9598-15DF31ACC2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3CF31E2C-5E98-44B6-B7E5-ABEF2A7C59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E88660E9-8D4D-4538-8320-4AB62FF9B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4" name="Rond diagonale hoek rechthoek 17">
            <a:extLst>
              <a:ext uri="{FF2B5EF4-FFF2-40B4-BE49-F238E27FC236}">
                <a16:creationId xmlns:a16="http://schemas.microsoft.com/office/drawing/2014/main" id="{49E55BD0-5A42-4BFA-AA96-119A856441D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4639EE64-F890-4C2C-901E-070485640D94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CBEED45D-95EF-4E8A-9037-29AB75891142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1192E8A2-0E83-4BB9-81A7-E6BF0D5C9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2CD801-A984-4688-82C5-FCAD91CF1840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voorkeur gaat uit naar Stayman.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Hoge kleuren leveren immers de punten op.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kan leven met een Jacoby naar de lage kleuren.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moet zich wel realiseren, dat wanneer u 2 schoppen biedt, u uw 4-harten niet verkocht krijgt.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Andersom wel.  Na 2 klaveren en een antwoord van 2 schoppen van uw partner, kunt alsnog 3 klaveren bieden. 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318EE630-72F3-4A87-B76A-45729FEF10D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98BC792-A65C-4630-BF27-80F65636100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C11911B-B649-4DF8-A734-12051E0A51B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A4EA2897-9A4C-4709-A017-B39B08892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322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49406D59-DCAE-4ED2-BF05-B62354D2275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2FACD02-9DF1-4FF9-BD27-C8DFA8BA45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AD4EC6D-F6E8-4CA2-B3FA-C3882F54EB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B0501016-D4CC-40C5-B3F2-641B522E4A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085C8755-62D6-46EE-956C-587EE901CD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C80D2D99-AC54-4233-8451-CCD016905BF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E7621-08EB-4FC6-A86D-D720C3151917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Moeilijk, maar wel goed opgelost.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Geef een hoge kleur altijd voorrang.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4D1F902-E4FB-490E-B769-4A27CB8CF1A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6E8ED348-4288-4F4E-B5A2-5EF575A662E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622FE31-F93F-4772-BCF8-8A4ED0B077F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58F693-F87E-49DE-AB53-A3E0F87C72B5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B4DA9919-EDEA-4E1B-8AB0-75C294CEA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322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655E9DAB-D10B-4689-80EE-E6827B14A78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26CB7C23-3E66-47FB-AC00-8E438A44B2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1109BD4D-06CC-4883-B5CF-5934A78085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CA9EFFAF-45AE-43A5-B717-B9A8B778DE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30ECB30F-00F3-4342-80CE-2CF427BA94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1F16781A-537A-45B2-AA97-3C83732AC5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CD15F994-8307-4732-98EF-AB36FE2276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3778A2EF-4751-4597-970C-7BD7010AF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1615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968FB67-AECD-43E1-87BE-C93AE2F83D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FF9372A9-4256-42A1-9F7A-49394D9010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05104FB-4126-4C66-91E4-15C7EC8A38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4429FB67-6A05-449A-810C-65337A0C5C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FFBCE539-C9B5-4F18-985F-1854E2F3B1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1FD1409B-920A-4DB0-9132-DA00E7B79EE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4609A331-1832-4731-91FA-5B06550064F0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9B9D1FDF-944A-4557-B31B-9BCECB2CCBDF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DD07BE4-ECBC-4877-9534-CF791A02CB0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281F229-AFB0-4AA4-AD9D-B68DFF3CEBAB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bent zich rijker aan het rekenen, dan dat u daadwerkelijk bent. Geen 5-kaart hoog. Geen 6-kaart laag. Te weinig punten voor Stayman en te weinig voor 2 Sans Atout.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88C95F4E-9583-4427-93C0-77834BD08A1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C31B76F-9E53-4192-99CC-20E05401FB0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47D04D6-7CEF-4377-A0A1-7B9C679A5086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FE355D4F-AD6C-46E1-B260-4CE5BB036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384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21D4564B-7AC0-4AAE-8C7B-6C5FE063CE6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A74A59F7-AFB2-429F-A476-D9140CE8D0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627661DB-5C2A-4CC3-B27B-2A5045B2ED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72758CF3-39BE-4E83-8733-92EFF828B6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870064F6-4C9D-42D6-83AE-BFB3F4C9F5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847948DC-3564-4A99-89EA-5BB32D6051A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67BD93-7C5E-49AF-8051-0B7E5BB9F3DF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mooie pas. U heeft geen hoge 5-kaart of een lage 6-kaart om Jacoby te bieden. En met 6 punten heeft u te weinig punten om Stayman of 2 Sans Atout te bieden.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789CAC2-0E70-4698-A45B-41F00168EE7A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D654A531-4C9A-4D43-9CDF-D9A32370B64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8B9F955-C9D0-4712-87EE-FE67859AB3A7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779174F-1493-43CE-AA5D-C63918A6CF4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0200D70D-6DF6-4008-8576-AAFC828BF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3841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CCBAF5A9-3251-44FC-B84E-1717579A7D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4AED7C03-258E-4A93-BACE-29EDFC1C6F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6CA523C1-E5D2-46D2-877C-305B9F6B49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927D7CB9-2C6C-49A6-9E75-5B5FE76569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8B4C6B1F-5863-4849-BE4E-2420C85594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49811ADB-45F1-48A2-9E4B-CDF9BF0FB08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0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0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E52870D-9B51-4BA0-8F7A-41971054C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5400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A1DA266C-0B83-4650-88C9-519C9A9AE0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64D3AB6-DE85-4B88-9F7A-F98237F04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EE98F26B-A3BA-4572-A297-4F1D9D413D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CFAF1B2-2B36-41BA-B124-3955B8BB4F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5C401C1-4417-4F87-B89C-8BCB60218E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FE073313-D92F-44D4-9086-9C34006B340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B5F05FAE-87CF-4C25-90BF-7AC05A7B372C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87B25E2E-CAD8-4C1C-9FC7-A9DC65353162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6DAE5C8-CA65-408E-AD9B-3D0DD6F6C66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201857-DCAB-4E32-8329-813C5167F70E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Stayman kan niet. U heeft geen 4-kaart hoog.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is de gewone Jacoby ook uitgesloten.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2 of 3 Sans Atout bieden is een foute weergave van uw hand. Wat moet het dan wel zijn?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63E0B291-A008-4286-9A5E-29D2F04683E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EB2202E-5F4E-4DED-9326-34CA3A20E8EF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BF87C95-5127-487B-B5A7-DB5D10CBA095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80A0F8B5-66CB-4974-9F74-015FF09B8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484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B4857423-34D5-4ED5-AE6B-AF002F93D6E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17478E59-757D-4FCF-A07B-B84DEFDFB1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02955982-E729-41AE-8210-63887508E8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AC546A1-5432-48DB-8D5E-B14647847D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E45EEB2F-845E-46F1-B27B-58F34051A5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232EBAFE-60B5-4456-A6CC-838FC20B706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heeft minimaal 15 punten en ik 10.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Niks in de hoge of lage kleuren te halen. Mooi gedaan.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3FBB9-C9F1-4518-9121-8D04DAFA161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99610AB0-31CC-4D53-BCF7-6C648F404E6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7E55AB6-D184-4B76-BD04-E81CB14DC307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21295D6-7CA6-4C54-91FA-25F905430D51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0A75E4A6-B851-4700-AA84-125C22088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638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8" name="Rechthoek 17">
            <a:extLst>
              <a:ext uri="{FF2B5EF4-FFF2-40B4-BE49-F238E27FC236}">
                <a16:creationId xmlns:a16="http://schemas.microsoft.com/office/drawing/2014/main" id="{DC14CCA1-1C58-4A27-96B1-2904BBFB05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076170ED-CCD7-47EB-B9BD-2E34968A58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7AD9AC7B-BDD4-4B68-9E97-A1B61C91BB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CAF6D13-5592-4CD2-9D65-D73C48E620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6479B5A4-11CB-47BE-94E1-64C736191F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6E4546CA-B7E0-48C5-8F96-D5BE76F7D6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703FDE-E774-4326-8611-20EE88A2332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Goed zo. Laat uw 6-kaart ruiten horen. Wat het eindcontract, dat moeten we nog even afwachten.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1CC6420-0CDA-4767-A1EB-4674CD8B203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EE09F303-E4DD-46CF-8091-8EC61AA4A6B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769F654-6F3F-4B2F-964C-9C208DB70A23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947DC68-4DDD-4BAD-9ED5-794D252C30F6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82A1BDEC-2B29-45D5-B224-6F65F6345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79126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8F469F2D-88F0-4326-8150-AB91F52D384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1003B3C-FBCF-46C7-9E16-1EAA6C34B6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D8C08410-CE85-47E6-8839-3A2BF7F11E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D5BB436D-E59C-4BA3-B398-8B8115C100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9C80A28B-8C24-421C-AFEE-F6C182D32B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542186C9-B44D-4B6B-99CA-1A10C972D80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4BB920B1-A363-47B0-A12C-73DCE09D4F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3" name="Rechthoek 242">
            <a:hlinkClick r:id="rId8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8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8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9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9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8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8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8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8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10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8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8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8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8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8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8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8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8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8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8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8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8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8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8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8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8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8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8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8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8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8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8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8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8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8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8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8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10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8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8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8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8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8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8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8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8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8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8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8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8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8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8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8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8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8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8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8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8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8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8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8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8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8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8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8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8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8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8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4" name="Tabel 93">
            <a:extLst>
              <a:ext uri="{FF2B5EF4-FFF2-40B4-BE49-F238E27FC236}">
                <a16:creationId xmlns:a16="http://schemas.microsoft.com/office/drawing/2014/main" id="{28AF2A3C-0F88-4DCD-9B0D-58B342E5B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4132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95" name="Rechthoek 94">
            <a:extLst>
              <a:ext uri="{FF2B5EF4-FFF2-40B4-BE49-F238E27FC236}">
                <a16:creationId xmlns:a16="http://schemas.microsoft.com/office/drawing/2014/main" id="{E9B7F9C5-ED3A-44DC-82B1-0B07600156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96" name="Afbeelding 95">
            <a:extLst>
              <a:ext uri="{FF2B5EF4-FFF2-40B4-BE49-F238E27FC236}">
                <a16:creationId xmlns:a16="http://schemas.microsoft.com/office/drawing/2014/main" id="{BFB40F0D-56D3-4827-8E43-86982D5747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97" name="Afbeelding 96">
            <a:extLst>
              <a:ext uri="{FF2B5EF4-FFF2-40B4-BE49-F238E27FC236}">
                <a16:creationId xmlns:a16="http://schemas.microsoft.com/office/drawing/2014/main" id="{60E4E224-B034-4A24-9C29-B6FF9AA82D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98" name="Afbeelding 97">
            <a:extLst>
              <a:ext uri="{FF2B5EF4-FFF2-40B4-BE49-F238E27FC236}">
                <a16:creationId xmlns:a16="http://schemas.microsoft.com/office/drawing/2014/main" id="{D798CECC-D651-4848-AFB8-E03F11313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99" name="Afbeelding 98">
            <a:extLst>
              <a:ext uri="{FF2B5EF4-FFF2-40B4-BE49-F238E27FC236}">
                <a16:creationId xmlns:a16="http://schemas.microsoft.com/office/drawing/2014/main" id="{8FFB6B9A-0239-4381-B6FB-F2CE352EA7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715BD54F-A799-425E-906F-7C58F3BC685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F402BDE1-754F-4838-B5B9-0AFAD36BA06E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ED285660-2CD3-4BDA-8E81-B11F2CF2BEFA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0C4FCAC9-5E1A-4FE5-BB39-03ED6D6F377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06A0F8-1066-4353-B16A-407C82EEFD2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Ja. U weet dat u samen genoeg punten heeft voor een manche. Maar bepaal niet in een keer welke.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Ga eerst op onderzoek uit. Ga u partner eens vragen of hij misschien een …… heeft.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F5CD1504-3BD5-4880-B0EE-3CFD6C63C04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B39BCCC-3D53-4BC2-A811-3ADCF6A6080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A30CCB5-A1EB-496D-95CE-42DF35BC1C5F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DAD55D88-1C61-4C21-ABC8-2F41C121B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126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7E138F47-6762-4E28-9ADA-A7DD3B359E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55446F0D-2504-44DD-8D73-E22C50DB3D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75E18D38-48CD-4222-B50D-CBD2E4A6FE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4E91142A-10E7-4A6E-BFD7-4B709D6324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EF3C92C-1DE2-41AB-9C89-988F441193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DA53C11E-8003-461E-B3DB-4BC67689B75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D2B396-42B2-4431-9E3B-1D0520444D29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weet, dat het met uw punten en die van uw partner een manche gaat spelen. Alleen even zoeken welke.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5149384-CC9F-41A0-8A51-AADE47C50A66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D203D700-DFB7-4718-9250-3EB3E2FE2AC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CFC5EA6-5D45-460C-8463-A84A72FAE03D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4A51428-2699-416A-80EF-0B69F45D165A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67A32D3C-A4A1-43A3-B05C-0F0614C71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126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BE72C30C-0D5A-40C3-B337-F46F20F92F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495C4A7-9A11-4968-A448-614D739122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C4F66415-A916-4E43-96C3-E0BB4AC0A7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BAA18AF-49AF-4434-B8E6-7856D77081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029E1289-9ACE-49A0-8854-FC3184C579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6087C9EA-67B3-4796-AAB0-195CF4185A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11BBFEB4-1EE3-4CF6-A830-5C6CD48F3AB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8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6B3755B-FC12-441F-9CD0-EE923C0F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91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5C2F20A4-AF57-4889-96AE-09448C4DF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AE2E1E01-0AD9-4BBC-8AE1-AC60E2B7D9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BD572B32-E832-457A-90B1-77C3D93841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4468AAE1-D79A-4304-9E51-C014495D5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823DBCFA-1C30-408B-B517-FF6431B472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194CA8A2-0F54-422E-B368-03DFEAA054B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EF9CF02-4391-49DE-BB03-0E15D2CFAA83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A551E510-2D00-4754-B1D6-BBFCC782DD3D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BE8C731F-CE5B-48A4-AB3E-1FD59F202C2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C03FDD-A272-4A96-8A7A-A6535FC70B6D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zijn van die moeilijke handen.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toch met even nadenken komt u er wel uit.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Wat zal uw hand het beste omschrijven?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Stayman?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Jacoby?</a:t>
            </a:r>
          </a:p>
          <a:p>
            <a:r>
              <a:rPr lang="nl-NL" dirty="0">
                <a:solidFill>
                  <a:schemeClr val="bg1"/>
                </a:solidFill>
              </a:rPr>
              <a:t>Sans Atout?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A395A4D0-3C6B-4377-8165-9EA74515FCA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B4529E9-C280-4532-9375-774C84E05C2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666064A-4C4D-4BFC-AE6C-D6AC7F14B0B2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A32D1F10-45F7-497E-80C3-4393DC2A0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7337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74C244E0-8EB3-4613-BEFE-68EA147DC23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4881DD20-01D8-4FDC-8EE8-975C4B0FED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5E86C8D9-E3F2-46B5-8E4C-A7BBD16AFE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4F5C286A-1AF2-4182-9F5A-8FF795343B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D6DE867-5D02-4CA2-86A6-7C25602E4C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76A82A90-B71C-42F2-A49D-5A69EA1020C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0905B6-6814-4301-BCF8-1D61D3A627D5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u Jacoby biedt, omschrijft u uw hand beter, dan wanneer u Stayman biedt. En u kunt uw 4-kaart harten dadelijk nog bieden, wanneer u dat nodig acht.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F9DFCA9-64CA-4F98-9662-B16CDB53E01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99B5EB33-6C68-4BF2-B79A-3E0B8E5D8B6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F14BF5B-1C9D-41B0-8434-FEBC08010512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FDC91CC-DDC9-4EEA-A382-B2E747F97CA8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4C35CF16-A183-45DC-A124-24806DE0E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7337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1CFEE557-4F5D-4405-AD07-AFED2C57353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EED44F7-F9C4-4448-B949-2A1B33686F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06592951-D8A7-4200-A0CE-F7F398AC45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EA928209-68C0-40FF-BBCC-C9CD8E56D8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DB1B9E0-1C32-46E2-A9ED-F9C3391523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A5AB609E-64DA-42D8-85E1-43576D8B9D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8000" y="32148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565C4B39-0615-4E42-A6E1-103CD48B0C6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10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0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43E98AE-7922-4D51-83FB-2D042D76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2658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879B57B-B717-494B-92EA-EC318EB906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91FAEF7-CC2C-4C7B-A9F0-EA75046E4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ECDE44A-DF2F-4F96-9495-0D43DA37AE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F1D0214-EA5B-430E-B644-CB87B8639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3A3B8A6-AA92-4CD4-98EF-2C6BE87693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C7489894-9ECE-4307-B51F-A5E5E01A35D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F2C35FCE-E2A0-41CD-89BE-7552DB8253E0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02769CA-7110-4195-A4F5-518C14756E87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5B193A06-296F-4682-B1BD-C2CE46501E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648C2E-9B3D-4BDB-B6CF-5C148191DC65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5-kaart laag, kunt u geen Jacoby naar de lage kleuren bieden. U heeft wel genoeg punten voor Stayman met uw 4-kaart hoog.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E1BFA294-2CD0-48F8-8734-35C17741F97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B2847D1-CC27-4A95-BB79-D03F7B72FD2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A4A13E0-78F7-4D85-BD77-2FBACCF88DE0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86FBB0BB-5422-4AAB-940C-1DAFBF329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914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2CF8A3DD-8303-4CB8-A69D-62E78E7F731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CB6202FE-3A8F-49A7-BA0C-8C739CFBBE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9F0DE77C-E909-47A9-9766-4353C27C26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CAE42399-D1D3-4664-82C8-DF6678D692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BAF3D75D-8F32-4AE2-B15F-18D7C2D2EA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EC4ED0D8-3B59-4133-A2D9-632DEEFAD86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CEBE1F8-B5B8-479B-9B35-EBED2CECA16B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5-kaart laag, kun je geen Jacoby naar de lage kleuren doen. Maar met een 4-kaart hoog en 8 punten of meer, wel Stayman. Prima.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D328742-6FDD-47DD-981F-3A49E39C51D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2CED0FCA-D216-4278-B2BF-68377E37A53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AF2D310-FA5A-4B4A-8E7B-174A03F193F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E414D07-2E1A-495E-881D-735F31358D2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24BA9ED3-4CD5-4B0F-8026-0D050EEDF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914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456CE308-AFE4-4DA0-BFAA-B472DC72C16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7CDCBB9-38B2-4FD7-B54D-88F6053A72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5D773563-117F-47B9-AB03-5CF72621B7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5F348D06-3172-4C3F-8D89-D8E0AFE257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E57FAFAA-9E2A-42A7-B754-44947886AE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7F99E42E-7174-4A91-A946-9C1994C47A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3DACA276-531B-438B-942E-28DC476E2F9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0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8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8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DB2B15A6-75B9-4A7E-938D-2DB8FC5E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8960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68ACB100-651C-4C52-99B3-0FA9742A3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DAC232A1-F21E-4340-A614-331AD1CF9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2F36766-9BB0-4295-85FA-4899636EFD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C89E001A-792E-4AF7-995B-FB6EF03986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BBB249D5-3AFF-432E-A73D-63503D2A2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30" name="Rond diagonale hoek rechthoek 17">
            <a:extLst>
              <a:ext uri="{FF2B5EF4-FFF2-40B4-BE49-F238E27FC236}">
                <a16:creationId xmlns:a16="http://schemas.microsoft.com/office/drawing/2014/main" id="{581A2733-6490-4F4D-9603-C62D0D135B2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0B118881-3752-4ACB-9092-4B1E1163987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2BD1A3D1-AD8E-45EC-9066-6467F35CB9E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54AB3F23-E8C9-4F9F-B244-5298AE4C36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0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E87DF431-70B9-40F6-A9E4-25627C2EB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322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CA73986B-E2D3-4DEC-B49B-D3A0D20CA3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9D2ED69-85B8-49E4-8A33-1573B2D120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244F169-A1EA-4F12-A3DF-52781640FE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6849C5E3-6AA8-40B2-8CB9-90010C3246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9ABD08-B8DB-40CC-8ED4-69626E7943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25B42C87-928B-4934-BEE4-BBF91EA2B0E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730341C9-9883-4AF2-B4D1-055B2EDE6286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CED53D3-89EA-4336-9D92-955F2D4127F8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A8155D76-F4F6-4010-8551-B10165A4B36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9E94F57-3C5E-4B4E-BEEC-3D7F240D40C8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 bepalen samen wat de manche gaat worden.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dat doen we met deze hand door eerst Jacoby te bieden. De rest volgt vanzelf.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547C3D1D-E6DA-47E2-971C-3A4C75F7AE6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1F946F-79D4-47A4-8695-70E8A463859D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E62D7C8-45D7-4CAA-91A4-567925598A2F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36D8FE8A-04DF-40C4-BFFB-32A4B5BE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52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3B28F9B1-C466-4E6D-A76D-79802FFA0D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8C303962-D3B2-4F08-B028-EE4FA0B15F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E8C9899E-0E50-40E6-BA3C-29C66B56C3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67BFC37-B502-43BF-AC61-5C30440F9E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0082584-BF16-4B77-97BD-59F5BE5291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719A52DD-E789-4E14-80E3-BEB0C9AA2E3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66DEA56-6451-4389-AE04-D881C4397E99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Men mag ook Jacoby bieden met 15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Jacoby bieden wij vanaf 0 punten. Mooi.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610D2B1-28B7-4E5D-95D2-3AF5F19059F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6F381B34-5EA4-427B-B75C-D75DF95919C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547E23B-56E3-4D3E-A921-1CFC7D6994B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629C7F6-25C8-4219-ACE5-DCDFC4158520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96C1BBB0-4EDB-4A25-ADE2-D588472EE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52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F781E7FB-7812-4E9D-A8DD-6D8EAF46C76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E71AFD9F-BE69-4913-8185-2384338E48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DB22A7E1-157D-4D3E-9C4F-52A8359BA8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70CA56B9-9A72-4BCD-820B-B60C5F5E31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6E5BB6D-392E-4BCC-AD81-FB933DB68A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D1FF2F12-ED5A-49DB-8A0D-3A4E71B984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4F70486E-82A3-4988-BAE0-F94BAE0180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FAC77E8-644A-4F92-8D46-76E500E4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287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BF77A353-473A-4D3F-9AB0-6AB76D0832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404BFE7-DA42-4362-86C9-A5531201B6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54AF56C-9566-4D2A-B69E-F91395782C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5A4E342C-2FCA-4065-B588-E74EEAE4F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57C75ED-48AA-42D8-9B4E-334DC1A1BC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C98A780E-2EEA-4AAE-A4D5-33B96952E69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47E90A1B-CFD4-42A4-AE2B-F1A39D63D68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2D8D7014-767C-4DE6-ADD6-138579EE6790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F56AC745-71E9-42BF-904E-FD67DE8CFB1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819A6F3-3647-4026-9FAD-734A6A488C8D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Jacoby voor de hoge kleuren te bieden heb je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0 punten en minimaal een 5-kaart hoog nodig. 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D7075F64-69BB-4F26-B3F9-557FABB0A4D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F3B564-8560-4FB1-B0B1-0E5328ACCDC3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2A9E5E5-5F00-4BBC-A61B-2E45E2B6A00A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C9577CD5-E957-4805-91DA-21E89D146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0961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C1151234-A0DF-460D-A76B-3F951E91598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540B0A89-76C3-4977-B3A3-04236FE859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A3FCF1ED-94E2-40B8-BEAB-0C269B0AF5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943944CE-99C9-414E-B973-FDF2AECD08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FB938148-4173-4B1F-87EB-61A406EE37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3E114CCD-1CDF-4EAA-89C7-9275CC57DC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4851B93-25EB-41DA-8EE2-EAEEF2A8DAA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Heel mooie Jacoby, 12 punten en een 6-kaart schoppen.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zal wel 4 schoppen worden. Toch?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DEA056-EAC3-457C-ADEC-C96238E07648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500C491F-9E44-4349-BF24-CEDDE04FAB9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6BE9758-F623-4E6B-AC3E-4ABC19796697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F0CBC8F-0A77-4075-B94F-BF1CFA93B6CB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677BCC40-D80B-49CC-9DD4-CB8DE2F60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0961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AHB1032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C2C4EC0F-ADBE-421B-95EF-815C800F9E9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75B95110-0E22-48CE-A464-BC936C72A7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71D28F1D-D832-476A-8549-DC5CBDD257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06A73F27-F60F-4CC5-9C0B-FFD3761ED1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1E31A0FA-EDDE-4927-AC2A-219E965468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815AA215-D8F7-4151-B6E7-52144DC16B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8000" y="32148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0ED50BC4-9626-4B04-8E4A-C664BF59ED1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0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0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EA24A2D-0BE0-4D49-A365-CC77B08C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9626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53EAF76B-EAF1-414E-B933-2AFF315B08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3B2AE0F-E497-45F0-97B4-2DBB90FA3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D3C8133-AC68-42F3-99AC-BD912F751C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A18A510D-7024-4AA8-B213-B720546851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05B6AC33-1D7C-4FE9-9A62-629AD3E92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CC0730D7-D77B-4D5B-9BC8-7405B5ED77B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05CF059B-6E76-4A68-8719-E1258D29B63B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F59FC03-CE90-4C2E-9F0B-A67D9E11739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27744A68-A55F-4AC7-8D27-E2EF3CA0146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5D351B6-160C-4225-841A-944F33E8416E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Pas is niet goed.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 Sans Atout is niet goed.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Stayman 2 klaveren is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Blijft er dus maar een bieding over.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5D833449-076A-4365-A93B-2B278D8E727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B90F27-FD62-45A6-A955-825F31B607D7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9BCF320-661D-467D-95C1-7AA464AA39CE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D4434439-46EA-4759-A91A-041EF87FA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565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62C3F088-D71E-4839-BF51-374F01A8F1D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4F7FE2C8-4C7D-42DD-AF70-070C6D0590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400281E-65B4-41D3-8BBB-1A466F6AB5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81BF21DC-886D-4160-8174-CCCF15E426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FC5F8896-F3BE-4CC5-905D-81C9FF37F6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F477CF4-AA12-4F73-8C3C-BAD2D13DB4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2DFE3E0-D808-4C39-B44F-AB287F3EACAC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Voor Stayman heeft u te weinig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Om Jacoby voor de een van de lage kleuren te bieden, heeft uw wel genoeg punten. Prima gedaan.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225A861-96E9-4976-A174-34D59A716B1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802C8334-A8CC-4435-AE4B-8D684B8C6FF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E41CD8D-A082-4E3B-AE97-468D894F0503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CBB5B11-BDB5-47F6-B234-A04515239716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CFE9EE57-7F2E-47AB-AF10-91B5FF7F3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565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D15A6EC6-8CA1-418B-A609-A1D5BFBDA9E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8BBF73CA-5C9E-490F-A271-B4DC49B6B9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1BE09897-7E4B-4D82-8071-E37AF8360C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F70ECDCB-0AC5-4822-A6AC-1D7489032C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4A837394-01CC-4621-AD49-DD7815A907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9A12091D-E964-43AC-B6D5-F8F7D21542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6A13257D-A012-4B84-B58F-7DDDCFAEC41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8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ED83F1AA-E086-41FE-A1B3-0D7D2A6C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9353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460AAAE-09E9-42D3-BBC0-78262B11E90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221A169F-48B6-49A8-893A-200365626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2ACDB13-4BD8-4785-8ED2-C7FCAB0AF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AB1BB34-C248-4BD6-A78C-B7EAD52859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D3C55EC0-FD61-4125-9243-F327825F3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BDEE1BC6-65A9-450C-A6DF-8ED43FBB771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8C21863-BB04-48C4-A28D-0344E6EC374A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0092B14-03C0-4A69-8F3E-035C8E72FAC8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95419061-76FA-4176-AE1C-CCCC199C03D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CC2676-D675-4D4E-8303-2BFF55EECE7C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 punten kan uw partner maximaal hebben?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Jacoby naar de lagen kleuren, doen wij met een 6-kaart.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Is er misschien een fit te vinden in een van de hoge kleuren en als dat niet Jacoby is, wat is het dan wel?</a:t>
            </a:r>
          </a:p>
        </p:txBody>
      </p:sp>
      <p:sp>
        <p:nvSpPr>
          <p:cNvPr id="13" name="Rond diagonale hoek rechthoek 17">
            <a:extLst>
              <a:ext uri="{FF2B5EF4-FFF2-40B4-BE49-F238E27FC236}">
                <a16:creationId xmlns:a16="http://schemas.microsoft.com/office/drawing/2014/main" id="{4A34C13E-F61A-432E-B718-6A511A96FB5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5B645A-A4B2-47CD-8388-929F232DB3C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A9A37F4-90C5-4CAE-AE0C-D2BF6AD8F53D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8B8C873D-340D-45A4-9D6F-5AF45B59E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4324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8" name="Rechthoek 17">
            <a:extLst>
              <a:ext uri="{FF2B5EF4-FFF2-40B4-BE49-F238E27FC236}">
                <a16:creationId xmlns:a16="http://schemas.microsoft.com/office/drawing/2014/main" id="{2E5930FA-5F35-498A-B69B-F0F829B9DCA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A5599FE8-BD0A-4225-A3C2-B83D38BF0F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972741F-C4E1-4342-8A24-04272A5436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E83A3B0-CE55-4163-A431-19F89667B8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D3E53506-C978-449F-A88C-DE603366D1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75C22B81-09C0-41F2-93E2-4CDCE3B2304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80820FE-5397-4D56-BC02-868BCFA2C29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Kunt u Stayman bieden?</a:t>
            </a:r>
          </a:p>
          <a:p>
            <a:r>
              <a:rPr lang="nl-NL" dirty="0">
                <a:solidFill>
                  <a:schemeClr val="bg1"/>
                </a:solidFill>
              </a:rPr>
              <a:t>Kunt u Jacoby bieden?</a:t>
            </a:r>
          </a:p>
          <a:p>
            <a:r>
              <a:rPr lang="nl-NL" dirty="0">
                <a:solidFill>
                  <a:schemeClr val="bg1"/>
                </a:solidFill>
              </a:rPr>
              <a:t>En voor dat u gaat bieden, tel dan eerst de punten die u samen met uw partner heeft. Dan vindt u het juiste bod.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A2D240D6-57D4-49BD-B636-DE5DD37EECD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75974C4-B9C1-4938-95D0-A3364407AF15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69220C8-CFE3-4DD0-B3CB-650E1D72F837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8F37974E-80DA-4A4C-B48E-084D19CD1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732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DB38C8E3-9A10-423A-ACDD-44F61B5FC95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21D8E85A-00B4-4A87-9868-D3159514F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6993C65A-54CF-4BF5-B31C-D181B7ABC7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280E9A04-F1A8-4481-B099-5A90DBB952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6D5AD1BA-D746-4AD1-9F7A-0AB42218E4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C9C7B86-36D3-43E7-AA93-3C1AA894E30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E629F6-A2B1-44BD-B392-400FD671D85A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12 punten genoeg punten voor de manche.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deze hand kun je geen Stayman of Jacoby bieden.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57FF635-23FF-4947-B1E2-7AEAEB3184A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SA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61744CA9-4AF1-485C-87CF-A03A67312F6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9A6A4BD-B0B7-487F-BB67-8CBB41C9AF46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F656662-C95B-42B0-B613-1BD2F570F72D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37100B9C-2425-4EB4-BFAC-AB1BDD0DD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732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FB0F32B0-85E4-4425-9C13-5287B59814E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EE722A97-2001-48FF-8F89-BCDDA2A31A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6B521FBC-C7A5-4A7A-905D-6B998F0633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26F9DD6E-9311-435E-8628-400250898A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840EF03B-7619-427F-9596-6D9808137E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6167951A-BF87-4CF7-B19C-8033F434C2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10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FFAEC626-AE41-4EE3-9FA9-E0BC7727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535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C4DC4BC-88E2-47B0-AC5D-1BF66CE993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E0EE8389-4C75-4312-BA25-816FBAAFBF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E1612BBB-B321-4EEE-8F60-B3DA264F940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878B3356-A1F6-459A-A439-377B878763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9CF1C8A-6695-4DB8-9831-B5429E5FFE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BD58AACD-0759-4C71-B3F3-6CC01F4F2D0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9B645B3C-0029-453F-9165-72601D8E7F7B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7B395DF6-0840-485C-AE9E-D36CB3306173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1A0C3FA9-E78E-4797-8E26-ED5E853C197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FC16C7-0A2D-474E-ADD3-03706E539200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hand om Stayman of Jacoby mee te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samen genoeg punten voor de manche?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bepaalt namelijk uw bod.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C2214A6E-075C-4DDE-9A13-921A0E44986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FA95ADF-0E37-44B3-AA3F-569FACEFD931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D5392D6-6ECD-439F-B6F5-EDF2CC623CA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664D636B-DD4E-4D11-A2DE-DF561F9EE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6572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B44B9832-1D5F-44AD-96F3-9C552213C89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45FF7E19-A0E5-4195-A034-F4704937CF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02B2A996-A887-4353-84ED-44547A5ABC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A9AC751F-DC9E-4F26-B1CE-0AB9CA41DE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FDA630EF-2EE5-4763-A58B-D6BCE2FA6E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8C0DC8B3-DF2F-4157-B9E8-98C8A31F9C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0318B05-2F5F-4A11-A521-48834C4092F0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een kwestie van punten tellen.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Hebben we samen punten genoeg voor de manche en dan is mijn antwoord met deze hand: Nee. Prima.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5EC6129-889D-48A8-BDC9-B202183BC44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SA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42E41A8E-4A18-4E6B-8FF5-1F25FB93A9E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BE1BE8B-3D85-4FD9-A71B-04F9A599848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0BC826D-3957-4718-B9BD-F2AE007F637B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AAD74367-00DD-4919-83EC-B9B1C542C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6572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F00CDBDF-B870-4DAA-9490-3B54D682223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911083AF-6F01-40AD-8867-B55B31D646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C79997B6-B0CD-4659-BED3-233583B1AD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6131D31D-0A16-4BD3-8A6E-8E979D2104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93CB0E6-D9BB-4F41-8C8C-2A464EEF28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540FEC71-D9CD-4BD9-AF9A-CDBE076B77B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10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8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8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8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8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8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8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8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10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8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8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8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8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8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8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8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8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8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8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8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8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8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8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8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8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8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8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8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14" name="Tabel 113">
            <a:extLst>
              <a:ext uri="{FF2B5EF4-FFF2-40B4-BE49-F238E27FC236}">
                <a16:creationId xmlns:a16="http://schemas.microsoft.com/office/drawing/2014/main" id="{40AA8004-27BD-48CD-9351-3E4D78E5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83906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5" name="Rechthoek 114">
            <a:extLst>
              <a:ext uri="{FF2B5EF4-FFF2-40B4-BE49-F238E27FC236}">
                <a16:creationId xmlns:a16="http://schemas.microsoft.com/office/drawing/2014/main" id="{358F624F-1B82-4440-8040-84D86CF323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19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5D556547-786E-445A-A2C0-93B3286CB5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EA537F6B-523A-4AB6-8F30-4211877D98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209F8EED-DFA2-47D7-8ADD-9669897296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19" name="Afbeelding 118">
            <a:extLst>
              <a:ext uri="{FF2B5EF4-FFF2-40B4-BE49-F238E27FC236}">
                <a16:creationId xmlns:a16="http://schemas.microsoft.com/office/drawing/2014/main" id="{10C6E861-3567-483D-9B06-F1B11B55AF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7" name="Rond diagonale hoek rechthoek 17">
            <a:extLst>
              <a:ext uri="{FF2B5EF4-FFF2-40B4-BE49-F238E27FC236}">
                <a16:creationId xmlns:a16="http://schemas.microsoft.com/office/drawing/2014/main" id="{A9F5A140-4879-4E07-B960-0E9399AEF18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7990E47F-00E8-4D96-B013-C5371793EB78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561801D7-3C3D-47C3-BE4D-C2D62E642252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9A0D828B-A015-46DC-8301-1ABE5F6C791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FF2729F-1079-4E87-8CB5-81CA9297EF7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Schrikken, met zoveel punten. Komt ook niet vaak voor.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ondanks de vele punten, hoeven wij niet van ons biedsysteem af te wijken. Dus kijk nog eens goed naar de hand en vergeet de vele punten.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C9A20758-45EB-44E1-877F-0ABEDE28D8C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4639C16-E28B-491F-9B09-A05D0FF4863B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BF766CD-531B-436D-9FCF-F5B8C6173AAF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76BB415B-B0D1-4D0D-82D2-8F9DBE2EF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563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C2180D1F-C287-44FA-A0F3-A6433268810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19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74166A01-57BF-4CA2-A0C5-721B6CBBF6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F7714D7-451E-46FD-A2AD-364D31506A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1A73BCAB-F1B2-4818-8579-0ED45114AC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E516202B-F850-40D6-A152-8D76D8DE4E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21FB31EC-0A22-428E-A37F-BAC623C876C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6BEC99-AF1C-4126-8E75-26C3CE609C75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Dit komt niet zo vaak voor, maar ook met veel punten, gewoon volgens afspraak bieden. Nu dus gewoon Stayman, want dat bieden wij vanaf 8 punten. En dat klopt.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17D7BBB-B56B-4B88-9F0A-87D7BD48D95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0BCC0D4A-194D-4DA7-96EB-80810F9B2FF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7E7F9C9-647B-4777-B5ED-A9BEF2C1A28D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ACAE178-009C-45E2-851B-AC8F6D7549E4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60072621-088D-439B-83C4-6F6C28487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563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0007AF0C-62AB-4F2D-9E39-E64DDA631B7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19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6C463BC2-6143-4A99-AF01-0BBCE0F671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CA277150-9FCF-4C22-B7E8-85E5D4350E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1B022D4B-B1C7-4C0F-B50D-91919D1C38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08390B29-26B4-4336-BABB-3BEBCAEE5A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21AD89C-6669-453F-A607-C09F2EA277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8000" y="32148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6FC34BC-5644-4F9C-9547-A45D03E00B8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3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5-Bieden - Les 4 </a:t>
            </a:r>
            <a:b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bod na 1 SA Opening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11DD0E5-4E58-4C88-A5BF-F71D6859F7C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FDF7E61-FC8C-414D-8710-CFCBB424C978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8 punten en minimaal een 4-kaart hoog mogen wij Stayman bieden. Prima.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1ECF024-7BBA-4542-951D-B3C363614F5F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3" name="Rond diagonale hoek rechthoek 17">
            <a:extLst>
              <a:ext uri="{FF2B5EF4-FFF2-40B4-BE49-F238E27FC236}">
                <a16:creationId xmlns:a16="http://schemas.microsoft.com/office/drawing/2014/main" id="{861E679C-31CF-4E1B-B186-FDB0B7BAA79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3752AEA-445A-4765-BE96-61BA4CC9EC64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50297B3-BBAE-41F2-8D1A-A13427176E62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graphicFrame>
        <p:nvGraphicFramePr>
          <p:cNvPr id="19" name="Tabel 18">
            <a:extLst>
              <a:ext uri="{FF2B5EF4-FFF2-40B4-BE49-F238E27FC236}">
                <a16:creationId xmlns:a16="http://schemas.microsoft.com/office/drawing/2014/main" id="{BDE74CD3-3079-4B6D-82B3-5416B2F60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94029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0" name="Rechthoek 19">
            <a:extLst>
              <a:ext uri="{FF2B5EF4-FFF2-40B4-BE49-F238E27FC236}">
                <a16:creationId xmlns:a16="http://schemas.microsoft.com/office/drawing/2014/main" id="{FD566A55-9245-42B7-84F7-55D11B5729B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BD3FCA70-76C0-44B2-97FD-B687122B06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AF2DA3D-429B-4BE0-8027-6DC091DFD6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7F57B7BF-B729-478B-B2AD-EEC29E1C0E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7C386900-D1EA-4FDF-90CA-93D78C837A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BCCADF16-C13F-4AAF-A6F0-E39FB25C4F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6408" y="3213228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4F5C5461-7AED-41DF-B699-2726A0F8D5E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0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4" name="Tabel 173">
            <a:extLst>
              <a:ext uri="{FF2B5EF4-FFF2-40B4-BE49-F238E27FC236}">
                <a16:creationId xmlns:a16="http://schemas.microsoft.com/office/drawing/2014/main" id="{466CAD47-148B-4BE0-9783-31FCE2651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927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5" name="Rechthoek 174">
            <a:extLst>
              <a:ext uri="{FF2B5EF4-FFF2-40B4-BE49-F238E27FC236}">
                <a16:creationId xmlns:a16="http://schemas.microsoft.com/office/drawing/2014/main" id="{957D6405-AE71-4209-AE27-E4B8630C7E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CC059A0E-2E45-43E1-AD3F-D73DD4BA29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8EC9DD7D-7674-4886-AC3B-FF1ED399D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1A8F6B3B-4074-4284-AF90-A640738AB4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BDD66D1-89CC-4DE6-803F-B93FA3435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876A4AA2-DDA4-4FF1-BA30-0DD09C1AF38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2052D193-D368-4622-9A6A-ADF8EA8501D3}"/>
              </a:ext>
            </a:extLst>
          </p:cNvPr>
          <p:cNvSpPr txBox="1"/>
          <p:nvPr/>
        </p:nvSpPr>
        <p:spPr>
          <a:xfrm>
            <a:off x="3101236" y="2027068"/>
            <a:ext cx="30853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Mijn partner opent  met 1 SA.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59B82513-DE6A-4C5E-813B-1503C6862E00}"/>
              </a:ext>
            </a:extLst>
          </p:cNvPr>
          <p:cNvSpPr txBox="1"/>
          <p:nvPr/>
        </p:nvSpPr>
        <p:spPr>
          <a:xfrm>
            <a:off x="2753912" y="2437851"/>
            <a:ext cx="378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onderstaande hand?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1E1F2D3-9BD5-4692-A0BE-6370530A534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6981</Words>
  <Application>Microsoft Office PowerPoint</Application>
  <PresentationFormat>Diavoorstelling (4:3)</PresentationFormat>
  <Paragraphs>2333</Paragraphs>
  <Slides>78</Slides>
  <Notes>78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1077</cp:revision>
  <dcterms:created xsi:type="dcterms:W3CDTF">2012-09-16T12:51:46Z</dcterms:created>
  <dcterms:modified xsi:type="dcterms:W3CDTF">2025-01-31T13:53:52Z</dcterms:modified>
</cp:coreProperties>
</file>