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8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4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4.png"/><Relationship Id="rId4" Type="http://schemas.openxmlformats.org/officeDocument/2006/relationships/slide" Target="slide15.xml"/><Relationship Id="rId9" Type="http://schemas.openxmlformats.org/officeDocument/2006/relationships/image" Target="../media/image6.png"/><Relationship Id="rId1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4.xml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4.xml"/><Relationship Id="rId9" Type="http://schemas.openxmlformats.org/officeDocument/2006/relationships/image" Target="../media/image7.png"/><Relationship Id="rId1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7.png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5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4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slide" Target="slide3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9.xml"/><Relationship Id="rId9" Type="http://schemas.openxmlformats.org/officeDocument/2006/relationships/image" Target="../media/image7.png"/><Relationship Id="rId14" Type="http://schemas.openxmlformats.org/officeDocument/2006/relationships/slide" Target="slide38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6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7.xml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1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5.png"/><Relationship Id="rId5" Type="http://schemas.openxmlformats.org/officeDocument/2006/relationships/slide" Target="slide2.xml"/><Relationship Id="rId10" Type="http://schemas.openxmlformats.org/officeDocument/2006/relationships/image" Target="../media/image4.png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slide" Target="slide74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2915816" y="2877716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Zwakke 2 openingen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rgbClr val="244D10"/>
                </a:solidFill>
                <a:latin typeface="Copperplate Gothic Light" panose="020E0507020206020404" pitchFamily="34" charset="0"/>
              </a:rPr>
              <a:t>Blackwood</a:t>
            </a:r>
            <a:endParaRPr lang="nl-NL" sz="2000" dirty="0">
              <a:solidFill>
                <a:srgbClr val="244D10"/>
              </a:solidFill>
              <a:latin typeface="Copperplate Gothic Light" panose="020E05070202060204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Antwoorden 0-3, 1-4,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Heren gestroomlijnd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5 - Bieden - 1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e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Bij 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1 Sans Atout geboden, dan klopt dat wel met het punten aantal van 8, maar is niet volgens afspraak.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afspraak is, dat iedere 4-kaart biedbaar is.</a:t>
            </a:r>
          </a:p>
        </p:txBody>
      </p:sp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4B933525-A054-46AF-AAA8-8B1148CDF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0010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D5ED3A0B-4C46-4D31-A2EE-B42840060DD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734869F-2AEC-47A2-BF79-6E841C1011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EA49DEE-93EA-43E2-9BD3-2E655D71A0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D03E3CE-BB42-4ADA-9204-A379276145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F41BC3D-2545-428B-839E-EA72409D68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89C9840-3848-448C-8CED-EC0D66A7017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7481213-E97D-4D6F-A111-1DE83A79F3B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0C9AC42-C09A-49EF-A186-5217CD2852E0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BF63540-8BB9-4284-8494-51245BABE0B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EE32F608-5EAB-4F86-ADD3-5541D4C559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9CEE6BAB-C7F6-4434-8E09-C56690BCE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gezien. Ruiten is de enige kleur die ja kan bieden met deze hand, na de 1 klaveren.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3249D7CB-E98E-476B-BC11-69E953F4D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0010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FE3DB8B9-42A6-4BFE-B95A-F11959EA896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6CDF039-B864-4E7A-8B82-497F5F2AB1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959ED3C-A006-408D-BA7B-9FE6D5D953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AB89793-EB1A-4514-9D33-E0197DEB50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2855C22A-1066-41A4-9471-B090AD1A35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DFC5CC4C-14EB-42C2-B34B-B56A5C45AB6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9C69E009-AC26-4510-A982-39676EF7EA4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630A9FD-0F0A-4A4C-8FD1-2D303680614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F009124C-445A-4D5A-A23C-4604EFDAED5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B17A274-8822-4E70-8C24-A47DCCB5EA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9C2FA511-F424-4200-ADD3-2E6F8C0AE1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CC3C1688-C8D2-4244-A76B-E49D3BFF72C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8260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4" name="Rond diagonale hoek rechthoek 17">
            <a:extLst>
              <a:ext uri="{FF2B5EF4-FFF2-40B4-BE49-F238E27FC236}">
                <a16:creationId xmlns:a16="http://schemas.microsoft.com/office/drawing/2014/main" id="{A4099590-738C-4ADD-BA23-3D9BF3C1C14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5" name="Tekstvak 94">
            <a:extLst>
              <a:ext uri="{FF2B5EF4-FFF2-40B4-BE49-F238E27FC236}">
                <a16:creationId xmlns:a16="http://schemas.microsoft.com/office/drawing/2014/main" id="{1822FC57-EA8A-42DA-93C0-00186523462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87F8B57D-A5B2-4100-8662-5CEBBE6FB2B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97" name="Tekstvak 96">
            <a:extLst>
              <a:ext uri="{FF2B5EF4-FFF2-40B4-BE49-F238E27FC236}">
                <a16:creationId xmlns:a16="http://schemas.microsoft.com/office/drawing/2014/main" id="{7497D04B-B9CA-4F81-8691-8283126D0FB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99D8C3AA-9914-44CB-82D0-C6F88A5CD9C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51E5F445-1809-4A23-8E0E-5361CD21A0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sp>
        <p:nvSpPr>
          <p:cNvPr id="173" name="Rechthoek 172">
            <a:hlinkClick r:id="rId12" action="ppaction://hlinksldjump"/>
            <a:extLst>
              <a:ext uri="{FF2B5EF4-FFF2-40B4-BE49-F238E27FC236}">
                <a16:creationId xmlns:a16="http://schemas.microsoft.com/office/drawing/2014/main" id="{DCD17959-493D-4258-B3B8-5ACD6A47476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74" name="Rechthoek 173">
            <a:hlinkClick r:id="rId12" action="ppaction://hlinksldjump"/>
            <a:extLst>
              <a:ext uri="{FF2B5EF4-FFF2-40B4-BE49-F238E27FC236}">
                <a16:creationId xmlns:a16="http://schemas.microsoft.com/office/drawing/2014/main" id="{7DBEB6E9-9CE1-42A1-B000-7D54983FEB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5" name="Rechthoek 174">
            <a:hlinkClick r:id="rId12" action="ppaction://hlinksldjump"/>
            <a:extLst>
              <a:ext uri="{FF2B5EF4-FFF2-40B4-BE49-F238E27FC236}">
                <a16:creationId xmlns:a16="http://schemas.microsoft.com/office/drawing/2014/main" id="{FC214FC3-6648-430C-AFAA-4C111B01CC6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2" name="Rechthoek 181">
            <a:hlinkClick r:id="rId13" action="ppaction://hlinksldjump"/>
            <a:extLst>
              <a:ext uri="{FF2B5EF4-FFF2-40B4-BE49-F238E27FC236}">
                <a16:creationId xmlns:a16="http://schemas.microsoft.com/office/drawing/2014/main" id="{C0C0C915-0930-4C34-81F3-FE6D7C012C8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83" name="Rechthoek 182">
            <a:hlinkClick r:id="rId13" action="ppaction://hlinksldjump"/>
            <a:extLst>
              <a:ext uri="{FF2B5EF4-FFF2-40B4-BE49-F238E27FC236}">
                <a16:creationId xmlns:a16="http://schemas.microsoft.com/office/drawing/2014/main" id="{90DCE2D9-8110-4714-848C-A91509426C0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84" name="Rechthoek 183">
            <a:hlinkClick r:id="rId12" action="ppaction://hlinksldjump"/>
            <a:extLst>
              <a:ext uri="{FF2B5EF4-FFF2-40B4-BE49-F238E27FC236}">
                <a16:creationId xmlns:a16="http://schemas.microsoft.com/office/drawing/2014/main" id="{377259E8-9A37-4C4B-A1FE-3E6E260AF23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85" name="Rechthoek 18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C48DD54-0F43-4BA1-A0DE-9B4453C4B5B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86" name="Rechthoek 185">
            <a:hlinkClick r:id="rId12" action="ppaction://hlinksldjump"/>
            <a:extLst>
              <a:ext uri="{FF2B5EF4-FFF2-40B4-BE49-F238E27FC236}">
                <a16:creationId xmlns:a16="http://schemas.microsoft.com/office/drawing/2014/main" id="{D55654B4-9DBF-426A-99D3-BC4B517FAA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87" name="Rechthoek 186">
            <a:hlinkClick r:id="rId12" action="ppaction://hlinksldjump"/>
            <a:extLst>
              <a:ext uri="{FF2B5EF4-FFF2-40B4-BE49-F238E27FC236}">
                <a16:creationId xmlns:a16="http://schemas.microsoft.com/office/drawing/2014/main" id="{8637AD48-6BD4-42AE-880E-AA2F4DF24DD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88" name="Rechthoek 187">
            <a:hlinkClick r:id="rId12" action="ppaction://hlinksldjump"/>
            <a:extLst>
              <a:ext uri="{FF2B5EF4-FFF2-40B4-BE49-F238E27FC236}">
                <a16:creationId xmlns:a16="http://schemas.microsoft.com/office/drawing/2014/main" id="{0DE13C9F-272F-4C98-98B5-6E9F3AA73D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9" name="Rechthoek 188">
            <a:hlinkClick r:id="rId12" action="ppaction://hlinksldjump"/>
            <a:extLst>
              <a:ext uri="{FF2B5EF4-FFF2-40B4-BE49-F238E27FC236}">
                <a16:creationId xmlns:a16="http://schemas.microsoft.com/office/drawing/2014/main" id="{4C454892-2E48-4D11-A08F-3228622DAAD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0" name="Rechthoek 189">
            <a:hlinkClick r:id="rId14" action="ppaction://hlinksldjump"/>
            <a:extLst>
              <a:ext uri="{FF2B5EF4-FFF2-40B4-BE49-F238E27FC236}">
                <a16:creationId xmlns:a16="http://schemas.microsoft.com/office/drawing/2014/main" id="{6BABB3D9-052E-4F84-B1B2-7D123785FF7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1" name="Rechthoek 190">
            <a:hlinkClick r:id="rId12" action="ppaction://hlinksldjump"/>
            <a:extLst>
              <a:ext uri="{FF2B5EF4-FFF2-40B4-BE49-F238E27FC236}">
                <a16:creationId xmlns:a16="http://schemas.microsoft.com/office/drawing/2014/main" id="{9052E846-5C3E-4E0B-94F7-DE7204DD91BB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92" name="Rechthoek 191">
            <a:hlinkClick r:id="rId12" action="ppaction://hlinksldjump"/>
            <a:extLst>
              <a:ext uri="{FF2B5EF4-FFF2-40B4-BE49-F238E27FC236}">
                <a16:creationId xmlns:a16="http://schemas.microsoft.com/office/drawing/2014/main" id="{883204A8-0206-46CE-85C8-C8E6C13CB65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93" name="Rechthoek 192">
            <a:hlinkClick r:id="rId12" action="ppaction://hlinksldjump"/>
            <a:extLst>
              <a:ext uri="{FF2B5EF4-FFF2-40B4-BE49-F238E27FC236}">
                <a16:creationId xmlns:a16="http://schemas.microsoft.com/office/drawing/2014/main" id="{FE32437B-7AF9-4B85-82F9-9473DE4662E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4" name="Rechthoek 193">
            <a:hlinkClick r:id="rId12" action="ppaction://hlinksldjump"/>
            <a:extLst>
              <a:ext uri="{FF2B5EF4-FFF2-40B4-BE49-F238E27FC236}">
                <a16:creationId xmlns:a16="http://schemas.microsoft.com/office/drawing/2014/main" id="{DDDCFD39-7FFF-4660-A095-882F4342861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5" name="Rechthoek 194">
            <a:hlinkClick r:id="rId14" action="ppaction://hlinksldjump"/>
            <a:extLst>
              <a:ext uri="{FF2B5EF4-FFF2-40B4-BE49-F238E27FC236}">
                <a16:creationId xmlns:a16="http://schemas.microsoft.com/office/drawing/2014/main" id="{A8E57A6B-3628-4B84-8B1D-CBD78A3BEB0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6" name="Rechthoek 195">
            <a:hlinkClick r:id="rId12" action="ppaction://hlinksldjump"/>
            <a:extLst>
              <a:ext uri="{FF2B5EF4-FFF2-40B4-BE49-F238E27FC236}">
                <a16:creationId xmlns:a16="http://schemas.microsoft.com/office/drawing/2014/main" id="{EEEA5AE4-BE3F-419D-A5A1-D81828FBAA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97" name="Rechthoek 196">
            <a:hlinkClick r:id="rId12" action="ppaction://hlinksldjump"/>
            <a:extLst>
              <a:ext uri="{FF2B5EF4-FFF2-40B4-BE49-F238E27FC236}">
                <a16:creationId xmlns:a16="http://schemas.microsoft.com/office/drawing/2014/main" id="{9A88D96D-DC5C-42F7-B3A4-8A40048B97A7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98" name="Rechthoek 197">
            <a:hlinkClick r:id="rId12" action="ppaction://hlinksldjump"/>
            <a:extLst>
              <a:ext uri="{FF2B5EF4-FFF2-40B4-BE49-F238E27FC236}">
                <a16:creationId xmlns:a16="http://schemas.microsoft.com/office/drawing/2014/main" id="{FED5C7FC-324B-4150-9D68-8823DC110D1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9" name="Rechthoek 198">
            <a:hlinkClick r:id="rId12" action="ppaction://hlinksldjump"/>
            <a:extLst>
              <a:ext uri="{FF2B5EF4-FFF2-40B4-BE49-F238E27FC236}">
                <a16:creationId xmlns:a16="http://schemas.microsoft.com/office/drawing/2014/main" id="{41D0E5DC-E13C-43B4-AAA1-04F59B61DB3F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00" name="Rechthoek 199">
            <a:hlinkClick r:id="rId12" action="ppaction://hlinksldjump"/>
            <a:extLst>
              <a:ext uri="{FF2B5EF4-FFF2-40B4-BE49-F238E27FC236}">
                <a16:creationId xmlns:a16="http://schemas.microsoft.com/office/drawing/2014/main" id="{8468BEA1-23F7-46AE-A14E-D014CE12999B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01" name="Rechthoek 200">
            <a:hlinkClick r:id="rId12" action="ppaction://hlinksldjump"/>
            <a:extLst>
              <a:ext uri="{FF2B5EF4-FFF2-40B4-BE49-F238E27FC236}">
                <a16:creationId xmlns:a16="http://schemas.microsoft.com/office/drawing/2014/main" id="{BEAFE079-1C6E-49A9-B5E5-D9AC28786A5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02" name="Rechthoek 201">
            <a:hlinkClick r:id="rId12" action="ppaction://hlinksldjump"/>
            <a:extLst>
              <a:ext uri="{FF2B5EF4-FFF2-40B4-BE49-F238E27FC236}">
                <a16:creationId xmlns:a16="http://schemas.microsoft.com/office/drawing/2014/main" id="{83A29726-C5D8-4F7C-9C42-3613B9FA1A0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03" name="Rechthoek 202">
            <a:hlinkClick r:id="rId12" action="ppaction://hlinksldjump"/>
            <a:extLst>
              <a:ext uri="{FF2B5EF4-FFF2-40B4-BE49-F238E27FC236}">
                <a16:creationId xmlns:a16="http://schemas.microsoft.com/office/drawing/2014/main" id="{D22B25CC-202B-4C50-A389-8208CD39F76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12" action="ppaction://hlinksldjump"/>
            <a:extLst>
              <a:ext uri="{FF2B5EF4-FFF2-40B4-BE49-F238E27FC236}">
                <a16:creationId xmlns:a16="http://schemas.microsoft.com/office/drawing/2014/main" id="{8D0EDE2B-F77F-459C-BA1C-F7E22DF8EE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5" name="Rechthoek 204">
            <a:hlinkClick r:id="rId12" action="ppaction://hlinksldjump"/>
            <a:extLst>
              <a:ext uri="{FF2B5EF4-FFF2-40B4-BE49-F238E27FC236}">
                <a16:creationId xmlns:a16="http://schemas.microsoft.com/office/drawing/2014/main" id="{45C4F9B5-E9E5-4854-9FC9-5B6A9270A10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06" name="Rechthoek 205">
            <a:hlinkClick r:id="rId12" action="ppaction://hlinksldjump"/>
            <a:extLst>
              <a:ext uri="{FF2B5EF4-FFF2-40B4-BE49-F238E27FC236}">
                <a16:creationId xmlns:a16="http://schemas.microsoft.com/office/drawing/2014/main" id="{3880FFFF-394F-438F-8F2B-A1056B89FEAC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07" name="Rechthoek 206">
            <a:hlinkClick r:id="rId12" action="ppaction://hlinksldjump"/>
            <a:extLst>
              <a:ext uri="{FF2B5EF4-FFF2-40B4-BE49-F238E27FC236}">
                <a16:creationId xmlns:a16="http://schemas.microsoft.com/office/drawing/2014/main" id="{92195E75-896D-4D78-B103-A0182B23786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8" name="Rechthoek 207">
            <a:hlinkClick r:id="rId12" action="ppaction://hlinksldjump"/>
            <a:extLst>
              <a:ext uri="{FF2B5EF4-FFF2-40B4-BE49-F238E27FC236}">
                <a16:creationId xmlns:a16="http://schemas.microsoft.com/office/drawing/2014/main" id="{25919783-ED50-4C17-96ED-659FEB1306D7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9" name="Rechthoek 208">
            <a:hlinkClick r:id="rId12" action="ppaction://hlinksldjump"/>
            <a:extLst>
              <a:ext uri="{FF2B5EF4-FFF2-40B4-BE49-F238E27FC236}">
                <a16:creationId xmlns:a16="http://schemas.microsoft.com/office/drawing/2014/main" id="{2FE28695-0EE8-48EE-8844-9F572895B018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10" name="Rechthoek 209">
            <a:hlinkClick r:id="rId12" action="ppaction://hlinksldjump"/>
            <a:extLst>
              <a:ext uri="{FF2B5EF4-FFF2-40B4-BE49-F238E27FC236}">
                <a16:creationId xmlns:a16="http://schemas.microsoft.com/office/drawing/2014/main" id="{D4E86F6B-D971-42A4-AB4D-308A93D594E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11" name="Rechthoek 210">
            <a:hlinkClick r:id="rId12" action="ppaction://hlinksldjump"/>
            <a:extLst>
              <a:ext uri="{FF2B5EF4-FFF2-40B4-BE49-F238E27FC236}">
                <a16:creationId xmlns:a16="http://schemas.microsoft.com/office/drawing/2014/main" id="{6B1CE06F-E9E5-46D6-B7FC-A7BE3908FE8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12" name="Rechthoek 211">
            <a:hlinkClick r:id="rId12" action="ppaction://hlinksldjump"/>
            <a:extLst>
              <a:ext uri="{FF2B5EF4-FFF2-40B4-BE49-F238E27FC236}">
                <a16:creationId xmlns:a16="http://schemas.microsoft.com/office/drawing/2014/main" id="{9468BE8B-9AA3-4BFA-9FF2-231C643AD28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13" name="Rechthoek 212">
            <a:hlinkClick r:id="rId12" action="ppaction://hlinksldjump"/>
            <a:extLst>
              <a:ext uri="{FF2B5EF4-FFF2-40B4-BE49-F238E27FC236}">
                <a16:creationId xmlns:a16="http://schemas.microsoft.com/office/drawing/2014/main" id="{382E3850-B66F-4C4F-9A14-5DFD905F566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14" name="Rechthoek 213">
            <a:hlinkClick r:id="rId12" action="ppaction://hlinksldjump"/>
            <a:extLst>
              <a:ext uri="{FF2B5EF4-FFF2-40B4-BE49-F238E27FC236}">
                <a16:creationId xmlns:a16="http://schemas.microsoft.com/office/drawing/2014/main" id="{C629B6B3-DFC9-49C9-B15B-A0B866272297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15" name="Rechthoek 214">
            <a:hlinkClick r:id="rId12" action="ppaction://hlinksldjump"/>
            <a:extLst>
              <a:ext uri="{FF2B5EF4-FFF2-40B4-BE49-F238E27FC236}">
                <a16:creationId xmlns:a16="http://schemas.microsoft.com/office/drawing/2014/main" id="{EDB0B432-B68B-4D7D-BCD1-6B0C0ED9B941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16" name="Afbeelding 215">
            <a:hlinkClick r:id="rId12" action="ppaction://hlinksldjump"/>
            <a:extLst>
              <a:ext uri="{FF2B5EF4-FFF2-40B4-BE49-F238E27FC236}">
                <a16:creationId xmlns:a16="http://schemas.microsoft.com/office/drawing/2014/main" id="{B47F808F-9732-4847-8890-D59CABFF64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12" action="ppaction://hlinksldjump"/>
            <a:extLst>
              <a:ext uri="{FF2B5EF4-FFF2-40B4-BE49-F238E27FC236}">
                <a16:creationId xmlns:a16="http://schemas.microsoft.com/office/drawing/2014/main" id="{350EF896-3E95-4633-B35F-575FC5D832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12" action="ppaction://hlinksldjump"/>
            <a:extLst>
              <a:ext uri="{FF2B5EF4-FFF2-40B4-BE49-F238E27FC236}">
                <a16:creationId xmlns:a16="http://schemas.microsoft.com/office/drawing/2014/main" id="{A2E59712-159D-436C-A9AC-BD564C0AE9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12" action="ppaction://hlinksldjump"/>
            <a:extLst>
              <a:ext uri="{FF2B5EF4-FFF2-40B4-BE49-F238E27FC236}">
                <a16:creationId xmlns:a16="http://schemas.microsoft.com/office/drawing/2014/main" id="{1888CCF2-F04E-4C75-AD69-5F277892A5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12" action="ppaction://hlinksldjump"/>
            <a:extLst>
              <a:ext uri="{FF2B5EF4-FFF2-40B4-BE49-F238E27FC236}">
                <a16:creationId xmlns:a16="http://schemas.microsoft.com/office/drawing/2014/main" id="{1DD10AC8-D924-4C6B-99D7-D83592AC74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12" action="ppaction://hlinksldjump"/>
            <a:extLst>
              <a:ext uri="{FF2B5EF4-FFF2-40B4-BE49-F238E27FC236}">
                <a16:creationId xmlns:a16="http://schemas.microsoft.com/office/drawing/2014/main" id="{55CF6588-8CF3-4C11-8647-5407802B56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12" action="ppaction://hlinksldjump"/>
            <a:extLst>
              <a:ext uri="{FF2B5EF4-FFF2-40B4-BE49-F238E27FC236}">
                <a16:creationId xmlns:a16="http://schemas.microsoft.com/office/drawing/2014/main" id="{DB52B9F3-2587-496E-A699-AEE5DE75F4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23" name="Afbeelding 222">
            <a:hlinkClick r:id="rId14" action="ppaction://hlinksldjump"/>
            <a:extLst>
              <a:ext uri="{FF2B5EF4-FFF2-40B4-BE49-F238E27FC236}">
                <a16:creationId xmlns:a16="http://schemas.microsoft.com/office/drawing/2014/main" id="{969AFC6A-D7AE-4931-B5C2-ED683C9174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24" name="Afbeelding 223">
            <a:hlinkClick r:id="rId12" action="ppaction://hlinksldjump"/>
            <a:extLst>
              <a:ext uri="{FF2B5EF4-FFF2-40B4-BE49-F238E27FC236}">
                <a16:creationId xmlns:a16="http://schemas.microsoft.com/office/drawing/2014/main" id="{488C7ED7-7558-4D91-900F-DDA4F473C93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12" action="ppaction://hlinksldjump"/>
            <a:extLst>
              <a:ext uri="{FF2B5EF4-FFF2-40B4-BE49-F238E27FC236}">
                <a16:creationId xmlns:a16="http://schemas.microsoft.com/office/drawing/2014/main" id="{B4AC5FA5-28B7-4FF6-B1CF-A77CC4896FD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26" name="Afbeelding 225">
            <a:hlinkClick r:id="rId12" action="ppaction://hlinksldjump"/>
            <a:extLst>
              <a:ext uri="{FF2B5EF4-FFF2-40B4-BE49-F238E27FC236}">
                <a16:creationId xmlns:a16="http://schemas.microsoft.com/office/drawing/2014/main" id="{297A7794-B764-4535-9FFF-7BD4DB0A2F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12" action="ppaction://hlinksldjump"/>
            <a:extLst>
              <a:ext uri="{FF2B5EF4-FFF2-40B4-BE49-F238E27FC236}">
                <a16:creationId xmlns:a16="http://schemas.microsoft.com/office/drawing/2014/main" id="{02268BAE-D020-4BEB-8693-F4CFE9CF72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12" action="ppaction://hlinksldjump"/>
            <a:extLst>
              <a:ext uri="{FF2B5EF4-FFF2-40B4-BE49-F238E27FC236}">
                <a16:creationId xmlns:a16="http://schemas.microsoft.com/office/drawing/2014/main" id="{5F932B22-6A81-488E-A339-6284152EB3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12" action="ppaction://hlinksldjump"/>
            <a:extLst>
              <a:ext uri="{FF2B5EF4-FFF2-40B4-BE49-F238E27FC236}">
                <a16:creationId xmlns:a16="http://schemas.microsoft.com/office/drawing/2014/main" id="{2F3D34B5-9815-43F1-82D0-FBBE07FE8F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12" action="ppaction://hlinksldjump"/>
            <a:extLst>
              <a:ext uri="{FF2B5EF4-FFF2-40B4-BE49-F238E27FC236}">
                <a16:creationId xmlns:a16="http://schemas.microsoft.com/office/drawing/2014/main" id="{92F7921D-7B85-44D7-A4B4-16BCADA64F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31" name="Afbeelding 230">
            <a:hlinkClick r:id="rId12" action="ppaction://hlinksldjump"/>
            <a:extLst>
              <a:ext uri="{FF2B5EF4-FFF2-40B4-BE49-F238E27FC236}">
                <a16:creationId xmlns:a16="http://schemas.microsoft.com/office/drawing/2014/main" id="{C50BD2D2-7CB3-48B7-A3F1-E2423E9B71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32" name="Afbeelding 231">
            <a:hlinkClick r:id="rId12" action="ppaction://hlinksldjump"/>
            <a:extLst>
              <a:ext uri="{FF2B5EF4-FFF2-40B4-BE49-F238E27FC236}">
                <a16:creationId xmlns:a16="http://schemas.microsoft.com/office/drawing/2014/main" id="{D3CDDDF4-FC82-4C86-90A2-AE889D5AA19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12" action="ppaction://hlinksldjump"/>
            <a:extLst>
              <a:ext uri="{FF2B5EF4-FFF2-40B4-BE49-F238E27FC236}">
                <a16:creationId xmlns:a16="http://schemas.microsoft.com/office/drawing/2014/main" id="{CA6B4847-7BB9-471A-BBE9-A3BF1B6B14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34" name="Afbeelding 233">
            <a:hlinkClick r:id="rId14" action="ppaction://hlinksldjump"/>
            <a:extLst>
              <a:ext uri="{FF2B5EF4-FFF2-40B4-BE49-F238E27FC236}">
                <a16:creationId xmlns:a16="http://schemas.microsoft.com/office/drawing/2014/main" id="{361AB800-C3DF-4EEC-BBA7-7E5FFBB254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2F2E23C9-55F3-483A-9F6B-639360BAD0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36" name="Afbeelding 235">
            <a:hlinkClick r:id="rId12" action="ppaction://hlinksldjump"/>
            <a:extLst>
              <a:ext uri="{FF2B5EF4-FFF2-40B4-BE49-F238E27FC236}">
                <a16:creationId xmlns:a16="http://schemas.microsoft.com/office/drawing/2014/main" id="{9FE855CA-2863-4629-9FEF-04C85A8119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37" name="Afbeelding 236">
            <a:hlinkClick r:id="rId12" action="ppaction://hlinksldjump"/>
            <a:extLst>
              <a:ext uri="{FF2B5EF4-FFF2-40B4-BE49-F238E27FC236}">
                <a16:creationId xmlns:a16="http://schemas.microsoft.com/office/drawing/2014/main" id="{22BCCE41-0229-404F-B72E-7A1AB1B69B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38" name="Afbeelding 237">
            <a:hlinkClick r:id="rId12" action="ppaction://hlinksldjump"/>
            <a:extLst>
              <a:ext uri="{FF2B5EF4-FFF2-40B4-BE49-F238E27FC236}">
                <a16:creationId xmlns:a16="http://schemas.microsoft.com/office/drawing/2014/main" id="{AC569F5B-16B9-419C-837D-9EF5FCF30E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39" name="Afbeelding 238">
            <a:hlinkClick r:id="rId12" action="ppaction://hlinksldjump"/>
            <a:extLst>
              <a:ext uri="{FF2B5EF4-FFF2-40B4-BE49-F238E27FC236}">
                <a16:creationId xmlns:a16="http://schemas.microsoft.com/office/drawing/2014/main" id="{428F27D7-B4BC-44EA-9824-29B0D74724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83D9DAA6-B6C0-48A1-8EB8-677579F72B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41" name="Afbeelding 240">
            <a:hlinkClick r:id="rId12" action="ppaction://hlinksldjump"/>
            <a:extLst>
              <a:ext uri="{FF2B5EF4-FFF2-40B4-BE49-F238E27FC236}">
                <a16:creationId xmlns:a16="http://schemas.microsoft.com/office/drawing/2014/main" id="{11F04AAE-1542-4D21-A2D2-0B0D33C45C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42" name="Rechthoek 241">
            <a:hlinkClick r:id="rId12" action="ppaction://hlinksldjump"/>
            <a:extLst>
              <a:ext uri="{FF2B5EF4-FFF2-40B4-BE49-F238E27FC236}">
                <a16:creationId xmlns:a16="http://schemas.microsoft.com/office/drawing/2014/main" id="{401F8B35-9DEE-4C48-AAF6-E74B31D844C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43" name="Afbeelding 242">
            <a:hlinkClick r:id="rId12" action="ppaction://hlinksldjump"/>
            <a:extLst>
              <a:ext uri="{FF2B5EF4-FFF2-40B4-BE49-F238E27FC236}">
                <a16:creationId xmlns:a16="http://schemas.microsoft.com/office/drawing/2014/main" id="{438C85C2-8F69-4D02-9959-7EAEEB0979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44" name="Rechthoek 243">
            <a:hlinkClick r:id="rId12" action="ppaction://hlinksldjump"/>
            <a:extLst>
              <a:ext uri="{FF2B5EF4-FFF2-40B4-BE49-F238E27FC236}">
                <a16:creationId xmlns:a16="http://schemas.microsoft.com/office/drawing/2014/main" id="{9CE897C0-BD6C-4251-B89D-0283145AA81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45" name="Rechthoek 244">
            <a:hlinkClick r:id="rId12" action="ppaction://hlinksldjump"/>
            <a:extLst>
              <a:ext uri="{FF2B5EF4-FFF2-40B4-BE49-F238E27FC236}">
                <a16:creationId xmlns:a16="http://schemas.microsoft.com/office/drawing/2014/main" id="{0C9BCACF-55FF-4DDF-8A2A-0D8F0D128CB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46" name="Rechthoek 245">
            <a:hlinkClick r:id="rId12" action="ppaction://hlinksldjump"/>
            <a:extLst>
              <a:ext uri="{FF2B5EF4-FFF2-40B4-BE49-F238E27FC236}">
                <a16:creationId xmlns:a16="http://schemas.microsoft.com/office/drawing/2014/main" id="{31C22A3A-DAB4-48AF-8CA5-9260C062766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47" name="Afbeelding 246">
            <a:hlinkClick r:id="rId12" action="ppaction://hlinksldjump"/>
            <a:extLst>
              <a:ext uri="{FF2B5EF4-FFF2-40B4-BE49-F238E27FC236}">
                <a16:creationId xmlns:a16="http://schemas.microsoft.com/office/drawing/2014/main" id="{DE99A065-3774-43D4-805B-B8D5FB3A1E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3C121224-EA77-49E7-8464-2184C4F119A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Ga niet op avontuur in de schoppen. Je hoeft de tegenpartij niet te vertellen dat u een 4-kaartt schoppen heeft. Wat wel moet doen, zijn uw distributie punten tellen. En doet u dat goed, dan weet u wat het bod moet zijn.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8D3FC87E-101C-4AB6-8B1D-051BA01C1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184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A37901A2-CAB5-4D9B-AFA3-C5AB9134A09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A6B6A296-8716-4BFF-B421-9262C804FE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26855FB0-86EA-42D3-BEB3-5ABACC3ED9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267AFFD-CD99-4268-963D-1F584DC860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1BCFF905-DA60-4E07-9A51-6E050B91796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9BA5E567-B46C-4E3C-AEDA-4C85E189752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5E49678-576D-4D82-8914-54D312F140A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596708E-30F6-4040-BBBF-8C23EEA7230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14964FA3-2CD8-48F3-B75D-3688EB5C78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ED095C74-7F84-41EF-9259-99A8D3D667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sp>
        <p:nvSpPr>
          <p:cNvPr id="33" name="Tekstvak 32">
            <a:extLst>
              <a:ext uri="{FF2B5EF4-FFF2-40B4-BE49-F238E27FC236}">
                <a16:creationId xmlns:a16="http://schemas.microsoft.com/office/drawing/2014/main" id="{089359FF-2CF7-4651-91BA-174B508433A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 de distributie punten goed telt, dan komt in totaal aan 12 punten. Dat is ook een opening. Mooi geboden.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D68A1E3B-EFD0-4393-BF95-C9C6E2760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184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A036542A-04AF-4CBD-B878-FD12D1BA2B0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177157C5-D44F-43ED-8120-4F937D95FD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766A7B04-C857-451B-9CC9-22E9707F04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DBD31B8E-A6F4-46C5-A608-971C665B1E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C5ED9E82-F412-44D3-968A-C3BD7C84B49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1F874ECD-0E85-43C1-A9AB-56DC7387C678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5D09CF6B-F66F-46E5-B4EF-B07DEE3325C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2705E3D-9A89-4890-B41F-BBEE198B567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9F1D9220-0003-4671-AE28-E1326A9963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6BB0B312-7656-4D88-B19F-6FC05D5206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C702FB60-4329-4FCE-8DF6-FAFFCBA34F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19051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45E2156-A55F-495C-9BA7-9422026FDFF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0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89" name="Tabel 188">
            <a:extLst>
              <a:ext uri="{FF2B5EF4-FFF2-40B4-BE49-F238E27FC236}">
                <a16:creationId xmlns:a16="http://schemas.microsoft.com/office/drawing/2014/main" id="{79F1105C-7F67-4A34-893C-F7D2A5036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5956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0" name="Rechthoek 189">
            <a:extLst>
              <a:ext uri="{FF2B5EF4-FFF2-40B4-BE49-F238E27FC236}">
                <a16:creationId xmlns:a16="http://schemas.microsoft.com/office/drawing/2014/main" id="{9E95E0B5-5DB9-4408-B55E-D95F8597FD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91" name="Afbeelding 190">
            <a:extLst>
              <a:ext uri="{FF2B5EF4-FFF2-40B4-BE49-F238E27FC236}">
                <a16:creationId xmlns:a16="http://schemas.microsoft.com/office/drawing/2014/main" id="{8D1D9DC4-C113-4B82-8D1F-4025F0EF5C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extLst>
              <a:ext uri="{FF2B5EF4-FFF2-40B4-BE49-F238E27FC236}">
                <a16:creationId xmlns:a16="http://schemas.microsoft.com/office/drawing/2014/main" id="{FBA4E949-BC63-43B9-B5D0-314597DE2B8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extLst>
              <a:ext uri="{FF2B5EF4-FFF2-40B4-BE49-F238E27FC236}">
                <a16:creationId xmlns:a16="http://schemas.microsoft.com/office/drawing/2014/main" id="{68DBC7A8-4A4A-4751-B533-BB6A86881B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4" name="Afbeelding 193">
            <a:extLst>
              <a:ext uri="{FF2B5EF4-FFF2-40B4-BE49-F238E27FC236}">
                <a16:creationId xmlns:a16="http://schemas.microsoft.com/office/drawing/2014/main" id="{B3AE1CFF-8D1F-44A4-BD69-A42B195BF9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5A15A87D-2301-4523-8483-49746279432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2B5FAF1E-D847-4C08-BB6C-FCDA53088657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EF01A2E9-2FA2-4A37-AA1D-7298C879C71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953D751E-493E-4E2B-8271-73A88F856A6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AB6F97CA-2137-45A9-83D5-1A01D27F1D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02EC0C26-E34E-4C15-8732-78A8A504317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4 harten ligt voor de hand en zelfs 3 Sans Atout ook nog wel, maar…… U hebt samen met uw partner minimaal 28 punten. Ga op onderzoek uit of dat er niet meer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tip die u krijgt. Ga zuinig om met uw biedruimte.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CEF9350A-62AA-4C4B-821C-2CC0897B61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533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F385A055-23B1-4ADD-9FF0-28D65D49F72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4FB4E628-40D7-4599-ACF7-2B8A091EE0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1F7F6736-1C91-4465-8892-41639743E2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C07D475-6C4E-45AC-9D7B-7EC7328E74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F47574B-0B41-403D-8CF5-E20A1C67BC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AEC36226-BB42-4AF7-91AE-7393AA61424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A8A13722-4A54-4D45-BD6B-2C6695AB10C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6E36A067-067F-40E0-ACAD-4BB3067197C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103D7C1-8A69-41A2-9350-0EE53597073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5B0D16A6-A1E8-4327-8CDE-CA45DE3332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370AB102-C5DE-4A61-8332-8E8634D0AE2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32039" y="357942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Dat is fantastisch geboden. Biedt ik meteen 4 harten, wat zou kunnen, dan past mijn partner. Nu kan ik onderzoek doen naar een groot of kleine slem.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7433E81E-4E91-4C36-905B-266249592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533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154608D2-2B92-43EB-B77D-44A7D269B2C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C56DA7F5-16D8-43DD-867D-26A3E9DAC6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1F1A1F8-D1EB-4576-8F0F-968C0A59C1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28AD7FB-8672-4BCF-8937-D0682D49F7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56AB7BCA-E357-4E45-B67D-9BD7867764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59823B31-5D53-4D53-8CAC-A9D0371393F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57C54C9B-069B-47AC-ACA8-2C1D9FDCEBE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D71D2B9-D07C-4449-9D9B-F351506EF52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07BD5F71-21B9-45C6-AABD-DF505CA27B5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78EDB347-B5CF-4354-BF16-53A0638882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40400"/>
            <a:ext cx="213378" cy="190517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A2D49874-36BF-4A3A-9C1E-E52AA80665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5" name="Tekstvak 34">
            <a:extLst>
              <a:ext uri="{FF2B5EF4-FFF2-40B4-BE49-F238E27FC236}">
                <a16:creationId xmlns:a16="http://schemas.microsoft.com/office/drawing/2014/main" id="{78781594-AEE4-4AD5-BEA1-B860EF62FF7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10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10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10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7313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D1ED5198-3086-4F0C-8CE6-50D5E9F4D15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9ACED173-ADE9-4B99-963E-2B1E7C9E241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E1BA8C00-8DBB-41AB-8940-24878098EC8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FBDDE5E0-4B0F-44E2-A024-603B8649862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87CFC2AE-F09E-4326-BAB4-EE4D32AFA82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4DC1A974-05E3-4B45-BA9D-57A244AFD53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Ruiten is niet goed, U heeft een klaveren fit.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nadeel is wel, wanneer u 2 klaveren biedt, dan wordt u gegarandeerd uitgeboden door te tegenpartij in een hoge kleur. Tel uw distributie punten en hou er rekening mee dat u samen 27 punten moet hebben, om 5 klaveren te kunnen maken.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4D6D1ABC-8B8D-40F8-B474-0F7EFCFF8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844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0B5AA77F-0E7D-4C2E-8E25-F0075833C34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C00180F5-0DB0-4DC8-80E4-C106DBF3A2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66D9F061-A7FD-4FC2-AEC2-30EB3D053F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E0BBD72A-1522-4C7B-AEDA-0CB62FACBC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950683FD-4351-47AC-A33F-84773AEAB5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9" name="Rond diagonale hoek rechthoek 17">
            <a:extLst>
              <a:ext uri="{FF2B5EF4-FFF2-40B4-BE49-F238E27FC236}">
                <a16:creationId xmlns:a16="http://schemas.microsoft.com/office/drawing/2014/main" id="{20613E98-DB1B-4B3A-AE02-C4C5A089780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1A93CEA2-4ED7-44D2-B485-08A633CBE58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CE35894D-FB27-407F-98FE-4379AD36B1F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9E7B719-B545-44B5-8F02-6FBA850F237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4C4C6F96-DE42-42FB-A756-AD8815C6D5E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5F7B3823-59D5-456A-A0C6-D7F201BFAD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1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e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 bij 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A92E887-93E5-43C5-A6A1-CD89798FF386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28D6D449-9C7F-4A9B-B3D6-FB1D572ED08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E5DDA5B8-B7F9-4245-AC59-20CC7C50405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6-kaart klaveren heeft u samen met uw partner, heeft u minimaal 8 troeven. Daarbij telt u al uw distributie punten, dan komt u aan 12. Samen een opening, maar ik heb voor een lage kleur 27 punten nodig. Daarom 4 klaveren. Partner heb je 14 of 15 punten, dan 5 klaveren en anders passen.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25FF6B66-3CB4-471D-B1CB-D8EB76446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844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19C757A6-C67A-43C3-87D8-B769C0279F3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1A6810BF-2211-48E9-96D4-118485C58C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7D8F506-D667-43AB-A984-2C03C1DFFE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1FAAD78-30D9-44EC-B443-FD5C7E53BA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0E81F6F4-8C5A-43F0-B23D-1F6DA365C3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9A0A2DC5-5F10-4B16-A5CA-098663AE1DE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ACFE1CC2-42D7-4CC7-8FB7-DB93005FB70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9845E885-4EF6-4083-A884-9063334C52A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7BE51DCE-3836-40F4-B3C7-5B048FF6D37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A2C91AB1-2458-4798-9548-395780B2037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45" name="Afbeelding 44">
            <a:extLst>
              <a:ext uri="{FF2B5EF4-FFF2-40B4-BE49-F238E27FC236}">
                <a16:creationId xmlns:a16="http://schemas.microsoft.com/office/drawing/2014/main" id="{C1F1B28A-DC86-4893-A758-6CD0034B23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07705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D150F570-137F-4AE7-8D3C-D06D8B47DA9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F78FB31E-C58C-4AFE-8ECD-68742011633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47D4166F-549B-4D1D-BEDA-55DBFF01C12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6A2C4349-67F1-4D68-B1F8-23DC3878BDC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3" name="Afbeelding 122">
            <a:extLst>
              <a:ext uri="{FF2B5EF4-FFF2-40B4-BE49-F238E27FC236}">
                <a16:creationId xmlns:a16="http://schemas.microsoft.com/office/drawing/2014/main" id="{394D5962-21F4-47B0-9DF5-BD0F9E0B21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128" name="Rechthoek 127">
            <a:hlinkClick r:id="rId12" action="ppaction://hlinksldjump"/>
            <a:extLst>
              <a:ext uri="{FF2B5EF4-FFF2-40B4-BE49-F238E27FC236}">
                <a16:creationId xmlns:a16="http://schemas.microsoft.com/office/drawing/2014/main" id="{D5854D76-2129-4246-9086-A29B1A2D174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68" name="Rechthoek 167">
            <a:hlinkClick r:id="rId12" action="ppaction://hlinksldjump"/>
            <a:extLst>
              <a:ext uri="{FF2B5EF4-FFF2-40B4-BE49-F238E27FC236}">
                <a16:creationId xmlns:a16="http://schemas.microsoft.com/office/drawing/2014/main" id="{43C68564-8D86-42A4-B03E-9E4D7F8CD7AD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9" name="Rechthoek 168">
            <a:hlinkClick r:id="rId12" action="ppaction://hlinksldjump"/>
            <a:extLst>
              <a:ext uri="{FF2B5EF4-FFF2-40B4-BE49-F238E27FC236}">
                <a16:creationId xmlns:a16="http://schemas.microsoft.com/office/drawing/2014/main" id="{D0D8764C-8498-4D6C-B9C0-ED15828E489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0" name="Rechthoek 169">
            <a:hlinkClick r:id="rId13" action="ppaction://hlinksldjump"/>
            <a:extLst>
              <a:ext uri="{FF2B5EF4-FFF2-40B4-BE49-F238E27FC236}">
                <a16:creationId xmlns:a16="http://schemas.microsoft.com/office/drawing/2014/main" id="{26FF3932-B8A2-42C5-BF47-A179EE18E4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1" name="Rechthoek 170">
            <a:hlinkClick r:id="rId13" action="ppaction://hlinksldjump"/>
            <a:extLst>
              <a:ext uri="{FF2B5EF4-FFF2-40B4-BE49-F238E27FC236}">
                <a16:creationId xmlns:a16="http://schemas.microsoft.com/office/drawing/2014/main" id="{33E77CC2-8EDB-4033-9DBA-6764460E0DF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2" name="Rechthoek 171">
            <a:hlinkClick r:id="rId12" action="ppaction://hlinksldjump"/>
            <a:extLst>
              <a:ext uri="{FF2B5EF4-FFF2-40B4-BE49-F238E27FC236}">
                <a16:creationId xmlns:a16="http://schemas.microsoft.com/office/drawing/2014/main" id="{37CF6FC8-A60C-4F48-90B1-993539E9DBE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3" name="Rechthoek 17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6241FBC-ED92-4862-BF49-289C0D6A548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4" name="Rechthoek 173">
            <a:hlinkClick r:id="rId12" action="ppaction://hlinksldjump"/>
            <a:extLst>
              <a:ext uri="{FF2B5EF4-FFF2-40B4-BE49-F238E27FC236}">
                <a16:creationId xmlns:a16="http://schemas.microsoft.com/office/drawing/2014/main" id="{36BAB021-CD39-4998-BD5E-8C1D4040D70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12" action="ppaction://hlinksldjump"/>
            <a:extLst>
              <a:ext uri="{FF2B5EF4-FFF2-40B4-BE49-F238E27FC236}">
                <a16:creationId xmlns:a16="http://schemas.microsoft.com/office/drawing/2014/main" id="{9D5BD549-BA09-4D10-A216-6EE513D8731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6" name="Rechthoek 175">
            <a:hlinkClick r:id="rId12" action="ppaction://hlinksldjump"/>
            <a:extLst>
              <a:ext uri="{FF2B5EF4-FFF2-40B4-BE49-F238E27FC236}">
                <a16:creationId xmlns:a16="http://schemas.microsoft.com/office/drawing/2014/main" id="{174F0A4A-20CB-45A9-98D1-655852AB9D1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7" name="Rechthoek 176">
            <a:hlinkClick r:id="rId12" action="ppaction://hlinksldjump"/>
            <a:extLst>
              <a:ext uri="{FF2B5EF4-FFF2-40B4-BE49-F238E27FC236}">
                <a16:creationId xmlns:a16="http://schemas.microsoft.com/office/drawing/2014/main" id="{D2A56F5E-DCF9-4E75-AC82-DD6A716C74F5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8" name="Rechthoek 177">
            <a:hlinkClick r:id="rId12" action="ppaction://hlinksldjump"/>
            <a:extLst>
              <a:ext uri="{FF2B5EF4-FFF2-40B4-BE49-F238E27FC236}">
                <a16:creationId xmlns:a16="http://schemas.microsoft.com/office/drawing/2014/main" id="{185F853E-A7F4-42A3-83B7-FF57FF5C513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9" name="Rechthoek 178">
            <a:hlinkClick r:id="rId12" action="ppaction://hlinksldjump"/>
            <a:extLst>
              <a:ext uri="{FF2B5EF4-FFF2-40B4-BE49-F238E27FC236}">
                <a16:creationId xmlns:a16="http://schemas.microsoft.com/office/drawing/2014/main" id="{BBDAB5DA-74CF-44DE-823A-0E7CE9A7643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80" name="Rechthoek 179">
            <a:hlinkClick r:id="rId12" action="ppaction://hlinksldjump"/>
            <a:extLst>
              <a:ext uri="{FF2B5EF4-FFF2-40B4-BE49-F238E27FC236}">
                <a16:creationId xmlns:a16="http://schemas.microsoft.com/office/drawing/2014/main" id="{4ED10834-8801-4520-AEA1-6676290391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81" name="Rechthoek 180">
            <a:hlinkClick r:id="rId12" action="ppaction://hlinksldjump"/>
            <a:extLst>
              <a:ext uri="{FF2B5EF4-FFF2-40B4-BE49-F238E27FC236}">
                <a16:creationId xmlns:a16="http://schemas.microsoft.com/office/drawing/2014/main" id="{5687DEF9-4454-40FB-8C8B-57ECD926BE1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2" name="Rechthoek 181">
            <a:hlinkClick r:id="rId12" action="ppaction://hlinksldjump"/>
            <a:extLst>
              <a:ext uri="{FF2B5EF4-FFF2-40B4-BE49-F238E27FC236}">
                <a16:creationId xmlns:a16="http://schemas.microsoft.com/office/drawing/2014/main" id="{568106DC-DCCE-4A02-B407-DEDD35E59D7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3" name="Rechthoek 182">
            <a:hlinkClick r:id="rId12" action="ppaction://hlinksldjump"/>
            <a:extLst>
              <a:ext uri="{FF2B5EF4-FFF2-40B4-BE49-F238E27FC236}">
                <a16:creationId xmlns:a16="http://schemas.microsoft.com/office/drawing/2014/main" id="{2830FC4C-BFBF-41BD-BD48-220CC1549463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4" name="Rechthoek 183">
            <a:hlinkClick r:id="rId12" action="ppaction://hlinksldjump"/>
            <a:extLst>
              <a:ext uri="{FF2B5EF4-FFF2-40B4-BE49-F238E27FC236}">
                <a16:creationId xmlns:a16="http://schemas.microsoft.com/office/drawing/2014/main" id="{8D955914-3A8B-49D7-935F-34F80EB6527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85" name="Rechthoek 184">
            <a:hlinkClick r:id="rId12" action="ppaction://hlinksldjump"/>
            <a:extLst>
              <a:ext uri="{FF2B5EF4-FFF2-40B4-BE49-F238E27FC236}">
                <a16:creationId xmlns:a16="http://schemas.microsoft.com/office/drawing/2014/main" id="{7E87CBBD-5320-4C6C-9280-B49E8E8457E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86" name="Rechthoek 185">
            <a:hlinkClick r:id="rId12" action="ppaction://hlinksldjump"/>
            <a:extLst>
              <a:ext uri="{FF2B5EF4-FFF2-40B4-BE49-F238E27FC236}">
                <a16:creationId xmlns:a16="http://schemas.microsoft.com/office/drawing/2014/main" id="{764B0927-870E-4B41-AD4C-EE5B8FF7417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7" name="Rechthoek 186">
            <a:hlinkClick r:id="rId12" action="ppaction://hlinksldjump"/>
            <a:extLst>
              <a:ext uri="{FF2B5EF4-FFF2-40B4-BE49-F238E27FC236}">
                <a16:creationId xmlns:a16="http://schemas.microsoft.com/office/drawing/2014/main" id="{55CB5901-D14C-4526-A784-9E2DBAE39C7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88" name="Rechthoek 187">
            <a:hlinkClick r:id="rId12" action="ppaction://hlinksldjump"/>
            <a:extLst>
              <a:ext uri="{FF2B5EF4-FFF2-40B4-BE49-F238E27FC236}">
                <a16:creationId xmlns:a16="http://schemas.microsoft.com/office/drawing/2014/main" id="{CCCCC078-D55D-484C-BAF4-4EFD40B076F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89" name="Rechthoek 188">
            <a:hlinkClick r:id="rId12" action="ppaction://hlinksldjump"/>
            <a:extLst>
              <a:ext uri="{FF2B5EF4-FFF2-40B4-BE49-F238E27FC236}">
                <a16:creationId xmlns:a16="http://schemas.microsoft.com/office/drawing/2014/main" id="{CDEBA28D-EC8F-473A-A8B7-7ED4EF378B1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0" name="Rechthoek 189">
            <a:hlinkClick r:id="rId12" action="ppaction://hlinksldjump"/>
            <a:extLst>
              <a:ext uri="{FF2B5EF4-FFF2-40B4-BE49-F238E27FC236}">
                <a16:creationId xmlns:a16="http://schemas.microsoft.com/office/drawing/2014/main" id="{B47687AE-E813-4BA9-B7A3-D4AD6965971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12" action="ppaction://hlinksldjump"/>
            <a:extLst>
              <a:ext uri="{FF2B5EF4-FFF2-40B4-BE49-F238E27FC236}">
                <a16:creationId xmlns:a16="http://schemas.microsoft.com/office/drawing/2014/main" id="{690BC4EE-E831-419C-877C-FF220B28088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2" name="Rechthoek 191">
            <a:hlinkClick r:id="rId12" action="ppaction://hlinksldjump"/>
            <a:extLst>
              <a:ext uri="{FF2B5EF4-FFF2-40B4-BE49-F238E27FC236}">
                <a16:creationId xmlns:a16="http://schemas.microsoft.com/office/drawing/2014/main" id="{C8141C9C-3906-4663-A46B-7949D647A3A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12" action="ppaction://hlinksldjump"/>
            <a:extLst>
              <a:ext uri="{FF2B5EF4-FFF2-40B4-BE49-F238E27FC236}">
                <a16:creationId xmlns:a16="http://schemas.microsoft.com/office/drawing/2014/main" id="{E3A8F29B-6FFE-46CE-AE63-7323DA17F81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4" name="Rechthoek 193">
            <a:hlinkClick r:id="rId12" action="ppaction://hlinksldjump"/>
            <a:extLst>
              <a:ext uri="{FF2B5EF4-FFF2-40B4-BE49-F238E27FC236}">
                <a16:creationId xmlns:a16="http://schemas.microsoft.com/office/drawing/2014/main" id="{4B23937C-83ED-43E7-95CE-54BC99265F0C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5" name="Rechthoek 194">
            <a:hlinkClick r:id="rId12" action="ppaction://hlinksldjump"/>
            <a:extLst>
              <a:ext uri="{FF2B5EF4-FFF2-40B4-BE49-F238E27FC236}">
                <a16:creationId xmlns:a16="http://schemas.microsoft.com/office/drawing/2014/main" id="{793088B3-1F62-4EC7-B734-4A87611C9D8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6" name="Rechthoek 195">
            <a:hlinkClick r:id="rId12" action="ppaction://hlinksldjump"/>
            <a:extLst>
              <a:ext uri="{FF2B5EF4-FFF2-40B4-BE49-F238E27FC236}">
                <a16:creationId xmlns:a16="http://schemas.microsoft.com/office/drawing/2014/main" id="{2D6967E6-4BB1-4800-9F13-7826B93A9A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12" action="ppaction://hlinksldjump"/>
            <a:extLst>
              <a:ext uri="{FF2B5EF4-FFF2-40B4-BE49-F238E27FC236}">
                <a16:creationId xmlns:a16="http://schemas.microsoft.com/office/drawing/2014/main" id="{7D50FC64-0BEE-4357-A431-BC2F6E48002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8" name="Rechthoek 197">
            <a:hlinkClick r:id="rId12" action="ppaction://hlinksldjump"/>
            <a:extLst>
              <a:ext uri="{FF2B5EF4-FFF2-40B4-BE49-F238E27FC236}">
                <a16:creationId xmlns:a16="http://schemas.microsoft.com/office/drawing/2014/main" id="{89388D54-72A2-403E-A76F-3D82FD4BA6C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99" name="Rechthoek 198">
            <a:hlinkClick r:id="rId12" action="ppaction://hlinksldjump"/>
            <a:extLst>
              <a:ext uri="{FF2B5EF4-FFF2-40B4-BE49-F238E27FC236}">
                <a16:creationId xmlns:a16="http://schemas.microsoft.com/office/drawing/2014/main" id="{EC317ADD-502C-491A-B2CB-7CC303828B4C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0" name="Rechthoek 199">
            <a:hlinkClick r:id="rId14" action="ppaction://hlinksldjump"/>
            <a:extLst>
              <a:ext uri="{FF2B5EF4-FFF2-40B4-BE49-F238E27FC236}">
                <a16:creationId xmlns:a16="http://schemas.microsoft.com/office/drawing/2014/main" id="{E0596BCD-D523-4394-A195-166EA3EE2D6F}"/>
              </a:ext>
            </a:extLst>
          </p:cNvPr>
          <p:cNvSpPr/>
          <p:nvPr/>
        </p:nvSpPr>
        <p:spPr>
          <a:xfrm>
            <a:off x="8148025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1" name="Rechthoek 200">
            <a:hlinkClick r:id="rId12" action="ppaction://hlinksldjump"/>
            <a:extLst>
              <a:ext uri="{FF2B5EF4-FFF2-40B4-BE49-F238E27FC236}">
                <a16:creationId xmlns:a16="http://schemas.microsoft.com/office/drawing/2014/main" id="{66B6D780-1EB9-484C-84AF-C798A20D05F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2" name="Rechthoek 201">
            <a:hlinkClick r:id="rId12" action="ppaction://hlinksldjump"/>
            <a:extLst>
              <a:ext uri="{FF2B5EF4-FFF2-40B4-BE49-F238E27FC236}">
                <a16:creationId xmlns:a16="http://schemas.microsoft.com/office/drawing/2014/main" id="{C046B808-3053-45D8-954C-5EC20E4F3C2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3" name="Rechthoek 202">
            <a:hlinkClick r:id="rId12" action="ppaction://hlinksldjump"/>
            <a:extLst>
              <a:ext uri="{FF2B5EF4-FFF2-40B4-BE49-F238E27FC236}">
                <a16:creationId xmlns:a16="http://schemas.microsoft.com/office/drawing/2014/main" id="{978C57DB-E30B-4151-BD7D-83856A80726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4" name="Afbeelding 203">
            <a:hlinkClick r:id="rId12" action="ppaction://hlinksldjump"/>
            <a:extLst>
              <a:ext uri="{FF2B5EF4-FFF2-40B4-BE49-F238E27FC236}">
                <a16:creationId xmlns:a16="http://schemas.microsoft.com/office/drawing/2014/main" id="{8DA3E3FA-D914-4E9C-9556-D918F6EFBC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12" action="ppaction://hlinksldjump"/>
            <a:extLst>
              <a:ext uri="{FF2B5EF4-FFF2-40B4-BE49-F238E27FC236}">
                <a16:creationId xmlns:a16="http://schemas.microsoft.com/office/drawing/2014/main" id="{9AE422E6-C155-4707-AB5B-973B2C04035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12" action="ppaction://hlinksldjump"/>
            <a:extLst>
              <a:ext uri="{FF2B5EF4-FFF2-40B4-BE49-F238E27FC236}">
                <a16:creationId xmlns:a16="http://schemas.microsoft.com/office/drawing/2014/main" id="{101D34DF-8448-4FA1-9648-C20DE40CE4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12" action="ppaction://hlinksldjump"/>
            <a:extLst>
              <a:ext uri="{FF2B5EF4-FFF2-40B4-BE49-F238E27FC236}">
                <a16:creationId xmlns:a16="http://schemas.microsoft.com/office/drawing/2014/main" id="{BA5E51CE-519C-4FE1-A85B-8306F0323AA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12" action="ppaction://hlinksldjump"/>
            <a:extLst>
              <a:ext uri="{FF2B5EF4-FFF2-40B4-BE49-F238E27FC236}">
                <a16:creationId xmlns:a16="http://schemas.microsoft.com/office/drawing/2014/main" id="{ED0B9EC2-DE44-4003-98B7-EC65946F628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12" action="ppaction://hlinksldjump"/>
            <a:extLst>
              <a:ext uri="{FF2B5EF4-FFF2-40B4-BE49-F238E27FC236}">
                <a16:creationId xmlns:a16="http://schemas.microsoft.com/office/drawing/2014/main" id="{1FD12DEF-9A49-4EA9-BB13-6EC287BE26E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12" action="ppaction://hlinksldjump"/>
            <a:extLst>
              <a:ext uri="{FF2B5EF4-FFF2-40B4-BE49-F238E27FC236}">
                <a16:creationId xmlns:a16="http://schemas.microsoft.com/office/drawing/2014/main" id="{BD9CF5A0-1EB3-4EFA-96B9-5BCE4FD3F2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12" action="ppaction://hlinksldjump"/>
            <a:extLst>
              <a:ext uri="{FF2B5EF4-FFF2-40B4-BE49-F238E27FC236}">
                <a16:creationId xmlns:a16="http://schemas.microsoft.com/office/drawing/2014/main" id="{A11E432B-0986-482D-8799-0B536F0D51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12" action="ppaction://hlinksldjump"/>
            <a:extLst>
              <a:ext uri="{FF2B5EF4-FFF2-40B4-BE49-F238E27FC236}">
                <a16:creationId xmlns:a16="http://schemas.microsoft.com/office/drawing/2014/main" id="{0C34BF1F-6365-4648-BFA4-B82AEF2400F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3" name="Afbeelding 212">
            <a:hlinkClick r:id="rId12" action="ppaction://hlinksldjump"/>
            <a:extLst>
              <a:ext uri="{FF2B5EF4-FFF2-40B4-BE49-F238E27FC236}">
                <a16:creationId xmlns:a16="http://schemas.microsoft.com/office/drawing/2014/main" id="{3BA75358-ADDB-4A74-9D21-C5E3E66452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12" action="ppaction://hlinksldjump"/>
            <a:extLst>
              <a:ext uri="{FF2B5EF4-FFF2-40B4-BE49-F238E27FC236}">
                <a16:creationId xmlns:a16="http://schemas.microsoft.com/office/drawing/2014/main" id="{63CB0D97-C0A5-455F-A5FD-2B58967EC1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5" name="Afbeelding 214">
            <a:hlinkClick r:id="rId12" action="ppaction://hlinksldjump"/>
            <a:extLst>
              <a:ext uri="{FF2B5EF4-FFF2-40B4-BE49-F238E27FC236}">
                <a16:creationId xmlns:a16="http://schemas.microsoft.com/office/drawing/2014/main" id="{A8B72F8B-EC16-4C17-A7AA-51C177815C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12" action="ppaction://hlinksldjump"/>
            <a:extLst>
              <a:ext uri="{FF2B5EF4-FFF2-40B4-BE49-F238E27FC236}">
                <a16:creationId xmlns:a16="http://schemas.microsoft.com/office/drawing/2014/main" id="{831F3C05-DCE5-4429-9E54-87BFE89DA3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12" action="ppaction://hlinksldjump"/>
            <a:extLst>
              <a:ext uri="{FF2B5EF4-FFF2-40B4-BE49-F238E27FC236}">
                <a16:creationId xmlns:a16="http://schemas.microsoft.com/office/drawing/2014/main" id="{C8CD8ACA-CB7E-4D50-B69D-FF7B586A4C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12" action="ppaction://hlinksldjump"/>
            <a:extLst>
              <a:ext uri="{FF2B5EF4-FFF2-40B4-BE49-F238E27FC236}">
                <a16:creationId xmlns:a16="http://schemas.microsoft.com/office/drawing/2014/main" id="{29ACEF75-2CB0-4AEF-8DA3-371000088D1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12" action="ppaction://hlinksldjump"/>
            <a:extLst>
              <a:ext uri="{FF2B5EF4-FFF2-40B4-BE49-F238E27FC236}">
                <a16:creationId xmlns:a16="http://schemas.microsoft.com/office/drawing/2014/main" id="{0CB062E7-7A73-41A1-99D7-B537308C012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12" action="ppaction://hlinksldjump"/>
            <a:extLst>
              <a:ext uri="{FF2B5EF4-FFF2-40B4-BE49-F238E27FC236}">
                <a16:creationId xmlns:a16="http://schemas.microsoft.com/office/drawing/2014/main" id="{44510872-C929-4FBF-BAB9-4F6F87912F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12" action="ppaction://hlinksldjump"/>
            <a:extLst>
              <a:ext uri="{FF2B5EF4-FFF2-40B4-BE49-F238E27FC236}">
                <a16:creationId xmlns:a16="http://schemas.microsoft.com/office/drawing/2014/main" id="{0D1B3B2E-4874-4224-A63E-D5D20957EB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2" name="Afbeelding 221">
            <a:hlinkClick r:id="rId12" action="ppaction://hlinksldjump"/>
            <a:extLst>
              <a:ext uri="{FF2B5EF4-FFF2-40B4-BE49-F238E27FC236}">
                <a16:creationId xmlns:a16="http://schemas.microsoft.com/office/drawing/2014/main" id="{2807F07F-492D-4C2E-BE2D-EFA86B817D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12" action="ppaction://hlinksldjump"/>
            <a:extLst>
              <a:ext uri="{FF2B5EF4-FFF2-40B4-BE49-F238E27FC236}">
                <a16:creationId xmlns:a16="http://schemas.microsoft.com/office/drawing/2014/main" id="{41921FF2-D0DD-4FEC-94EF-5D34711021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12" action="ppaction://hlinksldjump"/>
            <a:extLst>
              <a:ext uri="{FF2B5EF4-FFF2-40B4-BE49-F238E27FC236}">
                <a16:creationId xmlns:a16="http://schemas.microsoft.com/office/drawing/2014/main" id="{1F9AA906-F6E9-42EE-A4D0-CD34D7567F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5" name="Afbeelding 224">
            <a:hlinkClick r:id="rId12" action="ppaction://hlinksldjump"/>
            <a:extLst>
              <a:ext uri="{FF2B5EF4-FFF2-40B4-BE49-F238E27FC236}">
                <a16:creationId xmlns:a16="http://schemas.microsoft.com/office/drawing/2014/main" id="{47BEDAF2-E5C9-42AA-9A66-97FB37BD45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12" action="ppaction://hlinksldjump"/>
            <a:extLst>
              <a:ext uri="{FF2B5EF4-FFF2-40B4-BE49-F238E27FC236}">
                <a16:creationId xmlns:a16="http://schemas.microsoft.com/office/drawing/2014/main" id="{68507DAD-4714-43E3-8F88-D0B02EA16F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12" action="ppaction://hlinksldjump"/>
            <a:extLst>
              <a:ext uri="{FF2B5EF4-FFF2-40B4-BE49-F238E27FC236}">
                <a16:creationId xmlns:a16="http://schemas.microsoft.com/office/drawing/2014/main" id="{43A35579-F966-476B-909A-1B5B15C486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12" action="ppaction://hlinksldjump"/>
            <a:extLst>
              <a:ext uri="{FF2B5EF4-FFF2-40B4-BE49-F238E27FC236}">
                <a16:creationId xmlns:a16="http://schemas.microsoft.com/office/drawing/2014/main" id="{D5B7BEB8-051C-4A00-9F7E-3A85169E21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12" action="ppaction://hlinksldjump"/>
            <a:extLst>
              <a:ext uri="{FF2B5EF4-FFF2-40B4-BE49-F238E27FC236}">
                <a16:creationId xmlns:a16="http://schemas.microsoft.com/office/drawing/2014/main" id="{8AF120CD-249D-472E-9178-9193AE2F39E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0" name="Rechthoek 229">
            <a:hlinkClick r:id="rId12" action="ppaction://hlinksldjump"/>
            <a:extLst>
              <a:ext uri="{FF2B5EF4-FFF2-40B4-BE49-F238E27FC236}">
                <a16:creationId xmlns:a16="http://schemas.microsoft.com/office/drawing/2014/main" id="{3F892369-0B4F-4262-9AB8-D0CA7A8F26D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1" name="Afbeelding 230">
            <a:hlinkClick r:id="rId12" action="ppaction://hlinksldjump"/>
            <a:extLst>
              <a:ext uri="{FF2B5EF4-FFF2-40B4-BE49-F238E27FC236}">
                <a16:creationId xmlns:a16="http://schemas.microsoft.com/office/drawing/2014/main" id="{7F2636EE-0922-49AE-A265-4AAA97426C5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C833514F-0297-46CA-ACD5-80AD6230AA1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41" name="Rechthoek 240">
            <a:hlinkClick r:id="rId12" action="ppaction://hlinksldjump"/>
            <a:extLst>
              <a:ext uri="{FF2B5EF4-FFF2-40B4-BE49-F238E27FC236}">
                <a16:creationId xmlns:a16="http://schemas.microsoft.com/office/drawing/2014/main" id="{241B1A09-51B7-45F3-83C9-507F9044F0F4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42" name="Rechthoek 241">
            <a:hlinkClick r:id="rId12" action="ppaction://hlinksldjump"/>
            <a:extLst>
              <a:ext uri="{FF2B5EF4-FFF2-40B4-BE49-F238E27FC236}">
                <a16:creationId xmlns:a16="http://schemas.microsoft.com/office/drawing/2014/main" id="{2C3C9123-8BEE-48B2-B6E1-504C95B33A0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43" name="Afbeelding 242">
            <a:hlinkClick r:id="rId12" action="ppaction://hlinksldjump"/>
            <a:extLst>
              <a:ext uri="{FF2B5EF4-FFF2-40B4-BE49-F238E27FC236}">
                <a16:creationId xmlns:a16="http://schemas.microsoft.com/office/drawing/2014/main" id="{C3C9AA05-4103-4302-AE8D-1ECEF323B0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9DE0C993-D750-452B-8913-126BA195069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Schoppen kunt u niet steunen. En de enige biedbare kleur die u heeft, die zou op 2 niveau moeten bieden. En dat mag niet.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7B8B73C1-CBF7-445A-AEF7-7153755C1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2464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62EBE9B6-EC51-4D40-AFAD-7835CC0A6A5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40E851DF-6542-4D6C-B9D1-8D7399332B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82883B73-EAC3-4DA9-BABC-611F1127E6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D825F83C-4B65-4038-A01A-1DB7E0DAFB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D1742774-294E-4CE2-81A4-490D5604D8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9" name="Rond diagonale hoek rechthoek 17">
            <a:extLst>
              <a:ext uri="{FF2B5EF4-FFF2-40B4-BE49-F238E27FC236}">
                <a16:creationId xmlns:a16="http://schemas.microsoft.com/office/drawing/2014/main" id="{2E9D2647-6331-4764-AAC9-48CE3164092D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C05735EF-4509-49FA-B078-096A78CEE7C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5627C909-2D6C-401E-9C5B-5DC194223D8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2526A8B6-250D-4726-B223-4B0962EBAB6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AFB97521-B0C3-45E4-878A-8906D9E01E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82D4EA4A-9D97-4B9C-91F0-251131F10CE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hebt 6 punten, geen schoppen steun en de enige biedbare kleur die hebt is ruiten. Die zou u dan op 2 niveau moeten bieden, maar dan moet u 10 punten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B9457866-A441-4068-B9A2-2A51CF3E5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2464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81449788-265C-4C00-AF29-66DC4B9BDF7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7D3D40A4-E8BC-4C17-943C-901A3F7F8F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B95FB5EB-25B1-461F-94FE-CD12292562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3BB5F6D-52CE-4C49-8D12-11E8B48D11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20E8AA15-C020-4F8C-973D-01AA626D596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ED4B7AB9-38A4-49CE-8B09-D2DE935FF67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621C35BA-6F60-4287-B7FE-133D4673894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5C89F6D7-913B-43D7-93FC-9F55716E3660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0553426-625B-445A-BE9D-C885883CECE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1D28A5EB-7E49-4434-BC15-68FFFCCBB2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6C298B1B-649A-40EF-8337-1336C1FCA8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2410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8947BB1D-A166-457B-963C-EE033C5A421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AB0C086-C8EA-453B-8E66-F48831E949D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DAB9DE88-EF70-4A4D-A417-F6279BF4F26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249FAB11-34BB-4E1E-ABFA-007A6841643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7BCD9C77-0B3E-455E-A946-F7109BAD0B4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91A11684-B4BC-4343-80A2-9E0971F0780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partner hoeft geen 4-kaart klaveren te hebben. Toch?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die mag u niet steunen. En met 1 Sans Atout vertelt u uw partner niet hoe u hand eruit ziet.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FCE4E3FB-65B5-4E71-AF85-EA970B1A9D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164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87C75B2-B83C-46C5-A31E-734A060FB08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D3674CE-2464-4293-A126-9022E369C3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A57A560-490D-43BD-B157-F226AFA2A9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C6A48E9-0AFD-453D-9E5B-9FF4B2E81C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8DD839F-67FE-4888-91B1-C5A5E5B494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66CA0AC-41C0-4D8C-A86C-8E3FC272C7E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7524338-3AC0-48A5-BBA1-2234FBC6DA5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196CBF5-6D4C-4353-88D9-E1AE38D2A2E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20257A9-14CC-4897-9E59-6EC126A4B71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6D67F641-AB64-436A-852B-8F199E067A4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44CE600-2B96-45D8-8BBE-7E9F474D2A6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klaveren kunt u niet steunen, daar uw partner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2-kaart kan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DD9FFB2-2F22-459E-A8A9-B4020FF9C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164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BAC8DA8-6887-424B-96FA-8BA2ED1C1C0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343C5A3-451A-4C58-A847-0D46342266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D666F82-053F-4F57-8D08-662B27F393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12E5B59-E815-4D1A-9870-EBE28A959A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983BAF5-6057-475A-AFE5-D9FDB7F207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4EF50F3-7344-4BC1-8181-5971C720047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9D338CE-3CDE-448F-9471-DAEABCF61CF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25161EC-0228-44F6-AB09-9302214A022B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A47A15B-5C0B-442F-9222-1A9ED9853B5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95A87BAB-7B32-4B05-A98D-90C476A0A5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C7C4187-083D-4AAB-A2B2-B8F47EED17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4528"/>
            <a:ext cx="213378" cy="190517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0373B15A-F3C7-4E08-96D7-E0026717591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3005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189E143E-313F-495E-A63E-7FD6458327F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8079904-583A-49E8-9B26-12E98AF0A1B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662446CE-192F-4696-ABE0-DB897098F84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0B5E1467-0265-4729-923B-0297436046F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CDAD69C1-42FB-487D-BF14-BB4E6FD15AA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51BD4FD0-FCA8-4F0A-99E9-EA6DCAD793D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1 Sans Atout belooft 9 t/m 11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hoeveel klaveren kan uw partner hebben?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6D1DF98-BA70-428D-B662-887FD87EB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132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7D47B2E-395B-4FC9-91A2-185D7AB54AA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81BFFF9-9675-4AEC-8287-026F5BD585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C6FD74B-9A49-49A4-8C08-98BEDE52FC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2D61379-FFA4-4ED0-8469-1ED4CD7342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6D7117F-7122-46BE-8733-640F47230D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ED35722-A2FC-4BCE-9C93-950FBF9C700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C708AF2-16E2-43F2-8CE5-EDCDADA913C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C98F386-A880-4F1B-A5BF-19B14147DE4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C305BC8-EA22-4A84-957A-932DD773CC9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541E4AE0-D68F-4C51-AD26-5815AF6768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095D1DB-8846-46BD-9313-3D1556B0FFB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Laat even horen, dat u geen biedbare kleur, hoger dan openingskleur hebt en dat u 10 of 11 punten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B10A0BA-E08D-4727-B76E-0FC5D9E8E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132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2E0E0D7-F67B-4756-90A5-34D947E509A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15010AB-4EB2-45F1-93A6-C46D224F73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DE5EF36-4D2D-46E7-B797-9402BD1470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F177266-D697-4D86-8BBA-BBAE1734C2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7F0617DB-238D-45D5-9074-9E4B9D70A0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5828E97-30CC-42B9-9BF1-1DF46DDE38E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6958680-D481-40F6-BE2F-3979A60A315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D0C3548-B890-4D5E-91CA-3B2B3D6F445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FC2C7B5-3731-4D8B-B609-BD490B720DE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66D68FDD-67B4-48C6-B39C-025115D4F7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14E5699-EE50-4292-915A-A96FB396BB7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7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7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7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8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9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7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8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7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5443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1" name="Rond diagonale hoek rechthoek 17">
            <a:extLst>
              <a:ext uri="{FF2B5EF4-FFF2-40B4-BE49-F238E27FC236}">
                <a16:creationId xmlns:a16="http://schemas.microsoft.com/office/drawing/2014/main" id="{916EB50F-88F0-42E3-918B-0DD2F58293A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FF50286E-25D6-4F33-B7EE-DD97941195C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7E9983E1-6C9F-4672-B7F0-B27236DDDA4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94" name="Tekstvak 93">
            <a:extLst>
              <a:ext uri="{FF2B5EF4-FFF2-40B4-BE49-F238E27FC236}">
                <a16:creationId xmlns:a16="http://schemas.microsoft.com/office/drawing/2014/main" id="{A4AB32C8-0D7B-44C8-ADFF-A4C3436850A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105" name="Afbeelding 104">
            <a:extLst>
              <a:ext uri="{FF2B5EF4-FFF2-40B4-BE49-F238E27FC236}">
                <a16:creationId xmlns:a16="http://schemas.microsoft.com/office/drawing/2014/main" id="{2A8ACD34-E7B9-4509-8E24-1B80D06CB65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82943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3BD7D990-FF70-40DC-9096-71A081EF31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0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0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75211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2B7D5F32-E471-4708-8FE9-9084DE2B15B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48988AF5-8311-4C04-AD58-33FC40E4AAD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92A88742-0D74-4365-B65D-820AFAA416B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033D7DC7-3701-4039-8BDB-913C80BE450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1F233BB7-ED5D-4813-BF42-F4A9211077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AF6B2288-C62B-4036-8EEF-0691D257F36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2 klaveren geboden, dan heeft u de klaveren goed geteld. Maar er is iets te onderzoeken.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B50B3B66-5343-43FD-BBA5-2FB9A07AE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3783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80BA27F-2B76-4F7D-8C30-A3B8EEE33BB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BFF3785-651C-4A83-A168-6339473D68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0DBCF06-EA69-4398-AC01-AF64769EFE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7835268-280E-4D4E-B7AE-B18F9C8B2C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48B71FED-743F-4A45-83DA-158FCEECFC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6D88B69-997C-4708-8A4F-CA49A699CF5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3470D3B-C504-4678-9312-A4181BD485D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9386DC-8D0D-4F51-B33A-BB286DB30DE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9A7ACEC-847F-4FD8-92E9-B5304410899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759B82A1-1EFE-4184-9BAD-44AEDC4E25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C623C256-3025-4299-B349-C39C37C2C9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Prefereer een hoge kleur boven een lage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kunt altijd nog terug naar de klaveren met uw distributie punten heeft u 10 punten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E16FE06-B34C-42CE-86BA-382D68560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3783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D28E049-C099-4B9A-B370-06A18AFBAEF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91E10D2-FCAF-4F7A-9689-4F59EADF45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D3CEB62-DE3F-40B7-A65A-52743F3B5F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57926FA-30BF-40A0-9C74-03A81B7282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AAE69A6-7DC2-4CFE-BC32-F478ADE628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12B8001-305C-4B8D-8CEF-08B635E28A9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6356EF6-C99B-42B1-8238-0652184C576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8C818EE-80B9-41FA-962A-0D2BA18947D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D24A9F3-AEFD-413A-BCEB-E196714307A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866321DB-2954-4FC3-9CE9-71B9DF83465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2A4F586D-24F5-4A5D-97DD-888CC3CFDA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2000"/>
            <a:ext cx="213378" cy="190517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895A4D03-FC7C-4847-B4FB-FD9C807DEB2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0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0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995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FF292DAE-55EF-4E4E-8CFC-FF0D0A0544D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C15C7096-550F-4334-ABE2-8841B1805D4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7F928EA-2054-46E1-A137-320E984C6E0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2322B0F1-1F67-4C5A-918D-CFF78922E82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C97A6C2-2336-4212-ACEB-F36701CE9A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91FF5B4F-C363-41AF-A232-0FA259C9AD9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mag nog geen distributie punten tellen. De troef staat niet vast. Dus met 9 punten naar 2 niveau dat doen wij niet. En heeft u 1 Sans Atout geboden, dan ontkent u een 4-kaart schoppen.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FA978C3-A827-4BB3-8495-DEF8E2E7AA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3749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09DCA12-4A9A-4F5B-9DA6-9714FE9BDF4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A9FBB59-0079-4584-917D-38C0AB8964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658C5C2-B834-43BA-96FB-C9ABAD1BBE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D12C0AD-C833-4861-8F8D-1577363EB0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44648B4B-9533-4988-8629-E94B5CAAE9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65A1299-B7B7-4777-8281-3D369AD0EC8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AF6D86C-44C5-44FA-AA0E-0CECB67CA40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93CB688-8A37-4D1D-98B4-ABAC972C2FD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E7E9915-01DE-41D4-8D10-E6AD9C54FE7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649D091E-5276-4F93-B155-5ED56CCE5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54491B79-663D-4005-930B-BC3725A2F94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9 punten mag u niet op 2 niveau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uw partner ook nog een 4-kaart schoppen hebben.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4EDD69B-95A3-4787-A4C6-E34E40E9F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3749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4D19595-0E47-432C-93FE-BA05FF5FC1F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CFEB4F34-452F-4F22-81B1-09E9A20A0F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2D90E206-E4F0-4B6C-ADC4-E74F334AB7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368DC55-D9D0-4A09-871E-EC8C915D52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26DAC2B-F79C-47BF-8273-96FCB4D767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8554BC80-E8E1-4E61-AB7F-E37B122F0D7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E025FB73-81EA-43CC-9B84-82CF17D3951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05275040-293A-4B65-A6BE-D1101585968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B818A34-47BD-4BF5-B10B-1A81134B245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48D657A2-7E19-4D25-BC60-605604C97A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5A7B9301-6F8C-4A84-9346-1BBF0D8CE9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2C60100A-D32A-4C4B-9F7A-CA83DFE856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239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64460CC7-7AF7-4C6D-9BA0-DF22FE714D4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0848268-3F2E-403D-A62F-9A074F3BD4A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522C993-EA74-4DCE-9D7C-55B19EB3E78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C6E1B62D-286D-4624-9C5A-C697D653F89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E5BAB1FF-273C-46B0-B0DE-45A3883233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8" name="Rechthoek 87">
            <a:hlinkClick r:id="rId12" action="ppaction://hlinksldjump"/>
            <a:extLst>
              <a:ext uri="{FF2B5EF4-FFF2-40B4-BE49-F238E27FC236}">
                <a16:creationId xmlns:a16="http://schemas.microsoft.com/office/drawing/2014/main" id="{3AA8E5E9-3108-4037-BFB2-C782CE5C7A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9" name="Rechthoek 88">
            <a:hlinkClick r:id="rId12" action="ppaction://hlinksldjump"/>
            <a:extLst>
              <a:ext uri="{FF2B5EF4-FFF2-40B4-BE49-F238E27FC236}">
                <a16:creationId xmlns:a16="http://schemas.microsoft.com/office/drawing/2014/main" id="{73BC9DF9-0D20-4FF1-B396-492210AD99B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0" name="Rechthoek 89">
            <a:hlinkClick r:id="rId12" action="ppaction://hlinksldjump"/>
            <a:extLst>
              <a:ext uri="{FF2B5EF4-FFF2-40B4-BE49-F238E27FC236}">
                <a16:creationId xmlns:a16="http://schemas.microsoft.com/office/drawing/2014/main" id="{058E5B3F-A288-4A05-9BB0-FBB52A74AAE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13" action="ppaction://hlinksldjump"/>
            <a:extLst>
              <a:ext uri="{FF2B5EF4-FFF2-40B4-BE49-F238E27FC236}">
                <a16:creationId xmlns:a16="http://schemas.microsoft.com/office/drawing/2014/main" id="{92029906-4D28-4D98-8E27-3732B5D9DC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13" action="ppaction://hlinksldjump"/>
            <a:extLst>
              <a:ext uri="{FF2B5EF4-FFF2-40B4-BE49-F238E27FC236}">
                <a16:creationId xmlns:a16="http://schemas.microsoft.com/office/drawing/2014/main" id="{5918C8D9-1D5C-4697-BF36-7F1BE5F1E85A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1" name="Rechthoek 17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354103F-D420-4CA2-A246-68ADA9AA23E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2" name="Rechthoek 171">
            <a:hlinkClick r:id="rId12" action="ppaction://hlinksldjump"/>
            <a:extLst>
              <a:ext uri="{FF2B5EF4-FFF2-40B4-BE49-F238E27FC236}">
                <a16:creationId xmlns:a16="http://schemas.microsoft.com/office/drawing/2014/main" id="{DD797B11-2715-44C4-9531-769C8C3AA4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3" name="Rechthoek 172">
            <a:hlinkClick r:id="rId12" action="ppaction://hlinksldjump"/>
            <a:extLst>
              <a:ext uri="{FF2B5EF4-FFF2-40B4-BE49-F238E27FC236}">
                <a16:creationId xmlns:a16="http://schemas.microsoft.com/office/drawing/2014/main" id="{0A276BFD-6094-4CF9-B0C9-F2BC5C639AF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4" name="Rechthoek 173">
            <a:hlinkClick r:id="rId12" action="ppaction://hlinksldjump"/>
            <a:extLst>
              <a:ext uri="{FF2B5EF4-FFF2-40B4-BE49-F238E27FC236}">
                <a16:creationId xmlns:a16="http://schemas.microsoft.com/office/drawing/2014/main" id="{37654329-0B62-4162-BF95-A093CA238A1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5" name="Rechthoek 174">
            <a:hlinkClick r:id="rId12" action="ppaction://hlinksldjump"/>
            <a:extLst>
              <a:ext uri="{FF2B5EF4-FFF2-40B4-BE49-F238E27FC236}">
                <a16:creationId xmlns:a16="http://schemas.microsoft.com/office/drawing/2014/main" id="{53704726-07C9-450D-97D5-322FD99203D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6" name="Rechthoek 175">
            <a:hlinkClick r:id="rId12" action="ppaction://hlinksldjump"/>
            <a:extLst>
              <a:ext uri="{FF2B5EF4-FFF2-40B4-BE49-F238E27FC236}">
                <a16:creationId xmlns:a16="http://schemas.microsoft.com/office/drawing/2014/main" id="{3E408CE5-17F3-47CE-832D-B1D0AAB0A35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77" name="Rechthoek 176">
            <a:hlinkClick r:id="rId12" action="ppaction://hlinksldjump"/>
            <a:extLst>
              <a:ext uri="{FF2B5EF4-FFF2-40B4-BE49-F238E27FC236}">
                <a16:creationId xmlns:a16="http://schemas.microsoft.com/office/drawing/2014/main" id="{C2D7352F-797F-4E75-AE49-BEF34650C4F3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78" name="Rechthoek 177">
            <a:hlinkClick r:id="rId12" action="ppaction://hlinksldjump"/>
            <a:extLst>
              <a:ext uri="{FF2B5EF4-FFF2-40B4-BE49-F238E27FC236}">
                <a16:creationId xmlns:a16="http://schemas.microsoft.com/office/drawing/2014/main" id="{FAB882A8-8908-4F19-9A7A-9695E69D2FB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9" name="Rechthoek 178">
            <a:hlinkClick r:id="rId12" action="ppaction://hlinksldjump"/>
            <a:extLst>
              <a:ext uri="{FF2B5EF4-FFF2-40B4-BE49-F238E27FC236}">
                <a16:creationId xmlns:a16="http://schemas.microsoft.com/office/drawing/2014/main" id="{6BEB71D3-3E56-4A05-91D6-E7735F47B7C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0" name="Rechthoek 179">
            <a:hlinkClick r:id="rId12" action="ppaction://hlinksldjump"/>
            <a:extLst>
              <a:ext uri="{FF2B5EF4-FFF2-40B4-BE49-F238E27FC236}">
                <a16:creationId xmlns:a16="http://schemas.microsoft.com/office/drawing/2014/main" id="{A9161945-9916-4D63-A136-54581C62C53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1" name="Rechthoek 180">
            <a:hlinkClick r:id="rId12" action="ppaction://hlinksldjump"/>
            <a:extLst>
              <a:ext uri="{FF2B5EF4-FFF2-40B4-BE49-F238E27FC236}">
                <a16:creationId xmlns:a16="http://schemas.microsoft.com/office/drawing/2014/main" id="{EDE3E2EC-3A80-49AD-BC44-A03E4A8C84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82" name="Rechthoek 181">
            <a:hlinkClick r:id="rId12" action="ppaction://hlinksldjump"/>
            <a:extLst>
              <a:ext uri="{FF2B5EF4-FFF2-40B4-BE49-F238E27FC236}">
                <a16:creationId xmlns:a16="http://schemas.microsoft.com/office/drawing/2014/main" id="{67FF54A8-693D-4914-AB27-B3FEDA524F9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83" name="Rechthoek 182">
            <a:hlinkClick r:id="rId12" action="ppaction://hlinksldjump"/>
            <a:extLst>
              <a:ext uri="{FF2B5EF4-FFF2-40B4-BE49-F238E27FC236}">
                <a16:creationId xmlns:a16="http://schemas.microsoft.com/office/drawing/2014/main" id="{FA2FF587-6AB0-49F4-8726-7E16A7B0C6D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4" name="Rechthoek 183">
            <a:hlinkClick r:id="rId12" action="ppaction://hlinksldjump"/>
            <a:extLst>
              <a:ext uri="{FF2B5EF4-FFF2-40B4-BE49-F238E27FC236}">
                <a16:creationId xmlns:a16="http://schemas.microsoft.com/office/drawing/2014/main" id="{F0159251-27B7-4135-B3F7-AB183EA5FF4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85" name="Rechthoek 184">
            <a:hlinkClick r:id="rId12" action="ppaction://hlinksldjump"/>
            <a:extLst>
              <a:ext uri="{FF2B5EF4-FFF2-40B4-BE49-F238E27FC236}">
                <a16:creationId xmlns:a16="http://schemas.microsoft.com/office/drawing/2014/main" id="{12CCD0E0-D45E-4FD3-B99D-E38C80A989FE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86" name="Rechthoek 185">
            <a:hlinkClick r:id="rId12" action="ppaction://hlinksldjump"/>
            <a:extLst>
              <a:ext uri="{FF2B5EF4-FFF2-40B4-BE49-F238E27FC236}">
                <a16:creationId xmlns:a16="http://schemas.microsoft.com/office/drawing/2014/main" id="{AD1F1702-7F00-4AD8-8A65-61ECDF70078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7" name="Rechthoek 186">
            <a:hlinkClick r:id="rId12" action="ppaction://hlinksldjump"/>
            <a:extLst>
              <a:ext uri="{FF2B5EF4-FFF2-40B4-BE49-F238E27FC236}">
                <a16:creationId xmlns:a16="http://schemas.microsoft.com/office/drawing/2014/main" id="{27BA601E-F1A2-4A2C-A594-548325C616B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8" name="Rechthoek 187">
            <a:hlinkClick r:id="rId12" action="ppaction://hlinksldjump"/>
            <a:extLst>
              <a:ext uri="{FF2B5EF4-FFF2-40B4-BE49-F238E27FC236}">
                <a16:creationId xmlns:a16="http://schemas.microsoft.com/office/drawing/2014/main" id="{B1796555-51A3-460E-8D72-E065899B666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9" name="Rechthoek 188">
            <a:hlinkClick r:id="rId12" action="ppaction://hlinksldjump"/>
            <a:extLst>
              <a:ext uri="{FF2B5EF4-FFF2-40B4-BE49-F238E27FC236}">
                <a16:creationId xmlns:a16="http://schemas.microsoft.com/office/drawing/2014/main" id="{0C4F4EB3-1B18-4D5E-8C27-5C2F10026FB2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0" name="Rechthoek 189">
            <a:hlinkClick r:id="rId12" action="ppaction://hlinksldjump"/>
            <a:extLst>
              <a:ext uri="{FF2B5EF4-FFF2-40B4-BE49-F238E27FC236}">
                <a16:creationId xmlns:a16="http://schemas.microsoft.com/office/drawing/2014/main" id="{30054374-CC12-4583-8B77-E9F7138359B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1" name="Rechthoek 190">
            <a:hlinkClick r:id="rId12" action="ppaction://hlinksldjump"/>
            <a:extLst>
              <a:ext uri="{FF2B5EF4-FFF2-40B4-BE49-F238E27FC236}">
                <a16:creationId xmlns:a16="http://schemas.microsoft.com/office/drawing/2014/main" id="{3CE50CBA-2B9E-49CF-BCA1-6C310E90F40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12" action="ppaction://hlinksldjump"/>
            <a:extLst>
              <a:ext uri="{FF2B5EF4-FFF2-40B4-BE49-F238E27FC236}">
                <a16:creationId xmlns:a16="http://schemas.microsoft.com/office/drawing/2014/main" id="{55C12374-8148-41B9-B137-570256D260D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12" action="ppaction://hlinksldjump"/>
            <a:extLst>
              <a:ext uri="{FF2B5EF4-FFF2-40B4-BE49-F238E27FC236}">
                <a16:creationId xmlns:a16="http://schemas.microsoft.com/office/drawing/2014/main" id="{0CBDE46E-F8F7-4DF3-B6E6-B4D51525CF0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12" action="ppaction://hlinksldjump"/>
            <a:extLst>
              <a:ext uri="{FF2B5EF4-FFF2-40B4-BE49-F238E27FC236}">
                <a16:creationId xmlns:a16="http://schemas.microsoft.com/office/drawing/2014/main" id="{4BA134C2-68E1-4758-BD6D-EA3AB908A269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5" name="Rechthoek 194">
            <a:hlinkClick r:id="rId12" action="ppaction://hlinksldjump"/>
            <a:extLst>
              <a:ext uri="{FF2B5EF4-FFF2-40B4-BE49-F238E27FC236}">
                <a16:creationId xmlns:a16="http://schemas.microsoft.com/office/drawing/2014/main" id="{C4C740F4-6DB1-4EFC-A311-568B712319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96" name="Rechthoek 195">
            <a:hlinkClick r:id="rId12" action="ppaction://hlinksldjump"/>
            <a:extLst>
              <a:ext uri="{FF2B5EF4-FFF2-40B4-BE49-F238E27FC236}">
                <a16:creationId xmlns:a16="http://schemas.microsoft.com/office/drawing/2014/main" id="{74AC93F9-EB2C-4E9A-A787-F967A99EB57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97" name="Rechthoek 196">
            <a:hlinkClick r:id="rId14" action="ppaction://hlinksldjump"/>
            <a:extLst>
              <a:ext uri="{FF2B5EF4-FFF2-40B4-BE49-F238E27FC236}">
                <a16:creationId xmlns:a16="http://schemas.microsoft.com/office/drawing/2014/main" id="{91EDE6DA-F489-4B40-BE9E-06AD419DC5AD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98" name="Rechthoek 197">
            <a:hlinkClick r:id="rId12" action="ppaction://hlinksldjump"/>
            <a:extLst>
              <a:ext uri="{FF2B5EF4-FFF2-40B4-BE49-F238E27FC236}">
                <a16:creationId xmlns:a16="http://schemas.microsoft.com/office/drawing/2014/main" id="{B3C5B7E6-DFCC-4A03-856F-BF94B2EAAA1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9" name="Rechthoek 198">
            <a:hlinkClick r:id="rId12" action="ppaction://hlinksldjump"/>
            <a:extLst>
              <a:ext uri="{FF2B5EF4-FFF2-40B4-BE49-F238E27FC236}">
                <a16:creationId xmlns:a16="http://schemas.microsoft.com/office/drawing/2014/main" id="{D1F915F4-650C-4F3D-A4F0-F74DED9DBC5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0" name="Afbeelding 199">
            <a:hlinkClick r:id="rId12" action="ppaction://hlinksldjump"/>
            <a:extLst>
              <a:ext uri="{FF2B5EF4-FFF2-40B4-BE49-F238E27FC236}">
                <a16:creationId xmlns:a16="http://schemas.microsoft.com/office/drawing/2014/main" id="{02D45D78-8D0B-4E07-8A33-B69BC3C814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12" action="ppaction://hlinksldjump"/>
            <a:extLst>
              <a:ext uri="{FF2B5EF4-FFF2-40B4-BE49-F238E27FC236}">
                <a16:creationId xmlns:a16="http://schemas.microsoft.com/office/drawing/2014/main" id="{B1CEBDCA-EA91-492E-9A1D-4AF71E34B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12" action="ppaction://hlinksldjump"/>
            <a:extLst>
              <a:ext uri="{FF2B5EF4-FFF2-40B4-BE49-F238E27FC236}">
                <a16:creationId xmlns:a16="http://schemas.microsoft.com/office/drawing/2014/main" id="{A63E9912-47DD-4ED9-84AF-C4230E7429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12" action="ppaction://hlinksldjump"/>
            <a:extLst>
              <a:ext uri="{FF2B5EF4-FFF2-40B4-BE49-F238E27FC236}">
                <a16:creationId xmlns:a16="http://schemas.microsoft.com/office/drawing/2014/main" id="{E82BACED-CD01-43E9-8E8A-ED29154055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12" action="ppaction://hlinksldjump"/>
            <a:extLst>
              <a:ext uri="{FF2B5EF4-FFF2-40B4-BE49-F238E27FC236}">
                <a16:creationId xmlns:a16="http://schemas.microsoft.com/office/drawing/2014/main" id="{57A564A7-CBA6-4C7E-8812-065E0278A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12" action="ppaction://hlinksldjump"/>
            <a:extLst>
              <a:ext uri="{FF2B5EF4-FFF2-40B4-BE49-F238E27FC236}">
                <a16:creationId xmlns:a16="http://schemas.microsoft.com/office/drawing/2014/main" id="{88415DAC-D576-43E2-84D6-3EB16D7B60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12" action="ppaction://hlinksldjump"/>
            <a:extLst>
              <a:ext uri="{FF2B5EF4-FFF2-40B4-BE49-F238E27FC236}">
                <a16:creationId xmlns:a16="http://schemas.microsoft.com/office/drawing/2014/main" id="{C5D4D7BB-BABA-4700-B474-457E7F398C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12" action="ppaction://hlinksldjump"/>
            <a:extLst>
              <a:ext uri="{FF2B5EF4-FFF2-40B4-BE49-F238E27FC236}">
                <a16:creationId xmlns:a16="http://schemas.microsoft.com/office/drawing/2014/main" id="{FF0CAAB0-7FA0-4CBC-9FA5-5759C8B948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12" action="ppaction://hlinksldjump"/>
            <a:extLst>
              <a:ext uri="{FF2B5EF4-FFF2-40B4-BE49-F238E27FC236}">
                <a16:creationId xmlns:a16="http://schemas.microsoft.com/office/drawing/2014/main" id="{803B3293-C9E1-4E06-B6C1-B5317F2826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09" name="Afbeelding 208">
            <a:hlinkClick r:id="rId12" action="ppaction://hlinksldjump"/>
            <a:extLst>
              <a:ext uri="{FF2B5EF4-FFF2-40B4-BE49-F238E27FC236}">
                <a16:creationId xmlns:a16="http://schemas.microsoft.com/office/drawing/2014/main" id="{B62906BC-F6D5-432D-9773-F99B8D1FA5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0" name="Afbeelding 209">
            <a:hlinkClick r:id="rId14" action="ppaction://hlinksldjump"/>
            <a:extLst>
              <a:ext uri="{FF2B5EF4-FFF2-40B4-BE49-F238E27FC236}">
                <a16:creationId xmlns:a16="http://schemas.microsoft.com/office/drawing/2014/main" id="{258857B1-141A-4318-83DA-5BE85A62F9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12" action="ppaction://hlinksldjump"/>
            <a:extLst>
              <a:ext uri="{FF2B5EF4-FFF2-40B4-BE49-F238E27FC236}">
                <a16:creationId xmlns:a16="http://schemas.microsoft.com/office/drawing/2014/main" id="{CEA67F86-D8C6-4DDF-8DF4-FDFB276374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12" action="ppaction://hlinksldjump"/>
            <a:extLst>
              <a:ext uri="{FF2B5EF4-FFF2-40B4-BE49-F238E27FC236}">
                <a16:creationId xmlns:a16="http://schemas.microsoft.com/office/drawing/2014/main" id="{52CC4B8C-4B92-4564-90AD-1938B06B59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12" action="ppaction://hlinksldjump"/>
            <a:extLst>
              <a:ext uri="{FF2B5EF4-FFF2-40B4-BE49-F238E27FC236}">
                <a16:creationId xmlns:a16="http://schemas.microsoft.com/office/drawing/2014/main" id="{0BACFE4D-5532-43BF-BFAA-A6FFCEF91E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4" name="Afbeelding 213">
            <a:hlinkClick r:id="rId12" action="ppaction://hlinksldjump"/>
            <a:extLst>
              <a:ext uri="{FF2B5EF4-FFF2-40B4-BE49-F238E27FC236}">
                <a16:creationId xmlns:a16="http://schemas.microsoft.com/office/drawing/2014/main" id="{EBEEB68B-B557-4EB5-8EC9-40E6967BD3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15" name="Afbeelding 214">
            <a:hlinkClick r:id="rId12" action="ppaction://hlinksldjump"/>
            <a:extLst>
              <a:ext uri="{FF2B5EF4-FFF2-40B4-BE49-F238E27FC236}">
                <a16:creationId xmlns:a16="http://schemas.microsoft.com/office/drawing/2014/main" id="{B3DAFACA-D56D-4262-A742-6A5EBB0DB47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12" action="ppaction://hlinksldjump"/>
            <a:extLst>
              <a:ext uri="{FF2B5EF4-FFF2-40B4-BE49-F238E27FC236}">
                <a16:creationId xmlns:a16="http://schemas.microsoft.com/office/drawing/2014/main" id="{2977EEBC-D710-4712-9B69-CFBAFB72EB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12" action="ppaction://hlinksldjump"/>
            <a:extLst>
              <a:ext uri="{FF2B5EF4-FFF2-40B4-BE49-F238E27FC236}">
                <a16:creationId xmlns:a16="http://schemas.microsoft.com/office/drawing/2014/main" id="{2082DB3E-6EF6-4565-A488-CD3C4F784E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18" name="Afbeelding 217">
            <a:hlinkClick r:id="rId12" action="ppaction://hlinksldjump"/>
            <a:extLst>
              <a:ext uri="{FF2B5EF4-FFF2-40B4-BE49-F238E27FC236}">
                <a16:creationId xmlns:a16="http://schemas.microsoft.com/office/drawing/2014/main" id="{A65902DA-F074-420C-8F4D-43C20BFC83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19" name="Afbeelding 218">
            <a:hlinkClick r:id="rId12" action="ppaction://hlinksldjump"/>
            <a:extLst>
              <a:ext uri="{FF2B5EF4-FFF2-40B4-BE49-F238E27FC236}">
                <a16:creationId xmlns:a16="http://schemas.microsoft.com/office/drawing/2014/main" id="{A206F67E-8A6E-4820-B45C-0A3D947F6C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0" name="Afbeelding 219">
            <a:hlinkClick r:id="rId12" action="ppaction://hlinksldjump"/>
            <a:extLst>
              <a:ext uri="{FF2B5EF4-FFF2-40B4-BE49-F238E27FC236}">
                <a16:creationId xmlns:a16="http://schemas.microsoft.com/office/drawing/2014/main" id="{BA542F3C-5284-49F4-9FB0-B04BA0EA1E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12" action="ppaction://hlinksldjump"/>
            <a:extLst>
              <a:ext uri="{FF2B5EF4-FFF2-40B4-BE49-F238E27FC236}">
                <a16:creationId xmlns:a16="http://schemas.microsoft.com/office/drawing/2014/main" id="{C3C9AFE2-BF23-427B-8CE4-B292EAA6A4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12" action="ppaction://hlinksldjump"/>
            <a:extLst>
              <a:ext uri="{FF2B5EF4-FFF2-40B4-BE49-F238E27FC236}">
                <a16:creationId xmlns:a16="http://schemas.microsoft.com/office/drawing/2014/main" id="{F2859E5A-F03A-48DB-A183-DF0A82AAD4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3" name="Afbeelding 222">
            <a:hlinkClick r:id="rId12" action="ppaction://hlinksldjump"/>
            <a:extLst>
              <a:ext uri="{FF2B5EF4-FFF2-40B4-BE49-F238E27FC236}">
                <a16:creationId xmlns:a16="http://schemas.microsoft.com/office/drawing/2014/main" id="{E6CF8698-7FD3-42F2-A59D-7294B9F0C2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4" name="Afbeelding 223">
            <a:hlinkClick r:id="rId12" action="ppaction://hlinksldjump"/>
            <a:extLst>
              <a:ext uri="{FF2B5EF4-FFF2-40B4-BE49-F238E27FC236}">
                <a16:creationId xmlns:a16="http://schemas.microsoft.com/office/drawing/2014/main" id="{DA29D7C7-C850-4E12-98F5-472CEE77C7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25" name="Afbeelding 224">
            <a:hlinkClick r:id="rId12" action="ppaction://hlinksldjump"/>
            <a:extLst>
              <a:ext uri="{FF2B5EF4-FFF2-40B4-BE49-F238E27FC236}">
                <a16:creationId xmlns:a16="http://schemas.microsoft.com/office/drawing/2014/main" id="{1CE27288-58B7-4B66-AD6F-F9FABF1790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26" name="Rechthoek 225">
            <a:hlinkClick r:id="rId12" action="ppaction://hlinksldjump"/>
            <a:extLst>
              <a:ext uri="{FF2B5EF4-FFF2-40B4-BE49-F238E27FC236}">
                <a16:creationId xmlns:a16="http://schemas.microsoft.com/office/drawing/2014/main" id="{ACE2B836-C33E-4F54-9EB9-EA15CAECE00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27" name="Afbeelding 226">
            <a:hlinkClick r:id="rId12" action="ppaction://hlinksldjump"/>
            <a:extLst>
              <a:ext uri="{FF2B5EF4-FFF2-40B4-BE49-F238E27FC236}">
                <a16:creationId xmlns:a16="http://schemas.microsoft.com/office/drawing/2014/main" id="{1548FFB1-253E-4366-9854-77883D6ABC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28" name="Rechthoek 227">
            <a:hlinkClick r:id="rId12" action="ppaction://hlinksldjump"/>
            <a:extLst>
              <a:ext uri="{FF2B5EF4-FFF2-40B4-BE49-F238E27FC236}">
                <a16:creationId xmlns:a16="http://schemas.microsoft.com/office/drawing/2014/main" id="{6B4C5583-0005-4BA3-8855-590A2C601F1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29" name="Rechthoek 228">
            <a:hlinkClick r:id="rId12" action="ppaction://hlinksldjump"/>
            <a:extLst>
              <a:ext uri="{FF2B5EF4-FFF2-40B4-BE49-F238E27FC236}">
                <a16:creationId xmlns:a16="http://schemas.microsoft.com/office/drawing/2014/main" id="{30A25B0A-1F59-4756-B4CF-C645AE5AE45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0" name="Rechthoek 229">
            <a:hlinkClick r:id="rId12" action="ppaction://hlinksldjump"/>
            <a:extLst>
              <a:ext uri="{FF2B5EF4-FFF2-40B4-BE49-F238E27FC236}">
                <a16:creationId xmlns:a16="http://schemas.microsoft.com/office/drawing/2014/main" id="{95C31350-F072-45A5-A5AC-A2EB02BACD1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1" name="Afbeelding 230">
            <a:hlinkClick r:id="rId12" action="ppaction://hlinksldjump"/>
            <a:extLst>
              <a:ext uri="{FF2B5EF4-FFF2-40B4-BE49-F238E27FC236}">
                <a16:creationId xmlns:a16="http://schemas.microsoft.com/office/drawing/2014/main" id="{A0F1486D-EF80-402E-A261-30C52BCEE3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7716882-0EC8-43AE-830B-65C963FC4CD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Rustig aan breekt het lijntje niet.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uw kleur op een zo laag mogelijk niveau en let goed op wat uw partner gaat bieden.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weet al, dat het minimaal een manche gaat worden.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BF071F6-E6EF-4079-943C-BFD5577B3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8708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74E0151A-21F4-48B6-A86C-D35E88D3A39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AF16FF1-FB72-4DAB-ABA6-23DF513C17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508CFFD-9B19-42C0-9D6A-77D8CDD621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FA9243A-FA21-44F2-AFB5-C6CE51FD3A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A22D42C-BC37-44E3-B60F-767592303F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D9A9278-F178-4133-B07C-7B60DE53CF1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973CFA9-BF9E-4722-8EF9-9D3462C6144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F028C6F-9751-4FA1-B3F2-DA44B971547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9006680-B3C8-46B8-AAE6-D6C98245552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1DC1450B-AE66-4279-97AF-6BBC207E19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3339A499-9588-40E1-B377-CF631D8C1CD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dat er een minimaal manche uit gaat komen.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gaat u op onderzoek uit.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1A603E2-8D23-48CA-9F91-AA33EFA19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8708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ED2D22E-BF54-4F63-B20F-34E368DA7EE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0E0949C-514A-46F0-B7B5-FDA3D52C29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BB72611-9057-4C8A-89AA-68A5448351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C91EE4B-6A51-43D1-AAC7-772EDDB443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A154EB9-CC5B-434F-9854-DC09A23608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25E98F2-1044-4845-8A64-99A55591521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945849C-25D0-4A6C-96D1-9CC3CF3F37B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071D8A5-8ECC-437A-9406-C1D40D2AAF8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049662A-B854-4041-9552-9F101401728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46934592-17D8-4E78-B79F-18D5BFBF6A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29514B59-35E4-4953-9AC0-6822B19886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57D17267-2BFE-4ACD-83EB-065D1E494C0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21663647-4B63-4184-898B-449448F9204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8E3F261-9657-415C-841F-EE998809AAA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C511372-0B7E-406B-A497-DECF84645E9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5C45C9C9-24D2-4A3F-B577-5C189183647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AEB22BF6-ED18-4E9E-893A-E67C3E9AED7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82E9F8D6-E698-4F3C-B103-2FCD881C08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D5D67CEF-AAB6-4C9B-9AEA-11A1D905609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28C6CB99-8AE0-4BAF-B8D2-30F2815B0F2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04CE7EF8-B092-4F73-8EC9-ED5E3E15DAF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523014FF-A157-4B6B-AD27-AE6BFE7D6928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E81DD26-014A-4732-A0BF-8CA24EFBD3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61E052C2-71DE-4F4C-BDF8-FCBD9E157C0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043EB44-350F-4E18-9C01-854E7FAD974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4" name="Rechthoek 133">
            <a:hlinkClick r:id="rId10" action="ppaction://hlinksldjump"/>
            <a:extLst>
              <a:ext uri="{FF2B5EF4-FFF2-40B4-BE49-F238E27FC236}">
                <a16:creationId xmlns:a16="http://schemas.microsoft.com/office/drawing/2014/main" id="{2DB8ED75-3CB1-44B6-9FF6-AD70BC272DE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0" name="Rechthoek 139">
            <a:hlinkClick r:id="rId8" action="ppaction://hlinksldjump"/>
            <a:extLst>
              <a:ext uri="{FF2B5EF4-FFF2-40B4-BE49-F238E27FC236}">
                <a16:creationId xmlns:a16="http://schemas.microsoft.com/office/drawing/2014/main" id="{8FD1EE06-E878-44F4-B46A-5982A2E711E0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2" name="Rechthoek 141">
            <a:hlinkClick r:id="rId8" action="ppaction://hlinksldjump"/>
            <a:extLst>
              <a:ext uri="{FF2B5EF4-FFF2-40B4-BE49-F238E27FC236}">
                <a16:creationId xmlns:a16="http://schemas.microsoft.com/office/drawing/2014/main" id="{138B536D-C58C-4CAD-9BCE-C35E93CC193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44" name="Rechthoek 143">
            <a:hlinkClick r:id="rId8" action="ppaction://hlinksldjump"/>
            <a:extLst>
              <a:ext uri="{FF2B5EF4-FFF2-40B4-BE49-F238E27FC236}">
                <a16:creationId xmlns:a16="http://schemas.microsoft.com/office/drawing/2014/main" id="{79E31E6E-B3D4-490A-8AA9-7898D0B94C3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507FBD88-3AD0-4C39-A512-0547BDBCA76E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1571157F-04A6-4487-BC8D-01C6530E514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1C7E2520-5C19-4C6E-8180-08ACADD54A3A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7CE2FA88-A391-450A-BB4C-01B9518053C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1188CF7A-759F-4E59-8E1F-EF644FD91BC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AB9D44EF-92ED-4207-88A6-4BA27D1FFD7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911AA294-4997-4F5B-9791-BD13874A9B7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2AD8F642-6B0A-4A62-912D-322E2987671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25D68A11-3D6A-47BA-A6F9-71D61D7BB06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79" name="Rechthoek 178">
            <a:hlinkClick r:id="rId8" action="ppaction://hlinksldjump"/>
            <a:extLst>
              <a:ext uri="{FF2B5EF4-FFF2-40B4-BE49-F238E27FC236}">
                <a16:creationId xmlns:a16="http://schemas.microsoft.com/office/drawing/2014/main" id="{ED66348C-D7DE-4C7A-8D6F-B59DBDCDD9B1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0" name="Rechthoek 179">
            <a:hlinkClick r:id="rId8" action="ppaction://hlinksldjump"/>
            <a:extLst>
              <a:ext uri="{FF2B5EF4-FFF2-40B4-BE49-F238E27FC236}">
                <a16:creationId xmlns:a16="http://schemas.microsoft.com/office/drawing/2014/main" id="{CBE1FB07-516E-4AE7-865B-36995EB2B0F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1" name="Rechthoek 180">
            <a:hlinkClick r:id="rId8" action="ppaction://hlinksldjump"/>
            <a:extLst>
              <a:ext uri="{FF2B5EF4-FFF2-40B4-BE49-F238E27FC236}">
                <a16:creationId xmlns:a16="http://schemas.microsoft.com/office/drawing/2014/main" id="{A778DA70-4338-4C27-8CC9-A5812C7AB3A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2" name="Rechthoek 181">
            <a:hlinkClick r:id="rId8" action="ppaction://hlinksldjump"/>
            <a:extLst>
              <a:ext uri="{FF2B5EF4-FFF2-40B4-BE49-F238E27FC236}">
                <a16:creationId xmlns:a16="http://schemas.microsoft.com/office/drawing/2014/main" id="{6704C113-FFB3-4B74-8A48-F0015578B04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3" name="Rechthoek 182">
            <a:hlinkClick r:id="rId8" action="ppaction://hlinksldjump"/>
            <a:extLst>
              <a:ext uri="{FF2B5EF4-FFF2-40B4-BE49-F238E27FC236}">
                <a16:creationId xmlns:a16="http://schemas.microsoft.com/office/drawing/2014/main" id="{91AADF29-949B-442B-A63D-4F89C23B0F5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84" name="Rechthoek 183">
            <a:hlinkClick r:id="rId8" action="ppaction://hlinksldjump"/>
            <a:extLst>
              <a:ext uri="{FF2B5EF4-FFF2-40B4-BE49-F238E27FC236}">
                <a16:creationId xmlns:a16="http://schemas.microsoft.com/office/drawing/2014/main" id="{5530445A-10EB-4031-9938-E7AABAB5739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85" name="Rechthoek 184">
            <a:hlinkClick r:id="rId8" action="ppaction://hlinksldjump"/>
            <a:extLst>
              <a:ext uri="{FF2B5EF4-FFF2-40B4-BE49-F238E27FC236}">
                <a16:creationId xmlns:a16="http://schemas.microsoft.com/office/drawing/2014/main" id="{928B6466-9061-4C9C-8D3E-72435D0FDAE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6" name="Rechthoek 185">
            <a:hlinkClick r:id="rId8" action="ppaction://hlinksldjump"/>
            <a:extLst>
              <a:ext uri="{FF2B5EF4-FFF2-40B4-BE49-F238E27FC236}">
                <a16:creationId xmlns:a16="http://schemas.microsoft.com/office/drawing/2014/main" id="{1156AA6C-DC55-490F-8244-0D9A6FC09D1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87" name="Rechthoek 186">
            <a:hlinkClick r:id="rId8" action="ppaction://hlinksldjump"/>
            <a:extLst>
              <a:ext uri="{FF2B5EF4-FFF2-40B4-BE49-F238E27FC236}">
                <a16:creationId xmlns:a16="http://schemas.microsoft.com/office/drawing/2014/main" id="{2B3A7137-A272-49D0-AC57-D9BFE4BB4FF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88" name="Rechthoek 187">
            <a:hlinkClick r:id="rId8" action="ppaction://hlinksldjump"/>
            <a:extLst>
              <a:ext uri="{FF2B5EF4-FFF2-40B4-BE49-F238E27FC236}">
                <a16:creationId xmlns:a16="http://schemas.microsoft.com/office/drawing/2014/main" id="{22ABFF39-C8F0-44F2-9284-A299F268C80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89" name="Rechthoek 188">
            <a:hlinkClick r:id="rId8" action="ppaction://hlinksldjump"/>
            <a:extLst>
              <a:ext uri="{FF2B5EF4-FFF2-40B4-BE49-F238E27FC236}">
                <a16:creationId xmlns:a16="http://schemas.microsoft.com/office/drawing/2014/main" id="{00D2B321-08CC-48C1-850C-F631C902C8BB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90" name="Rechthoek 189">
            <a:hlinkClick r:id="rId8" action="ppaction://hlinksldjump"/>
            <a:extLst>
              <a:ext uri="{FF2B5EF4-FFF2-40B4-BE49-F238E27FC236}">
                <a16:creationId xmlns:a16="http://schemas.microsoft.com/office/drawing/2014/main" id="{5E831552-9D47-4D5A-84DC-035A9E760E0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91" name="Rechthoek 190">
            <a:hlinkClick r:id="rId8" action="ppaction://hlinksldjump"/>
            <a:extLst>
              <a:ext uri="{FF2B5EF4-FFF2-40B4-BE49-F238E27FC236}">
                <a16:creationId xmlns:a16="http://schemas.microsoft.com/office/drawing/2014/main" id="{D87DEF84-FCF0-4AF4-BD95-0FEC55A4445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92" name="Rechthoek 191">
            <a:hlinkClick r:id="rId8" action="ppaction://hlinksldjump"/>
            <a:extLst>
              <a:ext uri="{FF2B5EF4-FFF2-40B4-BE49-F238E27FC236}">
                <a16:creationId xmlns:a16="http://schemas.microsoft.com/office/drawing/2014/main" id="{7D63FB80-D895-4CCE-95A5-EF24270CE0F8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8" action="ppaction://hlinksldjump"/>
            <a:extLst>
              <a:ext uri="{FF2B5EF4-FFF2-40B4-BE49-F238E27FC236}">
                <a16:creationId xmlns:a16="http://schemas.microsoft.com/office/drawing/2014/main" id="{A20B42C7-A6A2-4272-A264-BCF565B3DF7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349F9D45-5664-4CEF-9EE0-65FBAF06184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4ABB9AFF-8CC8-4A2E-945C-87F6DC0CF9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C0C313E-E4FA-43BB-9528-E2785631C81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F7B49ADB-1BA3-4C90-8F96-08F6F36F7B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9048F334-D239-46D2-8831-2E0D64DA4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83B4A462-5396-4238-9048-BDA875A45F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070337E2-6174-4BA9-92F6-E00407455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246A2AC5-8370-4A84-B7BB-59E969566C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10" action="ppaction://hlinksldjump"/>
            <a:extLst>
              <a:ext uri="{FF2B5EF4-FFF2-40B4-BE49-F238E27FC236}">
                <a16:creationId xmlns:a16="http://schemas.microsoft.com/office/drawing/2014/main" id="{4263A228-E89A-4EC3-85A0-A69C711648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21615D3C-8AED-43AB-8740-4B949351B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56A046B5-2DEF-4439-8D05-06A19F60E0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19EEC0FF-A180-4DF4-8807-B49F7B3BE1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8" action="ppaction://hlinksldjump"/>
            <a:extLst>
              <a:ext uri="{FF2B5EF4-FFF2-40B4-BE49-F238E27FC236}">
                <a16:creationId xmlns:a16="http://schemas.microsoft.com/office/drawing/2014/main" id="{24B0AEBA-F9B8-41F4-BE42-F8D9BB4EC6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96DE7603-83D9-427D-8A62-A96820C9E2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8" action="ppaction://hlinksldjump"/>
            <a:extLst>
              <a:ext uri="{FF2B5EF4-FFF2-40B4-BE49-F238E27FC236}">
                <a16:creationId xmlns:a16="http://schemas.microsoft.com/office/drawing/2014/main" id="{07753307-6C8E-48DE-844D-405029B2043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8" action="ppaction://hlinksldjump"/>
            <a:extLst>
              <a:ext uri="{FF2B5EF4-FFF2-40B4-BE49-F238E27FC236}">
                <a16:creationId xmlns:a16="http://schemas.microsoft.com/office/drawing/2014/main" id="{5E91D074-8A99-473A-8277-FF346D4CB7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8" action="ppaction://hlinksldjump"/>
            <a:extLst>
              <a:ext uri="{FF2B5EF4-FFF2-40B4-BE49-F238E27FC236}">
                <a16:creationId xmlns:a16="http://schemas.microsoft.com/office/drawing/2014/main" id="{6EC2C296-40FD-4F20-A1AB-0A41D33B8F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8" action="ppaction://hlinksldjump"/>
            <a:extLst>
              <a:ext uri="{FF2B5EF4-FFF2-40B4-BE49-F238E27FC236}">
                <a16:creationId xmlns:a16="http://schemas.microsoft.com/office/drawing/2014/main" id="{B2CC9FEA-314B-4CA4-9D3C-E7494D48EB4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12" name="Afbeelding 211">
            <a:hlinkClick r:id="rId8" action="ppaction://hlinksldjump"/>
            <a:extLst>
              <a:ext uri="{FF2B5EF4-FFF2-40B4-BE49-F238E27FC236}">
                <a16:creationId xmlns:a16="http://schemas.microsoft.com/office/drawing/2014/main" id="{CCC43820-9E1A-4A9B-BF3D-F753E09C4D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13" name="Afbeelding 212">
            <a:hlinkClick r:id="rId8" action="ppaction://hlinksldjump"/>
            <a:extLst>
              <a:ext uri="{FF2B5EF4-FFF2-40B4-BE49-F238E27FC236}">
                <a16:creationId xmlns:a16="http://schemas.microsoft.com/office/drawing/2014/main" id="{63DBAA5B-30ED-4E55-9F1C-75F46C256B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8" action="ppaction://hlinksldjump"/>
            <a:extLst>
              <a:ext uri="{FF2B5EF4-FFF2-40B4-BE49-F238E27FC236}">
                <a16:creationId xmlns:a16="http://schemas.microsoft.com/office/drawing/2014/main" id="{F11524DC-5C76-470A-87C0-CBB96D506D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94D02C5B-8D08-4E40-B98B-EE62CECCEE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8" action="ppaction://hlinksldjump"/>
            <a:extLst>
              <a:ext uri="{FF2B5EF4-FFF2-40B4-BE49-F238E27FC236}">
                <a16:creationId xmlns:a16="http://schemas.microsoft.com/office/drawing/2014/main" id="{6B4050EE-318E-4697-8D7E-9828E76443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8" action="ppaction://hlinksldjump"/>
            <a:extLst>
              <a:ext uri="{FF2B5EF4-FFF2-40B4-BE49-F238E27FC236}">
                <a16:creationId xmlns:a16="http://schemas.microsoft.com/office/drawing/2014/main" id="{3CD7C71A-C00A-46B4-A092-74E4392746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8" action="ppaction://hlinksldjump"/>
            <a:extLst>
              <a:ext uri="{FF2B5EF4-FFF2-40B4-BE49-F238E27FC236}">
                <a16:creationId xmlns:a16="http://schemas.microsoft.com/office/drawing/2014/main" id="{20BE9C36-F45E-45E8-B8D5-0AC6087D4F6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8" action="ppaction://hlinksldjump"/>
            <a:extLst>
              <a:ext uri="{FF2B5EF4-FFF2-40B4-BE49-F238E27FC236}">
                <a16:creationId xmlns:a16="http://schemas.microsoft.com/office/drawing/2014/main" id="{9AB3488B-8DD5-4CC3-801F-E33B495968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20" name="Rechthoek 219">
            <a:hlinkClick r:id="rId8" action="ppaction://hlinksldjump"/>
            <a:extLst>
              <a:ext uri="{FF2B5EF4-FFF2-40B4-BE49-F238E27FC236}">
                <a16:creationId xmlns:a16="http://schemas.microsoft.com/office/drawing/2014/main" id="{7C511EA4-3923-4910-B838-B39CC8F83A0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21" name="Afbeelding 220">
            <a:hlinkClick r:id="rId8" action="ppaction://hlinksldjump"/>
            <a:extLst>
              <a:ext uri="{FF2B5EF4-FFF2-40B4-BE49-F238E27FC236}">
                <a16:creationId xmlns:a16="http://schemas.microsoft.com/office/drawing/2014/main" id="{F513BBE0-1F31-4173-86CF-5DA2551EE7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22" name="Rechthoek 221">
            <a:hlinkClick r:id="rId8" action="ppaction://hlinksldjump"/>
            <a:extLst>
              <a:ext uri="{FF2B5EF4-FFF2-40B4-BE49-F238E27FC236}">
                <a16:creationId xmlns:a16="http://schemas.microsoft.com/office/drawing/2014/main" id="{8EB168E5-CC22-4118-B540-50588544930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23" name="Rechthoek 222">
            <a:hlinkClick r:id="rId8" action="ppaction://hlinksldjump"/>
            <a:extLst>
              <a:ext uri="{FF2B5EF4-FFF2-40B4-BE49-F238E27FC236}">
                <a16:creationId xmlns:a16="http://schemas.microsoft.com/office/drawing/2014/main" id="{8F52312F-2C8E-4EFC-AADC-39EAFA64DB8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24" name="Rechthoek 223">
            <a:hlinkClick r:id="rId8" action="ppaction://hlinksldjump"/>
            <a:extLst>
              <a:ext uri="{FF2B5EF4-FFF2-40B4-BE49-F238E27FC236}">
                <a16:creationId xmlns:a16="http://schemas.microsoft.com/office/drawing/2014/main" id="{39C8E109-99C4-416F-8ED3-F1D334D64E8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25" name="Afbeelding 224">
            <a:hlinkClick r:id="rId8" action="ppaction://hlinksldjump"/>
            <a:extLst>
              <a:ext uri="{FF2B5EF4-FFF2-40B4-BE49-F238E27FC236}">
                <a16:creationId xmlns:a16="http://schemas.microsoft.com/office/drawing/2014/main" id="{F4DA8B77-C344-476D-9FE1-833091CEDC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graphicFrame>
        <p:nvGraphicFramePr>
          <p:cNvPr id="226" name="Tabel 225">
            <a:extLst>
              <a:ext uri="{FF2B5EF4-FFF2-40B4-BE49-F238E27FC236}">
                <a16:creationId xmlns:a16="http://schemas.microsoft.com/office/drawing/2014/main" id="{90BB0F61-80CF-43CA-A383-46D94C3BD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0323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7" name="Rechthoek 226">
            <a:extLst>
              <a:ext uri="{FF2B5EF4-FFF2-40B4-BE49-F238E27FC236}">
                <a16:creationId xmlns:a16="http://schemas.microsoft.com/office/drawing/2014/main" id="{6D214318-B847-440D-A24B-3F1926CFE8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28" name="Afbeelding 227">
            <a:extLst>
              <a:ext uri="{FF2B5EF4-FFF2-40B4-BE49-F238E27FC236}">
                <a16:creationId xmlns:a16="http://schemas.microsoft.com/office/drawing/2014/main" id="{EE34A4CE-9458-452F-A0AB-4EEFE79A9A3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extLst>
              <a:ext uri="{FF2B5EF4-FFF2-40B4-BE49-F238E27FC236}">
                <a16:creationId xmlns:a16="http://schemas.microsoft.com/office/drawing/2014/main" id="{AD2AA017-7826-4D7C-A879-550BBD45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extLst>
              <a:ext uri="{FF2B5EF4-FFF2-40B4-BE49-F238E27FC236}">
                <a16:creationId xmlns:a16="http://schemas.microsoft.com/office/drawing/2014/main" id="{4FFF2B5B-3817-4326-B109-9263EF2269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1" name="Afbeelding 230">
            <a:extLst>
              <a:ext uri="{FF2B5EF4-FFF2-40B4-BE49-F238E27FC236}">
                <a16:creationId xmlns:a16="http://schemas.microsoft.com/office/drawing/2014/main" id="{E4378DA5-2849-45EB-8A0E-487F7D30875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35" name="Afbeelding 234">
            <a:extLst>
              <a:ext uri="{FF2B5EF4-FFF2-40B4-BE49-F238E27FC236}">
                <a16:creationId xmlns:a16="http://schemas.microsoft.com/office/drawing/2014/main" id="{EAB537E0-6321-49AE-A1F9-95FBD97357B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A7826953-C6D4-4F6D-A079-503015EA01D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schoppen heeft uw partner?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punten hebt u en uw partner samen?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distributie punten heeft u?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nu moet het juiste bod weten.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598B800-C338-452C-92B5-2CE07F841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89199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-</a:t>
                      </a:r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3D2BE1DB-7AA6-4C14-B255-2FFC61E9CA6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171E4760-C58B-44F4-B434-28E07094CD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3403CBC5-6434-4430-A669-5D937EE61E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D500340-2D50-41E6-854A-7FABC0CBE7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6E76E8F-7B66-4B2D-8D11-68A0ADDC51F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62A091E-23F0-4A62-8A45-76ED8F70009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DB939B6-27B2-45AC-8CE1-F7FCCD0D2E1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47959B4-CF8E-443B-AE52-30E93B11469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CDCEC19E-CBD4-4BB7-A50F-576551B4FF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9AD0C269-0CDD-4669-B99E-34F547F147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182943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BC966D32-E334-45C9-9E40-90E21066507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2 ruiten geboden, dan is dat niet persé fout.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u mist misschien een ander fit.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is ook zo, wanneer u 1 Sans Atout heeft geboden. 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584FFBC6-33C2-460F-B4B4-72D227EBFB8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42CC565-5111-4E34-8AEA-0331C385A31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520CF8E-DC04-45EB-AD0B-4B8166766CE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611677A7-F2F3-4A1D-B48F-D168C66A0C0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1C956423-EF0B-420A-B64E-1405A337D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83131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99DADB27-2824-4DA0-BB1C-58C5871FA1F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5AF79F58-0FC8-40E9-BC22-D5E2220F0E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B1C0646B-835E-4F37-9D73-A795A2F604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7AAC7A05-B687-4C45-9A59-A6CA353E68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8EF688F2-61C5-478C-9006-C9D74C6D8A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5D6515F7-534D-43C3-84E1-489F56964F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DCBE3316-F279-4BD7-85B7-C6A1C3891A0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Als het kan, altijd onderzoeken of er een fit te vinden is in een van de hoge kleuren.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405B29EF-B3AD-40B0-ABFB-FE341DBB51D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E620B602-F000-425C-8D4A-5261A93CB3E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BE51225-75FF-4F45-AEA9-166D03B1F01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20ACA51-2365-4CF7-866D-5A5B1B3021A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C6A07CB5-8B16-4B40-B223-C5EED0C03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83131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DAB67664-C5F1-48B6-B1D2-DD13B8E1A9C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C8461B45-AA74-46E4-82E4-90DF32FA8E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890F314-37A5-475D-8D98-9F689230A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18857506-96F1-462F-91CB-7A1EECF6AC1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00A9926A-FA90-43CB-89B9-2D622AE4B6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C8D58B4D-92B4-40C4-8CE9-EB617B468F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2C7ABB9B-37F7-400D-A482-DD62223A2E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2000"/>
            <a:ext cx="213378" cy="190517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275A63A8-78E5-4FB2-B18B-7F1FA2956F9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0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0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12246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4" name="Rond diagonale hoek rechthoek 17">
            <a:extLst>
              <a:ext uri="{FF2B5EF4-FFF2-40B4-BE49-F238E27FC236}">
                <a16:creationId xmlns:a16="http://schemas.microsoft.com/office/drawing/2014/main" id="{48C3DA0D-1866-4345-B1BD-1011CD0A45C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D3528B2B-7C4A-4CB4-9920-2C29D5F20F8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9065446E-C00A-40A9-8BC7-1FD20EBB303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7" name="Tekstvak 166">
            <a:extLst>
              <a:ext uri="{FF2B5EF4-FFF2-40B4-BE49-F238E27FC236}">
                <a16:creationId xmlns:a16="http://schemas.microsoft.com/office/drawing/2014/main" id="{26CE7F9C-1C6E-460C-9FD2-5A2BA425D61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96D7A64B-977A-4FFA-B0E2-B7CAB5DB10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9557CC91-1509-4137-A3BC-58BC3942CD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Tel uw distributie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3 in de schoppen en 3 in de klaveren.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heeft u 17 punt.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uw partner 12 punten, dan is dat vermoedelijk te weinig voor een slem.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een …. daar heeft u altijd </a:t>
            </a:r>
            <a:r>
              <a:rPr lang="nl-NL">
                <a:solidFill>
                  <a:schemeClr val="bg1"/>
                </a:solidFill>
              </a:rPr>
              <a:t>voldoende punten voor.</a:t>
            </a:r>
            <a:endParaRPr lang="nl-NL" dirty="0">
              <a:solidFill>
                <a:schemeClr val="bg1"/>
              </a:solidFill>
            </a:endParaRP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AF86E4C-38FD-4AE9-8305-2731BBA78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5638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DE03E81F-EB15-4281-9A88-EB83CC7DE2F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DB34F65-C17F-4242-B747-574C001CD9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04EF3F8-BBD9-47AD-8614-F35F16780D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E173389-95EE-4582-9847-659C32196B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2C3D873-7A71-4CE4-89AE-4CD63EBE35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F9C9B00-A440-4388-99EA-EAAFD854362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09B4899-D1EF-4C74-826B-628528F21FC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54F7E37-15B4-4072-A5FA-FB8CA877BE7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23D7063-1316-4C09-B7DB-9AB966498C2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46225F3E-3666-49B2-9BBC-6573F7C5E9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F684218A-CAED-4782-871D-F77944569EA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Precies. Reken u niet rijker dan dat u daadwerkelijk bent.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Geef uw partner schoppen aas, vrouw en 12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wordt slem toch een uitdaging. Vindt u niet?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776B567-881B-4212-B2B9-D83F54DA5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5638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E3A5107-12BF-4419-A1AA-2D36820B55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82208D8-7E6A-40E2-A25C-35E5CE2D6B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8C10369-0847-4C0A-887D-E74453FAEE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948F59C-4742-433D-8692-03098D4B78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951F4C4-B390-43D7-B4A5-5D107632E8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91EA5C7-F8CC-40BF-BA00-CA1C049A240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5C24E0F-3F8E-4193-A202-4B73787F268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001E88E-DCFD-4FB2-8B22-8278F11D3DC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0A265C3-47DB-4EDA-BCB9-72CEE89ECC9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FCDED8A5-7A9C-44AC-B1DE-CB49454EFE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F0D73AEC-6B38-41B8-A44B-BFE6BF83A0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6F3F9456-B5E7-4033-AB84-9CC900AB4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0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0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605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D23D2B3C-1479-41B9-AEAF-E734EBF92EE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5CF3FEE8-E682-4AFE-B41F-0FB6AC26180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DB2B3ADE-7B09-47C2-8400-2E7F24F7105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0823CABA-F0EF-4679-BD61-71F97AFCAED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956679D9-DFB2-477D-9A97-F264560D80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3404E913-C9E9-4852-A5FB-18D70E1A074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Lekker veel punten. Een slem misschien?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veel punten wil niet zeggen, dat wij afwijken van ons biedsysteem. Van twee 4-kaarten bieden wij altijd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EABB772-D70B-49E9-80AE-BB2CC2134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0058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F744DCAF-4660-4A1D-96EA-B54C42EA35B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C9D1D4B-59EF-4629-A1C8-61FBCB957D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6507619-BCB4-4F5A-9214-3694FA0ADE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62335A4-993E-44D0-B352-603F0778EA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CA6845B-F817-4D18-B908-82ACD92F32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341AD23-1812-40A3-BA69-95F381501AF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B7F81FF-C48A-47A0-B664-1CBFF836263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9F139A1-C016-4CAF-869E-BA0E44FE5C6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7621FB1E-96A8-4AD9-9181-2319D80D082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3CC20D14-F781-428F-B442-7556F5FDBB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A0E04F6F-BCF1-4A63-8F5E-F1887A95D6A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veel punten, moet je zuinig omgaan met je biedruimte. Je weet maar nooit wanneer je die ruimte nodig hebt.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3AF021E-CF21-42D7-91E3-04E3F5038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0058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8C8EA3F-38C3-427B-A511-4D4DD397CA5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268FFA2-330A-4F3F-8914-C2886AF53D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0BC8BDA-C874-409C-9EA7-8BB48CBF1F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1BDCBAF-B4AE-4A9E-9E9A-8D31B57352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E1D47E2-4333-4F0A-9811-D4B1068248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136AAD7-DF78-426F-814E-BDBB0123B26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0041BC4-525E-4006-B4D0-9E9FF89FD4F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409EBFB-C16B-41B0-90A0-17024EA8F93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761B060-941B-421F-9F2D-EE8C0956CA2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06108986-78A5-4569-8F5B-3A6C7C89A4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A931364A-7348-4AB1-9353-E4CCFC67FB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5CAEE6A6-80CF-462A-A3D4-C5F48128EE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0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0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4714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27AAB60C-3C10-4A28-81C6-55CC95AE6A0D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3C89FB2A-B9FB-476F-83F7-32492A58737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09534952-FA54-4F86-9ABD-F0E8D281BFA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DE6969BC-C4C8-4102-927E-B660667BC32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9D3ADAF-9EA3-4FDB-B351-9821115947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1A8DA7D0-E3F3-44F8-9266-26CE679692C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Niet op avontuur met de harten. U heeft een schoppen fit.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u distributie punten en u weet wat u moet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1D179F0-1B65-433D-8C13-0D61419D1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0367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5CF3A93-D984-4EA4-B40E-0F5127CDDFE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3024D1A-6DF7-4F7F-8005-CD9C7B2CB7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A53D4E5-137C-4675-89D8-34CD3D286E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BF56A3D-F95E-45E4-A7BE-74F3F2210F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338C3A1-2169-4652-BB5A-FDF2D4C623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A77F248-B507-4218-8396-63A119AD2B0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90A06F8-A58D-4781-B641-87CEEBB965B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055176C-5917-44BD-827A-C9CA5D8B5B3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D7D8CF4-F4D1-4437-88E6-9DE2806CED9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36C64639-816D-48AD-96CB-29018FAE6D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60771B3F-2877-4A1A-9DD1-4C818C6791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uw 13 punten en 2 distributie punten heeft u 15 punten. Samen met uw partner meer dan voldoende voor de manche. Mooi geboden.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sp>
        <p:nvSpPr>
          <p:cNvPr id="19" name="Rond diagonale hoek rechthoek 17">
            <a:extLst>
              <a:ext uri="{FF2B5EF4-FFF2-40B4-BE49-F238E27FC236}">
                <a16:creationId xmlns:a16="http://schemas.microsoft.com/office/drawing/2014/main" id="{5D464331-B238-4A74-918F-2D254938DA4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66FE0B1-F90F-44C6-ADF4-112D2C1CE5A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8B17E15-BDBE-4BE2-A90A-624AB029046B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4A511AA-C3EA-4BC1-A067-64DF3B5FDD3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448EC227-D93C-43FE-BF83-E011C731D4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4E837C44-E19E-468E-B1FA-1C4193B3A2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40899" y="3200675"/>
            <a:ext cx="213378" cy="213378"/>
          </a:xfrm>
          <a:prstGeom prst="rect">
            <a:avLst/>
          </a:prstGeom>
        </p:spPr>
      </p:pic>
      <p:graphicFrame>
        <p:nvGraphicFramePr>
          <p:cNvPr id="29" name="Tabel 28">
            <a:extLst>
              <a:ext uri="{FF2B5EF4-FFF2-40B4-BE49-F238E27FC236}">
                <a16:creationId xmlns:a16="http://schemas.microsoft.com/office/drawing/2014/main" id="{18FBE1C6-8F24-4A9E-A7C0-9F34B0EE2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167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-</a:t>
                      </a:r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0" name="Rechthoek 29">
            <a:extLst>
              <a:ext uri="{FF2B5EF4-FFF2-40B4-BE49-F238E27FC236}">
                <a16:creationId xmlns:a16="http://schemas.microsoft.com/office/drawing/2014/main" id="{8D8F5E5D-C953-487F-9976-C01D57D90AA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CFFA7DF8-B432-4CA6-AF18-40458127BC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5CC609F9-6916-438D-ABFF-C703C31B7B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CEA76F36-2173-4F0E-B70C-7EFA72A3BF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33D13970-1402-4955-8012-D14CFF222B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82943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1E2EF0A7-3B27-43A0-849F-18D7E5CFBA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10 echte en 3 distributie punten heeft u een opening.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twee openingen bieden wij de manche. Mooi.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ED807A1-44AE-4FAE-8C7C-53151248D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0367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46E8587-1625-47C5-A60A-3E9A7215460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91BCE33-AC11-458E-B477-BCE841E20C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78C0405-D149-45F2-B5F5-825453F467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270B778-9711-49A6-9B00-D87AAE2211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4BCCDBF-9B42-46FF-A428-1221D14560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2D5FAC8-5469-4D15-BC68-748873A6739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9551DF2-DD79-43B4-B22E-91AD7E361CA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285C195-E85F-4ECC-97D3-EEF5F470548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93E0C5E-9744-4B57-A6EE-045DA7534B0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1DE2148E-0B6F-4B50-818C-DEBEABF58E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41" name="Afbeelding 40">
            <a:extLst>
              <a:ext uri="{FF2B5EF4-FFF2-40B4-BE49-F238E27FC236}">
                <a16:creationId xmlns:a16="http://schemas.microsoft.com/office/drawing/2014/main" id="{7FA8601D-A1C2-4C61-B792-DB5C6E3557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CCA7494D-FC1E-42DC-BCE6-FF058CC319D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8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8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10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8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8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8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8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8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10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8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8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78254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3" name="Rond diagonale hoek rechthoek 17">
            <a:extLst>
              <a:ext uri="{FF2B5EF4-FFF2-40B4-BE49-F238E27FC236}">
                <a16:creationId xmlns:a16="http://schemas.microsoft.com/office/drawing/2014/main" id="{79A9BFF8-0C96-48E1-ADF7-BD591284756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4" name="Tekstvak 103">
            <a:extLst>
              <a:ext uri="{FF2B5EF4-FFF2-40B4-BE49-F238E27FC236}">
                <a16:creationId xmlns:a16="http://schemas.microsoft.com/office/drawing/2014/main" id="{DA5AFDA3-D16C-4DFA-B906-CA93A28F0C8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EBCCBCD8-75DE-48D1-AEF3-878166C0376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06" name="Tekstvak 105">
            <a:extLst>
              <a:ext uri="{FF2B5EF4-FFF2-40B4-BE49-F238E27FC236}">
                <a16:creationId xmlns:a16="http://schemas.microsoft.com/office/drawing/2014/main" id="{E6CB9AEA-9736-4C17-8BD7-453F47CFB53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07" name="Afbeelding 106">
            <a:extLst>
              <a:ext uri="{FF2B5EF4-FFF2-40B4-BE49-F238E27FC236}">
                <a16:creationId xmlns:a16="http://schemas.microsoft.com/office/drawing/2014/main" id="{4899514C-5DCB-4370-8218-60EE1D4010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C1738BEF-C752-4FE7-AE49-CF83EC0272F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schoppen heeft uw partner?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distributie punten heeft u?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dat bij elkaar op en u weet wat u moet bieden?.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6964CB19-ADCE-47AE-BE67-980664237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0073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23580B4-2175-40F5-82E5-2DBC677F211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525AC0B-F620-415D-A305-BCAC499680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A6B4DA8-4600-4E22-883D-98EC959C59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5B70AB9-217D-42A8-8DA1-C8F5134EEB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A9BE25C-6BD7-4788-8469-5AF782FFC7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CA6B167-DEA1-423B-BCF5-4A1A4CFD416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E63564D-D24D-4470-851E-177C09F88B8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80FBC9E-88EB-4F10-A7B4-FEF75AABB20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1804362-F669-4671-AFAE-3CBE87A6C1D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4C1B162D-D4E4-483E-BA31-B38E0115ED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F39575FA-4DE0-496F-879B-89B4B7940E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Er is een troef fit, maar nu heeft u weinig punten.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BB8B562-7AB5-4F47-8826-C5E1DA63957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60EFAE69-A5D4-4FC2-9EC1-1A7A0BA834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08435308-0B51-43F7-9D6D-B929A7214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0073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" name="Rechthoek 18">
            <a:extLst>
              <a:ext uri="{FF2B5EF4-FFF2-40B4-BE49-F238E27FC236}">
                <a16:creationId xmlns:a16="http://schemas.microsoft.com/office/drawing/2014/main" id="{AC0919AB-FE7B-425D-9361-38498270FBC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250A258B-CEFD-4774-98EA-A4CDC8E3DE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7AC7A94-57FF-4433-9575-6FEDE1AA43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02602C2C-546E-46E9-994B-1478A45991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DC99C340-4DE7-4650-A69A-838C114425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5" name="Rond diagonale hoek rechthoek 17">
            <a:extLst>
              <a:ext uri="{FF2B5EF4-FFF2-40B4-BE49-F238E27FC236}">
                <a16:creationId xmlns:a16="http://schemas.microsoft.com/office/drawing/2014/main" id="{27AC9771-97A1-4ADF-B097-50442F26EAA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821EABD-FE41-4B0B-B5FB-B8471F2C138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F1E99E76-76FC-4628-9BD4-6585E4670A3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A9536EF5-10B5-4FEC-B5F7-07C1372B12A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5BD33426-EFA7-4FB9-ACAB-24751BB3F7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2" name="Tekstvak 31">
            <a:extLst>
              <a:ext uri="{FF2B5EF4-FFF2-40B4-BE49-F238E27FC236}">
                <a16:creationId xmlns:a16="http://schemas.microsoft.com/office/drawing/2014/main" id="{D2D1E1E3-A622-4C71-8837-7B9713B7DE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0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0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4258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79AE0596-1A32-424D-B9D5-82660D7E948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7E6F38B3-59EF-4B6D-BE54-F7D6D2EF78C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D19528F5-FB04-4342-B3AF-EB49CC1360A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7AA3DBAC-52AB-4EBE-B75E-13CD2ECB43A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A645A4A6-DC78-46A7-963E-1223C39DCD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6E18C3D9-4981-4683-8739-C260785C67C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klaveren heeft uw partner minimaal?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stel dat hij dat minimale aantal klaveren heeft.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dan samen genoeg troeven?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E2395C2-8B1A-4F0B-A00B-91AE27985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8187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9D0BFB6E-1FEA-4CF3-B4EE-94325307774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A957678-1EE8-4BA7-8BF9-8E4F6A206D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A9875D7-B49B-44B7-9D43-70D1643E9C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C102858-D0B7-4D67-90FC-F330B96BEA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1D6E348-C742-4509-8C33-1C441BCF52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7DF58FA-BD96-41BF-9A04-E296F7007B7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7F47B93-E8E8-48E2-B658-0A5E5B4EA91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491F3C8-89A0-4513-B23D-330FA9FDBF2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5D1A8865-D81B-4E4C-BCDF-2053F0E364A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C6F28FF1-408C-4156-A84D-632923BD36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A78D5375-803E-4C6F-8D73-F8A258351AD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geboden. U kunt de klaveren niet steunen, daar het een 2-kaart kan zijn.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6908290-53B1-4CA6-AD68-D521746D7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8187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5AEE7D3-D326-4080-AA07-F1D0BDCEBDB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F7879BA-E3DA-4E54-A78C-449A6E0797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33056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EA09A99-5D90-4959-A8CC-7096DF91E3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9DB9CAB-DBF2-43E7-865D-B65D639886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1F1AC6A-ED1C-44B6-B37A-1E8701DFAD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02108E1-B02A-4E36-B052-4458F759317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B20A87A-939A-4194-95FB-63A7D3FA209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E85D284-EB2F-454B-86B6-E9D9E65424D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8976FDF-AA40-4B4C-9BB7-838B16ADA14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2F2097A0-FF11-4629-B37E-0F1B30B7300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C1EDD0BA-F132-4686-BFB5-71C744C60A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EC21EA55-D5BE-400B-9019-80D68F3100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263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A3540CD7-C43A-44F5-8016-F630DD0A6AD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0E84EBDC-C15A-43E1-983D-EB968EBB517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60723643-CAF9-4E82-9F36-20A0AA4D9D8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7F362CBA-247D-454F-83E5-C89ADF83C2C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C948273-208D-4BA7-884C-7DA3589A89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7DC84AC8-8441-4879-81A8-B2B3825F84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Schoppen kunt u niet steunen. Uw partner biedt een 5-kaart schoppen. 1 Sans Atout, daar heeft u te weinig punten voor en 2 Sans Atout, dan omschrijft u uw hand niet goed.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CD2CF54-2FFA-426D-93B8-844AA0C66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79515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4F3291E5-23D0-453C-86F0-904A593B764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E1CFB63-F7CD-4060-8B0D-76479BD5A8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74AA9A2-AF35-4ED5-A3C2-E4D81B5929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553A741-81BD-41C4-83A6-43EFD2E587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484F3D2F-9156-4033-A97D-D338BC429B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2EDBEE4-4DA2-4BD2-BDA6-2D625AD0067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87E359C-77C4-4A1B-916D-EB3B0EBA531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DC6805E-7E6D-4908-818C-00BFD2DA447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B152748-CA06-44DF-94B6-DA26CEBBA36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9D0777A7-9D2A-409E-B635-23BB09017B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0D30039-2900-4E81-A663-8409971C3BF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de enige biedbare kleur die u heeft.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weet natuurlijk, dat na een 1 schoppen opening, een 2 harten bod, altijd minimaal een 5-kaart is.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0BBEE39-69AA-4B98-8EB8-E87C55D87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79515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010D283-8810-435E-97C0-042ABBAD443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ADBCC29-B0D8-4411-98AA-3449655DE5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D7166EB-F2D6-4AD6-A1C2-1CB8A0AC2C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D71B20D-7F13-4527-B545-8052D45CD1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185E87B-38D4-4D2E-AA99-1C736FA24C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5628C2E-575D-4B37-AAD5-97062CA599B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9F5AC48-8496-4140-B360-5DD0D1C38EC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80A06EC-A969-40E5-91F6-9C8915CFC22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3D4D0811-E1F6-45F0-B352-AB61D4365A2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1E751123-A6DA-44D6-9BFB-9B79C6393F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91725C5-E438-49F9-A15B-A66CFD7F30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4800"/>
            <a:ext cx="213378" cy="190517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DF8A0527-27BB-4773-AB81-9CD2F11B17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0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51595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8C63324E-DC1E-408A-B087-B9B41CD337D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3E124CBE-BE08-4CC1-ABA1-370032E5216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AEA86372-417F-4736-826C-775E0BBA13D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1" name="Tekstvak 160">
            <a:extLst>
              <a:ext uri="{FF2B5EF4-FFF2-40B4-BE49-F238E27FC236}">
                <a16:creationId xmlns:a16="http://schemas.microsoft.com/office/drawing/2014/main" id="{19DF61C5-ECBE-4B14-9A43-682B2FB4DF2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3CE85C3B-1DDD-45E9-A7D5-F800A0CC58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3E90E138-4930-4DB2-ACF7-55C1C1680BC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3895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C42965D-AF24-441D-869C-9515C3B35BF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F9B6B19E-255E-428C-B999-9B2D3D142A8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B9FF966-32F5-4F76-B1B9-35737F61F8D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D97F41DB-98CF-4E2E-86CC-A2F89366A45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18AA24F-38F6-48D0-AE25-C6B91A324D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977C8157-5C9B-4DF4-B004-5634A20E89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moet u hebben om op 2 niveau te bieden? En met een 2-kaart schoppen, kunt u de schoppen niet steunen.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C41ADD6-6D83-44A1-901B-060E1999A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9085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7381CE5-AC61-416A-952E-CD1137128EC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D99E73F-4384-4A04-ADD0-854583A5B8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D0BBCA6-6A2A-4B8F-B124-B03EB783EF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6C164C8-296C-476A-AD9E-04A5765787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285F8EB-E155-403B-A033-8544E72C69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6902C00-3740-4C68-98A6-F6921A6FCAB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9032227-6E23-4386-9DC9-08B9C38812B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083518A-4250-4C01-AE5D-E1401EC72AB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6B3358D-32E2-47DB-9E16-A19033D11CD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376F78DE-7822-43D2-9BDE-1BC9ACA96D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721C125F-5323-4A86-AA40-942F9E01A57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mag met 8 punten niet op 2 niveau bieden.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Goed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EC622C4-BB8E-490A-BDDF-4094AE055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9085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555699A-9867-4DA6-BE96-0EE44C3A101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9C5BFBF-9028-4B64-9665-C6486E453F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1970A07-F410-4147-9663-1BA23D64EF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5CFCEB5-075B-4BF7-A0AB-C01F54F370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BAACABE-2FA6-4034-B72B-279912DACE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ABBC42B7-7E80-455D-92B6-695F0BE373B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AE5D24D-CB13-43F4-B664-12EC5A73C00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F7EA525-54A6-491D-B3E1-11E0C2F3463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36E6A89-8056-428B-AAED-F6DF256F9C5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78087AB4-CF8B-4A61-A0CC-001834583B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3A5F256E-E3AC-4A9D-9744-051CB2C0FC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77722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577C7403-ED49-4D36-8614-81FC79EA567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0B6F6278-DF90-40D8-961D-B6DAF7A97E1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A8BB7565-6156-4B59-9EFC-2F8DFA858CC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2DBE6197-639F-4C7B-9498-3CD5B5FE7BD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06AA126-CFAA-426E-B1C6-4DD00A1E40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7B4FBF86-01C6-47E4-BD36-AA2C596CE73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moet u hebben, om op 2 niveau te mogen bieden?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3ED3FCE-FF01-45FE-A198-CAB4A58F2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0683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4796303-6472-4C3E-AF9B-67AF305A9C2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BBE5E7E-86BB-47E7-B520-CB076BB5A0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DCDA1B5-E5E4-489C-BFC0-40996E3F8D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55E2D27-66BF-467B-B7DB-842C741BB8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E88F576-5364-4D1D-B57C-2DE105032C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1FFFC93-79A2-4CFE-9DCA-FC2F5F6BED7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58249DB-B4B7-4F28-87A6-DA85F6A35C2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938EF1B-C54B-47A5-B39B-2D228BBCEF3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1611348-5301-4A22-82D9-626F4D205F7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AF55DAA-6DAB-4A04-B1A2-969C1C5DB7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16207C0-65B7-4AC8-AF36-9D7F76FE573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met deze hand kunt u niet op 2 niveau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Mooi gedaan.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8DEA056-EAC3-457C-ADEC-C96238E0764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060D36B-BF55-45AD-BF0D-C7F7BD11F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0683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8014B04-73BC-4036-A487-82448827D3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2F1ED42-C7FF-4525-994B-48BD62DBA9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126C199-A8BF-4B9B-92F4-0D097A5FF5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FE29B49-A086-4AC7-98DD-83E64B1F1E1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D540A7A-1405-4119-8F09-DE599873A0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2B34537-526C-441C-B0FD-6D71C5B0098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1C5F181-055A-42BC-AD90-1C6534E8BD8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C936189-B3F4-4205-AD56-B1309706AE6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28727B5-2626-472C-AA79-5B3C4E39406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6073A3B-F6BB-4AE1-B696-EF84E19C1F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2FCA80F0-4E1D-42B3-B36A-83ED50CBAF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0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0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54690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8BA93DAB-5826-45C1-A4C2-11898119682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1ED2E23-E40E-4308-8429-7EC9C409872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445A5E99-0D47-4D6D-9E14-B4FAB5910D0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245BF1BB-0CA4-4ED4-A712-813458137F3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1A31CEA4-EEBB-4142-92E7-12DF2977F6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1E3D3799-441E-4358-A473-C1DB3BE28FC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Stel u de volgende vragen.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genoeg schoppen samen om die troef te maken?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distributie punten heeft u?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dan voldoende punten om een manche te bieden?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85BF727-9529-4869-98E6-399E5AC4B4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079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82820E4-C68E-442B-8795-3D0858DB37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09966F8-67CE-4A4B-8C83-6343AD7BEB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047B88F-2FDC-40AB-A22D-A8EE2BD2E8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E5D3542-54A7-42F2-8C2C-5AA529169D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6650DB0-B0B5-4A89-9D0A-A300045040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C094D42-86FE-43F9-B2F3-3B49696BC4C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92642D3-5F73-47F6-877D-023C729F852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287CFCB-6FD3-4E5E-A768-FCD51E7B941B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31C5772-5869-407F-A5C0-3F86BCE673C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2B573DEC-25DF-454B-BD42-7949113476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6A6BD49F-AABC-44DB-B1DB-C6DCEE378A4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Ja. Met de 2 distributie punten heeft u een opening.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F41E43BC-5FE2-4A21-9A91-C257A52EB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079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6475C6A7-69FF-486C-9E42-EDABC901BD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98DDF0F-C14C-4FED-B9E7-25D079FE74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E107B96-D9C3-44C0-ADFB-805593FF08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ABE325C-D2E8-463F-BAC9-4E1A296A05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C789C74-9D8D-48A4-A9B0-C867ACCBFA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22B8C5F-411F-40D3-8300-1D17BB426BC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EF04EDE-1369-4A14-9B26-B70B546E6B1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39D5C35-FF20-42ED-9250-B40110F63A7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F32C91F-E456-4BEC-848C-8C0DACED8AD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7A74476F-D359-4D51-B567-9C0E49C77D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F2FE89A-A462-4895-83E9-5361F0E844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4E2E094D-1BB0-4B02-8DF2-EA6E16ED660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0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0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5779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B40FAF73-33C3-435B-9FE1-8B9969B0094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A1AB34E-1233-49D6-AFE2-64FA04A2ABD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FDA7AFC7-6846-49BC-B35E-2FCFA9CA7920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51" name="Tekstvak 150">
            <a:extLst>
              <a:ext uri="{FF2B5EF4-FFF2-40B4-BE49-F238E27FC236}">
                <a16:creationId xmlns:a16="http://schemas.microsoft.com/office/drawing/2014/main" id="{67AC9611-59DB-4DC1-A40E-33E7EE92A51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D19C8A7F-1970-4F8F-8200-B61502E357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278E1B3C-2591-4A61-BA6A-37A0DE1B698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minder dan 10 punten, kunt u niet met sprong de schoppen steunen.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Elk ander bod, dan schoppen is ook niet goed.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6E367AB-8782-4149-B65B-D455F22B2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8084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3D4264E0-677E-4FCA-8773-3A76E260CD0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11A219BD-EC51-44DD-95DA-029E5B2A89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4BF9C29E-AAA3-4A79-AFD4-C6E44F7CF1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5F4B40B-1CF9-42C0-BF36-1F0DD899AA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A009DA2-BE0D-4C3A-A4B1-D1D39E4652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393303D5-750B-4515-B58E-D436E482AF3D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34255E3-76D0-4E32-8E5D-E81BC10B8A9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B3574E7-A803-455E-8B5D-E770D75411F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A03203A-CFCC-4E15-A7DD-AC2D0B39F41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FCCC834C-D193-4846-95E2-0E93486BB1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E58544A-91AB-453F-A75E-407F1167E99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hebben hier een afspraak over.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Van twee 4-kaarten, bieden wij altijd eerst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93C1194-2A4A-4F4D-9516-844B14F4F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9438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414A32D-7F95-4697-A059-41A41E3702E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18E1FC7-9CB8-4A00-B32D-BC9E00CD43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341C4A9-EF6C-48E2-8B4C-F53B746189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A24E133-6B6C-47A8-A4D9-85431506EC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C003E42-B3C9-4C11-BA01-7E6B143826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A4FBE55-65C4-4DD2-8F9D-3E1C6A83188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E8DF293-6259-482E-A16E-FA6C9E69F03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71E2B8A-5F49-4CDA-A9B7-4BEED1F2E02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5A836190-B454-4CA4-9E4C-EED4514303D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06ACBBA0-7045-43EA-96A3-E46281920B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67B95BC-0620-4C34-BDB2-1ECA33C35FC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Van twee 4-kaarten, eerst de laagste. Prima!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9054E2C-A907-4334-95D3-B42F73CBC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9438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BEA0400-AFA6-4FF0-B4C8-3E2C25F930E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5232D3B-70F1-434C-9F1E-AE08EF22AD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4EEABFF-72E9-4D2B-B4F6-3305021F50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A31D139-7593-40D6-9955-312C1F1DC8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A9673B6F-E18C-417B-9424-740E38F892A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4204F4B-DD0E-43A1-9F14-FF5DEED3730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926A976-095B-4323-AD6C-2A8410724B1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784D43E-5E4F-483D-9D1A-3FD36825CCD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30D0E9-38B3-4120-80DC-A072C7DDC38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02ACA94-0220-4CBE-BCA4-243761A995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A46C4E41-A055-4658-B2D9-277ABECEA9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7936DA05-A43B-42A5-9035-A7B8DF4A5C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14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80536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DBFC919A-BD68-4047-B8B0-3A4573A4B8A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8BCD3BD3-0CBB-4151-B79B-869BD5E9626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19D55122-A392-40A7-A74B-D4FB9509C7C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8F6F0E0D-3079-4C2D-BADC-1772D6D11C0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8A09B7EF-BE81-4006-8064-579A973407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F55E8E3B-73A4-44CA-BEBC-BC442ED83DC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Probeer eens te achterhalen welke 12 punten u partner heeft. En begin met harten aas. En wat als u partner 14 punten heeft?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3022A2D-9212-41E0-8C2E-630DC1C56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67653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352C2B6-94D3-4A1F-95D1-EE5A783D37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4F09A04-65D5-44B2-B7B3-78CACBE18A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07A785A-2CB3-4FB0-8328-590EF028C6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FCFF966-A6E5-47E0-A260-88B853C0E2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329D359-1948-4609-A834-464A16FC5D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93625B3-A928-4330-AB67-456913D7676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CF4247B-59DF-4377-A121-F5D8F07EDCC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E3E1781-EB47-443E-8F24-97A442EE806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3EEF732-8DB1-46D6-B21F-FD83E7C6BF1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E4BBCD70-F2D4-430E-B451-F6A48AB5C2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98A9CD6D-A6F1-485C-8814-7C0A854EAD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Ja. Azen vragen. Uw tegenstanders hebben maar 1 troef.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heeft maximaal 4 punten in de harten.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overige punten moeten in de ander kleuren zitten.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B4BE78A-F068-41A9-B972-7A7E2D5B9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67653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A0A3E68-1C7F-4C3F-AD75-06AF766F2CC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DB3D1EB-C31B-4B06-83DE-1C151F303E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277C995-F01A-42C1-9E63-0DFA6A1DE3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E000267-5784-45D5-B1AA-46BD6E98E4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638E3BE-C3DE-4103-BE58-A66C07073D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AE8C6928-9A53-492E-86DE-EC1F7B846AA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74AB8D0-8E45-45C9-BFFF-2B5C3E96FD0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91E47FF-DB30-4FD3-83C0-A68A420EBF3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1D098AE-D0BD-4AA8-AA0E-B521A99766D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833B538F-9500-4EB0-8682-368960D864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87CDD08D-0389-4F1D-8753-B75AD0C8DE9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10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10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8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8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8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64405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18D3A679-33EF-4282-9BCA-7723CFABB6C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EF97BB3F-9E98-43FE-A5F4-4A32FE7CBDB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BAE5403B-F240-416D-A0E4-5FB5581C919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10" name="Tekstvak 109">
            <a:extLst>
              <a:ext uri="{FF2B5EF4-FFF2-40B4-BE49-F238E27FC236}">
                <a16:creationId xmlns:a16="http://schemas.microsoft.com/office/drawing/2014/main" id="{9A9C6879-4530-4B8F-9511-17E9C07DE22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11" name="Afbeelding 110">
            <a:extLst>
              <a:ext uri="{FF2B5EF4-FFF2-40B4-BE49-F238E27FC236}">
                <a16:creationId xmlns:a16="http://schemas.microsoft.com/office/drawing/2014/main" id="{8704D036-5877-4EBB-854D-9BA74A48062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112" name="Tekstvak 111">
            <a:extLst>
              <a:ext uri="{FF2B5EF4-FFF2-40B4-BE49-F238E27FC236}">
                <a16:creationId xmlns:a16="http://schemas.microsoft.com/office/drawing/2014/main" id="{D50227FD-837F-440E-B320-4211833E063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al dat er een manche uit gaat komen.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weet alleen niet welke. Dus ga op onderzoek uit.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Niet meteen 3 Sans Atout, maar gewoon volgens afspraak.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4- en een 5-kaart, bieden wij eerst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605D599-3EA4-4F51-87F8-ABDE4DC40A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641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B752662B-1CBD-4BB9-AA31-7C222E171A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8BC1037-79DE-420A-93D5-85A5EBE0FD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D77DBDB-E640-462E-8460-E3B36A9E34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8BD25E1-C680-4D22-8018-3F948325FD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61C83D7-0374-47C0-8DFD-3E82A3B0860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0B0FEA0-DF21-451A-BE2B-12C0193E833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BC86881-9AF1-42E8-8D20-E95F9C97505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D9C4FEA-92BC-4D2F-A97B-5F4077B2A69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36AB2018-E819-43A5-880E-C6D9793B282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2E4F774C-FADB-4F60-AE02-BDC65FFBB4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D73CC88E-6E7E-451E-9D7D-0AD3274118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Van een 4- en een 5-kaart, bieden wij eerst de langste.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3D18487-2320-4D82-9A4A-B0DA7E3F6B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641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D6B5C78-2528-41AC-9BAA-9474F4525A8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DE0C5A5-AD30-4BBA-988E-5143306586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ACD74E5-D26C-4D49-A3FA-DED96C1DB7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123E380-25A7-49E1-AEF4-FBD0857CDE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5B42FE4-B5E2-4BB7-BF44-0C5B10E8CC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2E4F45E-A731-4627-8894-2099A110A94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479542D-10AE-4500-92D3-4D2FFFBAEC0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5596B83-DB8B-47C1-9B4B-83BF35DA9E2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589EDEC-A712-4BE8-B347-252987BF37D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670D3E56-958B-4DBC-A21D-4285D0F5F2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2CFDF562-4426-4AAC-A18A-D74BFC72AB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EBEDAC99-4038-47A9-8F83-9424989104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3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2 - Bieden - 1</a:t>
            </a:r>
            <a:r>
              <a:rPr lang="nl-NL" sz="40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e</a:t>
            </a:r>
            <a:r>
              <a:rPr lang="nl-NL" sz="40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Bij Bod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DBBDFF-ACFC-414A-B8BA-1162C48DD8F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Net echte punten en 1 distributie punt, hebt u maar 9 punten. Mooi geboden.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7" name="Tabel 16">
            <a:extLst>
              <a:ext uri="{FF2B5EF4-FFF2-40B4-BE49-F238E27FC236}">
                <a16:creationId xmlns:a16="http://schemas.microsoft.com/office/drawing/2014/main" id="{AEC56208-C416-4355-BF59-87F6BB363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8084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E0A600B5-5A6A-48A8-A11F-70D21695C65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53060BAC-E436-4621-8795-3B295AE126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85C884F-C9A9-466A-99D1-332297B90A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2181A45E-21DB-40BF-B1C5-79A4202394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40BE9A0-ADF4-4B7C-BFCD-D5B195CE37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E560DD2C-0244-418A-AF73-B3AF024AA50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54B9660-9D36-49CE-BF6F-DC60C020E50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913EE95-23A1-47BE-98E0-05CEC21F95C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FC65ADC-0017-44F7-9ED7-05BF560282F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F2E03343-D7B0-4C8B-BF14-A250885072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DCEC3C0-5872-4E61-96CF-6CE9305B5B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D4AC4D36-85A0-46D7-8143-C46E85C2227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0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20570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1515422F-EB4E-48F4-908F-6438D34C2AF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6CD6EF4F-D5C0-48D1-B34A-81C19EB0B00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F596B13E-4F4E-4E53-BAA9-8466DF84D22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7" name="Tekstvak 166">
            <a:extLst>
              <a:ext uri="{FF2B5EF4-FFF2-40B4-BE49-F238E27FC236}">
                <a16:creationId xmlns:a16="http://schemas.microsoft.com/office/drawing/2014/main" id="{8A3E5A3F-53CD-44B7-92E1-566A1E3EB6C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03B0A18-93C7-40AE-BB4C-959E7D45B75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404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8D23225C-870C-4220-8ED8-98AF4C09265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1759</TotalTime>
  <Words>7152</Words>
  <Application>Microsoft Office PowerPoint</Application>
  <PresentationFormat>Diavoorstelling (4:3)</PresentationFormat>
  <Paragraphs>2405</Paragraphs>
  <Slides>78</Slides>
  <Notes>78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1067</cp:revision>
  <dcterms:created xsi:type="dcterms:W3CDTF">2012-09-16T12:51:46Z</dcterms:created>
  <dcterms:modified xsi:type="dcterms:W3CDTF">2025-01-31T13:59:21Z</dcterms:modified>
</cp:coreProperties>
</file>