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handoutMasterIdLst>
    <p:handoutMasterId r:id="rId81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260" r:id="rId7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D10"/>
    <a:srgbClr val="006600"/>
    <a:srgbClr val="3333CC"/>
    <a:srgbClr val="009900"/>
    <a:srgbClr val="CCCC00"/>
    <a:srgbClr val="99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Stijl, licht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 autoAdjust="0"/>
    <p:restoredTop sz="93766" autoAdjust="0"/>
  </p:normalViewPr>
  <p:slideViewPr>
    <p:cSldViewPr>
      <p:cViewPr varScale="1">
        <p:scale>
          <a:sx n="79" d="100"/>
          <a:sy n="79" d="100"/>
        </p:scale>
        <p:origin x="1594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264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D136-B847-4282-9EEF-B9B333AE4718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871C4-2D55-4D20-B47E-11F12B5031A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82EDB-00D5-4E95-A6F8-2A5CDD7D3F81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95C2A-607C-4AB1-A98E-AF785500752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Start test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17</a:t>
            </a:fld>
            <a:endParaRPr 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5547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2272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Vragenmenu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79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09347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64069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47410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40280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1248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58367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35007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74593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4124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730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6260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65046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93528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3415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07133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05530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14231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32397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594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74804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3158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03007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188531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467965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838562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671889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268101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27194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3840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931924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417569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849091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231108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385393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276476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6834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927351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792483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4713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139964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553285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235379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796278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852721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204656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61091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318937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67348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9662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318105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051670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139674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318593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702098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485814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416701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6260585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7518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3D3B-DE78-4A50-AECA-E8B64443CBB7}" type="datetimeFigureOut">
              <a:rPr lang="nl-NL" smtClean="0"/>
              <a:pPr/>
              <a:t>vrijdag 31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4.xml"/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12" Type="http://schemas.openxmlformats.org/officeDocument/2006/relationships/slide" Target="slide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4.png"/><Relationship Id="rId4" Type="http://schemas.openxmlformats.org/officeDocument/2006/relationships/slide" Target="slide15.xml"/><Relationship Id="rId9" Type="http://schemas.openxmlformats.org/officeDocument/2006/relationships/image" Target="../media/image6.png"/><Relationship Id="rId14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1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1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image" Target="../media/image6.png"/><Relationship Id="rId3" Type="http://schemas.openxmlformats.org/officeDocument/2006/relationships/slide" Target="slide12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17.xml"/><Relationship Id="rId4" Type="http://schemas.openxmlformats.org/officeDocument/2006/relationships/slide" Target="slide18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18.xml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image" Target="../media/image6.png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0.xml"/><Relationship Id="rId4" Type="http://schemas.openxmlformats.org/officeDocument/2006/relationships/slide" Target="slide21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slide" Target="slide36.xml"/><Relationship Id="rId18" Type="http://schemas.openxmlformats.org/officeDocument/2006/relationships/slide" Target="slide51.xml"/><Relationship Id="rId26" Type="http://schemas.openxmlformats.org/officeDocument/2006/relationships/slide" Target="slide75.xml"/><Relationship Id="rId3" Type="http://schemas.openxmlformats.org/officeDocument/2006/relationships/slide" Target="slide6.xml"/><Relationship Id="rId21" Type="http://schemas.openxmlformats.org/officeDocument/2006/relationships/slide" Target="slide60.xml"/><Relationship Id="rId7" Type="http://schemas.openxmlformats.org/officeDocument/2006/relationships/slide" Target="slide18.xml"/><Relationship Id="rId12" Type="http://schemas.openxmlformats.org/officeDocument/2006/relationships/slide" Target="slide33.xml"/><Relationship Id="rId17" Type="http://schemas.openxmlformats.org/officeDocument/2006/relationships/slide" Target="slide48.xml"/><Relationship Id="rId25" Type="http://schemas.openxmlformats.org/officeDocument/2006/relationships/slide" Target="slide72.xml"/><Relationship Id="rId2" Type="http://schemas.openxmlformats.org/officeDocument/2006/relationships/notesSlide" Target="../notesSlides/notesSlide2.xml"/><Relationship Id="rId16" Type="http://schemas.openxmlformats.org/officeDocument/2006/relationships/slide" Target="slide45.xml"/><Relationship Id="rId20" Type="http://schemas.openxmlformats.org/officeDocument/2006/relationships/slide" Target="slide57.xml"/><Relationship Id="rId29" Type="http://schemas.openxmlformats.org/officeDocument/2006/relationships/hyperlink" Target="http://www.bridgeoffice.nl/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11" Type="http://schemas.openxmlformats.org/officeDocument/2006/relationships/slide" Target="slide30.xml"/><Relationship Id="rId24" Type="http://schemas.openxmlformats.org/officeDocument/2006/relationships/slide" Target="slide69.xml"/><Relationship Id="rId5" Type="http://schemas.openxmlformats.org/officeDocument/2006/relationships/slide" Target="slide12.xml"/><Relationship Id="rId15" Type="http://schemas.openxmlformats.org/officeDocument/2006/relationships/slide" Target="slide42.xml"/><Relationship Id="rId23" Type="http://schemas.openxmlformats.org/officeDocument/2006/relationships/slide" Target="slide66.xml"/><Relationship Id="rId28" Type="http://schemas.openxmlformats.org/officeDocument/2006/relationships/slide" Target="slide1.xml"/><Relationship Id="rId10" Type="http://schemas.openxmlformats.org/officeDocument/2006/relationships/slide" Target="slide27.xml"/><Relationship Id="rId19" Type="http://schemas.openxmlformats.org/officeDocument/2006/relationships/slide" Target="slide54.xml"/><Relationship Id="rId4" Type="http://schemas.openxmlformats.org/officeDocument/2006/relationships/slide" Target="slide9.xml"/><Relationship Id="rId9" Type="http://schemas.openxmlformats.org/officeDocument/2006/relationships/slide" Target="slide24.xml"/><Relationship Id="rId14" Type="http://schemas.openxmlformats.org/officeDocument/2006/relationships/slide" Target="slide39.xml"/><Relationship Id="rId22" Type="http://schemas.openxmlformats.org/officeDocument/2006/relationships/slide" Target="slide63.xml"/><Relationship Id="rId27" Type="http://schemas.openxmlformats.org/officeDocument/2006/relationships/slide" Target="slide3.xml"/><Relationship Id="rId30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4.xml"/><Relationship Id="rId3" Type="http://schemas.openxmlformats.org/officeDocument/2006/relationships/slide" Target="slide18.xml"/><Relationship Id="rId7" Type="http://schemas.openxmlformats.org/officeDocument/2006/relationships/image" Target="../media/image1.jpeg"/><Relationship Id="rId12" Type="http://schemas.openxmlformats.org/officeDocument/2006/relationships/slide" Target="slide2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24.xml"/><Relationship Id="rId9" Type="http://schemas.openxmlformats.org/officeDocument/2006/relationships/image" Target="../media/image7.png"/><Relationship Id="rId1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image" Target="../media/image6.png"/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6.xml"/><Relationship Id="rId4" Type="http://schemas.openxmlformats.org/officeDocument/2006/relationships/slide" Target="slide27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13" Type="http://schemas.openxmlformats.org/officeDocument/2006/relationships/image" Target="../media/image6.png"/><Relationship Id="rId3" Type="http://schemas.openxmlformats.org/officeDocument/2006/relationships/slide" Target="slide24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29.xml"/><Relationship Id="rId4" Type="http://schemas.openxmlformats.org/officeDocument/2006/relationships/slide" Target="slide30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2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7.png"/><Relationship Id="rId3" Type="http://schemas.openxmlformats.org/officeDocument/2006/relationships/slide" Target="slide2.xml"/><Relationship Id="rId7" Type="http://schemas.openxmlformats.org/officeDocument/2006/relationships/slide" Target="slide4.xml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5.pn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6.xml"/><Relationship Id="rId9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13" Type="http://schemas.openxmlformats.org/officeDocument/2006/relationships/image" Target="../media/image6.png"/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32.xml"/><Relationship Id="rId4" Type="http://schemas.openxmlformats.org/officeDocument/2006/relationships/slide" Target="slide33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13" Type="http://schemas.openxmlformats.org/officeDocument/2006/relationships/image" Target="../media/image6.png"/><Relationship Id="rId3" Type="http://schemas.openxmlformats.org/officeDocument/2006/relationships/slide" Target="slide30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35.xml"/><Relationship Id="rId4" Type="http://schemas.openxmlformats.org/officeDocument/2006/relationships/slide" Target="slide36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4.xml"/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12" Type="http://schemas.openxmlformats.org/officeDocument/2006/relationships/slide" Target="slide37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39.xml"/><Relationship Id="rId9" Type="http://schemas.openxmlformats.org/officeDocument/2006/relationships/image" Target="../media/image7.png"/><Relationship Id="rId14" Type="http://schemas.openxmlformats.org/officeDocument/2006/relationships/slide" Target="slide3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13" Type="http://schemas.openxmlformats.org/officeDocument/2006/relationships/image" Target="../media/image6.png"/><Relationship Id="rId3" Type="http://schemas.openxmlformats.org/officeDocument/2006/relationships/slide" Target="slide36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41.xml"/><Relationship Id="rId4" Type="http://schemas.openxmlformats.org/officeDocument/2006/relationships/slide" Target="slide42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" Target="slide43.xml"/><Relationship Id="rId13" Type="http://schemas.openxmlformats.org/officeDocument/2006/relationships/image" Target="../media/image6.png"/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44.xml"/><Relationship Id="rId4" Type="http://schemas.openxmlformats.org/officeDocument/2006/relationships/slide" Target="slide45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13" Type="http://schemas.openxmlformats.org/officeDocument/2006/relationships/image" Target="../media/image6.png"/><Relationship Id="rId3" Type="http://schemas.openxmlformats.org/officeDocument/2006/relationships/slide" Target="slide42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47.xml"/><Relationship Id="rId4" Type="http://schemas.openxmlformats.org/officeDocument/2006/relationships/slide" Target="slide48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13" Type="http://schemas.openxmlformats.org/officeDocument/2006/relationships/image" Target="../media/image6.png"/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0.xml"/><Relationship Id="rId4" Type="http://schemas.openxmlformats.org/officeDocument/2006/relationships/slide" Target="slide51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6.xml"/><Relationship Id="rId9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4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2.xml"/><Relationship Id="rId13" Type="http://schemas.openxmlformats.org/officeDocument/2006/relationships/image" Target="../media/image6.png"/><Relationship Id="rId3" Type="http://schemas.openxmlformats.org/officeDocument/2006/relationships/slide" Target="slide48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3.xml"/><Relationship Id="rId4" Type="http://schemas.openxmlformats.org/officeDocument/2006/relationships/slide" Target="slide54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51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" Target="slide55.xml"/><Relationship Id="rId13" Type="http://schemas.openxmlformats.org/officeDocument/2006/relationships/image" Target="../media/image6.png"/><Relationship Id="rId3" Type="http://schemas.openxmlformats.org/officeDocument/2006/relationships/slide" Target="slide51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6.xml"/><Relationship Id="rId4" Type="http://schemas.openxmlformats.org/officeDocument/2006/relationships/slide" Target="slide57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4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" Target="slide58.xml"/><Relationship Id="rId13" Type="http://schemas.openxmlformats.org/officeDocument/2006/relationships/image" Target="../media/image6.png"/><Relationship Id="rId3" Type="http://schemas.openxmlformats.org/officeDocument/2006/relationships/slide" Target="slide54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59.xml"/><Relationship Id="rId4" Type="http://schemas.openxmlformats.org/officeDocument/2006/relationships/slide" Target="slide60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57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6.png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8.xml"/><Relationship Id="rId4" Type="http://schemas.openxmlformats.org/officeDocument/2006/relationships/slide" Target="slide9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" Target="slide61.xml"/><Relationship Id="rId13" Type="http://schemas.openxmlformats.org/officeDocument/2006/relationships/image" Target="../media/image6.png"/><Relationship Id="rId3" Type="http://schemas.openxmlformats.org/officeDocument/2006/relationships/slide" Target="slide57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62.xml"/><Relationship Id="rId4" Type="http://schemas.openxmlformats.org/officeDocument/2006/relationships/slide" Target="slide63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0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slide" Target="slide64.xml"/><Relationship Id="rId13" Type="http://schemas.openxmlformats.org/officeDocument/2006/relationships/image" Target="../media/image6.png"/><Relationship Id="rId3" Type="http://schemas.openxmlformats.org/officeDocument/2006/relationships/slide" Target="slide60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65.xml"/><Relationship Id="rId4" Type="http://schemas.openxmlformats.org/officeDocument/2006/relationships/slide" Target="slide66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" Target="slide67.xml"/><Relationship Id="rId13" Type="http://schemas.openxmlformats.org/officeDocument/2006/relationships/image" Target="../media/image6.png"/><Relationship Id="rId3" Type="http://schemas.openxmlformats.org/officeDocument/2006/relationships/slide" Target="slide63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68.xml"/><Relationship Id="rId4" Type="http://schemas.openxmlformats.org/officeDocument/2006/relationships/slide" Target="slide69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13" Type="http://schemas.openxmlformats.org/officeDocument/2006/relationships/image" Target="../media/image6.png"/><Relationship Id="rId3" Type="http://schemas.openxmlformats.org/officeDocument/2006/relationships/slide" Target="slide66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71.xml"/><Relationship Id="rId4" Type="http://schemas.openxmlformats.org/officeDocument/2006/relationships/slide" Target="slide72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9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slide" Target="slide73.xml"/><Relationship Id="rId13" Type="http://schemas.openxmlformats.org/officeDocument/2006/relationships/image" Target="../media/image7.png"/><Relationship Id="rId3" Type="http://schemas.openxmlformats.org/officeDocument/2006/relationships/slide" Target="slide69.xml"/><Relationship Id="rId7" Type="http://schemas.openxmlformats.org/officeDocument/2006/relationships/image" Target="../media/image1.jpe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5.png"/><Relationship Id="rId5" Type="http://schemas.openxmlformats.org/officeDocument/2006/relationships/slide" Target="slide2.xml"/><Relationship Id="rId10" Type="http://schemas.openxmlformats.org/officeDocument/2006/relationships/image" Target="../media/image4.png"/><Relationship Id="rId4" Type="http://schemas.openxmlformats.org/officeDocument/2006/relationships/slide" Target="slide75.xml"/><Relationship Id="rId9" Type="http://schemas.openxmlformats.org/officeDocument/2006/relationships/slide" Target="slide4.xml"/><Relationship Id="rId14" Type="http://schemas.openxmlformats.org/officeDocument/2006/relationships/slide" Target="slide74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2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slide" Target="slide76.xml"/><Relationship Id="rId13" Type="http://schemas.openxmlformats.org/officeDocument/2006/relationships/image" Target="../media/image6.png"/><Relationship Id="rId3" Type="http://schemas.openxmlformats.org/officeDocument/2006/relationships/slide" Target="slide72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77.xml"/><Relationship Id="rId4" Type="http://schemas.openxmlformats.org/officeDocument/2006/relationships/slide" Target="slide78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8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5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75.xml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6.png"/><Relationship Id="rId3" Type="http://schemas.openxmlformats.org/officeDocument/2006/relationships/slide" Target="slide6.xml"/><Relationship Id="rId7" Type="http://schemas.openxmlformats.org/officeDocument/2006/relationships/image" Target="../media/image1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4.png"/><Relationship Id="rId5" Type="http://schemas.openxmlformats.org/officeDocument/2006/relationships/slide" Target="slide2.xml"/><Relationship Id="rId10" Type="http://schemas.openxmlformats.org/officeDocument/2006/relationships/slide" Target="slide11.xml"/><Relationship Id="rId4" Type="http://schemas.openxmlformats.org/officeDocument/2006/relationships/slide" Target="slide12.xml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23528" y="5950800"/>
            <a:ext cx="3744416" cy="504000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Druk op ESC om de test af te sluiten</a:t>
            </a:r>
          </a:p>
        </p:txBody>
      </p:sp>
      <p:pic>
        <p:nvPicPr>
          <p:cNvPr id="14" name="Afbeelding 13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B7B1817-E511-43AC-B2A9-FF852A6ADA31}"/>
              </a:ext>
            </a:extLst>
          </p:cNvPr>
          <p:cNvSpPr txBox="1"/>
          <p:nvPr/>
        </p:nvSpPr>
        <p:spPr>
          <a:xfrm>
            <a:off x="2915816" y="2877716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Biedsysteem 5542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Openingen van 12+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Stayman vanaf 8 punten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Zwakke 2 openingen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 err="1">
                <a:solidFill>
                  <a:srgbClr val="244D10"/>
                </a:solidFill>
                <a:latin typeface="Copperplate Gothic Light" panose="020E0507020206020404" pitchFamily="34" charset="0"/>
              </a:rPr>
              <a:t>Blackwood</a:t>
            </a:r>
            <a:endParaRPr lang="nl-NL" sz="2000" dirty="0">
              <a:solidFill>
                <a:srgbClr val="244D10"/>
              </a:solidFill>
              <a:latin typeface="Copperplate Gothic Light" panose="020E05070202060204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Antwoorden 0-3, 1-4, 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Heren gestroomlijnd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102328F-6CA9-4E45-967C-A277526DA4B0}"/>
              </a:ext>
            </a:extLst>
          </p:cNvPr>
          <p:cNvSpPr txBox="1"/>
          <p:nvPr/>
        </p:nvSpPr>
        <p:spPr>
          <a:xfrm>
            <a:off x="396000" y="1120089"/>
            <a:ext cx="8564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Serie 5 -  Les 5 - Bieden - 1</a:t>
            </a:r>
            <a:r>
              <a:rPr lang="nl-NL" sz="4400" b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e</a:t>
            </a:r>
            <a:r>
              <a:rPr lang="nl-NL" sz="4400" b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 </a:t>
            </a:r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Bij Bod</a:t>
            </a:r>
            <a:endParaRPr lang="nl-NL" sz="44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1B5BC695-F0AA-4CBD-8696-543C16C6EABC}"/>
              </a:ext>
            </a:extLst>
          </p:cNvPr>
          <p:cNvSpPr/>
          <p:nvPr/>
        </p:nvSpPr>
        <p:spPr>
          <a:xfrm>
            <a:off x="2915816" y="5334204"/>
            <a:ext cx="3744416" cy="403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© Bridge Office 2025  Auteur: Thijs Op het Roodt</a:t>
            </a:r>
            <a:endParaRPr lang="nl-NL" sz="1400" dirty="0"/>
          </a:p>
        </p:txBody>
      </p:sp>
      <p:pic>
        <p:nvPicPr>
          <p:cNvPr id="23" name="Graphic 22" descr="Cirkels met pijlen">
            <a:extLst>
              <a:ext uri="{FF2B5EF4-FFF2-40B4-BE49-F238E27FC236}">
                <a16:creationId xmlns:a16="http://schemas.microsoft.com/office/drawing/2014/main" id="{C7E2CA3F-7A27-4E7D-BDB1-6B31F8393F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76256" y="2615870"/>
            <a:ext cx="1736915" cy="1736915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24" name="Graphic 23" descr="Cirkels met pijlen">
            <a:extLst>
              <a:ext uri="{FF2B5EF4-FFF2-40B4-BE49-F238E27FC236}">
                <a16:creationId xmlns:a16="http://schemas.microsoft.com/office/drawing/2014/main" id="{EA0F03DE-2BD5-4C24-B163-D49664E3E9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9552" y="2607147"/>
            <a:ext cx="1736915" cy="1736915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57AB76B8-A042-4DFB-B9C4-016DC591E4B7}"/>
              </a:ext>
            </a:extLst>
          </p:cNvPr>
          <p:cNvCxnSpPr/>
          <p:nvPr/>
        </p:nvCxnSpPr>
        <p:spPr>
          <a:xfrm>
            <a:off x="179512" y="2731790"/>
            <a:ext cx="8856984" cy="0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vak 18">
            <a:extLst>
              <a:ext uri="{FF2B5EF4-FFF2-40B4-BE49-F238E27FC236}">
                <a16:creationId xmlns:a16="http://schemas.microsoft.com/office/drawing/2014/main" id="{AD6C494F-7F02-4EB0-8BA8-962733081BA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5BF7A08-4359-475E-9BCB-E17951359D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6CD0A037-3C57-49CC-9D1E-DD788DBA396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0" name="Rond diagonale hoek rechthoek 13">
            <a:extLst>
              <a:ext uri="{FF2B5EF4-FFF2-40B4-BE49-F238E27FC236}">
                <a16:creationId xmlns:a16="http://schemas.microsoft.com/office/drawing/2014/main" id="{F6D1709D-CCD6-475E-8AE1-ACEC033026D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F2DCB9D7-4747-44B3-AA93-CC9156C8360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B88D9780-B946-4794-8F8B-80410238B306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Heeft u 1 Sans Atout geboden, dan klopt dat wel met het punten aantal van 8, maar is niet volgens afspraak.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De afspraak is, dat iedere 4-kaart biedbaar is.</a:t>
            </a:r>
          </a:p>
        </p:txBody>
      </p:sp>
      <p:graphicFrame>
        <p:nvGraphicFramePr>
          <p:cNvPr id="15" name="Tabel 14">
            <a:extLst>
              <a:ext uri="{FF2B5EF4-FFF2-40B4-BE49-F238E27FC236}">
                <a16:creationId xmlns:a16="http://schemas.microsoft.com/office/drawing/2014/main" id="{4B933525-A054-46AF-AAA8-8B1148CDFC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00103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V07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D5ED3A0B-4C46-4D31-A2EE-B42840060DD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0734869F-2AEC-47A2-BF79-6E841C1011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EEA49DEE-93EA-43E2-9BD3-2E655D71A0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8D03E3CE-BB42-4ADA-9204-A379276145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DF41BC3D-2545-428B-839E-EA72409D68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D89C9840-3848-448C-8CED-EC0D66A70170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7481213-E97D-4D6F-A111-1DE83A79F3B9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0C9AC42-C09A-49EF-A186-5217CD2852E0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6BF63540-8BB9-4284-8494-51245BABE0B2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EE32F608-5EAB-4F86-ADD3-5541D4C559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9CEE6BAB-C7F6-4434-8E09-C56690BCEC9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4" name="Rond diagonale hoek rechthoek 28">
            <a:extLst>
              <a:ext uri="{FF2B5EF4-FFF2-40B4-BE49-F238E27FC236}">
                <a16:creationId xmlns:a16="http://schemas.microsoft.com/office/drawing/2014/main" id="{103A063A-4DEB-4E70-8293-6853B6534399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sp>
        <p:nvSpPr>
          <p:cNvPr id="25" name="Rond diagonale hoek rechthoek 28">
            <a:extLst>
              <a:ext uri="{FF2B5EF4-FFF2-40B4-BE49-F238E27FC236}">
                <a16:creationId xmlns:a16="http://schemas.microsoft.com/office/drawing/2014/main" id="{73D2B8A8-0CD4-4E11-90FA-AA293A51EBB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49B3E956-8210-49C3-B8FC-0E3AC78FB62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D51EED8-D0CA-4932-9823-2D5019F1FDF0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Mooi gezien. Ruiten is de enige kleur die ja kan bieden met deze hand, na de 1 klaveren.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E889D03-AE9A-4BF9-817E-0F95AA07ECFC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</a:t>
            </a:r>
          </a:p>
        </p:txBody>
      </p:sp>
      <p:graphicFrame>
        <p:nvGraphicFramePr>
          <p:cNvPr id="16" name="Tabel 15">
            <a:extLst>
              <a:ext uri="{FF2B5EF4-FFF2-40B4-BE49-F238E27FC236}">
                <a16:creationId xmlns:a16="http://schemas.microsoft.com/office/drawing/2014/main" id="{3249D7CB-E98E-476B-BC11-69E953F4DB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00103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V07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FE3DB8B9-42A6-4BFE-B95A-F11959EA896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C6CDF039-B864-4E7A-8B82-497F5F2AB1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C959ED3C-A006-408D-BA7B-9FE6D5D953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5AB89793-EB1A-4514-9D33-E0197DEB50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2855C22A-1066-41A4-9471-B090AD1A35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2" name="Rond diagonale hoek rechthoek 17">
            <a:extLst>
              <a:ext uri="{FF2B5EF4-FFF2-40B4-BE49-F238E27FC236}">
                <a16:creationId xmlns:a16="http://schemas.microsoft.com/office/drawing/2014/main" id="{DFC5CC4C-14EB-42C2-B34B-B56A5C45AB6A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9C69E009-AC26-4510-A982-39676EF7EA4F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0630A9FD-0F0A-4A4C-8FD1-2D3036806146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F009124C-445A-4D5A-A23C-4604EFDAED56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8B17A274-8822-4E70-8C24-A47DCCB5EA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9C2FA511-F424-4200-ADD3-2E6F8C0AE1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CC3C1688-C8D2-4244-A76B-E49D3BFF72C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9" name="Rond diagonale hoek rechthoek 28">
            <a:extLst>
              <a:ext uri="{FF2B5EF4-FFF2-40B4-BE49-F238E27FC236}">
                <a16:creationId xmlns:a16="http://schemas.microsoft.com/office/drawing/2014/main" id="{1644C1E3-D706-4319-9310-5F9EEB3EF933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sp>
        <p:nvSpPr>
          <p:cNvPr id="91" name="Tekstvak 90">
            <a:extLst>
              <a:ext uri="{FF2B5EF4-FFF2-40B4-BE49-F238E27FC236}">
                <a16:creationId xmlns:a16="http://schemas.microsoft.com/office/drawing/2014/main" id="{063A7A7B-9F4E-4DA9-B891-8027E5D1B3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76" name="Tabel 175">
            <a:extLst>
              <a:ext uri="{FF2B5EF4-FFF2-40B4-BE49-F238E27FC236}">
                <a16:creationId xmlns:a16="http://schemas.microsoft.com/office/drawing/2014/main" id="{CF1B3822-586A-4F7D-8C60-AE95BC3CB1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82601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B6432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7" name="Rechthoek 176">
            <a:extLst>
              <a:ext uri="{FF2B5EF4-FFF2-40B4-BE49-F238E27FC236}">
                <a16:creationId xmlns:a16="http://schemas.microsoft.com/office/drawing/2014/main" id="{0250C9FF-01F1-4EDA-BB27-DDB77893B7D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78" name="Afbeelding 177">
            <a:extLst>
              <a:ext uri="{FF2B5EF4-FFF2-40B4-BE49-F238E27FC236}">
                <a16:creationId xmlns:a16="http://schemas.microsoft.com/office/drawing/2014/main" id="{5381C0D4-5C01-4111-9824-5EB7DF5D60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extLst>
              <a:ext uri="{FF2B5EF4-FFF2-40B4-BE49-F238E27FC236}">
                <a16:creationId xmlns:a16="http://schemas.microsoft.com/office/drawing/2014/main" id="{7093329B-FD40-4516-8E75-2ECEBED8A0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81" name="Afbeelding 180">
            <a:extLst>
              <a:ext uri="{FF2B5EF4-FFF2-40B4-BE49-F238E27FC236}">
                <a16:creationId xmlns:a16="http://schemas.microsoft.com/office/drawing/2014/main" id="{5E595FDD-78CE-414B-9BBB-DE2880F906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4" name="Rond diagonale hoek rechthoek 17">
            <a:extLst>
              <a:ext uri="{FF2B5EF4-FFF2-40B4-BE49-F238E27FC236}">
                <a16:creationId xmlns:a16="http://schemas.microsoft.com/office/drawing/2014/main" id="{A4099590-738C-4ADD-BA23-3D9BF3C1C14B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5" name="Tekstvak 94">
            <a:extLst>
              <a:ext uri="{FF2B5EF4-FFF2-40B4-BE49-F238E27FC236}">
                <a16:creationId xmlns:a16="http://schemas.microsoft.com/office/drawing/2014/main" id="{1822FC57-EA8A-42DA-93C0-001865234621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96" name="Tekstvak 95">
            <a:extLst>
              <a:ext uri="{FF2B5EF4-FFF2-40B4-BE49-F238E27FC236}">
                <a16:creationId xmlns:a16="http://schemas.microsoft.com/office/drawing/2014/main" id="{87F8B57D-A5B2-4100-8662-5CEBBE6FB2BF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97" name="Tekstvak 96">
            <a:extLst>
              <a:ext uri="{FF2B5EF4-FFF2-40B4-BE49-F238E27FC236}">
                <a16:creationId xmlns:a16="http://schemas.microsoft.com/office/drawing/2014/main" id="{7497D04B-B9CA-4F81-8691-8283126D0FBD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29" name="Afbeelding 128">
            <a:extLst>
              <a:ext uri="{FF2B5EF4-FFF2-40B4-BE49-F238E27FC236}">
                <a16:creationId xmlns:a16="http://schemas.microsoft.com/office/drawing/2014/main" id="{99D8C3AA-9914-44CB-82D0-C6F88A5CD9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2" name="Afbeelding 171">
            <a:extLst>
              <a:ext uri="{FF2B5EF4-FFF2-40B4-BE49-F238E27FC236}">
                <a16:creationId xmlns:a16="http://schemas.microsoft.com/office/drawing/2014/main" id="{51E5F445-1809-4A23-8E0E-5361CD21A0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40400"/>
            <a:ext cx="213378" cy="190517"/>
          </a:xfrm>
          <a:prstGeom prst="rect">
            <a:avLst/>
          </a:prstGeom>
        </p:spPr>
      </p:pic>
      <p:sp>
        <p:nvSpPr>
          <p:cNvPr id="173" name="Rechthoek 172">
            <a:hlinkClick r:id="rId12" action="ppaction://hlinksldjump"/>
            <a:extLst>
              <a:ext uri="{FF2B5EF4-FFF2-40B4-BE49-F238E27FC236}">
                <a16:creationId xmlns:a16="http://schemas.microsoft.com/office/drawing/2014/main" id="{DCD17959-493D-4258-B3B8-5ACD6A474764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174" name="Rechthoek 173">
            <a:hlinkClick r:id="rId12" action="ppaction://hlinksldjump"/>
            <a:extLst>
              <a:ext uri="{FF2B5EF4-FFF2-40B4-BE49-F238E27FC236}">
                <a16:creationId xmlns:a16="http://schemas.microsoft.com/office/drawing/2014/main" id="{7DBEB6E9-9CE1-42A1-B000-7D54983FEBD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5" name="Rechthoek 174">
            <a:hlinkClick r:id="rId12" action="ppaction://hlinksldjump"/>
            <a:extLst>
              <a:ext uri="{FF2B5EF4-FFF2-40B4-BE49-F238E27FC236}">
                <a16:creationId xmlns:a16="http://schemas.microsoft.com/office/drawing/2014/main" id="{FC214FC3-6648-430C-AFAA-4C111B01CC64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82" name="Rechthoek 181">
            <a:hlinkClick r:id="rId13" action="ppaction://hlinksldjump"/>
            <a:extLst>
              <a:ext uri="{FF2B5EF4-FFF2-40B4-BE49-F238E27FC236}">
                <a16:creationId xmlns:a16="http://schemas.microsoft.com/office/drawing/2014/main" id="{C0C0C915-0930-4C34-81F3-FE6D7C012C8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83" name="Rechthoek 182">
            <a:hlinkClick r:id="rId13" action="ppaction://hlinksldjump"/>
            <a:extLst>
              <a:ext uri="{FF2B5EF4-FFF2-40B4-BE49-F238E27FC236}">
                <a16:creationId xmlns:a16="http://schemas.microsoft.com/office/drawing/2014/main" id="{90DCE2D9-8110-4714-848C-A91509426C0D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84" name="Rechthoek 183">
            <a:hlinkClick r:id="rId12" action="ppaction://hlinksldjump"/>
            <a:extLst>
              <a:ext uri="{FF2B5EF4-FFF2-40B4-BE49-F238E27FC236}">
                <a16:creationId xmlns:a16="http://schemas.microsoft.com/office/drawing/2014/main" id="{377259E8-9A37-4C4B-A1FE-3E6E260AF230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85" name="Rechthoek 18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C48DD54-0F43-4BA1-A0DE-9B4453C4B5B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86" name="Rechthoek 185">
            <a:hlinkClick r:id="rId12" action="ppaction://hlinksldjump"/>
            <a:extLst>
              <a:ext uri="{FF2B5EF4-FFF2-40B4-BE49-F238E27FC236}">
                <a16:creationId xmlns:a16="http://schemas.microsoft.com/office/drawing/2014/main" id="{D55654B4-9DBF-426A-99D3-BC4B517FAA4F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87" name="Rechthoek 186">
            <a:hlinkClick r:id="rId12" action="ppaction://hlinksldjump"/>
            <a:extLst>
              <a:ext uri="{FF2B5EF4-FFF2-40B4-BE49-F238E27FC236}">
                <a16:creationId xmlns:a16="http://schemas.microsoft.com/office/drawing/2014/main" id="{8637AD48-6BD4-42AE-880E-AA2F4DF24DDD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88" name="Rechthoek 187">
            <a:hlinkClick r:id="rId12" action="ppaction://hlinksldjump"/>
            <a:extLst>
              <a:ext uri="{FF2B5EF4-FFF2-40B4-BE49-F238E27FC236}">
                <a16:creationId xmlns:a16="http://schemas.microsoft.com/office/drawing/2014/main" id="{0DE13C9F-272F-4C98-98B5-6E9F3AA73DB3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89" name="Rechthoek 188">
            <a:hlinkClick r:id="rId12" action="ppaction://hlinksldjump"/>
            <a:extLst>
              <a:ext uri="{FF2B5EF4-FFF2-40B4-BE49-F238E27FC236}">
                <a16:creationId xmlns:a16="http://schemas.microsoft.com/office/drawing/2014/main" id="{4C454892-2E48-4D11-A08F-3228622DAAD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0" name="Rechthoek 189">
            <a:hlinkClick r:id="rId14" action="ppaction://hlinksldjump"/>
            <a:extLst>
              <a:ext uri="{FF2B5EF4-FFF2-40B4-BE49-F238E27FC236}">
                <a16:creationId xmlns:a16="http://schemas.microsoft.com/office/drawing/2014/main" id="{6BABB3D9-052E-4F84-B1B2-7D123785FF75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1" name="Rechthoek 190">
            <a:hlinkClick r:id="rId12" action="ppaction://hlinksldjump"/>
            <a:extLst>
              <a:ext uri="{FF2B5EF4-FFF2-40B4-BE49-F238E27FC236}">
                <a16:creationId xmlns:a16="http://schemas.microsoft.com/office/drawing/2014/main" id="{9052E846-5C3E-4E0B-94F7-DE7204DD91BB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92" name="Rechthoek 191">
            <a:hlinkClick r:id="rId12" action="ppaction://hlinksldjump"/>
            <a:extLst>
              <a:ext uri="{FF2B5EF4-FFF2-40B4-BE49-F238E27FC236}">
                <a16:creationId xmlns:a16="http://schemas.microsoft.com/office/drawing/2014/main" id="{883204A8-0206-46CE-85C8-C8E6C13CB65B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93" name="Rechthoek 192">
            <a:hlinkClick r:id="rId12" action="ppaction://hlinksldjump"/>
            <a:extLst>
              <a:ext uri="{FF2B5EF4-FFF2-40B4-BE49-F238E27FC236}">
                <a16:creationId xmlns:a16="http://schemas.microsoft.com/office/drawing/2014/main" id="{FE32437B-7AF9-4B85-82F9-9473DE4662E4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4" name="Rechthoek 193">
            <a:hlinkClick r:id="rId12" action="ppaction://hlinksldjump"/>
            <a:extLst>
              <a:ext uri="{FF2B5EF4-FFF2-40B4-BE49-F238E27FC236}">
                <a16:creationId xmlns:a16="http://schemas.microsoft.com/office/drawing/2014/main" id="{DDDCFD39-7FFF-4660-A095-882F4342861D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5" name="Rechthoek 194">
            <a:hlinkClick r:id="rId14" action="ppaction://hlinksldjump"/>
            <a:extLst>
              <a:ext uri="{FF2B5EF4-FFF2-40B4-BE49-F238E27FC236}">
                <a16:creationId xmlns:a16="http://schemas.microsoft.com/office/drawing/2014/main" id="{A8E57A6B-3628-4B84-8B1D-CBD78A3BEB06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6" name="Rechthoek 195">
            <a:hlinkClick r:id="rId12" action="ppaction://hlinksldjump"/>
            <a:extLst>
              <a:ext uri="{FF2B5EF4-FFF2-40B4-BE49-F238E27FC236}">
                <a16:creationId xmlns:a16="http://schemas.microsoft.com/office/drawing/2014/main" id="{EEEA5AE4-BE3F-419D-A5A1-D81828FBAA35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97" name="Rechthoek 196">
            <a:hlinkClick r:id="rId12" action="ppaction://hlinksldjump"/>
            <a:extLst>
              <a:ext uri="{FF2B5EF4-FFF2-40B4-BE49-F238E27FC236}">
                <a16:creationId xmlns:a16="http://schemas.microsoft.com/office/drawing/2014/main" id="{9A88D96D-DC5C-42F7-B3A4-8A40048B97A7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98" name="Rechthoek 197">
            <a:hlinkClick r:id="rId12" action="ppaction://hlinksldjump"/>
            <a:extLst>
              <a:ext uri="{FF2B5EF4-FFF2-40B4-BE49-F238E27FC236}">
                <a16:creationId xmlns:a16="http://schemas.microsoft.com/office/drawing/2014/main" id="{FED5C7FC-324B-4150-9D68-8823DC110D19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9" name="Rechthoek 198">
            <a:hlinkClick r:id="rId12" action="ppaction://hlinksldjump"/>
            <a:extLst>
              <a:ext uri="{FF2B5EF4-FFF2-40B4-BE49-F238E27FC236}">
                <a16:creationId xmlns:a16="http://schemas.microsoft.com/office/drawing/2014/main" id="{41D0E5DC-E13C-43B4-AAA1-04F59B61DB3F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200" name="Rechthoek 199">
            <a:hlinkClick r:id="rId12" action="ppaction://hlinksldjump"/>
            <a:extLst>
              <a:ext uri="{FF2B5EF4-FFF2-40B4-BE49-F238E27FC236}">
                <a16:creationId xmlns:a16="http://schemas.microsoft.com/office/drawing/2014/main" id="{8468BEA1-23F7-46AE-A14E-D014CE12999B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201" name="Rechthoek 200">
            <a:hlinkClick r:id="rId12" action="ppaction://hlinksldjump"/>
            <a:extLst>
              <a:ext uri="{FF2B5EF4-FFF2-40B4-BE49-F238E27FC236}">
                <a16:creationId xmlns:a16="http://schemas.microsoft.com/office/drawing/2014/main" id="{BEAFE079-1C6E-49A9-B5E5-D9AC28786A5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02" name="Rechthoek 201">
            <a:hlinkClick r:id="rId12" action="ppaction://hlinksldjump"/>
            <a:extLst>
              <a:ext uri="{FF2B5EF4-FFF2-40B4-BE49-F238E27FC236}">
                <a16:creationId xmlns:a16="http://schemas.microsoft.com/office/drawing/2014/main" id="{83A29726-C5D8-4F7C-9C42-3613B9FA1A05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03" name="Rechthoek 202">
            <a:hlinkClick r:id="rId12" action="ppaction://hlinksldjump"/>
            <a:extLst>
              <a:ext uri="{FF2B5EF4-FFF2-40B4-BE49-F238E27FC236}">
                <a16:creationId xmlns:a16="http://schemas.microsoft.com/office/drawing/2014/main" id="{D22B25CC-202B-4C50-A389-8208CD39F76E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04" name="Rechthoek 203">
            <a:hlinkClick r:id="rId12" action="ppaction://hlinksldjump"/>
            <a:extLst>
              <a:ext uri="{FF2B5EF4-FFF2-40B4-BE49-F238E27FC236}">
                <a16:creationId xmlns:a16="http://schemas.microsoft.com/office/drawing/2014/main" id="{8D0EDE2B-F77F-459C-BA1C-F7E22DF8EEA8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05" name="Rechthoek 204">
            <a:hlinkClick r:id="rId12" action="ppaction://hlinksldjump"/>
            <a:extLst>
              <a:ext uri="{FF2B5EF4-FFF2-40B4-BE49-F238E27FC236}">
                <a16:creationId xmlns:a16="http://schemas.microsoft.com/office/drawing/2014/main" id="{45C4F9B5-E9E5-4854-9FC9-5B6A9270A105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206" name="Rechthoek 205">
            <a:hlinkClick r:id="rId12" action="ppaction://hlinksldjump"/>
            <a:extLst>
              <a:ext uri="{FF2B5EF4-FFF2-40B4-BE49-F238E27FC236}">
                <a16:creationId xmlns:a16="http://schemas.microsoft.com/office/drawing/2014/main" id="{3880FFFF-394F-438F-8F2B-A1056B89FEAC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07" name="Rechthoek 206">
            <a:hlinkClick r:id="rId12" action="ppaction://hlinksldjump"/>
            <a:extLst>
              <a:ext uri="{FF2B5EF4-FFF2-40B4-BE49-F238E27FC236}">
                <a16:creationId xmlns:a16="http://schemas.microsoft.com/office/drawing/2014/main" id="{92195E75-896D-4D78-B103-A0182B23786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08" name="Rechthoek 207">
            <a:hlinkClick r:id="rId12" action="ppaction://hlinksldjump"/>
            <a:extLst>
              <a:ext uri="{FF2B5EF4-FFF2-40B4-BE49-F238E27FC236}">
                <a16:creationId xmlns:a16="http://schemas.microsoft.com/office/drawing/2014/main" id="{25919783-ED50-4C17-96ED-659FEB1306D7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09" name="Rechthoek 208">
            <a:hlinkClick r:id="rId12" action="ppaction://hlinksldjump"/>
            <a:extLst>
              <a:ext uri="{FF2B5EF4-FFF2-40B4-BE49-F238E27FC236}">
                <a16:creationId xmlns:a16="http://schemas.microsoft.com/office/drawing/2014/main" id="{2FE28695-0EE8-48EE-8844-9F572895B018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210" name="Rechthoek 209">
            <a:hlinkClick r:id="rId12" action="ppaction://hlinksldjump"/>
            <a:extLst>
              <a:ext uri="{FF2B5EF4-FFF2-40B4-BE49-F238E27FC236}">
                <a16:creationId xmlns:a16="http://schemas.microsoft.com/office/drawing/2014/main" id="{D4E86F6B-D971-42A4-AB4D-308A93D594EB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211" name="Rechthoek 210">
            <a:hlinkClick r:id="rId12" action="ppaction://hlinksldjump"/>
            <a:extLst>
              <a:ext uri="{FF2B5EF4-FFF2-40B4-BE49-F238E27FC236}">
                <a16:creationId xmlns:a16="http://schemas.microsoft.com/office/drawing/2014/main" id="{6B1CE06F-E9E5-46D6-B7FC-A7BE3908FE85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12" name="Rechthoek 211">
            <a:hlinkClick r:id="rId12" action="ppaction://hlinksldjump"/>
            <a:extLst>
              <a:ext uri="{FF2B5EF4-FFF2-40B4-BE49-F238E27FC236}">
                <a16:creationId xmlns:a16="http://schemas.microsoft.com/office/drawing/2014/main" id="{9468BE8B-9AA3-4BFA-9FF2-231C643AD287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213" name="Rechthoek 212">
            <a:hlinkClick r:id="rId12" action="ppaction://hlinksldjump"/>
            <a:extLst>
              <a:ext uri="{FF2B5EF4-FFF2-40B4-BE49-F238E27FC236}">
                <a16:creationId xmlns:a16="http://schemas.microsoft.com/office/drawing/2014/main" id="{382E3850-B66F-4C4F-9A14-5DFD905F5667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214" name="Rechthoek 213">
            <a:hlinkClick r:id="rId12" action="ppaction://hlinksldjump"/>
            <a:extLst>
              <a:ext uri="{FF2B5EF4-FFF2-40B4-BE49-F238E27FC236}">
                <a16:creationId xmlns:a16="http://schemas.microsoft.com/office/drawing/2014/main" id="{C629B6B3-DFC9-49C9-B15B-A0B866272297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15" name="Rechthoek 214">
            <a:hlinkClick r:id="rId12" action="ppaction://hlinksldjump"/>
            <a:extLst>
              <a:ext uri="{FF2B5EF4-FFF2-40B4-BE49-F238E27FC236}">
                <a16:creationId xmlns:a16="http://schemas.microsoft.com/office/drawing/2014/main" id="{EDB0B432-B68B-4D7D-BCD1-6B0C0ED9B941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16" name="Afbeelding 215">
            <a:hlinkClick r:id="rId12" action="ppaction://hlinksldjump"/>
            <a:extLst>
              <a:ext uri="{FF2B5EF4-FFF2-40B4-BE49-F238E27FC236}">
                <a16:creationId xmlns:a16="http://schemas.microsoft.com/office/drawing/2014/main" id="{B47F808F-9732-4847-8890-D59CABFF64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217" name="Afbeelding 216">
            <a:hlinkClick r:id="rId12" action="ppaction://hlinksldjump"/>
            <a:extLst>
              <a:ext uri="{FF2B5EF4-FFF2-40B4-BE49-F238E27FC236}">
                <a16:creationId xmlns:a16="http://schemas.microsoft.com/office/drawing/2014/main" id="{350EF896-3E95-4633-B35F-575FC5D832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218" name="Afbeelding 217">
            <a:hlinkClick r:id="rId12" action="ppaction://hlinksldjump"/>
            <a:extLst>
              <a:ext uri="{FF2B5EF4-FFF2-40B4-BE49-F238E27FC236}">
                <a16:creationId xmlns:a16="http://schemas.microsoft.com/office/drawing/2014/main" id="{A2E59712-159D-436C-A9AC-BD564C0AE9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219" name="Afbeelding 218">
            <a:hlinkClick r:id="rId12" action="ppaction://hlinksldjump"/>
            <a:extLst>
              <a:ext uri="{FF2B5EF4-FFF2-40B4-BE49-F238E27FC236}">
                <a16:creationId xmlns:a16="http://schemas.microsoft.com/office/drawing/2014/main" id="{1888CCF2-F04E-4C75-AD69-5F277892A5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220" name="Afbeelding 219">
            <a:hlinkClick r:id="rId12" action="ppaction://hlinksldjump"/>
            <a:extLst>
              <a:ext uri="{FF2B5EF4-FFF2-40B4-BE49-F238E27FC236}">
                <a16:creationId xmlns:a16="http://schemas.microsoft.com/office/drawing/2014/main" id="{1DD10AC8-D924-4C6B-99D7-D83592AC74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221" name="Afbeelding 220">
            <a:hlinkClick r:id="rId12" action="ppaction://hlinksldjump"/>
            <a:extLst>
              <a:ext uri="{FF2B5EF4-FFF2-40B4-BE49-F238E27FC236}">
                <a16:creationId xmlns:a16="http://schemas.microsoft.com/office/drawing/2014/main" id="{55CF6588-8CF3-4C11-8647-5407802B56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22" name="Afbeelding 221">
            <a:hlinkClick r:id="rId12" action="ppaction://hlinksldjump"/>
            <a:extLst>
              <a:ext uri="{FF2B5EF4-FFF2-40B4-BE49-F238E27FC236}">
                <a16:creationId xmlns:a16="http://schemas.microsoft.com/office/drawing/2014/main" id="{DB52B9F3-2587-496E-A699-AEE5DE75F4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223" name="Afbeelding 222">
            <a:hlinkClick r:id="rId14" action="ppaction://hlinksldjump"/>
            <a:extLst>
              <a:ext uri="{FF2B5EF4-FFF2-40B4-BE49-F238E27FC236}">
                <a16:creationId xmlns:a16="http://schemas.microsoft.com/office/drawing/2014/main" id="{969AFC6A-D7AE-4931-B5C2-ED683C9174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24" name="Afbeelding 223">
            <a:hlinkClick r:id="rId12" action="ppaction://hlinksldjump"/>
            <a:extLst>
              <a:ext uri="{FF2B5EF4-FFF2-40B4-BE49-F238E27FC236}">
                <a16:creationId xmlns:a16="http://schemas.microsoft.com/office/drawing/2014/main" id="{488C7ED7-7558-4D91-900F-DDA4F473C9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25" name="Afbeelding 224">
            <a:hlinkClick r:id="rId12" action="ppaction://hlinksldjump"/>
            <a:extLst>
              <a:ext uri="{FF2B5EF4-FFF2-40B4-BE49-F238E27FC236}">
                <a16:creationId xmlns:a16="http://schemas.microsoft.com/office/drawing/2014/main" id="{B4AC5FA5-28B7-4FF6-B1CF-A77CC4896F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26" name="Afbeelding 225">
            <a:hlinkClick r:id="rId12" action="ppaction://hlinksldjump"/>
            <a:extLst>
              <a:ext uri="{FF2B5EF4-FFF2-40B4-BE49-F238E27FC236}">
                <a16:creationId xmlns:a16="http://schemas.microsoft.com/office/drawing/2014/main" id="{297A7794-B764-4535-9FFF-7BD4DB0A2F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27" name="Afbeelding 226">
            <a:hlinkClick r:id="rId12" action="ppaction://hlinksldjump"/>
            <a:extLst>
              <a:ext uri="{FF2B5EF4-FFF2-40B4-BE49-F238E27FC236}">
                <a16:creationId xmlns:a16="http://schemas.microsoft.com/office/drawing/2014/main" id="{02268BAE-D020-4BEB-8693-F4CFE9CF72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28" name="Afbeelding 227">
            <a:hlinkClick r:id="rId12" action="ppaction://hlinksldjump"/>
            <a:extLst>
              <a:ext uri="{FF2B5EF4-FFF2-40B4-BE49-F238E27FC236}">
                <a16:creationId xmlns:a16="http://schemas.microsoft.com/office/drawing/2014/main" id="{5F932B22-6A81-488E-A339-6284152EB37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29" name="Afbeelding 228">
            <a:hlinkClick r:id="rId12" action="ppaction://hlinksldjump"/>
            <a:extLst>
              <a:ext uri="{FF2B5EF4-FFF2-40B4-BE49-F238E27FC236}">
                <a16:creationId xmlns:a16="http://schemas.microsoft.com/office/drawing/2014/main" id="{2F3D34B5-9815-43F1-82D0-FBBE07FE8F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30" name="Afbeelding 229">
            <a:hlinkClick r:id="rId12" action="ppaction://hlinksldjump"/>
            <a:extLst>
              <a:ext uri="{FF2B5EF4-FFF2-40B4-BE49-F238E27FC236}">
                <a16:creationId xmlns:a16="http://schemas.microsoft.com/office/drawing/2014/main" id="{92F7921D-7B85-44D7-A4B4-16BCADA64F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31" name="Afbeelding 230">
            <a:hlinkClick r:id="rId12" action="ppaction://hlinksldjump"/>
            <a:extLst>
              <a:ext uri="{FF2B5EF4-FFF2-40B4-BE49-F238E27FC236}">
                <a16:creationId xmlns:a16="http://schemas.microsoft.com/office/drawing/2014/main" id="{C50BD2D2-7CB3-48B7-A3F1-E2423E9B71E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32" name="Afbeelding 231">
            <a:hlinkClick r:id="rId12" action="ppaction://hlinksldjump"/>
            <a:extLst>
              <a:ext uri="{FF2B5EF4-FFF2-40B4-BE49-F238E27FC236}">
                <a16:creationId xmlns:a16="http://schemas.microsoft.com/office/drawing/2014/main" id="{D3CDDDF4-FC82-4C86-90A2-AE889D5AA19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33" name="Afbeelding 232">
            <a:hlinkClick r:id="rId12" action="ppaction://hlinksldjump"/>
            <a:extLst>
              <a:ext uri="{FF2B5EF4-FFF2-40B4-BE49-F238E27FC236}">
                <a16:creationId xmlns:a16="http://schemas.microsoft.com/office/drawing/2014/main" id="{CA6B4847-7BB9-471A-BBE9-A3BF1B6B14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34" name="Afbeelding 233">
            <a:hlinkClick r:id="rId14" action="ppaction://hlinksldjump"/>
            <a:extLst>
              <a:ext uri="{FF2B5EF4-FFF2-40B4-BE49-F238E27FC236}">
                <a16:creationId xmlns:a16="http://schemas.microsoft.com/office/drawing/2014/main" id="{361AB800-C3DF-4EEC-BBA7-7E5FFBB254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35" name="Afbeelding 234">
            <a:hlinkClick r:id="rId12" action="ppaction://hlinksldjump"/>
            <a:extLst>
              <a:ext uri="{FF2B5EF4-FFF2-40B4-BE49-F238E27FC236}">
                <a16:creationId xmlns:a16="http://schemas.microsoft.com/office/drawing/2014/main" id="{2F2E23C9-55F3-483A-9F6B-639360BAD0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36" name="Afbeelding 235">
            <a:hlinkClick r:id="rId12" action="ppaction://hlinksldjump"/>
            <a:extLst>
              <a:ext uri="{FF2B5EF4-FFF2-40B4-BE49-F238E27FC236}">
                <a16:creationId xmlns:a16="http://schemas.microsoft.com/office/drawing/2014/main" id="{9FE855CA-2863-4629-9FEF-04C85A8119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37" name="Afbeelding 236">
            <a:hlinkClick r:id="rId12" action="ppaction://hlinksldjump"/>
            <a:extLst>
              <a:ext uri="{FF2B5EF4-FFF2-40B4-BE49-F238E27FC236}">
                <a16:creationId xmlns:a16="http://schemas.microsoft.com/office/drawing/2014/main" id="{22BCCE41-0229-404F-B72E-7A1AB1B69B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38" name="Afbeelding 237">
            <a:hlinkClick r:id="rId12" action="ppaction://hlinksldjump"/>
            <a:extLst>
              <a:ext uri="{FF2B5EF4-FFF2-40B4-BE49-F238E27FC236}">
                <a16:creationId xmlns:a16="http://schemas.microsoft.com/office/drawing/2014/main" id="{AC569F5B-16B9-419C-837D-9EF5FCF30E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39" name="Afbeelding 238">
            <a:hlinkClick r:id="rId12" action="ppaction://hlinksldjump"/>
            <a:extLst>
              <a:ext uri="{FF2B5EF4-FFF2-40B4-BE49-F238E27FC236}">
                <a16:creationId xmlns:a16="http://schemas.microsoft.com/office/drawing/2014/main" id="{428F27D7-B4BC-44EA-9824-29B0D74724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40" name="Afbeelding 239">
            <a:hlinkClick r:id="rId12" action="ppaction://hlinksldjump"/>
            <a:extLst>
              <a:ext uri="{FF2B5EF4-FFF2-40B4-BE49-F238E27FC236}">
                <a16:creationId xmlns:a16="http://schemas.microsoft.com/office/drawing/2014/main" id="{83D9DAA6-B6C0-48A1-8EB8-677579F72B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241" name="Afbeelding 240">
            <a:hlinkClick r:id="rId12" action="ppaction://hlinksldjump"/>
            <a:extLst>
              <a:ext uri="{FF2B5EF4-FFF2-40B4-BE49-F238E27FC236}">
                <a16:creationId xmlns:a16="http://schemas.microsoft.com/office/drawing/2014/main" id="{11F04AAE-1542-4D21-A2D2-0B0D33C45C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42" name="Rechthoek 241">
            <a:hlinkClick r:id="rId12" action="ppaction://hlinksldjump"/>
            <a:extLst>
              <a:ext uri="{FF2B5EF4-FFF2-40B4-BE49-F238E27FC236}">
                <a16:creationId xmlns:a16="http://schemas.microsoft.com/office/drawing/2014/main" id="{401F8B35-9DEE-4C48-AAF6-E74B31D844C9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43" name="Afbeelding 242">
            <a:hlinkClick r:id="rId12" action="ppaction://hlinksldjump"/>
            <a:extLst>
              <a:ext uri="{FF2B5EF4-FFF2-40B4-BE49-F238E27FC236}">
                <a16:creationId xmlns:a16="http://schemas.microsoft.com/office/drawing/2014/main" id="{438C85C2-8F69-4D02-9959-7EAEEB0979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44" name="Rechthoek 243">
            <a:hlinkClick r:id="rId12" action="ppaction://hlinksldjump"/>
            <a:extLst>
              <a:ext uri="{FF2B5EF4-FFF2-40B4-BE49-F238E27FC236}">
                <a16:creationId xmlns:a16="http://schemas.microsoft.com/office/drawing/2014/main" id="{9CE897C0-BD6C-4251-B89D-0283145AA81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45" name="Rechthoek 244">
            <a:hlinkClick r:id="rId12" action="ppaction://hlinksldjump"/>
            <a:extLst>
              <a:ext uri="{FF2B5EF4-FFF2-40B4-BE49-F238E27FC236}">
                <a16:creationId xmlns:a16="http://schemas.microsoft.com/office/drawing/2014/main" id="{0C9BCACF-55FF-4DDF-8A2A-0D8F0D128CB6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46" name="Rechthoek 245">
            <a:hlinkClick r:id="rId12" action="ppaction://hlinksldjump"/>
            <a:extLst>
              <a:ext uri="{FF2B5EF4-FFF2-40B4-BE49-F238E27FC236}">
                <a16:creationId xmlns:a16="http://schemas.microsoft.com/office/drawing/2014/main" id="{31C22A3A-DAB4-48AF-8CA5-9260C0627665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pic>
        <p:nvPicPr>
          <p:cNvPr id="247" name="Afbeelding 246">
            <a:hlinkClick r:id="rId12" action="ppaction://hlinksldjump"/>
            <a:extLst>
              <a:ext uri="{FF2B5EF4-FFF2-40B4-BE49-F238E27FC236}">
                <a16:creationId xmlns:a16="http://schemas.microsoft.com/office/drawing/2014/main" id="{DE99A065-3774-43D4-805B-B8D5FB3A1E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3C121224-EA77-49E7-8464-2184C4F119A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Rond diagonale hoek rechthoek 8">
            <a:extLst>
              <a:ext uri="{FF2B5EF4-FFF2-40B4-BE49-F238E27FC236}">
                <a16:creationId xmlns:a16="http://schemas.microsoft.com/office/drawing/2014/main" id="{22C3409C-3DE0-4C3E-9F6E-CF021C5456D6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6" name="Rond diagonale hoek rechthoek 13">
            <a:extLst>
              <a:ext uri="{FF2B5EF4-FFF2-40B4-BE49-F238E27FC236}">
                <a16:creationId xmlns:a16="http://schemas.microsoft.com/office/drawing/2014/main" id="{FC2CDB8D-2859-462B-A19D-896C5931A3CE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613F9E5D-1322-4545-9EEB-DBA8512A959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DC3AD4C-710D-4B25-8160-8DF92BDFE051}"/>
              </a:ext>
            </a:extLst>
          </p:cNvPr>
          <p:cNvSpPr txBox="1"/>
          <p:nvPr/>
        </p:nvSpPr>
        <p:spPr>
          <a:xfrm>
            <a:off x="3077285" y="3124800"/>
            <a:ext cx="566526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Ga niet op avontuur in de schoppen. Je hoeft de tegenpartij niet te vertellen dat u een 4-kaartt schoppen heeft. Wat wel moet doen, zijn uw distributie punten tellen. En doet u dat goed, dan weet u wat het bod moet zijn.</a:t>
            </a:r>
          </a:p>
        </p:txBody>
      </p:sp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id="{8D3FC87E-101C-4AB6-8B1D-051BA01C15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51847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B6432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1" name="Rechthoek 20">
            <a:extLst>
              <a:ext uri="{FF2B5EF4-FFF2-40B4-BE49-F238E27FC236}">
                <a16:creationId xmlns:a16="http://schemas.microsoft.com/office/drawing/2014/main" id="{A37901A2-CAB5-4D9B-AFA3-C5AB9134A09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6B6A296-8716-4BFF-B421-9262C804FE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26855FB0-86EA-42D3-BEB3-5ABACC3ED9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4267AFFD-CD99-4268-963D-1F584DC860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7" name="Rond diagonale hoek rechthoek 17">
            <a:extLst>
              <a:ext uri="{FF2B5EF4-FFF2-40B4-BE49-F238E27FC236}">
                <a16:creationId xmlns:a16="http://schemas.microsoft.com/office/drawing/2014/main" id="{1BCFF905-DA60-4E07-9A51-6E050B917965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9BA5E567-B46C-4E3C-AEDA-4C85E1897523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45E49678-576D-4D82-8914-54D312F140AD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E596708E-30F6-4040-BBBF-8C23EEA72302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1" name="Afbeelding 30">
            <a:extLst>
              <a:ext uri="{FF2B5EF4-FFF2-40B4-BE49-F238E27FC236}">
                <a16:creationId xmlns:a16="http://schemas.microsoft.com/office/drawing/2014/main" id="{14964FA3-2CD8-48F3-B75D-3688EB5C787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ED095C74-7F84-41EF-9259-99A8D3D667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190517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089359FF-2CF7-4651-91BA-174B508433A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698AE29-3C0B-403D-B972-7923A90BEF7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sp>
        <p:nvSpPr>
          <p:cNvPr id="19" name="Rond diagonale hoek rechthoek 28">
            <a:extLst>
              <a:ext uri="{FF2B5EF4-FFF2-40B4-BE49-F238E27FC236}">
                <a16:creationId xmlns:a16="http://schemas.microsoft.com/office/drawing/2014/main" id="{29151415-B5DF-46BA-AE7C-45F17370D7B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EF9329E9-782C-4FD1-918C-499582E7078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18673A0D-1ECD-447E-B552-60A80BF2BA33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Wanneer u de distributie punten goed telt, dan komt in totaal aan 12 punten. Dat is ook een opening. Mooi geboden.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55C2874-AFC8-479A-818B-A2A8EB3F2743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4 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D68A1E3B-EFD0-4393-BF95-C9C6E27606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51847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B6432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" name="Rechthoek 22">
            <a:extLst>
              <a:ext uri="{FF2B5EF4-FFF2-40B4-BE49-F238E27FC236}">
                <a16:creationId xmlns:a16="http://schemas.microsoft.com/office/drawing/2014/main" id="{A036542A-04AF-4CBD-B878-FD12D1BA2B0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177157C5-D44F-43ED-8120-4F937D95FD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766A7B04-C857-451B-9CC9-22E9707F04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DBD31B8E-A6F4-46C5-A608-971C665B1E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7" name="Rond diagonale hoek rechthoek 17">
            <a:extLst>
              <a:ext uri="{FF2B5EF4-FFF2-40B4-BE49-F238E27FC236}">
                <a16:creationId xmlns:a16="http://schemas.microsoft.com/office/drawing/2014/main" id="{C5ED9E82-F412-44D3-968A-C3BD7C84B496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1F874ECD-0E85-43C1-A9AB-56DC7387C678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D09CF6B-F66F-46E5-B4EF-B07DEE3325CC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E2705E3D-9A89-4890-B41F-BBEE198B567B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1" name="Afbeelding 30">
            <a:extLst>
              <a:ext uri="{FF2B5EF4-FFF2-40B4-BE49-F238E27FC236}">
                <a16:creationId xmlns:a16="http://schemas.microsoft.com/office/drawing/2014/main" id="{9F1D9220-0003-4671-AE28-E1326A9963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6BB0B312-7656-4D88-B19F-6FC05D5206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C702FB60-4329-4FCE-8DF6-FAFFCBA34F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190517"/>
          </a:xfrm>
          <a:prstGeom prst="rect">
            <a:avLst/>
          </a:prstGeom>
        </p:spPr>
      </p:pic>
      <p:sp>
        <p:nvSpPr>
          <p:cNvPr id="34" name="Tekstvak 33">
            <a:extLst>
              <a:ext uri="{FF2B5EF4-FFF2-40B4-BE49-F238E27FC236}">
                <a16:creationId xmlns:a16="http://schemas.microsoft.com/office/drawing/2014/main" id="{D45E2156-A55F-495C-9BA7-9422026FDFF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44061D1C-2188-46A9-A925-59B4A8C973E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CA404DB6-ACAE-47B7-8D57-BB8EE88AEB10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A4719AAB-6725-44E5-98BD-ED9D5BFA6732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9" action="ppaction://hlinksldjump"/>
            <a:extLst>
              <a:ext uri="{FF2B5EF4-FFF2-40B4-BE49-F238E27FC236}">
                <a16:creationId xmlns:a16="http://schemas.microsoft.com/office/drawing/2014/main" id="{E8EC749C-16DF-4062-A2A2-34C97CBCF0C4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9" action="ppaction://hlinksldjump"/>
            <a:extLst>
              <a:ext uri="{FF2B5EF4-FFF2-40B4-BE49-F238E27FC236}">
                <a16:creationId xmlns:a16="http://schemas.microsoft.com/office/drawing/2014/main" id="{DF2F578D-A0DD-4134-8A10-730D9FF84255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F4B37A5-3F7C-442C-8834-3A93D8FDF84E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5209FF2-F73A-4530-B200-97782DF244F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8FCD8C7F-3621-42AD-B720-3A591175C512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039F985A-C1E7-4C8E-8785-4DFDFF48233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455EE6B4-CD14-4075-9462-06065F63694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10" action="ppaction://hlinksldjump"/>
            <a:extLst>
              <a:ext uri="{FF2B5EF4-FFF2-40B4-BE49-F238E27FC236}">
                <a16:creationId xmlns:a16="http://schemas.microsoft.com/office/drawing/2014/main" id="{7926B2E1-6C3A-48EA-9242-F5A27ECD2C52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3CD146B-3813-4377-83C2-BD05F10171F7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65CA5FE6-1A81-45DE-9605-CBF3F2648A3C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7C3CBD20-E134-4A4A-A1B0-87EA13CA06B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DC86458E-78FB-4577-8A46-4165FBD2CE5D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9D23494E-78EF-49AE-B936-1D0C1181E3BB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CBAD6E5A-FAD4-4EC4-81E8-DED71EC77D1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CBFE2E4B-252A-4920-892E-6FE42C50BDA3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C60BEAA0-DA6D-4C90-9244-CDE56DC4619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FA8CB897-B385-4A1A-9970-319C11A3919D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69903717-7FD9-4565-9D03-052B4E43DD22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DBF779AB-3909-430E-84AA-8B40523806CF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B5422CD0-38D7-452A-A629-23278D46A7C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5240A5E6-5529-4A39-B69B-67578F450DC4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13DB1F71-89AC-4F3A-B954-050C15D9A0AF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07B12CB7-5D72-4364-946D-1C7784238065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9B4E49FF-6240-42C8-A513-F8C94F53506D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E5C02979-A73F-40E8-B508-CBA07025B1C2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DED32A18-71F8-475B-8EA3-385512096B65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754D8B61-752A-4512-97DB-94789AD39623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6713026C-27CF-4747-B7C7-15466922EC4C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AD62F83A-6CF9-45B3-B7F8-4024E399D277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168A6574-051A-4384-82D6-572ADFAF4E5D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F2950166-7596-4594-8A45-0552AEF2D3E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A596663F-1965-4148-B8D1-AC33E2143CB2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66EFD449-A26C-4F07-BE91-A06AFAC3739F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6" name="Rechthoek 135">
            <a:hlinkClick r:id="rId8" action="ppaction://hlinksldjump"/>
            <a:extLst>
              <a:ext uri="{FF2B5EF4-FFF2-40B4-BE49-F238E27FC236}">
                <a16:creationId xmlns:a16="http://schemas.microsoft.com/office/drawing/2014/main" id="{2EB18F93-55F2-4F50-AB75-AA453A109F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D47D639-7C39-4A8E-8114-8B3A115436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0" action="ppaction://hlinksldjump"/>
            <a:extLst>
              <a:ext uri="{FF2B5EF4-FFF2-40B4-BE49-F238E27FC236}">
                <a16:creationId xmlns:a16="http://schemas.microsoft.com/office/drawing/2014/main" id="{18270B31-822D-4BCF-A3A5-F08D7B83BC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945F1DC2-5ACB-4B1D-801A-E1D514C02D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A0F709FB-32B2-4820-85A6-D1BC33E1D3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FC0C065B-1B4D-40D3-AC3C-5EF3FB8611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BDC5DB9-3990-407F-9E1E-F49E9AE516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0B94E208-B556-4B43-81EB-8C92C47664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8909FFB9-B803-4FB0-AA2A-6C92DCB81A0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1DF9350-F258-46EF-B6FE-887461BA56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06835D0F-3424-4928-841B-28A365E83F7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C7A2E1B7-88C3-4A9E-858F-4107665F5DE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06E6A41-82D0-4D55-8E79-82C6B205D18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D6F84AFB-17F4-47E4-9986-2BD49C92CE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0071EA8B-D9C9-4DBB-A4BF-1266045325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CBED75F0-14A1-4225-A31F-B0B25FF7DEC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25466D69-7946-4606-9A67-504EE38B358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4B0C6F9E-0039-44BF-B340-082C936B728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0642122B-9238-4B4E-B661-BE8D96F261F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A2047E68-ECF2-4420-8DA3-3A3D91328BB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D769DC2F-F04C-4852-B625-A8A7D3BD03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797F4547-07CE-4581-9305-921E036E0D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5B254EBA-4985-4659-ADA9-55AA112181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3C066B2D-43C1-45AB-A501-DAD6602614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6E3E64BE-6201-4ACF-9C19-01DC4E3F9C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1BA38D94-F7C1-44A1-B564-8B541A804E4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38255C9B-B80A-42DE-B8D3-35A33B1F71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99B939BF-2DD9-4B11-A00E-429A3289F90C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4" name="Afbeelding 163">
            <a:hlinkClick r:id="rId8" action="ppaction://hlinksldjump"/>
            <a:extLst>
              <a:ext uri="{FF2B5EF4-FFF2-40B4-BE49-F238E27FC236}">
                <a16:creationId xmlns:a16="http://schemas.microsoft.com/office/drawing/2014/main" id="{8898F2C6-8FA4-4D87-B9B1-AD271BBA96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8" action="ppaction://hlinksldjump"/>
            <a:extLst>
              <a:ext uri="{FF2B5EF4-FFF2-40B4-BE49-F238E27FC236}">
                <a16:creationId xmlns:a16="http://schemas.microsoft.com/office/drawing/2014/main" id="{618B7D4E-6CD6-46BE-B9BF-F7749AAE3575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8" action="ppaction://hlinksldjump"/>
            <a:extLst>
              <a:ext uri="{FF2B5EF4-FFF2-40B4-BE49-F238E27FC236}">
                <a16:creationId xmlns:a16="http://schemas.microsoft.com/office/drawing/2014/main" id="{C73CFB32-9EB1-4FDA-BDC7-E8BEF3A80B92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8" action="ppaction://hlinksldjump"/>
            <a:extLst>
              <a:ext uri="{FF2B5EF4-FFF2-40B4-BE49-F238E27FC236}">
                <a16:creationId xmlns:a16="http://schemas.microsoft.com/office/drawing/2014/main" id="{C6F63034-0A04-440F-A225-C9D1958C3763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8DB3F4DE-0098-4F6D-9050-1F27CDDE7275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pic>
        <p:nvPicPr>
          <p:cNvPr id="240" name="Afbeelding 239">
            <a:hlinkClick r:id="rId8" action="ppaction://hlinksldjump"/>
            <a:extLst>
              <a:ext uri="{FF2B5EF4-FFF2-40B4-BE49-F238E27FC236}">
                <a16:creationId xmlns:a16="http://schemas.microsoft.com/office/drawing/2014/main" id="{F88AB4DA-0D0F-499A-8E5A-E68DE1F822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8" name="Tekstvak 127">
            <a:extLst>
              <a:ext uri="{FF2B5EF4-FFF2-40B4-BE49-F238E27FC236}">
                <a16:creationId xmlns:a16="http://schemas.microsoft.com/office/drawing/2014/main" id="{02DBAF11-5D63-4B94-AC89-1F1A4DB47C3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89" name="Tabel 188">
            <a:extLst>
              <a:ext uri="{FF2B5EF4-FFF2-40B4-BE49-F238E27FC236}">
                <a16:creationId xmlns:a16="http://schemas.microsoft.com/office/drawing/2014/main" id="{79F1105C-7F67-4A34-893C-F7D2A50361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59567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90" name="Rechthoek 189">
            <a:extLst>
              <a:ext uri="{FF2B5EF4-FFF2-40B4-BE49-F238E27FC236}">
                <a16:creationId xmlns:a16="http://schemas.microsoft.com/office/drawing/2014/main" id="{9E95E0B5-5DB9-4408-B55E-D95F8597FDF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91" name="Afbeelding 190">
            <a:extLst>
              <a:ext uri="{FF2B5EF4-FFF2-40B4-BE49-F238E27FC236}">
                <a16:creationId xmlns:a16="http://schemas.microsoft.com/office/drawing/2014/main" id="{8D1D9DC4-C113-4B82-8D1F-4025F0EF5C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2" name="Afbeelding 191">
            <a:extLst>
              <a:ext uri="{FF2B5EF4-FFF2-40B4-BE49-F238E27FC236}">
                <a16:creationId xmlns:a16="http://schemas.microsoft.com/office/drawing/2014/main" id="{FBA4E949-BC63-43B9-B5D0-314597DE2B8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93" name="Afbeelding 192">
            <a:extLst>
              <a:ext uri="{FF2B5EF4-FFF2-40B4-BE49-F238E27FC236}">
                <a16:creationId xmlns:a16="http://schemas.microsoft.com/office/drawing/2014/main" id="{68DBC7A8-4A4A-4751-B533-BB6A86881B7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94" name="Afbeelding 193">
            <a:extLst>
              <a:ext uri="{FF2B5EF4-FFF2-40B4-BE49-F238E27FC236}">
                <a16:creationId xmlns:a16="http://schemas.microsoft.com/office/drawing/2014/main" id="{B3AE1CFF-8D1F-44A4-BD69-A42B195BF9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2" name="Rond diagonale hoek rechthoek 17">
            <a:extLst>
              <a:ext uri="{FF2B5EF4-FFF2-40B4-BE49-F238E27FC236}">
                <a16:creationId xmlns:a16="http://schemas.microsoft.com/office/drawing/2014/main" id="{5A15A87D-2301-4523-8483-49746279432F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2B5FAF1E-D847-4C08-BB6C-FCDA53088657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22" name="Tekstvak 121">
            <a:extLst>
              <a:ext uri="{FF2B5EF4-FFF2-40B4-BE49-F238E27FC236}">
                <a16:creationId xmlns:a16="http://schemas.microsoft.com/office/drawing/2014/main" id="{EF01A2E9-2FA2-4A37-AA1D-7298C879C714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23" name="Tekstvak 122">
            <a:extLst>
              <a:ext uri="{FF2B5EF4-FFF2-40B4-BE49-F238E27FC236}">
                <a16:creationId xmlns:a16="http://schemas.microsoft.com/office/drawing/2014/main" id="{953D751E-493E-4E2B-8271-73A88F856A69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30" name="Afbeelding 129">
            <a:extLst>
              <a:ext uri="{FF2B5EF4-FFF2-40B4-BE49-F238E27FC236}">
                <a16:creationId xmlns:a16="http://schemas.microsoft.com/office/drawing/2014/main" id="{AB6F97CA-2137-45A9-83D5-1A01D27F1D7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16000" y="1940400"/>
            <a:ext cx="213378" cy="190517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02EC0C26-E34E-4C15-8732-78A8A504317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8692E0-040E-4DEA-8386-9712127741D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625255EC-3D76-4170-9732-BE26C43171E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F3EDB8E-8C5E-4AD0-85E4-4948F10C47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3EFA2BD-6B0A-4A68-912C-599F4BFE74F8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4 harten ligt voor de hand en zelfs 3 Sans Atout ook nog wel, maar…… U hebt samen met uw partner minimaal 28 punten. Ga op onderzoek uit of dat er niet meer zijn.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De tip die u krijgt. Ga zuinig om met uw biedruimte.</a:t>
            </a:r>
          </a:p>
        </p:txBody>
      </p:sp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id="{CEF9350A-62AA-4C4B-821C-2CC0897B61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55337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2" name="Rechthoek 21">
            <a:extLst>
              <a:ext uri="{FF2B5EF4-FFF2-40B4-BE49-F238E27FC236}">
                <a16:creationId xmlns:a16="http://schemas.microsoft.com/office/drawing/2014/main" id="{F385A055-23B1-4ADD-9FF0-28D65D49F721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4FB4E628-40D7-4599-ACF7-2B8A091EE0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1F7F6736-1C91-4465-8892-41639743E2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5C07D475-6C4E-45AC-9D7B-7EC7328E74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BF47574B-0B41-403D-8CF5-E20A1C67BC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7" name="Rond diagonale hoek rechthoek 17">
            <a:extLst>
              <a:ext uri="{FF2B5EF4-FFF2-40B4-BE49-F238E27FC236}">
                <a16:creationId xmlns:a16="http://schemas.microsoft.com/office/drawing/2014/main" id="{AEC36226-BB42-4AF7-91AE-7393AA614244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A8A13722-4A54-4D45-BD6B-2C6695AB10C5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6E36A067-067F-40E0-ACAD-4BB3067197CC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5103D7C1-8A69-41A2-9350-0EE535970736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5B0D16A6-A1E8-4327-8CDE-CA45DE3332A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40400"/>
            <a:ext cx="213378" cy="190517"/>
          </a:xfrm>
          <a:prstGeom prst="rect">
            <a:avLst/>
          </a:prstGeom>
        </p:spPr>
      </p:pic>
      <p:sp>
        <p:nvSpPr>
          <p:cNvPr id="34" name="Tekstvak 33">
            <a:extLst>
              <a:ext uri="{FF2B5EF4-FFF2-40B4-BE49-F238E27FC236}">
                <a16:creationId xmlns:a16="http://schemas.microsoft.com/office/drawing/2014/main" id="{370AB102-C5DE-4A61-8332-8E8634D0AE2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77034A98-58DD-45E8-A1C6-A950B4C7640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446ED3C-F7B9-47A0-897D-CCCD2FD06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08F3422F-AB38-471D-A727-B14639536D4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09A850C-8371-4BE5-8E0D-61D874D0CEA5}"/>
              </a:ext>
            </a:extLst>
          </p:cNvPr>
          <p:cNvSpPr txBox="1"/>
          <p:nvPr/>
        </p:nvSpPr>
        <p:spPr>
          <a:xfrm>
            <a:off x="3032039" y="357942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Dat is fantastisch geboden. Biedt ik meteen 4 harten, wat zou kunnen, dan past mijn partner. Nu kan ik onderzoek doen naar een groot of kleine slem.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55BE46F2-39BF-4219-BE83-65E1565DF5B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id="{7433E81E-4E91-4C36-905B-2662495925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55337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1" name="Rechthoek 20">
            <a:extLst>
              <a:ext uri="{FF2B5EF4-FFF2-40B4-BE49-F238E27FC236}">
                <a16:creationId xmlns:a16="http://schemas.microsoft.com/office/drawing/2014/main" id="{154608D2-2B92-43EB-B77D-44A7D269B2C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C56DA7F5-16D8-43DD-867D-26A3E9DAC6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F1F1A1F8-D1EB-4576-8F0F-968C0A59C1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A28AD7FB-8672-4BCF-8937-D0682D49F7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56AB7BCA-E357-4E45-B67D-9BD7867764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7" name="Rond diagonale hoek rechthoek 17">
            <a:extLst>
              <a:ext uri="{FF2B5EF4-FFF2-40B4-BE49-F238E27FC236}">
                <a16:creationId xmlns:a16="http://schemas.microsoft.com/office/drawing/2014/main" id="{59823B31-5D53-4D53-8CAC-A9D0371393F4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57C54C9B-069B-47AC-ACA8-2C1D9FDCEBEB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DD71D2B9-D07C-4449-9D9B-F351506EF52E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07BD5F71-21B9-45C6-AABD-DF505CA27B5F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78EDB347-B5CF-4354-BF16-53A0638882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40400"/>
            <a:ext cx="213378" cy="190517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A2D49874-36BF-4A3A-9C1E-E52AA806652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5" name="Tekstvak 34">
            <a:extLst>
              <a:ext uri="{FF2B5EF4-FFF2-40B4-BE49-F238E27FC236}">
                <a16:creationId xmlns:a16="http://schemas.microsoft.com/office/drawing/2014/main" id="{78781594-AEE4-4AD5-BEA1-B860EF62FF7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6E9AD142-E0E2-42E9-A206-E4635587AEB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65B5B210-16EC-4CF0-B502-211C901C23D0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91048D02-0BE0-4CBB-85E4-A2DC59436EB8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9" action="ppaction://hlinksldjump"/>
            <a:extLst>
              <a:ext uri="{FF2B5EF4-FFF2-40B4-BE49-F238E27FC236}">
                <a16:creationId xmlns:a16="http://schemas.microsoft.com/office/drawing/2014/main" id="{FB5C4C51-CA11-447D-A089-243FA19CFA45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9" action="ppaction://hlinksldjump"/>
            <a:extLst>
              <a:ext uri="{FF2B5EF4-FFF2-40B4-BE49-F238E27FC236}">
                <a16:creationId xmlns:a16="http://schemas.microsoft.com/office/drawing/2014/main" id="{898E568E-816D-4391-83BB-CCFEF6071DB5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B18A9D7-C043-45C0-9576-3C6778C4AD8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AB63473-1DED-46B1-8EB6-F911E317ADDA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31408139-48C5-4E74-8F41-3154DB17996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4169C191-E08F-432D-B441-821B91F9474B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E340FDF6-7AFB-4329-BD07-D1F10968613A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C91C1E81-3424-475D-8BB8-20CB1187C71E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E7FD38A-1204-473C-BB49-0930229EA2E5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9CC9A657-0AE2-440F-8147-77A94F55D1CF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1B14EF5C-673F-4056-AEE7-3C37736A2CD8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0E09285A-22DF-4E9D-8B21-BF4567FCD9A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81352CF0-0953-40F6-81CA-511035A18FF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59D68102-E2D9-4FB4-97B5-98384FD60AB9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FE611B63-7189-41B5-9C54-D6EE20F4BA37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11A2E703-6572-455C-959D-FD688EA198FA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8E9ECD83-6D5A-4D48-8232-21A182508D83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CE1C4378-2ED5-4A61-A3B8-251105E8E648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566FA04A-3348-4D0D-ABDB-61785D2341E5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02A0C24A-1618-4374-ACDC-D710327108B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0673B5DE-E6EC-4AB0-9F6A-087EB53863A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D06D67A-54EC-450B-A361-898B83D3088F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B5F9DB74-270B-4304-9E8E-F3C34A63CD4F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24A0F099-8688-4029-A89D-CEF87B8F6899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E029D728-C78F-4707-AB4E-B47831DEFA28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85131FAB-3068-4997-9B80-BD5F01914C77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17FB5CCE-6AAF-4F31-B963-A51B91B14811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DBA39190-1E88-4F07-AD87-55B8EB577AD7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4B8CE2BE-0A74-45A2-8025-2A2D7D0DB67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D2923D68-F807-429E-B36B-A1F753745A7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9B22AC71-95DF-4445-8842-4627569E562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F955F478-084C-429A-8F33-05786A01B17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5" name="Rechthoek 134">
            <a:hlinkClick r:id="rId8" action="ppaction://hlinksldjump"/>
            <a:extLst>
              <a:ext uri="{FF2B5EF4-FFF2-40B4-BE49-F238E27FC236}">
                <a16:creationId xmlns:a16="http://schemas.microsoft.com/office/drawing/2014/main" id="{E417E262-A2F2-4620-BAE7-8B26121068C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6" name="Rechthoek 135">
            <a:hlinkClick r:id="rId8" action="ppaction://hlinksldjump"/>
            <a:extLst>
              <a:ext uri="{FF2B5EF4-FFF2-40B4-BE49-F238E27FC236}">
                <a16:creationId xmlns:a16="http://schemas.microsoft.com/office/drawing/2014/main" id="{A15293C1-64B0-48CF-9917-00190AD0E0CC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7" name="Afbeelding 136">
            <a:hlinkClick r:id="rId10" action="ppaction://hlinksldjump"/>
            <a:extLst>
              <a:ext uri="{FF2B5EF4-FFF2-40B4-BE49-F238E27FC236}">
                <a16:creationId xmlns:a16="http://schemas.microsoft.com/office/drawing/2014/main" id="{E7B129EE-2A8C-477E-9C73-11B59BCBBF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30C19151-D912-4C63-959E-02F122AAB2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96B49663-AD97-4C28-8F99-0D132EFB78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6B315EDD-1020-4C0E-AF89-7C9D414582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27FBD21D-0206-4355-9F96-697D3CA18E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5DB2801F-5831-4D68-A199-FA3386567D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DC592E4-3316-4FD9-83EC-2EA81F2CBB4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7CBB3542-7FE4-410D-9048-DBB038704D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9E5BB8CD-B55D-4748-BFDF-CBDF17B4ECC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ABE6C2AA-3F5B-41DF-8CAF-FD20A53EEB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060A18B8-9699-4341-94D3-F9C44544C6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05685B0A-F96C-484B-B927-E0651A0C936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21695D0E-9298-4944-B605-D2F35869BAC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8B027B74-F802-4D63-AD3F-921CAFF2FA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86E2A3F9-462D-44AB-BC57-1E7B74774E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ABC6C1EA-AC8F-4D73-9489-E5F5843ED8A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D81ABB27-C5A6-48F6-AA2C-588453E9984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79D3A613-828E-4EE4-A4FB-665D618156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751ED413-66C5-4B44-A2B3-E636DCFE9F6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A180AEB6-05FD-4025-BBB1-38AB9B04CA2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8C9F6A1-A1C1-4432-9F1D-425DBE8A9F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F20DFE1B-453D-4097-B3B2-D0F26D2DB5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B8D9A4CE-F172-4211-8546-461218884B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A23ED7B1-A424-4FA0-8FCE-783EB1849ED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E94EBC0C-9CEC-48D2-B664-9810E041C0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AB92C72E-30A7-4771-B78F-52DFC9FD0C5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3" name="Rechthoek 162">
            <a:hlinkClick r:id="rId10" action="ppaction://hlinksldjump"/>
            <a:extLst>
              <a:ext uri="{FF2B5EF4-FFF2-40B4-BE49-F238E27FC236}">
                <a16:creationId xmlns:a16="http://schemas.microsoft.com/office/drawing/2014/main" id="{4B608FF5-41E3-4183-B736-0F7FA8F42CE7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4" name="Afbeelding 163">
            <a:hlinkClick r:id="rId10" action="ppaction://hlinksldjump"/>
            <a:extLst>
              <a:ext uri="{FF2B5EF4-FFF2-40B4-BE49-F238E27FC236}">
                <a16:creationId xmlns:a16="http://schemas.microsoft.com/office/drawing/2014/main" id="{824E3E74-7544-4688-BBFC-4094B8BE5A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8" action="ppaction://hlinksldjump"/>
            <a:extLst>
              <a:ext uri="{FF2B5EF4-FFF2-40B4-BE49-F238E27FC236}">
                <a16:creationId xmlns:a16="http://schemas.microsoft.com/office/drawing/2014/main" id="{1CDEFA8B-C1DF-447E-8F1E-45E542653B0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8" action="ppaction://hlinksldjump"/>
            <a:extLst>
              <a:ext uri="{FF2B5EF4-FFF2-40B4-BE49-F238E27FC236}">
                <a16:creationId xmlns:a16="http://schemas.microsoft.com/office/drawing/2014/main" id="{B96BDCDA-3ECE-4E0A-8F9D-004C37E7269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8" action="ppaction://hlinksldjump"/>
            <a:extLst>
              <a:ext uri="{FF2B5EF4-FFF2-40B4-BE49-F238E27FC236}">
                <a16:creationId xmlns:a16="http://schemas.microsoft.com/office/drawing/2014/main" id="{3FE3F271-C8F5-42DD-B62B-8C5D762F4648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422F50DF-D551-4AE2-B7E3-9A6688DE028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pic>
        <p:nvPicPr>
          <p:cNvPr id="240" name="Afbeelding 239">
            <a:hlinkClick r:id="rId8" action="ppaction://hlinksldjump"/>
            <a:extLst>
              <a:ext uri="{FF2B5EF4-FFF2-40B4-BE49-F238E27FC236}">
                <a16:creationId xmlns:a16="http://schemas.microsoft.com/office/drawing/2014/main" id="{A28A7A10-505D-4426-A569-789E76CF1C2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4FA94D9C-FABD-41A6-89A3-6DF8AEA185A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581CD417-448D-433B-B957-9F753C7C41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73132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AHB1096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FEE7288E-BF44-423C-86B6-F00B9568B29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D4400D79-420C-4453-A6C2-5590DAC9F1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671D95EF-F023-496E-BDC5-D42EB5CA5B9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7C1815F9-E128-467B-8B48-92D4818B3C3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B5DF76BA-9851-4F05-A6DB-48D04A5921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2" name="Rond diagonale hoek rechthoek 17">
            <a:extLst>
              <a:ext uri="{FF2B5EF4-FFF2-40B4-BE49-F238E27FC236}">
                <a16:creationId xmlns:a16="http://schemas.microsoft.com/office/drawing/2014/main" id="{D1ED5198-3086-4F0C-8CE6-50D5E9F4D158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9ACED173-ADE9-4B99-963E-2B1E7C9E241F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E1BA8C00-8DBB-41AB-8940-24878098EC89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FBDDE5E0-4B0F-44E2-A024-603B8649862B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30" name="Afbeelding 129">
            <a:extLst>
              <a:ext uri="{FF2B5EF4-FFF2-40B4-BE49-F238E27FC236}">
                <a16:creationId xmlns:a16="http://schemas.microsoft.com/office/drawing/2014/main" id="{87CFC2AE-F09E-4326-BAB4-EE4D32AFA82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4DC1A974-05E3-4B45-BA9D-57A244AFD53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083336563"/>
      </p:ext>
    </p:extLst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93A984F7-C355-4F62-BFD7-FE0431AFF484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C004AFDE-2070-479A-A13E-4D6CB1973FE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A1FCC8E-7CCE-4916-9ADA-BB36AE89424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17EC89F0-BE66-4EE2-85F5-71E62FA69866}"/>
              </a:ext>
            </a:extLst>
          </p:cNvPr>
          <p:cNvSpPr txBox="1"/>
          <p:nvPr/>
        </p:nvSpPr>
        <p:spPr>
          <a:xfrm>
            <a:off x="3077285" y="3124800"/>
            <a:ext cx="5665260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Ruiten is niet goed, U heeft een klaveren fit.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Het nadeel is wel, wanneer u 2 klaveren biedt, dan wordt u gegarandeerd uitgeboden door te tegenpartij in een hoge kleur. Tel uw distributie punten en hou er rekening mee dat u samen 27 punten moet hebben, om 5 klaveren te kunnen maken.</a:t>
            </a:r>
          </a:p>
        </p:txBody>
      </p:sp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id="{4D6D1ABC-8B8D-40F8-B474-0F7EFCFF8B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84494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AHB1096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2" name="Rechthoek 21">
            <a:extLst>
              <a:ext uri="{FF2B5EF4-FFF2-40B4-BE49-F238E27FC236}">
                <a16:creationId xmlns:a16="http://schemas.microsoft.com/office/drawing/2014/main" id="{0B5AA77F-0E7D-4C2E-8E25-F0075833C34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 </a:t>
            </a:r>
          </a:p>
        </p:txBody>
      </p: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C00180F5-0DB0-4DC8-80E4-C106DBF3A2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66D9F061-A7FD-4FC2-AEC2-30EB3D053F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E0BBD72A-1522-4C7B-AEDA-0CB62FACBC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950683FD-4351-47AC-A33F-84773AEAB5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9" name="Rond diagonale hoek rechthoek 17">
            <a:extLst>
              <a:ext uri="{FF2B5EF4-FFF2-40B4-BE49-F238E27FC236}">
                <a16:creationId xmlns:a16="http://schemas.microsoft.com/office/drawing/2014/main" id="{20613E98-DB1B-4B3A-AE02-C4C5A089780F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1A93CEA2-4ED7-44D2-B485-08A633CBE584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CE35894D-FB27-407F-98FE-4379AD36B1F3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49E7B719-B545-44B5-8F02-6FBA850F2370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4C4C6F96-DE42-42FB-A756-AD8815C6D5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4" name="Tekstvak 33">
            <a:extLst>
              <a:ext uri="{FF2B5EF4-FFF2-40B4-BE49-F238E27FC236}">
                <a16:creationId xmlns:a16="http://schemas.microsoft.com/office/drawing/2014/main" id="{5F7B3823-59D5-456A-A0C6-D7F201BFADC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30801276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084364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4308500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553263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</a:p>
        </p:txBody>
      </p:sp>
      <p:sp>
        <p:nvSpPr>
          <p:cNvPr id="13" name="Rond diagonale hoek rechthoek 12">
            <a:hlinkClick r:id="rId6" action="ppaction://hlinksldjump"/>
          </p:cNvPr>
          <p:cNvSpPr/>
          <p:nvPr/>
        </p:nvSpPr>
        <p:spPr>
          <a:xfrm>
            <a:off x="661275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5</a:t>
            </a:r>
          </a:p>
        </p:txBody>
      </p:sp>
      <p:sp>
        <p:nvSpPr>
          <p:cNvPr id="14" name="Rond diagonale hoek rechthoek 13">
            <a:hlinkClick r:id="rId7" action="ppaction://hlinksldjump"/>
          </p:cNvPr>
          <p:cNvSpPr/>
          <p:nvPr/>
        </p:nvSpPr>
        <p:spPr>
          <a:xfrm>
            <a:off x="19322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15" name="Rond diagonale hoek rechthoek 14">
            <a:hlinkClick r:id="rId8" action="ppaction://hlinksldjump"/>
          </p:cNvPr>
          <p:cNvSpPr/>
          <p:nvPr/>
        </p:nvSpPr>
        <p:spPr>
          <a:xfrm>
            <a:off x="3084364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</a:p>
        </p:txBody>
      </p:sp>
      <p:sp>
        <p:nvSpPr>
          <p:cNvPr id="16" name="Rond diagonale hoek rechthoek 15">
            <a:hlinkClick r:id="rId9" action="ppaction://hlinksldjump"/>
          </p:cNvPr>
          <p:cNvSpPr/>
          <p:nvPr/>
        </p:nvSpPr>
        <p:spPr>
          <a:xfrm>
            <a:off x="4308500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</a:p>
        </p:txBody>
      </p:sp>
      <p:sp>
        <p:nvSpPr>
          <p:cNvPr id="17" name="Rond diagonale hoek rechthoek 16">
            <a:hlinkClick r:id="rId10" action="ppaction://hlinksldjump"/>
          </p:cNvPr>
          <p:cNvSpPr/>
          <p:nvPr/>
        </p:nvSpPr>
        <p:spPr>
          <a:xfrm>
            <a:off x="55326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sp>
        <p:nvSpPr>
          <p:cNvPr id="18" name="Rond diagonale hoek rechthoek 17">
            <a:hlinkClick r:id="rId11" action="ppaction://hlinksldjump"/>
          </p:cNvPr>
          <p:cNvSpPr/>
          <p:nvPr/>
        </p:nvSpPr>
        <p:spPr>
          <a:xfrm>
            <a:off x="661275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10</a:t>
            </a:r>
          </a:p>
        </p:txBody>
      </p:sp>
      <p:sp>
        <p:nvSpPr>
          <p:cNvPr id="19" name="Rond diagonale hoek rechthoek 18">
            <a:hlinkClick r:id="rId12" action="ppaction://hlinksldjump"/>
          </p:cNvPr>
          <p:cNvSpPr/>
          <p:nvPr/>
        </p:nvSpPr>
        <p:spPr>
          <a:xfrm>
            <a:off x="19322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11</a:t>
            </a:r>
          </a:p>
        </p:txBody>
      </p:sp>
      <p:sp>
        <p:nvSpPr>
          <p:cNvPr id="20" name="Rond diagonale hoek rechthoek 19">
            <a:hlinkClick r:id="rId13" action="ppaction://hlinksldjump"/>
          </p:cNvPr>
          <p:cNvSpPr/>
          <p:nvPr/>
        </p:nvSpPr>
        <p:spPr>
          <a:xfrm>
            <a:off x="3084364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12</a:t>
            </a:r>
          </a:p>
        </p:txBody>
      </p:sp>
      <p:sp>
        <p:nvSpPr>
          <p:cNvPr id="21" name="Rond diagonale hoek rechthoek 20">
            <a:hlinkClick r:id="rId14" action="ppaction://hlinksldjump"/>
          </p:cNvPr>
          <p:cNvSpPr/>
          <p:nvPr/>
        </p:nvSpPr>
        <p:spPr>
          <a:xfrm>
            <a:off x="4308500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13</a:t>
            </a:r>
          </a:p>
        </p:txBody>
      </p:sp>
      <p:sp>
        <p:nvSpPr>
          <p:cNvPr id="22" name="Rond diagonale hoek rechthoek 21">
            <a:hlinkClick r:id="rId15" action="ppaction://hlinksldjump"/>
          </p:cNvPr>
          <p:cNvSpPr/>
          <p:nvPr/>
        </p:nvSpPr>
        <p:spPr>
          <a:xfrm>
            <a:off x="55326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14</a:t>
            </a:r>
          </a:p>
        </p:txBody>
      </p:sp>
      <p:sp>
        <p:nvSpPr>
          <p:cNvPr id="23" name="Rond diagonale hoek rechthoek 22">
            <a:hlinkClick r:id="rId16" action="ppaction://hlinksldjump"/>
          </p:cNvPr>
          <p:cNvSpPr/>
          <p:nvPr/>
        </p:nvSpPr>
        <p:spPr>
          <a:xfrm>
            <a:off x="661275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15</a:t>
            </a:r>
          </a:p>
        </p:txBody>
      </p:sp>
      <p:sp>
        <p:nvSpPr>
          <p:cNvPr id="24" name="Rond diagonale hoek rechthoek 23">
            <a:hlinkClick r:id="rId17" action="ppaction://hlinksldjump"/>
          </p:cNvPr>
          <p:cNvSpPr/>
          <p:nvPr/>
        </p:nvSpPr>
        <p:spPr>
          <a:xfrm>
            <a:off x="19322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16</a:t>
            </a:r>
          </a:p>
        </p:txBody>
      </p:sp>
      <p:sp>
        <p:nvSpPr>
          <p:cNvPr id="25" name="Rond diagonale hoek rechthoek 24">
            <a:hlinkClick r:id="rId18" action="ppaction://hlinksldjump"/>
          </p:cNvPr>
          <p:cNvSpPr/>
          <p:nvPr/>
        </p:nvSpPr>
        <p:spPr>
          <a:xfrm>
            <a:off x="3084364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17</a:t>
            </a:r>
          </a:p>
        </p:txBody>
      </p:sp>
      <p:sp>
        <p:nvSpPr>
          <p:cNvPr id="26" name="Rond diagonale hoek rechthoek 25">
            <a:hlinkClick r:id="rId19" action="ppaction://hlinksldjump"/>
          </p:cNvPr>
          <p:cNvSpPr/>
          <p:nvPr/>
        </p:nvSpPr>
        <p:spPr>
          <a:xfrm>
            <a:off x="4308500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18</a:t>
            </a:r>
          </a:p>
        </p:txBody>
      </p:sp>
      <p:sp>
        <p:nvSpPr>
          <p:cNvPr id="27" name="Rond diagonale hoek rechthoek 26">
            <a:hlinkClick r:id="rId20" action="ppaction://hlinksldjump"/>
          </p:cNvPr>
          <p:cNvSpPr/>
          <p:nvPr/>
        </p:nvSpPr>
        <p:spPr>
          <a:xfrm>
            <a:off x="55326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19</a:t>
            </a:r>
          </a:p>
        </p:txBody>
      </p:sp>
      <p:sp>
        <p:nvSpPr>
          <p:cNvPr id="28" name="Rond diagonale hoek rechthoek 27">
            <a:hlinkClick r:id="rId21" action="ppaction://hlinksldjump"/>
          </p:cNvPr>
          <p:cNvSpPr/>
          <p:nvPr/>
        </p:nvSpPr>
        <p:spPr>
          <a:xfrm>
            <a:off x="661275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20</a:t>
            </a:r>
          </a:p>
        </p:txBody>
      </p:sp>
      <p:sp>
        <p:nvSpPr>
          <p:cNvPr id="29" name="Rond diagonale hoek rechthoek 28">
            <a:hlinkClick r:id="rId22" action="ppaction://hlinksldjump"/>
          </p:cNvPr>
          <p:cNvSpPr/>
          <p:nvPr/>
        </p:nvSpPr>
        <p:spPr>
          <a:xfrm>
            <a:off x="19322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21</a:t>
            </a:r>
          </a:p>
        </p:txBody>
      </p:sp>
      <p:sp>
        <p:nvSpPr>
          <p:cNvPr id="30" name="Rond diagonale hoek rechthoek 29">
            <a:hlinkClick r:id="rId23" action="ppaction://hlinksldjump"/>
          </p:cNvPr>
          <p:cNvSpPr/>
          <p:nvPr/>
        </p:nvSpPr>
        <p:spPr>
          <a:xfrm>
            <a:off x="3084364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22</a:t>
            </a:r>
          </a:p>
        </p:txBody>
      </p:sp>
      <p:sp>
        <p:nvSpPr>
          <p:cNvPr id="31" name="Rond diagonale hoek rechthoek 30">
            <a:hlinkClick r:id="rId24" action="ppaction://hlinksldjump"/>
          </p:cNvPr>
          <p:cNvSpPr/>
          <p:nvPr/>
        </p:nvSpPr>
        <p:spPr>
          <a:xfrm>
            <a:off x="4308500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23</a:t>
            </a:r>
          </a:p>
        </p:txBody>
      </p:sp>
      <p:sp>
        <p:nvSpPr>
          <p:cNvPr id="32" name="Rond diagonale hoek rechthoek 31">
            <a:hlinkClick r:id="rId25" action="ppaction://hlinksldjump"/>
          </p:cNvPr>
          <p:cNvSpPr/>
          <p:nvPr/>
        </p:nvSpPr>
        <p:spPr>
          <a:xfrm>
            <a:off x="55326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24</a:t>
            </a:r>
          </a:p>
        </p:txBody>
      </p:sp>
      <p:sp>
        <p:nvSpPr>
          <p:cNvPr id="33" name="Rond diagonale hoek rechthoek 32">
            <a:hlinkClick r:id="rId26" action="ppaction://hlinksldjump"/>
          </p:cNvPr>
          <p:cNvSpPr/>
          <p:nvPr/>
        </p:nvSpPr>
        <p:spPr>
          <a:xfrm>
            <a:off x="661275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25</a:t>
            </a:r>
          </a:p>
        </p:txBody>
      </p:sp>
      <p:sp>
        <p:nvSpPr>
          <p:cNvPr id="9" name="Rond diagonale hoek rechthoek 8">
            <a:hlinkClick r:id="rId27" action="ppaction://hlinksldjump"/>
          </p:cNvPr>
          <p:cNvSpPr/>
          <p:nvPr/>
        </p:nvSpPr>
        <p:spPr>
          <a:xfrm>
            <a:off x="1932236" y="2260104"/>
            <a:ext cx="792088" cy="43204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</a:p>
        </p:txBody>
      </p:sp>
      <p:sp>
        <p:nvSpPr>
          <p:cNvPr id="35" name="Rond diagonale hoek rechthoek 34">
            <a:hlinkClick r:id="rId28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7" name="Rond diagonale hoek rechthoek 36">
            <a:hlinkClick r:id="rId27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pic>
        <p:nvPicPr>
          <p:cNvPr id="39" name="Afbeelding 38" descr="mainheader.jpg">
            <a:hlinkClick r:id="rId29" tooltip="Klik hier om de website van Bridge Office te bezoeken!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34" name="Tekstvak 33">
            <a:extLst>
              <a:ext uri="{FF2B5EF4-FFF2-40B4-BE49-F238E27FC236}">
                <a16:creationId xmlns:a16="http://schemas.microsoft.com/office/drawing/2014/main" id="{D1011943-4AB1-48A7-BFD8-EFE4199E78A1}"/>
              </a:ext>
            </a:extLst>
          </p:cNvPr>
          <p:cNvSpPr txBox="1"/>
          <p:nvPr/>
        </p:nvSpPr>
        <p:spPr>
          <a:xfrm>
            <a:off x="396000" y="1120089"/>
            <a:ext cx="8564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latin typeface="Copperplate Gothic Bold" panose="020E0705020206020404" pitchFamily="34" charset="0"/>
              </a:rPr>
              <a:t>1</a:t>
            </a:r>
            <a:r>
              <a:rPr lang="nl-NL" sz="4400" b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latin typeface="Copperplate Gothic Bold" panose="020E0705020206020404" pitchFamily="34" charset="0"/>
              </a:rPr>
              <a:t>e</a:t>
            </a:r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latin typeface="Copperplate Gothic Bold" panose="020E0705020206020404" pitchFamily="34" charset="0"/>
              </a:rPr>
              <a:t> bij bod</a:t>
            </a:r>
            <a:endParaRPr lang="nl-NL" sz="44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45918331-D489-45B9-A7D7-DE19BB552E5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3A92E887-93E5-43C5-A6A1-CD89798FF386}"/>
              </a:ext>
            </a:extLst>
          </p:cNvPr>
          <p:cNvSpPr txBox="1"/>
          <p:nvPr/>
        </p:nvSpPr>
        <p:spPr>
          <a:xfrm>
            <a:off x="2175276" y="5887953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dirty="0"/>
              <a:t>Een rood spelnummer is kwetsbaar.</a:t>
            </a:r>
            <a:br>
              <a:rPr lang="nl-NL" dirty="0"/>
            </a:br>
            <a:r>
              <a:rPr lang="nl-NL" dirty="0"/>
              <a:t>Een groen spelnummer is niet kwetsbaar.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28D6D449-9C7F-4A9B-B3D6-FB1D572ED08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361DAB9-4257-4A3C-9FB9-73F586A029C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8B8BE70A-F87F-4A3C-BE8E-888349BC2661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48EF86D-AEB9-4E56-BC81-A5431F8D90F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E5DDA5B8-B7F9-4245-AC59-20CC7C50405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en-US" sz="1050" dirty="0" err="1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DCC2C28E-4603-41C7-970A-39AF8059FB8B}"/>
              </a:ext>
            </a:extLst>
          </p:cNvPr>
          <p:cNvSpPr txBox="1"/>
          <p:nvPr/>
        </p:nvSpPr>
        <p:spPr>
          <a:xfrm>
            <a:off x="3023420" y="3578832"/>
            <a:ext cx="5706000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een 6-kaart klaveren heeft u samen met uw partner, heeft u minimaal 8 troeven. Daarbij telt u al uw distributie punten, dan komt u aan 12. Samen een opening, maar ik heb voor een lage kleur 27 punten nodig. Daarom 4 klaveren. Partner heb je 14 of 15 punten, dan 5 klaveren en anders passen.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F9807D5-61DD-4B8A-A601-F9AB8B7D74B4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4 </a:t>
            </a:r>
          </a:p>
        </p:txBody>
      </p:sp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id="{25FF6B66-3CB4-471D-B1CB-D8EB764465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84494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AHB1096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1" name="Rechthoek 20">
            <a:extLst>
              <a:ext uri="{FF2B5EF4-FFF2-40B4-BE49-F238E27FC236}">
                <a16:creationId xmlns:a16="http://schemas.microsoft.com/office/drawing/2014/main" id="{19C757A6-C67A-43C3-87D8-B769C0279F3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 </a:t>
            </a:r>
          </a:p>
        </p:txBody>
      </p: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1A6810BF-2211-48E9-96D4-118485C58C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F7D8F506-D667-43AB-A984-2C03C1DFFE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81FAAD78-30D9-44EC-B443-FD5C7E53BA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0E81F6F4-8C5A-43F0-B23D-1F6DA365C36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7" name="Rond diagonale hoek rechthoek 17">
            <a:extLst>
              <a:ext uri="{FF2B5EF4-FFF2-40B4-BE49-F238E27FC236}">
                <a16:creationId xmlns:a16="http://schemas.microsoft.com/office/drawing/2014/main" id="{9A0A2DC5-5F10-4B16-A5CA-098663AE1DEB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ACFE1CC2-42D7-4CC7-8FB7-DB93005FB702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9845E885-4EF6-4083-A884-9063334C52A3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7BE51DCE-3836-40F4-B3C7-5B048FF6D374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A2C91AB1-2458-4798-9548-395780B203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pic>
        <p:nvPicPr>
          <p:cNvPr id="45" name="Afbeelding 44">
            <a:extLst>
              <a:ext uri="{FF2B5EF4-FFF2-40B4-BE49-F238E27FC236}">
                <a16:creationId xmlns:a16="http://schemas.microsoft.com/office/drawing/2014/main" id="{C1F1B28A-DC86-4893-A758-6CD0034B23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204437"/>
      </p:ext>
    </p:extLst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D580EF11-35FD-4167-919D-29FD82D67AE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sp>
        <p:nvSpPr>
          <p:cNvPr id="119" name="Tekstvak 118">
            <a:extLst>
              <a:ext uri="{FF2B5EF4-FFF2-40B4-BE49-F238E27FC236}">
                <a16:creationId xmlns:a16="http://schemas.microsoft.com/office/drawing/2014/main" id="{9956BF1F-12C6-499C-88CA-61473B538FA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29" name="Tabel 128">
            <a:extLst>
              <a:ext uri="{FF2B5EF4-FFF2-40B4-BE49-F238E27FC236}">
                <a16:creationId xmlns:a16="http://schemas.microsoft.com/office/drawing/2014/main" id="{5154A576-3DB5-4F5A-84D2-3BF86693BC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07705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V108764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0" name="Rechthoek 129">
            <a:extLst>
              <a:ext uri="{FF2B5EF4-FFF2-40B4-BE49-F238E27FC236}">
                <a16:creationId xmlns:a16="http://schemas.microsoft.com/office/drawing/2014/main" id="{ECB5743C-9AC2-4DD9-8591-AFA808975E91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6 Punten </a:t>
            </a:r>
          </a:p>
        </p:txBody>
      </p:sp>
      <p:pic>
        <p:nvPicPr>
          <p:cNvPr id="131" name="Afbeelding 130">
            <a:extLst>
              <a:ext uri="{FF2B5EF4-FFF2-40B4-BE49-F238E27FC236}">
                <a16:creationId xmlns:a16="http://schemas.microsoft.com/office/drawing/2014/main" id="{8E291167-FE70-4D0F-AE63-0AFEE37478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5" name="Afbeelding 164">
            <a:extLst>
              <a:ext uri="{FF2B5EF4-FFF2-40B4-BE49-F238E27FC236}">
                <a16:creationId xmlns:a16="http://schemas.microsoft.com/office/drawing/2014/main" id="{26B5C9FA-16D5-4FE9-AE39-4271289973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49814360-6677-4B91-8B9B-8BF5556B15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07AB77F2-EA6B-45B4-82BE-1661C36BF1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2" name="Rond diagonale hoek rechthoek 17">
            <a:extLst>
              <a:ext uri="{FF2B5EF4-FFF2-40B4-BE49-F238E27FC236}">
                <a16:creationId xmlns:a16="http://schemas.microsoft.com/office/drawing/2014/main" id="{D150F570-137F-4AE7-8D3C-D06D8B47DA99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F78FB31E-C58C-4AFE-8ECD-68742011633D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21" name="Tekstvak 120">
            <a:extLst>
              <a:ext uri="{FF2B5EF4-FFF2-40B4-BE49-F238E27FC236}">
                <a16:creationId xmlns:a16="http://schemas.microsoft.com/office/drawing/2014/main" id="{47D4166F-549B-4D1D-BEDA-55DBFF01C129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22" name="Tekstvak 121">
            <a:extLst>
              <a:ext uri="{FF2B5EF4-FFF2-40B4-BE49-F238E27FC236}">
                <a16:creationId xmlns:a16="http://schemas.microsoft.com/office/drawing/2014/main" id="{6A2C4349-67F1-4D68-B1F8-23DC3878BDCA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23" name="Afbeelding 122">
            <a:extLst>
              <a:ext uri="{FF2B5EF4-FFF2-40B4-BE49-F238E27FC236}">
                <a16:creationId xmlns:a16="http://schemas.microsoft.com/office/drawing/2014/main" id="{394D5962-21F4-47B0-9DF5-BD0F9E0B21C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128" name="Rechthoek 127">
            <a:hlinkClick r:id="rId12" action="ppaction://hlinksldjump"/>
            <a:extLst>
              <a:ext uri="{FF2B5EF4-FFF2-40B4-BE49-F238E27FC236}">
                <a16:creationId xmlns:a16="http://schemas.microsoft.com/office/drawing/2014/main" id="{D5854D76-2129-4246-9086-A29B1A2D1744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168" name="Rechthoek 167">
            <a:hlinkClick r:id="rId12" action="ppaction://hlinksldjump"/>
            <a:extLst>
              <a:ext uri="{FF2B5EF4-FFF2-40B4-BE49-F238E27FC236}">
                <a16:creationId xmlns:a16="http://schemas.microsoft.com/office/drawing/2014/main" id="{43C68564-8D86-42A4-B03E-9E4D7F8CD7AD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69" name="Rechthoek 168">
            <a:hlinkClick r:id="rId12" action="ppaction://hlinksldjump"/>
            <a:extLst>
              <a:ext uri="{FF2B5EF4-FFF2-40B4-BE49-F238E27FC236}">
                <a16:creationId xmlns:a16="http://schemas.microsoft.com/office/drawing/2014/main" id="{D0D8764C-8498-4D6C-B9C0-ED15828E4890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0" name="Rechthoek 169">
            <a:hlinkClick r:id="rId13" action="ppaction://hlinksldjump"/>
            <a:extLst>
              <a:ext uri="{FF2B5EF4-FFF2-40B4-BE49-F238E27FC236}">
                <a16:creationId xmlns:a16="http://schemas.microsoft.com/office/drawing/2014/main" id="{26FF3932-B8A2-42C5-BF47-A179EE18E4CF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71" name="Rechthoek 170">
            <a:hlinkClick r:id="rId13" action="ppaction://hlinksldjump"/>
            <a:extLst>
              <a:ext uri="{FF2B5EF4-FFF2-40B4-BE49-F238E27FC236}">
                <a16:creationId xmlns:a16="http://schemas.microsoft.com/office/drawing/2014/main" id="{33E77CC2-8EDB-4033-9DBA-6764460E0DF1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72" name="Rechthoek 171">
            <a:hlinkClick r:id="rId12" action="ppaction://hlinksldjump"/>
            <a:extLst>
              <a:ext uri="{FF2B5EF4-FFF2-40B4-BE49-F238E27FC236}">
                <a16:creationId xmlns:a16="http://schemas.microsoft.com/office/drawing/2014/main" id="{37CF6FC8-A60C-4F48-90B1-993539E9DBE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73" name="Rechthoek 17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6241FBC-ED92-4862-BF49-289C0D6A548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74" name="Rechthoek 173">
            <a:hlinkClick r:id="rId12" action="ppaction://hlinksldjump"/>
            <a:extLst>
              <a:ext uri="{FF2B5EF4-FFF2-40B4-BE49-F238E27FC236}">
                <a16:creationId xmlns:a16="http://schemas.microsoft.com/office/drawing/2014/main" id="{36BAB021-CD39-4998-BD5E-8C1D4040D702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75" name="Rechthoek 174">
            <a:hlinkClick r:id="rId12" action="ppaction://hlinksldjump"/>
            <a:extLst>
              <a:ext uri="{FF2B5EF4-FFF2-40B4-BE49-F238E27FC236}">
                <a16:creationId xmlns:a16="http://schemas.microsoft.com/office/drawing/2014/main" id="{9D5BD549-BA09-4D10-A216-6EE513D8731D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76" name="Rechthoek 175">
            <a:hlinkClick r:id="rId12" action="ppaction://hlinksldjump"/>
            <a:extLst>
              <a:ext uri="{FF2B5EF4-FFF2-40B4-BE49-F238E27FC236}">
                <a16:creationId xmlns:a16="http://schemas.microsoft.com/office/drawing/2014/main" id="{174F0A4A-20CB-45A9-98D1-655852AB9D1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77" name="Rechthoek 176">
            <a:hlinkClick r:id="rId12" action="ppaction://hlinksldjump"/>
            <a:extLst>
              <a:ext uri="{FF2B5EF4-FFF2-40B4-BE49-F238E27FC236}">
                <a16:creationId xmlns:a16="http://schemas.microsoft.com/office/drawing/2014/main" id="{D2A56F5E-DCF9-4E75-AC82-DD6A716C74F5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78" name="Rechthoek 177">
            <a:hlinkClick r:id="rId12" action="ppaction://hlinksldjump"/>
            <a:extLst>
              <a:ext uri="{FF2B5EF4-FFF2-40B4-BE49-F238E27FC236}">
                <a16:creationId xmlns:a16="http://schemas.microsoft.com/office/drawing/2014/main" id="{185F853E-A7F4-42A3-83B7-FF57FF5C5139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9" name="Rechthoek 178">
            <a:hlinkClick r:id="rId12" action="ppaction://hlinksldjump"/>
            <a:extLst>
              <a:ext uri="{FF2B5EF4-FFF2-40B4-BE49-F238E27FC236}">
                <a16:creationId xmlns:a16="http://schemas.microsoft.com/office/drawing/2014/main" id="{BBDAB5DA-74CF-44DE-823A-0E7CE9A7643F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80" name="Rechthoek 179">
            <a:hlinkClick r:id="rId12" action="ppaction://hlinksldjump"/>
            <a:extLst>
              <a:ext uri="{FF2B5EF4-FFF2-40B4-BE49-F238E27FC236}">
                <a16:creationId xmlns:a16="http://schemas.microsoft.com/office/drawing/2014/main" id="{4ED10834-8801-4520-AEA1-66762903910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81" name="Rechthoek 180">
            <a:hlinkClick r:id="rId12" action="ppaction://hlinksldjump"/>
            <a:extLst>
              <a:ext uri="{FF2B5EF4-FFF2-40B4-BE49-F238E27FC236}">
                <a16:creationId xmlns:a16="http://schemas.microsoft.com/office/drawing/2014/main" id="{5687DEF9-4454-40FB-8C8B-57ECD926BE1A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82" name="Rechthoek 181">
            <a:hlinkClick r:id="rId12" action="ppaction://hlinksldjump"/>
            <a:extLst>
              <a:ext uri="{FF2B5EF4-FFF2-40B4-BE49-F238E27FC236}">
                <a16:creationId xmlns:a16="http://schemas.microsoft.com/office/drawing/2014/main" id="{568106DC-DCCE-4A02-B407-DEDD35E59D7B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83" name="Rechthoek 182">
            <a:hlinkClick r:id="rId12" action="ppaction://hlinksldjump"/>
            <a:extLst>
              <a:ext uri="{FF2B5EF4-FFF2-40B4-BE49-F238E27FC236}">
                <a16:creationId xmlns:a16="http://schemas.microsoft.com/office/drawing/2014/main" id="{2830FC4C-BFBF-41BD-BD48-220CC1549463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84" name="Rechthoek 183">
            <a:hlinkClick r:id="rId12" action="ppaction://hlinksldjump"/>
            <a:extLst>
              <a:ext uri="{FF2B5EF4-FFF2-40B4-BE49-F238E27FC236}">
                <a16:creationId xmlns:a16="http://schemas.microsoft.com/office/drawing/2014/main" id="{8D955914-3A8B-49D7-935F-34F80EB65278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85" name="Rechthoek 184">
            <a:hlinkClick r:id="rId12" action="ppaction://hlinksldjump"/>
            <a:extLst>
              <a:ext uri="{FF2B5EF4-FFF2-40B4-BE49-F238E27FC236}">
                <a16:creationId xmlns:a16="http://schemas.microsoft.com/office/drawing/2014/main" id="{7E87CBBD-5320-4C6C-9280-B49E8E8457ED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86" name="Rechthoek 185">
            <a:hlinkClick r:id="rId12" action="ppaction://hlinksldjump"/>
            <a:extLst>
              <a:ext uri="{FF2B5EF4-FFF2-40B4-BE49-F238E27FC236}">
                <a16:creationId xmlns:a16="http://schemas.microsoft.com/office/drawing/2014/main" id="{764B0927-870E-4B41-AD4C-EE5B8FF74173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87" name="Rechthoek 186">
            <a:hlinkClick r:id="rId12" action="ppaction://hlinksldjump"/>
            <a:extLst>
              <a:ext uri="{FF2B5EF4-FFF2-40B4-BE49-F238E27FC236}">
                <a16:creationId xmlns:a16="http://schemas.microsoft.com/office/drawing/2014/main" id="{55CB5901-D14C-4526-A784-9E2DBAE39C74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88" name="Rechthoek 187">
            <a:hlinkClick r:id="rId12" action="ppaction://hlinksldjump"/>
            <a:extLst>
              <a:ext uri="{FF2B5EF4-FFF2-40B4-BE49-F238E27FC236}">
                <a16:creationId xmlns:a16="http://schemas.microsoft.com/office/drawing/2014/main" id="{CCCCC078-D55D-484C-BAF4-4EFD40B076FC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89" name="Rechthoek 188">
            <a:hlinkClick r:id="rId12" action="ppaction://hlinksldjump"/>
            <a:extLst>
              <a:ext uri="{FF2B5EF4-FFF2-40B4-BE49-F238E27FC236}">
                <a16:creationId xmlns:a16="http://schemas.microsoft.com/office/drawing/2014/main" id="{CDEBA28D-EC8F-473A-A8B7-7ED4EF378B1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0" name="Rechthoek 189">
            <a:hlinkClick r:id="rId12" action="ppaction://hlinksldjump"/>
            <a:extLst>
              <a:ext uri="{FF2B5EF4-FFF2-40B4-BE49-F238E27FC236}">
                <a16:creationId xmlns:a16="http://schemas.microsoft.com/office/drawing/2014/main" id="{B47687AE-E813-4BA9-B7A3-D4AD69659713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1" name="Rechthoek 190">
            <a:hlinkClick r:id="rId12" action="ppaction://hlinksldjump"/>
            <a:extLst>
              <a:ext uri="{FF2B5EF4-FFF2-40B4-BE49-F238E27FC236}">
                <a16:creationId xmlns:a16="http://schemas.microsoft.com/office/drawing/2014/main" id="{690BC4EE-E831-419C-877C-FF220B280885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2" name="Rechthoek 191">
            <a:hlinkClick r:id="rId12" action="ppaction://hlinksldjump"/>
            <a:extLst>
              <a:ext uri="{FF2B5EF4-FFF2-40B4-BE49-F238E27FC236}">
                <a16:creationId xmlns:a16="http://schemas.microsoft.com/office/drawing/2014/main" id="{C8141C9C-3906-4663-A46B-7949D647A3A5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3" name="Rechthoek 192">
            <a:hlinkClick r:id="rId12" action="ppaction://hlinksldjump"/>
            <a:extLst>
              <a:ext uri="{FF2B5EF4-FFF2-40B4-BE49-F238E27FC236}">
                <a16:creationId xmlns:a16="http://schemas.microsoft.com/office/drawing/2014/main" id="{E3A8F29B-6FFE-46CE-AE63-7323DA17F812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94" name="Rechthoek 193">
            <a:hlinkClick r:id="rId12" action="ppaction://hlinksldjump"/>
            <a:extLst>
              <a:ext uri="{FF2B5EF4-FFF2-40B4-BE49-F238E27FC236}">
                <a16:creationId xmlns:a16="http://schemas.microsoft.com/office/drawing/2014/main" id="{4B23937C-83ED-43E7-95CE-54BC99265F0C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5" name="Rechthoek 194">
            <a:hlinkClick r:id="rId12" action="ppaction://hlinksldjump"/>
            <a:extLst>
              <a:ext uri="{FF2B5EF4-FFF2-40B4-BE49-F238E27FC236}">
                <a16:creationId xmlns:a16="http://schemas.microsoft.com/office/drawing/2014/main" id="{793088B3-1F62-4EC7-B734-4A87611C9D87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6" name="Rechthoek 195">
            <a:hlinkClick r:id="rId12" action="ppaction://hlinksldjump"/>
            <a:extLst>
              <a:ext uri="{FF2B5EF4-FFF2-40B4-BE49-F238E27FC236}">
                <a16:creationId xmlns:a16="http://schemas.microsoft.com/office/drawing/2014/main" id="{2D6967E6-4BB1-4800-9F13-7826B93A9A01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7" name="Rechthoek 196">
            <a:hlinkClick r:id="rId12" action="ppaction://hlinksldjump"/>
            <a:extLst>
              <a:ext uri="{FF2B5EF4-FFF2-40B4-BE49-F238E27FC236}">
                <a16:creationId xmlns:a16="http://schemas.microsoft.com/office/drawing/2014/main" id="{7D50FC64-0BEE-4357-A431-BC2F6E480024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98" name="Rechthoek 197">
            <a:hlinkClick r:id="rId12" action="ppaction://hlinksldjump"/>
            <a:extLst>
              <a:ext uri="{FF2B5EF4-FFF2-40B4-BE49-F238E27FC236}">
                <a16:creationId xmlns:a16="http://schemas.microsoft.com/office/drawing/2014/main" id="{89388D54-72A2-403E-A76F-3D82FD4BA6CC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99" name="Rechthoek 198">
            <a:hlinkClick r:id="rId12" action="ppaction://hlinksldjump"/>
            <a:extLst>
              <a:ext uri="{FF2B5EF4-FFF2-40B4-BE49-F238E27FC236}">
                <a16:creationId xmlns:a16="http://schemas.microsoft.com/office/drawing/2014/main" id="{EC317ADD-502C-491A-B2CB-7CC303828B4C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00" name="Rechthoek 199">
            <a:hlinkClick r:id="rId14" action="ppaction://hlinksldjump"/>
            <a:extLst>
              <a:ext uri="{FF2B5EF4-FFF2-40B4-BE49-F238E27FC236}">
                <a16:creationId xmlns:a16="http://schemas.microsoft.com/office/drawing/2014/main" id="{E0596BCD-D523-4394-A195-166EA3EE2D6F}"/>
              </a:ext>
            </a:extLst>
          </p:cNvPr>
          <p:cNvSpPr/>
          <p:nvPr/>
        </p:nvSpPr>
        <p:spPr>
          <a:xfrm>
            <a:off x="8148025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201" name="Rechthoek 200">
            <a:hlinkClick r:id="rId12" action="ppaction://hlinksldjump"/>
            <a:extLst>
              <a:ext uri="{FF2B5EF4-FFF2-40B4-BE49-F238E27FC236}">
                <a16:creationId xmlns:a16="http://schemas.microsoft.com/office/drawing/2014/main" id="{66B6D780-1EB9-484C-84AF-C798A20D05F7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202" name="Rechthoek 201">
            <a:hlinkClick r:id="rId12" action="ppaction://hlinksldjump"/>
            <a:extLst>
              <a:ext uri="{FF2B5EF4-FFF2-40B4-BE49-F238E27FC236}">
                <a16:creationId xmlns:a16="http://schemas.microsoft.com/office/drawing/2014/main" id="{C046B808-3053-45D8-954C-5EC20E4F3C26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03" name="Rechthoek 202">
            <a:hlinkClick r:id="rId12" action="ppaction://hlinksldjump"/>
            <a:extLst>
              <a:ext uri="{FF2B5EF4-FFF2-40B4-BE49-F238E27FC236}">
                <a16:creationId xmlns:a16="http://schemas.microsoft.com/office/drawing/2014/main" id="{978C57DB-E30B-4151-BD7D-83856A80726C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04" name="Afbeelding 203">
            <a:hlinkClick r:id="rId12" action="ppaction://hlinksldjump"/>
            <a:extLst>
              <a:ext uri="{FF2B5EF4-FFF2-40B4-BE49-F238E27FC236}">
                <a16:creationId xmlns:a16="http://schemas.microsoft.com/office/drawing/2014/main" id="{8DA3E3FA-D914-4E9C-9556-D918F6EFBC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205" name="Afbeelding 204">
            <a:hlinkClick r:id="rId12" action="ppaction://hlinksldjump"/>
            <a:extLst>
              <a:ext uri="{FF2B5EF4-FFF2-40B4-BE49-F238E27FC236}">
                <a16:creationId xmlns:a16="http://schemas.microsoft.com/office/drawing/2014/main" id="{9AE422E6-C155-4707-AB5B-973B2C0403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206" name="Afbeelding 205">
            <a:hlinkClick r:id="rId12" action="ppaction://hlinksldjump"/>
            <a:extLst>
              <a:ext uri="{FF2B5EF4-FFF2-40B4-BE49-F238E27FC236}">
                <a16:creationId xmlns:a16="http://schemas.microsoft.com/office/drawing/2014/main" id="{101D34DF-8448-4FA1-9648-C20DE40CE4C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207" name="Afbeelding 206">
            <a:hlinkClick r:id="rId12" action="ppaction://hlinksldjump"/>
            <a:extLst>
              <a:ext uri="{FF2B5EF4-FFF2-40B4-BE49-F238E27FC236}">
                <a16:creationId xmlns:a16="http://schemas.microsoft.com/office/drawing/2014/main" id="{BA5E51CE-519C-4FE1-A85B-8306F0323AA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208" name="Afbeelding 207">
            <a:hlinkClick r:id="rId12" action="ppaction://hlinksldjump"/>
            <a:extLst>
              <a:ext uri="{FF2B5EF4-FFF2-40B4-BE49-F238E27FC236}">
                <a16:creationId xmlns:a16="http://schemas.microsoft.com/office/drawing/2014/main" id="{ED0B9EC2-DE44-4003-98B7-EC65946F628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209" name="Afbeelding 208">
            <a:hlinkClick r:id="rId12" action="ppaction://hlinksldjump"/>
            <a:extLst>
              <a:ext uri="{FF2B5EF4-FFF2-40B4-BE49-F238E27FC236}">
                <a16:creationId xmlns:a16="http://schemas.microsoft.com/office/drawing/2014/main" id="{1FD12DEF-9A49-4EA9-BB13-6EC287BE26E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10" name="Afbeelding 209">
            <a:hlinkClick r:id="rId12" action="ppaction://hlinksldjump"/>
            <a:extLst>
              <a:ext uri="{FF2B5EF4-FFF2-40B4-BE49-F238E27FC236}">
                <a16:creationId xmlns:a16="http://schemas.microsoft.com/office/drawing/2014/main" id="{BD9CF5A0-1EB3-4EFA-96B9-5BCE4FD3F2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211" name="Afbeelding 210">
            <a:hlinkClick r:id="rId12" action="ppaction://hlinksldjump"/>
            <a:extLst>
              <a:ext uri="{FF2B5EF4-FFF2-40B4-BE49-F238E27FC236}">
                <a16:creationId xmlns:a16="http://schemas.microsoft.com/office/drawing/2014/main" id="{A11E432B-0986-482D-8799-0B536F0D51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12" name="Afbeelding 211">
            <a:hlinkClick r:id="rId12" action="ppaction://hlinksldjump"/>
            <a:extLst>
              <a:ext uri="{FF2B5EF4-FFF2-40B4-BE49-F238E27FC236}">
                <a16:creationId xmlns:a16="http://schemas.microsoft.com/office/drawing/2014/main" id="{0C34BF1F-6365-4648-BFA4-B82AEF2400F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13" name="Afbeelding 212">
            <a:hlinkClick r:id="rId12" action="ppaction://hlinksldjump"/>
            <a:extLst>
              <a:ext uri="{FF2B5EF4-FFF2-40B4-BE49-F238E27FC236}">
                <a16:creationId xmlns:a16="http://schemas.microsoft.com/office/drawing/2014/main" id="{3BA75358-ADDB-4A74-9D21-C5E3E66452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14" name="Afbeelding 213">
            <a:hlinkClick r:id="rId12" action="ppaction://hlinksldjump"/>
            <a:extLst>
              <a:ext uri="{FF2B5EF4-FFF2-40B4-BE49-F238E27FC236}">
                <a16:creationId xmlns:a16="http://schemas.microsoft.com/office/drawing/2014/main" id="{63CB0D97-C0A5-455F-A5FD-2B58967EC1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15" name="Afbeelding 214">
            <a:hlinkClick r:id="rId12" action="ppaction://hlinksldjump"/>
            <a:extLst>
              <a:ext uri="{FF2B5EF4-FFF2-40B4-BE49-F238E27FC236}">
                <a16:creationId xmlns:a16="http://schemas.microsoft.com/office/drawing/2014/main" id="{A8B72F8B-EC16-4C17-A7AA-51C177815C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16" name="Afbeelding 215">
            <a:hlinkClick r:id="rId12" action="ppaction://hlinksldjump"/>
            <a:extLst>
              <a:ext uri="{FF2B5EF4-FFF2-40B4-BE49-F238E27FC236}">
                <a16:creationId xmlns:a16="http://schemas.microsoft.com/office/drawing/2014/main" id="{831F3C05-DCE5-4429-9E54-87BFE89DA3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17" name="Afbeelding 216">
            <a:hlinkClick r:id="rId12" action="ppaction://hlinksldjump"/>
            <a:extLst>
              <a:ext uri="{FF2B5EF4-FFF2-40B4-BE49-F238E27FC236}">
                <a16:creationId xmlns:a16="http://schemas.microsoft.com/office/drawing/2014/main" id="{C8CD8ACA-CB7E-4D50-B69D-FF7B586A4C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18" name="Afbeelding 217">
            <a:hlinkClick r:id="rId12" action="ppaction://hlinksldjump"/>
            <a:extLst>
              <a:ext uri="{FF2B5EF4-FFF2-40B4-BE49-F238E27FC236}">
                <a16:creationId xmlns:a16="http://schemas.microsoft.com/office/drawing/2014/main" id="{29ACEF75-2CB0-4AEF-8DA3-371000088D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19" name="Afbeelding 218">
            <a:hlinkClick r:id="rId12" action="ppaction://hlinksldjump"/>
            <a:extLst>
              <a:ext uri="{FF2B5EF4-FFF2-40B4-BE49-F238E27FC236}">
                <a16:creationId xmlns:a16="http://schemas.microsoft.com/office/drawing/2014/main" id="{0CB062E7-7A73-41A1-99D7-B537308C01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20" name="Afbeelding 219">
            <a:hlinkClick r:id="rId12" action="ppaction://hlinksldjump"/>
            <a:extLst>
              <a:ext uri="{FF2B5EF4-FFF2-40B4-BE49-F238E27FC236}">
                <a16:creationId xmlns:a16="http://schemas.microsoft.com/office/drawing/2014/main" id="{44510872-C929-4FBF-BAB9-4F6F87912F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21" name="Afbeelding 220">
            <a:hlinkClick r:id="rId12" action="ppaction://hlinksldjump"/>
            <a:extLst>
              <a:ext uri="{FF2B5EF4-FFF2-40B4-BE49-F238E27FC236}">
                <a16:creationId xmlns:a16="http://schemas.microsoft.com/office/drawing/2014/main" id="{0D1B3B2E-4874-4224-A63E-D5D20957EB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22" name="Afbeelding 221">
            <a:hlinkClick r:id="rId12" action="ppaction://hlinksldjump"/>
            <a:extLst>
              <a:ext uri="{FF2B5EF4-FFF2-40B4-BE49-F238E27FC236}">
                <a16:creationId xmlns:a16="http://schemas.microsoft.com/office/drawing/2014/main" id="{2807F07F-492D-4C2E-BE2D-EFA86B817D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23" name="Afbeelding 222">
            <a:hlinkClick r:id="rId12" action="ppaction://hlinksldjump"/>
            <a:extLst>
              <a:ext uri="{FF2B5EF4-FFF2-40B4-BE49-F238E27FC236}">
                <a16:creationId xmlns:a16="http://schemas.microsoft.com/office/drawing/2014/main" id="{41921FF2-D0DD-4FEC-94EF-5D34711021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24" name="Afbeelding 223">
            <a:hlinkClick r:id="rId12" action="ppaction://hlinksldjump"/>
            <a:extLst>
              <a:ext uri="{FF2B5EF4-FFF2-40B4-BE49-F238E27FC236}">
                <a16:creationId xmlns:a16="http://schemas.microsoft.com/office/drawing/2014/main" id="{1F9AA906-F6E9-42EE-A4D0-CD34D7567F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25" name="Afbeelding 224">
            <a:hlinkClick r:id="rId12" action="ppaction://hlinksldjump"/>
            <a:extLst>
              <a:ext uri="{FF2B5EF4-FFF2-40B4-BE49-F238E27FC236}">
                <a16:creationId xmlns:a16="http://schemas.microsoft.com/office/drawing/2014/main" id="{47BEDAF2-E5C9-42AA-9A66-97FB37BD45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26" name="Afbeelding 225">
            <a:hlinkClick r:id="rId12" action="ppaction://hlinksldjump"/>
            <a:extLst>
              <a:ext uri="{FF2B5EF4-FFF2-40B4-BE49-F238E27FC236}">
                <a16:creationId xmlns:a16="http://schemas.microsoft.com/office/drawing/2014/main" id="{68507DAD-4714-43E3-8F88-D0B02EA16F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27" name="Afbeelding 226">
            <a:hlinkClick r:id="rId12" action="ppaction://hlinksldjump"/>
            <a:extLst>
              <a:ext uri="{FF2B5EF4-FFF2-40B4-BE49-F238E27FC236}">
                <a16:creationId xmlns:a16="http://schemas.microsoft.com/office/drawing/2014/main" id="{43A35579-F966-476B-909A-1B5B15C486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28" name="Afbeelding 227">
            <a:hlinkClick r:id="rId12" action="ppaction://hlinksldjump"/>
            <a:extLst>
              <a:ext uri="{FF2B5EF4-FFF2-40B4-BE49-F238E27FC236}">
                <a16:creationId xmlns:a16="http://schemas.microsoft.com/office/drawing/2014/main" id="{D5B7BEB8-051C-4A00-9F7E-3A85169E21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229" name="Afbeelding 228">
            <a:hlinkClick r:id="rId12" action="ppaction://hlinksldjump"/>
            <a:extLst>
              <a:ext uri="{FF2B5EF4-FFF2-40B4-BE49-F238E27FC236}">
                <a16:creationId xmlns:a16="http://schemas.microsoft.com/office/drawing/2014/main" id="{8AF120CD-249D-472E-9178-9193AE2F39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30" name="Rechthoek 229">
            <a:hlinkClick r:id="rId12" action="ppaction://hlinksldjump"/>
            <a:extLst>
              <a:ext uri="{FF2B5EF4-FFF2-40B4-BE49-F238E27FC236}">
                <a16:creationId xmlns:a16="http://schemas.microsoft.com/office/drawing/2014/main" id="{3F892369-0B4F-4262-9AB8-D0CA7A8F26D6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31" name="Afbeelding 230">
            <a:hlinkClick r:id="rId12" action="ppaction://hlinksldjump"/>
            <a:extLst>
              <a:ext uri="{FF2B5EF4-FFF2-40B4-BE49-F238E27FC236}">
                <a16:creationId xmlns:a16="http://schemas.microsoft.com/office/drawing/2014/main" id="{7F2636EE-0922-49AE-A265-4AAA97426C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C833514F-0297-46CA-ACD5-80AD6230AA12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41" name="Rechthoek 240">
            <a:hlinkClick r:id="rId12" action="ppaction://hlinksldjump"/>
            <a:extLst>
              <a:ext uri="{FF2B5EF4-FFF2-40B4-BE49-F238E27FC236}">
                <a16:creationId xmlns:a16="http://schemas.microsoft.com/office/drawing/2014/main" id="{241B1A09-51B7-45F3-83C9-507F9044F0F4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42" name="Rechthoek 241">
            <a:hlinkClick r:id="rId12" action="ppaction://hlinksldjump"/>
            <a:extLst>
              <a:ext uri="{FF2B5EF4-FFF2-40B4-BE49-F238E27FC236}">
                <a16:creationId xmlns:a16="http://schemas.microsoft.com/office/drawing/2014/main" id="{2C3C9123-8BEE-48B2-B6E1-504C95B33A0A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pic>
        <p:nvPicPr>
          <p:cNvPr id="243" name="Afbeelding 242">
            <a:hlinkClick r:id="rId12" action="ppaction://hlinksldjump"/>
            <a:extLst>
              <a:ext uri="{FF2B5EF4-FFF2-40B4-BE49-F238E27FC236}">
                <a16:creationId xmlns:a16="http://schemas.microsoft.com/office/drawing/2014/main" id="{C3C9AA05-4103-4302-AE8D-1ECEF323B0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9DE0C993-D750-452B-8913-126BA195069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976340230"/>
      </p:ext>
    </p:extLst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F1A4D5D1-BBD1-455C-99E5-9E9D3C956797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ED055C5-4888-4BE1-AD9D-DCA7623BBBA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5772424-8D43-4CBB-AE45-0C2216B0FF7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02848F0-1B99-4E26-9F32-9A770F5EE2E7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Schoppen kunt u niet steunen. En de enige biedbare kleur die u heeft, die zou op 2 niveau moeten bieden. En dat mag niet.</a:t>
            </a:r>
          </a:p>
        </p:txBody>
      </p:sp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id="{7B8B73C1-CBF7-445A-AEF7-7153755C13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24647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V108764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2" name="Rechthoek 21">
            <a:extLst>
              <a:ext uri="{FF2B5EF4-FFF2-40B4-BE49-F238E27FC236}">
                <a16:creationId xmlns:a16="http://schemas.microsoft.com/office/drawing/2014/main" id="{62EBE9B6-EC51-4D40-AFAD-7835CC0A6A5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6 Punten </a:t>
            </a:r>
          </a:p>
        </p:txBody>
      </p: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40E851DF-6542-4D6C-B9D1-8D7399332B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82883B73-EAC3-4DA9-BABC-611F1127E6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D825F83C-4B65-4038-A01A-1DB7E0DAFB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D1742774-294E-4CE2-81A4-490D5604D8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9" name="Rond diagonale hoek rechthoek 17">
            <a:extLst>
              <a:ext uri="{FF2B5EF4-FFF2-40B4-BE49-F238E27FC236}">
                <a16:creationId xmlns:a16="http://schemas.microsoft.com/office/drawing/2014/main" id="{2E9D2647-6331-4764-AAC9-48CE3164092D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C05735EF-4509-49FA-B078-096A78CEE7C5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5627C909-2D6C-401E-9C5B-5DC194223D83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2526A8B6-250D-4726-B223-4B0962EBAB6F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AFB97521-B0C3-45E4-878A-8906D9E01E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4" name="Tekstvak 33">
            <a:extLst>
              <a:ext uri="{FF2B5EF4-FFF2-40B4-BE49-F238E27FC236}">
                <a16:creationId xmlns:a16="http://schemas.microsoft.com/office/drawing/2014/main" id="{82D4EA4A-9D97-4B9C-91F0-251131F10CE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766325462"/>
      </p:ext>
    </p:extLst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E5C12C0-9AB0-4596-B2BE-87EE5652C34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9CA4346-C868-436F-A7C2-60ADDD4FDD2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C11DC87-FDE6-44DC-BA7E-14E51E79243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D69CEB1-825D-4797-8EC0-65DDCC13066E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hebt 6 punten, geen schoppen steun en de enige biedbare kleur die hebt is ruiten. Die zou u dan op 2 niveau moeten bieden, maar dan moet u 10 punten hebben.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82F46422-F5C0-430A-9331-001A52C6D7A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SA </a:t>
            </a:r>
          </a:p>
        </p:txBody>
      </p:sp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id="{B9457866-A441-4068-B9A2-2A51CF3E55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24647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V108764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1" name="Rechthoek 20">
            <a:extLst>
              <a:ext uri="{FF2B5EF4-FFF2-40B4-BE49-F238E27FC236}">
                <a16:creationId xmlns:a16="http://schemas.microsoft.com/office/drawing/2014/main" id="{81449788-265C-4C00-AF29-66DC4B9BDF7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6 Punten </a:t>
            </a:r>
          </a:p>
        </p:txBody>
      </p: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7D3D40A4-E8BC-4C17-943C-901A3F7F8F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B95FB5EB-25B1-461F-94FE-CD12292562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53BB5F6D-52CE-4C49-8D12-11E8B48D11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20E8AA15-C020-4F8C-973D-01AA626D59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7" name="Rond diagonale hoek rechthoek 17">
            <a:extLst>
              <a:ext uri="{FF2B5EF4-FFF2-40B4-BE49-F238E27FC236}">
                <a16:creationId xmlns:a16="http://schemas.microsoft.com/office/drawing/2014/main" id="{ED4B7AB9-38A4-49CE-8B09-D2DE935FF67F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621C35BA-6F60-4287-B7FE-133D4673894C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5C89F6D7-913B-43D7-93FC-9F55716E3660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50553426-625B-445A-BE9D-C885883CECEF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1D28A5EB-7E49-4434-BC15-68FFFCCBB2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4" name="Tekstvak 33">
            <a:extLst>
              <a:ext uri="{FF2B5EF4-FFF2-40B4-BE49-F238E27FC236}">
                <a16:creationId xmlns:a16="http://schemas.microsoft.com/office/drawing/2014/main" id="{6C298B1B-649A-40EF-8337-1336C1FCA86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316444563"/>
      </p:ext>
    </p:extLst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75CC3D5A-F493-46E5-A923-95263C7FE1FF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9323CF96-15CE-47A7-BCA1-E77173A3A40F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426BA9F7-CF51-4937-AB51-F68EDC78A08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0D7F3B8D-AF2A-4916-9452-9C0B0583805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1C5A6546-05B6-4656-A5EC-20DA154DD9F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C3FF1154-A967-4FF5-BFBC-F34451DC4890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3603949-5B14-4749-A78D-49AA5D966847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F519AEB7-6AAE-4E4D-873E-08EB0B5B246A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0" action="ppaction://hlinksldjump"/>
            <a:extLst>
              <a:ext uri="{FF2B5EF4-FFF2-40B4-BE49-F238E27FC236}">
                <a16:creationId xmlns:a16="http://schemas.microsoft.com/office/drawing/2014/main" id="{75C1A0B3-E3E0-46A0-9388-8FAAB6BBB6E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D2E2CD7B-A506-4761-836E-DCEA95CE2F96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F420700B-67E6-4A6A-B5CA-741C6FA09A9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C861186A-45A3-45F4-B714-11C3A6054679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0C73A363-6DE4-40AA-96B7-DCA94B830569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4CE9A43D-0199-40D3-9288-F5A8E1A07F6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BB122AC-D1F1-4427-B92A-921F85B1C3E7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B0E36505-78A8-4DD9-8B4A-C5DDF121A54D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182CE0D7-3C1C-4ABC-853A-67BD21727180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6F1A1E84-245C-474D-9608-94F5882BE9C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EC3D7BB5-3D9E-4EB5-8002-B657144EAE51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43DA23F7-E4D7-416E-B06C-9A240A174E20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E25E66D3-BF0D-48CB-988E-3D87C216328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E8A6A2B8-8AC8-4D90-A81A-68D5FD477CF6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EAD8CA18-EC5D-4A95-BE71-A89CF05053DC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502836AB-4F24-4ADD-B92E-926147B4973D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337B1CEE-78B7-49D5-8F04-FCB6ABEEECB1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7B782869-C210-47DC-ABA7-C1A4A99A7D5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95C9769A-D6CF-41C1-ABA2-09483BBD14CF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BCEBB034-A3FE-4905-99E8-D6A4CBB2054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123317C9-E742-4A37-879A-4475113888B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6D7B39CD-89BA-44BF-B1BA-9C1D405DECF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9947ADB2-8130-4222-A99D-F674163529A2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D815C779-D176-43D7-9B43-FB774F099E9C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50F8CFE-5FC6-40F9-9D5D-22E2FD69686E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96F4CB9F-2487-473B-8A1E-081BC35765E4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B4600CAA-EDAE-441E-B0F3-0A2FB766A624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BE6811C1-8742-4E57-B1B1-FD169B20A0BC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8245322-2DFB-4F8D-9A0A-D9099E48802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C5446AB0-16FC-41C4-B05F-F388B4414F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8BCF008E-8365-4114-9548-83C4207629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36E32472-AA94-4E40-A4DB-441B0F07A5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107E3D77-8C72-42D8-B4BB-7B990C3B667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A4001F6-E04F-43AE-831C-E281E20A53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D92FCFB1-1FF5-470D-B687-797BF6CB9A9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4EC27844-18C6-41F3-A808-2439BB800B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FCA8D47E-DBAB-4603-BA71-069F5219D1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7DDDD9CA-C862-4267-9BB6-1D034FF9E54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B99F4D3F-8324-4C73-9AD9-D2840E6BDF0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9C2E8E51-FF92-42B2-8713-F97CF7D049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F83CD615-0CD0-43A7-B5C3-A4340E14094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419AC09B-CBEC-4595-9373-7EEEC80AF11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09BE8B15-F31B-4A61-8ED2-4CA724D2F2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A4A3EF3-70AC-4B76-B4C0-57258727D26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07139968-D4FE-43BD-AD72-7895EE4B3E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0715AEDC-4053-40F0-876A-E28384E6585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019D545F-33B3-46FF-8159-3092CD99A5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2907F5EE-EA2F-48EA-9271-AC09E77B70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376B690-E662-4AB2-AB2A-E1494B537C9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FAD4039E-0682-4C5E-B8B6-99B19ED49B7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F217174-AB2C-4660-B66F-D6F4895AFC0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EC9C77D1-EAB6-4CD3-BCB0-4127E513FC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86053EA-21A6-4696-B45F-B69969F001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EA70AEAE-DA84-45AD-B906-03B0DB044F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0" action="ppaction://hlinksldjump"/>
            <a:extLst>
              <a:ext uri="{FF2B5EF4-FFF2-40B4-BE49-F238E27FC236}">
                <a16:creationId xmlns:a16="http://schemas.microsoft.com/office/drawing/2014/main" id="{8E44FF3D-5393-4E61-9F77-912775BE5AD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E8E5C115-DC10-49CB-A539-33B5C04E946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64ADE0F-32BD-4E66-9962-5DBD986797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A05D315D-3737-4128-8653-FBDB2E7AD75A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1CC6472-C967-400D-ADF9-040C9C71CBAD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79C69E6C-2100-4DEC-885B-38C9D8C61D6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DB880BFA-A7B8-4F54-940F-9944C582416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6D9F67EA-A0EA-4D86-91F8-234AF634658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E77FA9CB-98A0-439C-8308-1CE738E413C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6" name="Tabel 165">
            <a:extLst>
              <a:ext uri="{FF2B5EF4-FFF2-40B4-BE49-F238E27FC236}">
                <a16:creationId xmlns:a16="http://schemas.microsoft.com/office/drawing/2014/main" id="{5D4C7E58-CEBF-4BFA-A6D2-ED4A19AA81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24100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7" name="Rechthoek 166">
            <a:extLst>
              <a:ext uri="{FF2B5EF4-FFF2-40B4-BE49-F238E27FC236}">
                <a16:creationId xmlns:a16="http://schemas.microsoft.com/office/drawing/2014/main" id="{76193356-71CF-4D00-BCA2-D87D48FC438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9C893D1F-1CD0-42BA-B540-1204FA838C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9B82E54F-B234-457A-AE23-5FB69057F1E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9FE51176-0883-4C58-84EE-492989E84C2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41CA4C3B-79C4-43BF-92AA-7F5E42F9D7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9" name="Rond diagonale hoek rechthoek 17">
            <a:extLst>
              <a:ext uri="{FF2B5EF4-FFF2-40B4-BE49-F238E27FC236}">
                <a16:creationId xmlns:a16="http://schemas.microsoft.com/office/drawing/2014/main" id="{8947BB1D-A166-457B-963C-EE033C5A4217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1AB0C086-C8EA-453B-8E66-F48831E949D5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31" name="Tekstvak 130">
            <a:extLst>
              <a:ext uri="{FF2B5EF4-FFF2-40B4-BE49-F238E27FC236}">
                <a16:creationId xmlns:a16="http://schemas.microsoft.com/office/drawing/2014/main" id="{DAB9DE88-EF70-4A4D-A417-F6279BF4F26C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65" name="Tekstvak 164">
            <a:extLst>
              <a:ext uri="{FF2B5EF4-FFF2-40B4-BE49-F238E27FC236}">
                <a16:creationId xmlns:a16="http://schemas.microsoft.com/office/drawing/2014/main" id="{249FAB11-34BB-4E1E-ABFA-007A68416435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72" name="Afbeelding 171">
            <a:extLst>
              <a:ext uri="{FF2B5EF4-FFF2-40B4-BE49-F238E27FC236}">
                <a16:creationId xmlns:a16="http://schemas.microsoft.com/office/drawing/2014/main" id="{7BCD9C77-0B3E-455E-A946-F7109BAD0B4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91A11684-B4BC-4343-80A2-9E0971F0780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419578416"/>
      </p:ext>
    </p:extLst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8D7C893C-EC10-4522-87F2-29860CC1BCC4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8E3F85A2-80F2-4DBC-A395-690FF8E6E82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DD266D3-68D5-4296-89CF-CA49CA618EA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E690850-42C8-4E48-A118-41803FBCD9D7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partner hoeft geen 4-kaart klaveren te hebben. Toch?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Dus die mag u niet steunen. En met 1 Sans Atout vertelt u uw partner niet hoe u hand eruit ziet.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FCE4E3FB-65B5-4E71-AF85-EA970B1A9D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11646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C87C75B2-B83C-46C5-A31E-734A060FB08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D3674CE-2464-4293-A126-9022E369C3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4A57A560-490D-43BD-B157-F226AFA2A9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5C6A48E9-0AFD-453D-9E5B-9FF4B2E81C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F8DD839F-67FE-4888-91B1-C5A5E5B494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166CA0AC-41C0-4D8C-A86C-8E3FC272C7EF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17524338-3AC0-48A5-BBA1-2234FBC6DA5C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6196CBF5-6D4C-4353-88D9-E1AE38D2A2ED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20257A9-14CC-4897-9E59-6EC126A4B715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6D67F641-AB64-436A-852B-8F199E067A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144CE600-2B96-45D8-8BBE-7E9F474D2A6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374158950"/>
      </p:ext>
    </p:extLst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335A3DC8-FC0F-432A-9E3F-9C95DCD133FF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DA1E5F7-F000-478C-A96C-A4D43C4E3C16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EC9F887-952A-41A3-82D7-9A78E941667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BA1790F1-988B-4A09-955F-50495A27B93D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De klaveren kunt u niet steunen, daar uw partner een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2-kaart kan hebben.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A6756A79-9FB7-4806-9CCD-09EEC99B3095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ADD9FFB2-2F22-459E-A8A9-B4020FF9C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11646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7BAC8DA8-6887-424B-96FA-8BA2ED1C1C06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B343C5A3-451A-4C58-A847-0D46342266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2D666F82-053F-4F57-8D08-662B27F393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12E5B59-E815-4D1A-9870-EBE28A959A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3983BAF5-6057-475A-AFE5-D9FDB7F207A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14EF50F3-7344-4BC1-8181-5971C7200472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29D338CE-3CDE-448F-9471-DAEABCF61CFC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325161EC-0228-44F6-AB09-9302214A022B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A47A15B-5C0B-442F-9222-1A9ED9853B5B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95A87BAB-7B32-4B05-A98D-90C476A0A5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DC7C4187-083D-4AAB-A2B2-B8F47EED17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24528"/>
            <a:ext cx="213378" cy="190517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0373B15A-F3C7-4E08-96D7-E0026717591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625659161"/>
      </p:ext>
    </p:extLst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62D2FAB2-8EF1-48EB-BFC7-1CAD2D3E211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2B07896-516A-4528-9CD2-9473F27E46C2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D0E63696-5375-439F-B757-21B90C504260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C0D46EE2-B6F4-459E-8C29-8701171B39CE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14155B25-74F3-407A-B56B-FD0658354790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D239BD77-F4D6-43D3-BBEF-78B1E32F5B19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89DD3A4-E4A9-42E8-99C1-7F05F26E591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AB61727E-F369-4A25-9E5D-75031BE3EA7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6D3C9836-0BC9-4B82-9F1A-FE3DF0BF1F75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EAB34A63-507B-4A84-83C7-0BDC83E4EE61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1DF5538B-0457-4890-9290-EC44933AD58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0DB40D62-B15E-4310-A228-D3815AD55CB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E89A516D-4E47-4E9E-91BC-E433E104234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0" action="ppaction://hlinksldjump"/>
            <a:extLst>
              <a:ext uri="{FF2B5EF4-FFF2-40B4-BE49-F238E27FC236}">
                <a16:creationId xmlns:a16="http://schemas.microsoft.com/office/drawing/2014/main" id="{5A8683BF-D2A4-49BC-9EAA-9B7668BD2E0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8E0F09F-E60E-4875-A8EE-07D2DE76DAB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B1F5D9D1-F64E-45D4-BC28-69BAB836B77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C0408601-09C7-48CB-905C-2F67DC677B7D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15427BFB-35DC-4E4C-8F64-66A3BFDDC1C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607D86B9-9B75-4D58-A7BE-83F2801E77FE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A7EE21DA-D0CE-4CB3-B4BD-D97A3F8F5207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AF0B6AEF-3881-4669-8205-66D8329AFE4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4F9611A-7988-4E89-9E63-0282EA3B9742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B4092F37-5B94-4AA6-823B-8F490A0F9E2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3A55E480-1997-4C97-BCFF-C37CA9D196D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06ED188E-8A24-4029-ADCA-6649B334B006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C8BD42CB-3EDC-4F2E-AAC7-3A53957839A8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B4896675-1773-4437-89DA-A7DC2586BF45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9AA8F7C-63B1-4E47-89FD-69661EA9FA8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0366F9C0-95A2-4FEB-B55E-CC64B1A3851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05595077-9C9B-4D89-9B89-7C82D9E4A4DF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87DB26B4-4D49-408E-9069-39E3CB2A14A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6E0203D6-97B9-4E1B-9481-9D0B17FFB6A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EAF116AC-B9BF-4458-AABB-C6EBD4A62E69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65DD2642-8C56-472C-AE64-995CF8E6A97E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FEFCCCAC-A600-4D0C-8CE1-DF2C13476A0C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ACA2CFA0-B818-4476-A46E-F284ED16AB3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76C8E087-2C38-4D38-BF05-6323EBBCC630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E5CD000C-E506-4467-9A59-082239169F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C5791837-DAFE-484F-8789-592E6E8F0A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C8E0C7E7-A229-4D87-8E65-B994DD7BB1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1BDDB4EB-7ED6-42EA-A522-8F73668089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EFF21B1-B82E-4A87-8AE0-A45484CC85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6383C085-889F-4C25-BF39-8BE926C776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5C4F94FB-6008-484E-973A-102EF4EF9E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21E47C74-8CDC-4D98-8624-76F0120AC4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E3702FE8-039D-43E6-8593-217AD8F83E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3EFDD36A-BED7-4CF9-8613-8AE3E0E6EC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041C5E8B-9643-4DBC-80C5-1BFC885505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0B6F97F-5D4D-4942-9D6D-75967C1E3F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615533DB-1305-4D03-94A2-466B7DA53B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91A6CAB2-F39B-4330-AC7F-1EA56DC3631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644FE208-15D4-45D3-9EEB-B85E5B0057C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858FB3CD-80E1-40D7-BF9B-9D0528F0845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F27ED1E1-FBEE-439D-91B5-2D5BAFDA16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2FD5D076-6098-4CA1-A6A9-76019EFE1F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497E3409-9C9E-426A-989F-F089012CD4B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AB473D6A-6110-4968-AAC2-8D239C9FC5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FDC8E96-576F-4149-A7B8-165BD7FE236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A7C7DDA0-B1A4-4F14-9262-026F307B9B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9ECECF7-B129-4E2D-BB48-DA1BC1EAEE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07F760EE-772C-4002-B9A8-947F180BCD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497034F9-6FE8-482E-B2D2-55057B6262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947FDFA-6F8C-4A80-8289-54960B6DBD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416C6701-5C3D-4B0C-9BFC-7F0B6E7C5937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40B6C564-FCF0-4BDB-8FF9-916D5069F3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D83D6F0A-1C87-4A95-A30E-53982074ADA2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EE036822-9513-4513-96CA-88D3CE380530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C1776C4A-2269-4733-BA21-C354CD9FF1A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37563ED4-2581-4F1F-9E39-CEAC24705AD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A3417CCA-0353-4AED-863E-705336AB9B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479CE603-40C9-40A6-A509-6B2FC97A67F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6" name="Tabel 165">
            <a:extLst>
              <a:ext uri="{FF2B5EF4-FFF2-40B4-BE49-F238E27FC236}">
                <a16:creationId xmlns:a16="http://schemas.microsoft.com/office/drawing/2014/main" id="{9568B7EC-32F6-476F-BEDC-2458CC6708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30050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7" name="Rechthoek 166">
            <a:extLst>
              <a:ext uri="{FF2B5EF4-FFF2-40B4-BE49-F238E27FC236}">
                <a16:creationId xmlns:a16="http://schemas.microsoft.com/office/drawing/2014/main" id="{CB45CC44-4E04-422B-A845-EF00426FD84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17339174-4040-4729-9D88-C025AFCED0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9AD74DFD-5D8C-4636-91E8-64F9B28A11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64CE28E7-7E55-4BA7-AA0E-2602B253C9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8B8692ED-9B70-473A-BC96-93D1F1769D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9" name="Rond diagonale hoek rechthoek 17">
            <a:extLst>
              <a:ext uri="{FF2B5EF4-FFF2-40B4-BE49-F238E27FC236}">
                <a16:creationId xmlns:a16="http://schemas.microsoft.com/office/drawing/2014/main" id="{189E143E-313F-495E-A63E-7FD6458327FB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38079904-583A-49E8-9B26-12E98AF0A1BB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31" name="Tekstvak 130">
            <a:extLst>
              <a:ext uri="{FF2B5EF4-FFF2-40B4-BE49-F238E27FC236}">
                <a16:creationId xmlns:a16="http://schemas.microsoft.com/office/drawing/2014/main" id="{662446CE-192F-4696-ABE0-DB897098F84E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65" name="Tekstvak 164">
            <a:extLst>
              <a:ext uri="{FF2B5EF4-FFF2-40B4-BE49-F238E27FC236}">
                <a16:creationId xmlns:a16="http://schemas.microsoft.com/office/drawing/2014/main" id="{0B5E1467-0265-4729-923B-0297436046F4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CDAD69C1-42FB-487D-BF14-BB4E6FD15A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51BD4FD0-FCA8-4F0A-99E9-EA6DCAD793D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416684055"/>
      </p:ext>
    </p:extLst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22668E36-B5BF-42B7-9D48-6CACFCDFAD9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9C71379E-492F-4305-96AD-23B872D506B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10E14DD-4C4F-4284-BB90-D7239F8AC8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A0A915AC-7589-4F95-BCD6-112F4DF49F16}"/>
              </a:ext>
            </a:extLst>
          </p:cNvPr>
          <p:cNvSpPr txBox="1"/>
          <p:nvPr/>
        </p:nvSpPr>
        <p:spPr>
          <a:xfrm>
            <a:off x="3077285" y="31248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1 Sans Atout belooft 9 t/m 11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hoeveel klaveren kan uw partner hebben?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C6D1DF98-BA70-428D-B662-887FD87EBF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1328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87D47B2E-395B-4FC9-91A2-185D7AB54AA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B81BFFF9-9675-4AEC-8287-026F5BD585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0C6FD74B-9A49-49A4-8C08-98BEDE52FC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2D61379-FFA4-4ED0-8469-1ED4CD7342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86D7117F-7122-46BE-8733-640F47230D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7ED35722-A2FC-4BCE-9C93-950FBF9C7003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1C708AF2-16E2-43F2-8CE5-EDCDADA913C4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3C98F386-A880-4F1B-A5BF-19B14147DE4A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8C305BC8-EA22-4A84-957A-932DD773CC94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541E4AE0-D68F-4C51-AD26-5815AF6768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E095D1DB-8846-46BD-9313-3D1556B0FFB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390186516"/>
      </p:ext>
    </p:extLst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F2F6EC96-FE80-422E-AF88-0A09D8AE093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177E2390-80ED-4A7C-8F2D-4B2697D5A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2120CD5-C024-48F1-AF3C-7DED3E3ECBB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894112E-E725-4D96-9540-7F58BBC546BD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Laat even horen, dat u geen biedbare kleur, hoger dan openingskleur hebt en dat u 10 of 11 punten heeft.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28789731-B907-485A-B40C-095C2464AC6E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SA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EB10A0BA-E08D-4727-B76E-0FC5D9E8E4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1328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E2E0E0D7-F67B-4756-90A5-34D947E509A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15010AB-4EB2-45F1-93A6-C46D224F73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DE5EF36-4D2D-46E7-B797-9402BD1470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5F177266-D697-4D86-8BBA-BBAE1734C2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7F0617DB-238D-45D5-9074-9E4B9D70A0D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C5828E97-30CC-42B9-9BF1-1DF46DDE38EA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06958680-D481-40F6-BE2F-3979A60A315D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D0C3548-B890-4D5E-91CA-3B2B3D6F4454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2FC2C7B5-3731-4D8B-B609-BD490B720DE4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66D68FDD-67B4-48C6-B39C-025115D4F7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014E5699-EE50-4292-915A-A96FB396BB7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97620187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nd diagonale hoek rechthoek 2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1" name="Rond diagonale hoek rechthoek 3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26" name="Rechthoek 125">
            <a:hlinkClick r:id="rId7" action="ppaction://hlinksldjump"/>
            <a:extLst>
              <a:ext uri="{FF2B5EF4-FFF2-40B4-BE49-F238E27FC236}">
                <a16:creationId xmlns:a16="http://schemas.microsoft.com/office/drawing/2014/main" id="{3B873FBE-F973-4893-90CF-E32C24063572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132" name="Rechthoek 131">
            <a:hlinkClick r:id="rId7" action="ppaction://hlinksldjump"/>
            <a:extLst>
              <a:ext uri="{FF2B5EF4-FFF2-40B4-BE49-F238E27FC236}">
                <a16:creationId xmlns:a16="http://schemas.microsoft.com/office/drawing/2014/main" id="{2B725EFB-201D-4DFE-9123-94A3C585712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7" action="ppaction://hlinksldjump"/>
            <a:extLst>
              <a:ext uri="{FF2B5EF4-FFF2-40B4-BE49-F238E27FC236}">
                <a16:creationId xmlns:a16="http://schemas.microsoft.com/office/drawing/2014/main" id="{8E236E95-B76C-4A99-8E6E-FCC5319F1870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8" name="Rechthoek 137">
            <a:hlinkClick r:id="rId7" action="ppaction://hlinksldjump"/>
            <a:extLst>
              <a:ext uri="{FF2B5EF4-FFF2-40B4-BE49-F238E27FC236}">
                <a16:creationId xmlns:a16="http://schemas.microsoft.com/office/drawing/2014/main" id="{38C499BD-AAD1-4681-A82D-46AC041BF85D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9" name="Rechthoek 138">
            <a:hlinkClick r:id="rId7" action="ppaction://hlinksldjump"/>
            <a:extLst>
              <a:ext uri="{FF2B5EF4-FFF2-40B4-BE49-F238E27FC236}">
                <a16:creationId xmlns:a16="http://schemas.microsoft.com/office/drawing/2014/main" id="{48FF7A1D-FA19-47F7-AD57-CC7F410502AF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0" name="Rechthoek 139">
            <a:hlinkClick r:id="rId7" action="ppaction://hlinksldjump"/>
            <a:extLst>
              <a:ext uri="{FF2B5EF4-FFF2-40B4-BE49-F238E27FC236}">
                <a16:creationId xmlns:a16="http://schemas.microsoft.com/office/drawing/2014/main" id="{EDCCCEC4-C6F0-4CFB-A631-493D86541DA0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1" name="Rechthoek 14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BDB49F5-88FF-4C7D-B200-111910A6A15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2" name="Rechthoek 141">
            <a:hlinkClick r:id="rId7" action="ppaction://hlinksldjump"/>
            <a:extLst>
              <a:ext uri="{FF2B5EF4-FFF2-40B4-BE49-F238E27FC236}">
                <a16:creationId xmlns:a16="http://schemas.microsoft.com/office/drawing/2014/main" id="{02589381-8DA8-4633-9085-B5DF1D6FAC07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4" name="Rechthoek 143">
            <a:hlinkClick r:id="rId7" action="ppaction://hlinksldjump"/>
            <a:extLst>
              <a:ext uri="{FF2B5EF4-FFF2-40B4-BE49-F238E27FC236}">
                <a16:creationId xmlns:a16="http://schemas.microsoft.com/office/drawing/2014/main" id="{F9D811AA-2CAD-4055-9D1D-9D1F3A71969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45" name="Rechthoek 144">
            <a:hlinkClick r:id="rId7" action="ppaction://hlinksldjump"/>
            <a:extLst>
              <a:ext uri="{FF2B5EF4-FFF2-40B4-BE49-F238E27FC236}">
                <a16:creationId xmlns:a16="http://schemas.microsoft.com/office/drawing/2014/main" id="{89C4E870-CD0E-4275-9A3E-BB49CE59505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6" name="Rechthoek 145">
            <a:hlinkClick r:id="rId7" action="ppaction://hlinksldjump"/>
            <a:extLst>
              <a:ext uri="{FF2B5EF4-FFF2-40B4-BE49-F238E27FC236}">
                <a16:creationId xmlns:a16="http://schemas.microsoft.com/office/drawing/2014/main" id="{DE3F0A2D-FBFB-4223-A841-5F8A398CA8A3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49" name="Rechthoek 148">
            <a:hlinkClick r:id="rId7" action="ppaction://hlinksldjump"/>
            <a:extLst>
              <a:ext uri="{FF2B5EF4-FFF2-40B4-BE49-F238E27FC236}">
                <a16:creationId xmlns:a16="http://schemas.microsoft.com/office/drawing/2014/main" id="{B2E9AACC-0246-4515-BBA0-D071864C5AA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1" name="Rechthoek 150">
            <a:hlinkClick r:id="rId7" action="ppaction://hlinksldjump"/>
            <a:extLst>
              <a:ext uri="{FF2B5EF4-FFF2-40B4-BE49-F238E27FC236}">
                <a16:creationId xmlns:a16="http://schemas.microsoft.com/office/drawing/2014/main" id="{766FAF74-4E27-443D-A325-0B7FA78694A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52" name="Rechthoek 151">
            <a:hlinkClick r:id="rId7" action="ppaction://hlinksldjump"/>
            <a:extLst>
              <a:ext uri="{FF2B5EF4-FFF2-40B4-BE49-F238E27FC236}">
                <a16:creationId xmlns:a16="http://schemas.microsoft.com/office/drawing/2014/main" id="{A5D93847-46D5-43CF-8692-11E1867D033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53" name="Rechthoek 152">
            <a:hlinkClick r:id="rId7" action="ppaction://hlinksldjump"/>
            <a:extLst>
              <a:ext uri="{FF2B5EF4-FFF2-40B4-BE49-F238E27FC236}">
                <a16:creationId xmlns:a16="http://schemas.microsoft.com/office/drawing/2014/main" id="{10045AA4-BD9A-4727-8B3C-7BBE1AB0A647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4" name="Rechthoek 153">
            <a:hlinkClick r:id="rId7" action="ppaction://hlinksldjump"/>
            <a:extLst>
              <a:ext uri="{FF2B5EF4-FFF2-40B4-BE49-F238E27FC236}">
                <a16:creationId xmlns:a16="http://schemas.microsoft.com/office/drawing/2014/main" id="{536C8ECD-A04B-4E22-AB39-A1B8ED684264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5" name="Rechthoek 154">
            <a:hlinkClick r:id="rId7" action="ppaction://hlinksldjump"/>
            <a:extLst>
              <a:ext uri="{FF2B5EF4-FFF2-40B4-BE49-F238E27FC236}">
                <a16:creationId xmlns:a16="http://schemas.microsoft.com/office/drawing/2014/main" id="{9DE9B0A2-DE0A-4FAD-BA94-647BA1034852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6" name="Rechthoek 155">
            <a:hlinkClick r:id="rId7" action="ppaction://hlinksldjump"/>
            <a:extLst>
              <a:ext uri="{FF2B5EF4-FFF2-40B4-BE49-F238E27FC236}">
                <a16:creationId xmlns:a16="http://schemas.microsoft.com/office/drawing/2014/main" id="{8305699C-420E-4871-9859-F58A9C30B335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57" name="Rechthoek 156">
            <a:hlinkClick r:id="rId7" action="ppaction://hlinksldjump"/>
            <a:extLst>
              <a:ext uri="{FF2B5EF4-FFF2-40B4-BE49-F238E27FC236}">
                <a16:creationId xmlns:a16="http://schemas.microsoft.com/office/drawing/2014/main" id="{5AA59E52-0E7F-49D2-B850-AF3097346AC1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58" name="Rechthoek 157">
            <a:hlinkClick r:id="rId7" action="ppaction://hlinksldjump"/>
            <a:extLst>
              <a:ext uri="{FF2B5EF4-FFF2-40B4-BE49-F238E27FC236}">
                <a16:creationId xmlns:a16="http://schemas.microsoft.com/office/drawing/2014/main" id="{C2366456-8614-4537-9E94-C474395E9CEC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9" name="Rechthoek 158">
            <a:hlinkClick r:id="rId7" action="ppaction://hlinksldjump"/>
            <a:extLst>
              <a:ext uri="{FF2B5EF4-FFF2-40B4-BE49-F238E27FC236}">
                <a16:creationId xmlns:a16="http://schemas.microsoft.com/office/drawing/2014/main" id="{CA5F8738-8BFE-4C26-983A-7DE76970ED18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76393CD1-88A2-41A8-9D8C-2D6BB908D83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61" name="Rechthoek 160">
            <a:hlinkClick r:id="rId7" action="ppaction://hlinksldjump"/>
            <a:extLst>
              <a:ext uri="{FF2B5EF4-FFF2-40B4-BE49-F238E27FC236}">
                <a16:creationId xmlns:a16="http://schemas.microsoft.com/office/drawing/2014/main" id="{BC24B30C-295E-460B-A5D9-11FCBE82D560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1" name="Rechthoek 190">
            <a:hlinkClick r:id="rId7" action="ppaction://hlinksldjump"/>
            <a:extLst>
              <a:ext uri="{FF2B5EF4-FFF2-40B4-BE49-F238E27FC236}">
                <a16:creationId xmlns:a16="http://schemas.microsoft.com/office/drawing/2014/main" id="{8114AC7A-EDC4-41A4-BFB8-BAD7BCE9454C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2" name="Rechthoek 191">
            <a:hlinkClick r:id="rId7" action="ppaction://hlinksldjump"/>
            <a:extLst>
              <a:ext uri="{FF2B5EF4-FFF2-40B4-BE49-F238E27FC236}">
                <a16:creationId xmlns:a16="http://schemas.microsoft.com/office/drawing/2014/main" id="{A547A038-567D-4810-9AC2-731F1DA658CA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3" name="Rechthoek 192">
            <a:hlinkClick r:id="rId7" action="ppaction://hlinksldjump"/>
            <a:extLst>
              <a:ext uri="{FF2B5EF4-FFF2-40B4-BE49-F238E27FC236}">
                <a16:creationId xmlns:a16="http://schemas.microsoft.com/office/drawing/2014/main" id="{DF443FAF-093E-4A37-98E5-B1E935EAF8B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4" name="Rechthoek 193">
            <a:hlinkClick r:id="rId7" action="ppaction://hlinksldjump"/>
            <a:extLst>
              <a:ext uri="{FF2B5EF4-FFF2-40B4-BE49-F238E27FC236}">
                <a16:creationId xmlns:a16="http://schemas.microsoft.com/office/drawing/2014/main" id="{E0DB4C6B-6A6E-4EC5-90F5-6D47B37D4DC7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95" name="Rechthoek 194">
            <a:hlinkClick r:id="rId7" action="ppaction://hlinksldjump"/>
            <a:extLst>
              <a:ext uri="{FF2B5EF4-FFF2-40B4-BE49-F238E27FC236}">
                <a16:creationId xmlns:a16="http://schemas.microsoft.com/office/drawing/2014/main" id="{5347321E-68EA-412B-B9CF-63545B73404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6" name="Rechthoek 195">
            <a:hlinkClick r:id="rId7" action="ppaction://hlinksldjump"/>
            <a:extLst>
              <a:ext uri="{FF2B5EF4-FFF2-40B4-BE49-F238E27FC236}">
                <a16:creationId xmlns:a16="http://schemas.microsoft.com/office/drawing/2014/main" id="{E453F264-6660-4464-801F-B2619B171BF3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7" name="Rechthoek 196">
            <a:hlinkClick r:id="rId7" action="ppaction://hlinksldjump"/>
            <a:extLst>
              <a:ext uri="{FF2B5EF4-FFF2-40B4-BE49-F238E27FC236}">
                <a16:creationId xmlns:a16="http://schemas.microsoft.com/office/drawing/2014/main" id="{2562E1FF-ACE0-42E9-BC88-820C83E0FEDF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8" name="Rechthoek 197">
            <a:hlinkClick r:id="rId7" action="ppaction://hlinksldjump"/>
            <a:extLst>
              <a:ext uri="{FF2B5EF4-FFF2-40B4-BE49-F238E27FC236}">
                <a16:creationId xmlns:a16="http://schemas.microsoft.com/office/drawing/2014/main" id="{A27C9AB3-D8EF-4E81-AAFD-D466B06FFF4A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99" name="Rechthoek 198">
            <a:hlinkClick r:id="rId7" action="ppaction://hlinksldjump"/>
            <a:extLst>
              <a:ext uri="{FF2B5EF4-FFF2-40B4-BE49-F238E27FC236}">
                <a16:creationId xmlns:a16="http://schemas.microsoft.com/office/drawing/2014/main" id="{25D6CB27-C43E-4AFF-A4C4-4C93B235035B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200" name="Rechthoek 199">
            <a:hlinkClick r:id="rId7" action="ppaction://hlinksldjump"/>
            <a:extLst>
              <a:ext uri="{FF2B5EF4-FFF2-40B4-BE49-F238E27FC236}">
                <a16:creationId xmlns:a16="http://schemas.microsoft.com/office/drawing/2014/main" id="{A1299411-26A2-49F2-A288-CA5EB656A41A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01" name="Rechthoek 200">
            <a:hlinkClick r:id="rId7" action="ppaction://hlinksldjump"/>
            <a:extLst>
              <a:ext uri="{FF2B5EF4-FFF2-40B4-BE49-F238E27FC236}">
                <a16:creationId xmlns:a16="http://schemas.microsoft.com/office/drawing/2014/main" id="{DB66BC44-2550-4BBB-BA10-D1493170E127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202" name="Rechthoek 201">
            <a:hlinkClick r:id="rId8" action="ppaction://hlinksldjump"/>
            <a:extLst>
              <a:ext uri="{FF2B5EF4-FFF2-40B4-BE49-F238E27FC236}">
                <a16:creationId xmlns:a16="http://schemas.microsoft.com/office/drawing/2014/main" id="{8A510173-6946-44B9-95BF-9CEEB89BE9F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203" name="Rechthoek 202">
            <a:hlinkClick r:id="rId7" action="ppaction://hlinksldjump"/>
            <a:extLst>
              <a:ext uri="{FF2B5EF4-FFF2-40B4-BE49-F238E27FC236}">
                <a16:creationId xmlns:a16="http://schemas.microsoft.com/office/drawing/2014/main" id="{D4A3EF58-DA2D-41A3-A3F8-F2EB49A6BCB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04" name="Rechthoek 203">
            <a:hlinkClick r:id="rId7" action="ppaction://hlinksldjump"/>
            <a:extLst>
              <a:ext uri="{FF2B5EF4-FFF2-40B4-BE49-F238E27FC236}">
                <a16:creationId xmlns:a16="http://schemas.microsoft.com/office/drawing/2014/main" id="{CDC1B10D-528F-4E3A-BDBA-991711BBF173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05" name="Afbeelding 204">
            <a:hlinkClick r:id="rId9" action="ppaction://hlinksldjump"/>
            <a:extLst>
              <a:ext uri="{FF2B5EF4-FFF2-40B4-BE49-F238E27FC236}">
                <a16:creationId xmlns:a16="http://schemas.microsoft.com/office/drawing/2014/main" id="{CC92A425-167A-4EFD-9207-4C2F96B5B5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206" name="Afbeelding 205">
            <a:hlinkClick r:id="rId7" action="ppaction://hlinksldjump"/>
            <a:extLst>
              <a:ext uri="{FF2B5EF4-FFF2-40B4-BE49-F238E27FC236}">
                <a16:creationId xmlns:a16="http://schemas.microsoft.com/office/drawing/2014/main" id="{E115B535-4652-499E-B4E1-550A159245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207" name="Afbeelding 206">
            <a:hlinkClick r:id="rId7" action="ppaction://hlinksldjump"/>
            <a:extLst>
              <a:ext uri="{FF2B5EF4-FFF2-40B4-BE49-F238E27FC236}">
                <a16:creationId xmlns:a16="http://schemas.microsoft.com/office/drawing/2014/main" id="{33C6C3C2-0940-4EC7-9FE1-BED9FB5708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208" name="Afbeelding 207">
            <a:hlinkClick r:id="rId7" action="ppaction://hlinksldjump"/>
            <a:extLst>
              <a:ext uri="{FF2B5EF4-FFF2-40B4-BE49-F238E27FC236}">
                <a16:creationId xmlns:a16="http://schemas.microsoft.com/office/drawing/2014/main" id="{4D0DB6CE-5CBE-4A86-B02D-7B968479F5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209" name="Afbeelding 208">
            <a:hlinkClick r:id="rId7" action="ppaction://hlinksldjump"/>
            <a:extLst>
              <a:ext uri="{FF2B5EF4-FFF2-40B4-BE49-F238E27FC236}">
                <a16:creationId xmlns:a16="http://schemas.microsoft.com/office/drawing/2014/main" id="{CB9D3576-541F-4519-8316-16112AE244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210" name="Afbeelding 209">
            <a:hlinkClick r:id="rId7" action="ppaction://hlinksldjump"/>
            <a:extLst>
              <a:ext uri="{FF2B5EF4-FFF2-40B4-BE49-F238E27FC236}">
                <a16:creationId xmlns:a16="http://schemas.microsoft.com/office/drawing/2014/main" id="{E793F213-0DA8-4FA4-B252-F5E3194B91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11" name="Afbeelding 210">
            <a:hlinkClick r:id="rId7" action="ppaction://hlinksldjump"/>
            <a:extLst>
              <a:ext uri="{FF2B5EF4-FFF2-40B4-BE49-F238E27FC236}">
                <a16:creationId xmlns:a16="http://schemas.microsoft.com/office/drawing/2014/main" id="{E6E01D6C-CF79-4F99-BE39-9C6AEBBC97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212" name="Afbeelding 211">
            <a:hlinkClick r:id="rId7" action="ppaction://hlinksldjump"/>
            <a:extLst>
              <a:ext uri="{FF2B5EF4-FFF2-40B4-BE49-F238E27FC236}">
                <a16:creationId xmlns:a16="http://schemas.microsoft.com/office/drawing/2014/main" id="{82CF29BB-A3CF-4DF4-BEC2-21050711D9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13" name="Afbeelding 212">
            <a:hlinkClick r:id="rId7" action="ppaction://hlinksldjump"/>
            <a:extLst>
              <a:ext uri="{FF2B5EF4-FFF2-40B4-BE49-F238E27FC236}">
                <a16:creationId xmlns:a16="http://schemas.microsoft.com/office/drawing/2014/main" id="{467E7F1E-723B-4925-BEA6-A876FD63146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14" name="Afbeelding 213">
            <a:hlinkClick r:id="rId7" action="ppaction://hlinksldjump"/>
            <a:extLst>
              <a:ext uri="{FF2B5EF4-FFF2-40B4-BE49-F238E27FC236}">
                <a16:creationId xmlns:a16="http://schemas.microsoft.com/office/drawing/2014/main" id="{7F97EA5D-9866-420B-A215-643A2891E8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15" name="Afbeelding 214">
            <a:hlinkClick r:id="rId8" action="ppaction://hlinksldjump"/>
            <a:extLst>
              <a:ext uri="{FF2B5EF4-FFF2-40B4-BE49-F238E27FC236}">
                <a16:creationId xmlns:a16="http://schemas.microsoft.com/office/drawing/2014/main" id="{091F97D5-FE1D-415A-A2CE-36F102CD932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16" name="Afbeelding 215">
            <a:hlinkClick r:id="rId7" action="ppaction://hlinksldjump"/>
            <a:extLst>
              <a:ext uri="{FF2B5EF4-FFF2-40B4-BE49-F238E27FC236}">
                <a16:creationId xmlns:a16="http://schemas.microsoft.com/office/drawing/2014/main" id="{A5516001-5D65-42B4-98DB-3B34973BD0F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17" name="Afbeelding 216">
            <a:hlinkClick r:id="rId7" action="ppaction://hlinksldjump"/>
            <a:extLst>
              <a:ext uri="{FF2B5EF4-FFF2-40B4-BE49-F238E27FC236}">
                <a16:creationId xmlns:a16="http://schemas.microsoft.com/office/drawing/2014/main" id="{B13093D8-1D93-4BE8-9C36-C0C5466477B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18" name="Afbeelding 217">
            <a:hlinkClick r:id="rId8" action="ppaction://hlinksldjump"/>
            <a:extLst>
              <a:ext uri="{FF2B5EF4-FFF2-40B4-BE49-F238E27FC236}">
                <a16:creationId xmlns:a16="http://schemas.microsoft.com/office/drawing/2014/main" id="{29119B27-7D05-4BAF-A1D1-6EFE407A9C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19" name="Afbeelding 218">
            <a:hlinkClick r:id="rId7" action="ppaction://hlinksldjump"/>
            <a:extLst>
              <a:ext uri="{FF2B5EF4-FFF2-40B4-BE49-F238E27FC236}">
                <a16:creationId xmlns:a16="http://schemas.microsoft.com/office/drawing/2014/main" id="{E6ACC375-3F67-46D4-B87C-305F92BC5D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20" name="Afbeelding 219">
            <a:hlinkClick r:id="rId7" action="ppaction://hlinksldjump"/>
            <a:extLst>
              <a:ext uri="{FF2B5EF4-FFF2-40B4-BE49-F238E27FC236}">
                <a16:creationId xmlns:a16="http://schemas.microsoft.com/office/drawing/2014/main" id="{07ED6566-17E3-4315-A671-24F7C4985D3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21" name="Afbeelding 220">
            <a:hlinkClick r:id="rId7" action="ppaction://hlinksldjump"/>
            <a:extLst>
              <a:ext uri="{FF2B5EF4-FFF2-40B4-BE49-F238E27FC236}">
                <a16:creationId xmlns:a16="http://schemas.microsoft.com/office/drawing/2014/main" id="{B3075B68-508E-48A9-9A4C-08540F7287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22" name="Afbeelding 221">
            <a:hlinkClick r:id="rId7" action="ppaction://hlinksldjump"/>
            <a:extLst>
              <a:ext uri="{FF2B5EF4-FFF2-40B4-BE49-F238E27FC236}">
                <a16:creationId xmlns:a16="http://schemas.microsoft.com/office/drawing/2014/main" id="{0FA4D86E-FD4D-444E-AA40-1DE34CE9C9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23" name="Afbeelding 222">
            <a:hlinkClick r:id="rId7" action="ppaction://hlinksldjump"/>
            <a:extLst>
              <a:ext uri="{FF2B5EF4-FFF2-40B4-BE49-F238E27FC236}">
                <a16:creationId xmlns:a16="http://schemas.microsoft.com/office/drawing/2014/main" id="{EDC474B3-07C1-43F4-9FA0-ADA015DE1F7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24" name="Afbeelding 223">
            <a:hlinkClick r:id="rId7" action="ppaction://hlinksldjump"/>
            <a:extLst>
              <a:ext uri="{FF2B5EF4-FFF2-40B4-BE49-F238E27FC236}">
                <a16:creationId xmlns:a16="http://schemas.microsoft.com/office/drawing/2014/main" id="{1B765E1C-6075-41D1-8602-0FBD2A2F62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25" name="Afbeelding 224">
            <a:hlinkClick r:id="rId7" action="ppaction://hlinksldjump"/>
            <a:extLst>
              <a:ext uri="{FF2B5EF4-FFF2-40B4-BE49-F238E27FC236}">
                <a16:creationId xmlns:a16="http://schemas.microsoft.com/office/drawing/2014/main" id="{00ACEC0B-1D7B-40E4-BBEA-52D0070B80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26" name="Afbeelding 225">
            <a:hlinkClick r:id="rId7" action="ppaction://hlinksldjump"/>
            <a:extLst>
              <a:ext uri="{FF2B5EF4-FFF2-40B4-BE49-F238E27FC236}">
                <a16:creationId xmlns:a16="http://schemas.microsoft.com/office/drawing/2014/main" id="{3123DA92-F150-4E80-9D28-1B0FFB3785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27" name="Afbeelding 226">
            <a:hlinkClick r:id="rId7" action="ppaction://hlinksldjump"/>
            <a:extLst>
              <a:ext uri="{FF2B5EF4-FFF2-40B4-BE49-F238E27FC236}">
                <a16:creationId xmlns:a16="http://schemas.microsoft.com/office/drawing/2014/main" id="{A9AE5B3B-8448-4F99-978C-1F969CDB98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28" name="Afbeelding 227">
            <a:hlinkClick r:id="rId7" action="ppaction://hlinksldjump"/>
            <a:extLst>
              <a:ext uri="{FF2B5EF4-FFF2-40B4-BE49-F238E27FC236}">
                <a16:creationId xmlns:a16="http://schemas.microsoft.com/office/drawing/2014/main" id="{C508C467-0DF7-4CE4-A705-51EB6393EB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29" name="Afbeelding 228">
            <a:hlinkClick r:id="rId7" action="ppaction://hlinksldjump"/>
            <a:extLst>
              <a:ext uri="{FF2B5EF4-FFF2-40B4-BE49-F238E27FC236}">
                <a16:creationId xmlns:a16="http://schemas.microsoft.com/office/drawing/2014/main" id="{74E23210-E403-412D-8F4E-7A868E4ED7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230" name="Afbeelding 229">
            <a:hlinkClick r:id="rId7" action="ppaction://hlinksldjump"/>
            <a:extLst>
              <a:ext uri="{FF2B5EF4-FFF2-40B4-BE49-F238E27FC236}">
                <a16:creationId xmlns:a16="http://schemas.microsoft.com/office/drawing/2014/main" id="{BE059B9E-37C7-48DE-904F-F0E81EDF6E7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31" name="Rechthoek 230">
            <a:hlinkClick r:id="rId7" action="ppaction://hlinksldjump"/>
            <a:extLst>
              <a:ext uri="{FF2B5EF4-FFF2-40B4-BE49-F238E27FC236}">
                <a16:creationId xmlns:a16="http://schemas.microsoft.com/office/drawing/2014/main" id="{C529A60A-A407-4EC2-B424-409906E964B9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32" name="Afbeelding 231">
            <a:hlinkClick r:id="rId7" action="ppaction://hlinksldjump"/>
            <a:extLst>
              <a:ext uri="{FF2B5EF4-FFF2-40B4-BE49-F238E27FC236}">
                <a16:creationId xmlns:a16="http://schemas.microsoft.com/office/drawing/2014/main" id="{1D7D1B05-58BB-4704-81B3-A7EB17FAD0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3" name="Rechthoek 232">
            <a:hlinkClick r:id="rId7" action="ppaction://hlinksldjump"/>
            <a:extLst>
              <a:ext uri="{FF2B5EF4-FFF2-40B4-BE49-F238E27FC236}">
                <a16:creationId xmlns:a16="http://schemas.microsoft.com/office/drawing/2014/main" id="{56AEFD50-7D1C-497F-BA55-52F405A99E68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4" name="Rechthoek 233">
            <a:hlinkClick r:id="rId7" action="ppaction://hlinksldjump"/>
            <a:extLst>
              <a:ext uri="{FF2B5EF4-FFF2-40B4-BE49-F238E27FC236}">
                <a16:creationId xmlns:a16="http://schemas.microsoft.com/office/drawing/2014/main" id="{0E2048A8-1D2D-4E6E-905E-EC069C03A69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5" name="Rechthoek 234">
            <a:hlinkClick r:id="rId7" action="ppaction://hlinksldjump"/>
            <a:extLst>
              <a:ext uri="{FF2B5EF4-FFF2-40B4-BE49-F238E27FC236}">
                <a16:creationId xmlns:a16="http://schemas.microsoft.com/office/drawing/2014/main" id="{8A005D1F-94E6-4AA6-A48F-7E4633461E83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6" name="Rond diagonale hoek rechthoek 28">
            <a:extLst>
              <a:ext uri="{FF2B5EF4-FFF2-40B4-BE49-F238E27FC236}">
                <a16:creationId xmlns:a16="http://schemas.microsoft.com/office/drawing/2014/main" id="{0D11445B-E1C4-45FD-B87F-9F31A3E3FB5D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pic>
        <p:nvPicPr>
          <p:cNvPr id="237" name="Afbeelding 236">
            <a:hlinkClick r:id="rId7" action="ppaction://hlinksldjump"/>
            <a:extLst>
              <a:ext uri="{FF2B5EF4-FFF2-40B4-BE49-F238E27FC236}">
                <a16:creationId xmlns:a16="http://schemas.microsoft.com/office/drawing/2014/main" id="{0C5EB966-6528-4FCE-B3B4-7BA26BC735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7" name="Tekstvak 86">
            <a:extLst>
              <a:ext uri="{FF2B5EF4-FFF2-40B4-BE49-F238E27FC236}">
                <a16:creationId xmlns:a16="http://schemas.microsoft.com/office/drawing/2014/main" id="{B6F324D3-E62F-446F-9051-A707A5F20F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99" name="Tabel 98">
            <a:extLst>
              <a:ext uri="{FF2B5EF4-FFF2-40B4-BE49-F238E27FC236}">
                <a16:creationId xmlns:a16="http://schemas.microsoft.com/office/drawing/2014/main" id="{2613DAC3-238D-479D-B0B8-6CD1D7ECA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54433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H10842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00" name="Rechthoek 99">
            <a:extLst>
              <a:ext uri="{FF2B5EF4-FFF2-40B4-BE49-F238E27FC236}">
                <a16:creationId xmlns:a16="http://schemas.microsoft.com/office/drawing/2014/main" id="{8ECE7708-660D-41B9-A690-86DC3BDDAF6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01" name="Afbeelding 100">
            <a:extLst>
              <a:ext uri="{FF2B5EF4-FFF2-40B4-BE49-F238E27FC236}">
                <a16:creationId xmlns:a16="http://schemas.microsoft.com/office/drawing/2014/main" id="{398BF092-18B9-473F-B115-D6ED81AB4A3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03" name="Afbeelding 102">
            <a:extLst>
              <a:ext uri="{FF2B5EF4-FFF2-40B4-BE49-F238E27FC236}">
                <a16:creationId xmlns:a16="http://schemas.microsoft.com/office/drawing/2014/main" id="{C7316C47-5F6E-4CB8-908F-F038049EB1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04" name="Afbeelding 103">
            <a:extLst>
              <a:ext uri="{FF2B5EF4-FFF2-40B4-BE49-F238E27FC236}">
                <a16:creationId xmlns:a16="http://schemas.microsoft.com/office/drawing/2014/main" id="{F957EA2C-0919-4DE5-98BC-A01B01D008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91" name="Rond diagonale hoek rechthoek 17">
            <a:extLst>
              <a:ext uri="{FF2B5EF4-FFF2-40B4-BE49-F238E27FC236}">
                <a16:creationId xmlns:a16="http://schemas.microsoft.com/office/drawing/2014/main" id="{916EB50F-88F0-42E3-918B-0DD2F58293A6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2" name="Tekstvak 91">
            <a:extLst>
              <a:ext uri="{FF2B5EF4-FFF2-40B4-BE49-F238E27FC236}">
                <a16:creationId xmlns:a16="http://schemas.microsoft.com/office/drawing/2014/main" id="{FF50286E-25D6-4F33-B7EE-DD97941195CC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7E9983E1-6C9F-4672-B7F0-B27236DDDA4C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94" name="Tekstvak 93">
            <a:extLst>
              <a:ext uri="{FF2B5EF4-FFF2-40B4-BE49-F238E27FC236}">
                <a16:creationId xmlns:a16="http://schemas.microsoft.com/office/drawing/2014/main" id="{A4AB32C8-0D7B-44C8-ADFF-A4C3436850AE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02" name="Afbeelding 101">
            <a:extLst>
              <a:ext uri="{FF2B5EF4-FFF2-40B4-BE49-F238E27FC236}">
                <a16:creationId xmlns:a16="http://schemas.microsoft.com/office/drawing/2014/main" id="{843D6B1E-04CC-40DD-9F00-74B141CA4C8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pic>
        <p:nvPicPr>
          <p:cNvPr id="105" name="Afbeelding 104">
            <a:extLst>
              <a:ext uri="{FF2B5EF4-FFF2-40B4-BE49-F238E27FC236}">
                <a16:creationId xmlns:a16="http://schemas.microsoft.com/office/drawing/2014/main" id="{2A8ACD34-E7B9-4509-8E24-1B80D06CB65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182943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3BD7D990-FF70-40DC-9096-71A081EF319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44DC75BD-D401-4B77-BA57-258BD7AFC20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D0AD398C-3740-41BE-A3DF-B827B02BB297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A9F3757B-F70A-4BDF-AA8A-9DF68AFB3EB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E93F7346-1145-4BBD-98E9-3D9C5E3E76A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F9366275-F0AE-4D55-9F71-96B853A1372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C1D9127-C702-4B66-A36F-A2041FE5DB5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4690F00-53DC-4EBD-ABB1-39D048C1080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155C8AE7-7800-42CA-B7D4-A71E9D4CFB39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67D1B2A3-4E2F-464E-B7CB-4A0CD80DB0A1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0" action="ppaction://hlinksldjump"/>
            <a:extLst>
              <a:ext uri="{FF2B5EF4-FFF2-40B4-BE49-F238E27FC236}">
                <a16:creationId xmlns:a16="http://schemas.microsoft.com/office/drawing/2014/main" id="{52B4F458-D3D2-4215-AEE9-B01E42FDAA6B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B55030E-3A4D-4BCB-A256-E257AB20A85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15C32682-BA52-418A-A760-FDDC34F8102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FD03B4CB-8DAC-454F-AC64-69D2DB274CC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AE94EFA6-18A3-46BE-A71C-E84B67D3200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0F54DA6-A4A0-4448-A3BB-2FB18DF7FAE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F8903F2A-BD3B-4AC0-BA86-E68E672AB4A9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95CE9C03-2CCD-42A0-867E-9490520518E0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42161B47-E075-4150-8B98-A90787223448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F86E82C0-9AB0-4087-AD0C-1E27FD8EDDBF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EBD97BAF-2DB6-4342-AA2D-6D47E4E5051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9AB2258-E1E8-4C39-AC46-58679BFE763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BE0DF693-A3EB-4F6C-AF6B-C4BD9E3BB373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E4B93CD0-9707-4B23-AE9D-613CE984E6B0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D7E356FF-E4F4-4FCE-9996-E12AEB0D16D3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9FB46596-4965-453A-9BC3-21FD2C892132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5A63CF52-2469-4E7F-ACE3-D4EEC19F62F3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12B81DBA-1FDA-43EE-BC65-5DF970675001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9D4B4FE-2195-4217-BF4D-3DF4A18CB0C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842C6EE6-1ACF-469C-B64B-BD63413C6BA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B1569FA6-08CB-4D3D-9C33-451066016F9E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2B411670-E7EB-4A23-A26F-2B0DB4CCDD0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5511133C-8F46-40DD-8090-73A43831177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9845A6E9-023E-42CA-B8DC-5CB6E3440F65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CA1F42A8-258F-4DB1-9B54-0A1F8F130893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C2753C7E-5EB3-429D-99D4-B474C2D9939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77128D20-AFB4-4938-BED4-1C0B6D7DFC8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2D604D40-7D27-49AA-AD3F-978B04D98F18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D230FB45-2C2C-44E4-A677-2A8DD8C500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886B153-7F56-4AB2-B727-A6CB24ADC5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1B90363A-4300-47FA-BA14-7645270AB3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9144242B-7A4A-484C-9A5A-3CE0AACCF5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EDAD52C1-3DA3-480D-9478-A4D190F840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F7182C01-3AB7-4D73-B391-68BA860C64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46A3D7E2-6648-4EE1-943D-0976D5F20B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BA0AD908-2F82-4994-AB1E-CEE6DB3C34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0" action="ppaction://hlinksldjump"/>
            <a:extLst>
              <a:ext uri="{FF2B5EF4-FFF2-40B4-BE49-F238E27FC236}">
                <a16:creationId xmlns:a16="http://schemas.microsoft.com/office/drawing/2014/main" id="{E7474698-F679-445F-BD64-8A6D97D81A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280985F1-0C72-4F61-8133-3678EBA413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98B9F82F-7E2D-467E-98A7-125442FC29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7158AF4-6F42-4126-B078-1543C86FF97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C118AB31-3F5D-45FD-B049-1A9DF6D519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38B56F47-EF19-4B4F-A03C-F8924F72801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2C61CD5A-D8FB-4347-9321-310ECD6045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7A5D0816-4FA5-4977-A67E-6FF5FCCEEAE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CFE5531-98CC-46F5-A158-9FF3A6C1645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F30FE416-7187-4CFC-9DB2-061C5E3DF97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FA177816-45FB-4A02-9869-CD07A779C1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2FC5C5D7-88E4-45C6-8802-AC28331B4B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1B87380-B00C-44C1-9735-D68D1D5792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BE5ADE62-0A90-4587-BCBF-4CBFAE99B7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F0C4967A-09D6-4580-A7C1-4AC63B48EB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58A10826-062C-451F-9474-D728A51DE22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00241EBA-7947-4451-AA89-BA728307EE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AECEFD37-E9B7-4A29-8FF0-9D6892BCC55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F3E04AF7-A33C-4074-AF1A-578C2FA42A11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AC8FD11A-6759-4D40-97A6-662B6455D6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55B88235-FE3A-41A7-A541-9C3D81BC7CD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4B60E055-8BDB-4E80-8DC5-14DF5994FE1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59807C65-4289-4359-B20E-5DA3CEF40727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240C6E2F-3B27-465A-97AD-595B5C63F6E3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C8F3DBF8-CD44-492D-B9A0-076424AB806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041E83D-AFE4-4341-9EE8-F0056F116C0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BF8A6D6F-BD41-45AD-B357-5877A5E17D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75211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AV9872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639BC372-4CA8-4B16-8B50-048E62BA574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7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311EC2A2-5674-439F-8DFD-A73F0FC2D4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C2C1872D-4460-4BA7-A291-DD1DE3D649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1D12CE62-AAA2-45B6-B81F-EB4DCF06E2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3270D7C3-68DF-4DBE-B3A7-329E4E62FB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88" name="Rond diagonale hoek rechthoek 17">
            <a:extLst>
              <a:ext uri="{FF2B5EF4-FFF2-40B4-BE49-F238E27FC236}">
                <a16:creationId xmlns:a16="http://schemas.microsoft.com/office/drawing/2014/main" id="{2B7D5F32-E471-4708-8FE9-9084DE2B15B2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48988AF5-8311-4C04-AD58-33FC40E4AADE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90" name="Tekstvak 89">
            <a:extLst>
              <a:ext uri="{FF2B5EF4-FFF2-40B4-BE49-F238E27FC236}">
                <a16:creationId xmlns:a16="http://schemas.microsoft.com/office/drawing/2014/main" id="{92A88742-0D74-4365-B65D-820AFAA416B9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033D7DC7-3701-4039-8BDB-913C80BE450C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1F233BB7-ED5D-4813-BF42-F4A9211077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128" name="Tekstvak 127">
            <a:extLst>
              <a:ext uri="{FF2B5EF4-FFF2-40B4-BE49-F238E27FC236}">
                <a16:creationId xmlns:a16="http://schemas.microsoft.com/office/drawing/2014/main" id="{AF6B2288-C62B-4036-8EEF-0691D257F36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737448956"/>
      </p:ext>
    </p:extLst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7BFA4D01-CEFA-404B-B206-8C50C96E5CE2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A031FA02-73F8-4BED-9CE8-B22BB75B482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BC00501-B65C-4DC5-AE35-B11160AC379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BC5CD049-63F6-4C46-90AA-92F8AF83D8EA}"/>
              </a:ext>
            </a:extLst>
          </p:cNvPr>
          <p:cNvSpPr txBox="1"/>
          <p:nvPr/>
        </p:nvSpPr>
        <p:spPr>
          <a:xfrm>
            <a:off x="3077285" y="31248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Heeft u 2 klaveren geboden, dan heeft u de klaveren goed geteld. Maar er is iets te onderzoeken.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B50B3B66-5343-43FD-BBA5-2FB9A07AE7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37830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AV9872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880BA27F-2B76-4F7D-8C30-A3B8EEE33BB1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5BFF3785-651C-4A83-A168-6339473D68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20DBCF06-EA69-4398-AC01-AF64769EFE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77835268-280E-4D4E-B7AE-B18F9C8B2C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48B71FED-743F-4A45-83DA-158FCEECFC1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76D88B69-997C-4708-8A4F-CA49A699CF53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23470D3B-C504-4678-9312-A4181BD485D6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429386DC-8D0D-4F51-B33A-BB286DB30DE2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79A7ACEC-847F-4FD8-92E9-B5304410899D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759B82A1-1EFE-4184-9BAD-44AEDC4E25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C623C256-3025-4299-B349-C39C37C2C9B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083345519"/>
      </p:ext>
    </p:extLst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084AFBEC-7AAF-42AB-A804-781779D7E86E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CE66EBD4-2D53-4990-9D58-996462A3C64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3C02361-056E-4673-B997-81F2DBA9F9D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5CBF63B-ECFF-41CE-AD98-BDBF31297CCD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Prefereer een hoge kleur boven een lage kleur.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kunt altijd nog terug naar de klaveren met uw distributie punten heeft u 10 punten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6A5064D-6666-49EC-A565-FDF198D0A914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5E16FE06-B34C-42CE-86BA-382D68560B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37830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AV9872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5D28E049-C099-4B9A-B370-06A18AFBAEF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091E10D2-FCAF-4F7A-9689-4F59EADF45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0D3CEB62-DE3F-40B7-A65A-52743F3B5F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D57926FA-30BF-40A0-9C74-03A81B7282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1AAE69A6-7DC2-4CFE-BC32-F478ADE628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512B8001-305C-4B8D-8CEF-08B635E28A9E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F6356EF6-C99B-42B1-8238-0652184C5765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A8C818EE-80B9-41FA-962A-0D2BA18947D1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6D24A9F3-AEFD-413A-BCEB-E196714307A5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866321DB-2954-4FC3-9CE9-71B9DF8346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2A4F586D-24F5-4A5D-97DD-888CC3CFDA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22000"/>
            <a:ext cx="213378" cy="190517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895A4D03-FC7C-4847-B4FB-FD9C807DEB2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889271774"/>
      </p:ext>
    </p:extLst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C00F0FDD-8E50-458C-8109-9EDED24181F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1CC00D5A-B73B-4AAA-8629-17761883D96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2F881F73-402F-486A-8599-F922CC76B9C6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F4F8A9CA-6BB9-45E5-B4BA-822B37BC41F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C2EC9AB0-A308-48ED-A982-C981838F0D7F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1A45BBE5-101A-4033-ABE9-5A9AE6151DD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9665167-EF21-4B59-9991-0242B3E9C1A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7BFCE152-534E-42B5-9F17-336E3417052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ED965DBF-C519-4D4D-AA2F-94F6C7CB3AB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CC547973-602C-4C36-BEC1-778204794EBB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15024B36-B248-4309-ACB0-D9A59A0E324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D942BD1C-75AC-4E73-942A-066B546EF8F6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5947A934-551A-4A13-A066-4E37FD8B50F2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0F43530A-31AA-4EF7-9845-3178DAF2FDE5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238D23E8-26FB-4004-B5A7-AB9EE976342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FE329D5B-C2CF-43D6-BD7B-87D54760F701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9DA0237C-442F-476D-BAF7-D035E29606FF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04AB1572-B97D-443D-9447-C4DDDC032BB6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8D2EE7F9-993F-4F8C-AB7F-BBC051C2087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D75A0779-0565-4EBA-8300-7D55C250B9BB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9E33DA47-918B-4C45-806E-DB4BD0AD5CBD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FED6E7B9-09E4-4763-A470-BD54939AC565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90D60E43-C80E-4A22-AAC1-5EA354B6D68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12CC3286-4E29-48F9-BA42-8BA308E7D445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614F89F0-DE1A-479C-9E32-0B86A2D6912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3F21DDC9-BE4E-486C-B653-A003DD7053D0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A1B98C18-6933-4F7E-A977-A409ADF7391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9C10F1F2-B3E9-4EE2-A12B-59E542847B60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A40B7888-25AD-44FF-B490-3D522519BB50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7C5E8F38-BF42-4199-9DD2-239AE0380EED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2A53FB0B-3D12-4388-892A-DAA2D7A13E3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1D2F3F3A-B8B2-4341-95C5-68E44555D1B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7DB9F0C7-ADD6-4D72-A21E-68508A0415F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DA69FC6C-18A0-414E-A1B8-9FBE09A375E0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0" action="ppaction://hlinksldjump"/>
            <a:extLst>
              <a:ext uri="{FF2B5EF4-FFF2-40B4-BE49-F238E27FC236}">
                <a16:creationId xmlns:a16="http://schemas.microsoft.com/office/drawing/2014/main" id="{5C4BEB3E-6DC8-4AD3-B036-4502733E53A2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77A50E4C-7439-4851-A67F-185D517BEBD4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7ECAE75C-B03B-4806-9A91-581E293CF39E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1DCEF248-EAD9-4850-AFC8-075EE60570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0446CF25-0A2D-4D45-9777-BA1A7674FB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9D0361FB-9E8E-4D1D-9EC7-BBC1D66072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D5F33903-A43B-4EE1-BF93-E12A781331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47200440-0C65-4023-8E77-63B502CBDA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A65B4EA8-8A0A-4932-AB89-A83573CE8B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0FC59BE7-595B-4FCE-BEFC-0B09B77824A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1A025398-4624-4011-8B15-5EFCACACDC1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D22F173C-EDBC-46F3-A42E-5A3062DBEE0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E8674FE-DE94-45B7-934A-DDE1DD459A4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0" action="ppaction://hlinksldjump"/>
            <a:extLst>
              <a:ext uri="{FF2B5EF4-FFF2-40B4-BE49-F238E27FC236}">
                <a16:creationId xmlns:a16="http://schemas.microsoft.com/office/drawing/2014/main" id="{30E7E088-1FCE-4CCB-B4A4-2D42FFEC99F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1350EE04-7E7A-49E5-814B-CBE928DAA45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0C6B4E16-B9D3-4125-8080-4580666675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504C3D3C-C340-499E-8BFB-795A76A7B36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06E201DE-3AD2-4C66-9425-D064D193C37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B8727095-023F-4456-8128-8521340F82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6E1120B2-FAF4-484A-B783-7501E1ECC1D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78312721-C611-433B-BC3F-A5A901E691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4D733531-95BE-4055-87A4-E9880C874C0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61558D5C-C7B6-4E96-8C97-9153AB6B1E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B22AC652-0AAA-484B-825E-E2D5829206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7E54FE9E-9973-4645-BDB8-3849CD9209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46834C6C-FCFA-488C-BEDE-791B0CE096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2C30A3A-2D5D-431A-AAE1-7BA56A7159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ABA2903D-4D82-46CA-82C5-2EAF2AA910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1C39906A-FDAA-49B7-B93B-51226D47250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D69F7865-FA37-425E-A763-95B797EE3F4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FD5538D0-F964-43AE-91E9-AD926B6CF0E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AD70DE1F-6AD8-4835-9C3A-570DA4E85916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898968EF-AE85-473D-B982-452DC2402273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22AACC89-0C0C-40D8-94C2-3F03E1AE7AA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32F36580-25AD-43C9-9311-B6720F67F7C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89764456-FF79-4C10-A306-5C0F61625A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9AF2A0B4-B624-4898-924B-992C1C8D6A6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416A0CF0-992D-4704-AD9E-4FD04C465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9953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27994728-5CED-47BE-A83F-7CC5E7CBF91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9FC16407-D602-4E8A-A700-2EC2E1A931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06335476-41E7-41AC-AD31-814C37C0217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8DB8A479-6C81-4216-B1C0-E4EEDB007A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2F5981D2-3AF9-4C06-9D87-6DBCE6A6BB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FF292DAE-55EF-4E4E-8CFC-FF0D0A0544D1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C15C7096-550F-4334-ABE2-8841B1805D4E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17F928EA-2054-46E1-A137-320E984C6E0E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64" name="Tekstvak 163">
            <a:extLst>
              <a:ext uri="{FF2B5EF4-FFF2-40B4-BE49-F238E27FC236}">
                <a16:creationId xmlns:a16="http://schemas.microsoft.com/office/drawing/2014/main" id="{2322B0F1-1F67-4C5A-918D-CFF78922E821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5C97A6C2-2336-4212-ACEB-F36701CE9A3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16000" y="1954800"/>
            <a:ext cx="213378" cy="190517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91FF5B4F-C363-41AF-A232-0FA259C9AD9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034986143"/>
      </p:ext>
    </p:extLst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DDCAFECE-19BA-4ACB-8369-6ECCF8CD40D7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6EF6D273-A48A-49B9-B1E2-FC13ECFDCA1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A459E5A-0A84-4B23-B71A-2068E66C6E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A015577-F7E9-41A0-9676-447E2A2F75B5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mag nog geen distributie punten tellen. De troef staat niet vast. Dus met 9 punten naar 2 niveau dat doen wij niet. En heeft u 1 Sans Atout geboden, dan ontkent u een 4-kaart schoppen.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8FA978C3-A827-4BB3-8495-DEF8E2E7AA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37492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809DCA12-4A9A-4F5B-9DA6-9714FE9BDF4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BA9FBB59-0079-4584-917D-38C0AB8964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5658C5C2-B834-43BA-96FB-C9ABAD1BBE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FD12C0AD-C833-4861-8F8D-1577363EB0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44648B4B-9533-4988-8629-E94B5CAAE9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265A1299-B7B7-4777-8281-3D369AD0EC8E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AF6D86C-44C5-44FA-AA0E-0CECB67CA400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D93CB688-8A37-4D1D-98B4-ABAC972C2FDF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7E7E9915-01DE-41D4-8D10-E6AD9C54FE78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649D091E-5276-4F93-B155-5ED56CCE50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54800"/>
            <a:ext cx="213378" cy="190517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54491B79-663D-4005-930B-BC3725A2F94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533571399"/>
      </p:ext>
    </p:extLst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8" name="Rond diagonale hoek rechthoek 28">
            <a:extLst>
              <a:ext uri="{FF2B5EF4-FFF2-40B4-BE49-F238E27FC236}">
                <a16:creationId xmlns:a16="http://schemas.microsoft.com/office/drawing/2014/main" id="{C51E9E1E-A7B0-44CD-A3EE-B82DB730D7A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sp>
        <p:nvSpPr>
          <p:cNvPr id="29" name="Rond diagonale hoek rechthoek 28">
            <a:extLst>
              <a:ext uri="{FF2B5EF4-FFF2-40B4-BE49-F238E27FC236}">
                <a16:creationId xmlns:a16="http://schemas.microsoft.com/office/drawing/2014/main" id="{088B0C93-CB7E-42FB-9EB1-1AA2080CFA0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74C2049E-D6D5-49A9-AD29-50C3F61A058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CAC6DBA-E97E-43B1-8CA1-1FB11220B7AC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9 punten mag u niet op 2 niveau bieden.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uw partner ook nog een 4-kaart schoppen hebben.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36FB39F-09AA-45AF-B951-A097942DAF25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C4EDD69B-95A3-4787-A4C6-E34E40E9FF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37492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04D19595-0E47-432C-93FE-BA05FF5FC1F6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 </a:t>
            </a: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CFEB4F34-452F-4F22-81B1-09E9A20A0F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2D90E206-E4F0-4B6C-ADC4-E74F334AB7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368DC55-D9D0-4A09-871E-EC8C915D52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B26DAC2B-F79C-47BF-8273-96FCB4D767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1" name="Rond diagonale hoek rechthoek 17">
            <a:extLst>
              <a:ext uri="{FF2B5EF4-FFF2-40B4-BE49-F238E27FC236}">
                <a16:creationId xmlns:a16="http://schemas.microsoft.com/office/drawing/2014/main" id="{8554BC80-E8E1-4E61-AB7F-E37B122F0D77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E025FB73-81EA-43CC-9B84-82CF17D39514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05275040-293A-4B65-A6BE-D11015859689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FB818A34-47BD-4BF5-B10B-1A81134B245B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48D657A2-7E19-4D25-BC60-605604C97A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54800"/>
            <a:ext cx="213378" cy="190517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5A7B9301-6F8C-4A84-9346-1BBF0D8CE9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2C60100A-D32A-4C4B-9F7A-CA83DFE856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064521827"/>
      </p:ext>
    </p:extLst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1A45A7D0-4A3C-4599-95CB-7C5F8A101C5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sp>
        <p:nvSpPr>
          <p:cNvPr id="121" name="Tekstvak 120">
            <a:extLst>
              <a:ext uri="{FF2B5EF4-FFF2-40B4-BE49-F238E27FC236}">
                <a16:creationId xmlns:a16="http://schemas.microsoft.com/office/drawing/2014/main" id="{5618BA15-D63E-4A4E-9994-637539BA572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8520F419-3B16-4272-BD39-F4D3176CBA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12391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04C7781B-4515-45C7-9585-C2BE9DE24CD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4F980DDC-9C50-4D27-8AAF-173EEE9027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D79FB6D3-AC3E-4A49-9E33-1BEB4AFFB0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976C4ECA-55FA-4F56-9F80-E1C3CE8C631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1FC03A7E-8934-4998-99C5-D3E760A299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64460CC7-7AF7-4C6D-9BA0-DF22FE714D47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70848268-3F2E-403D-A62F-9A074F3BD4A0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1522C993-EA74-4DCE-9D7C-55B19EB3E783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64" name="Tekstvak 163">
            <a:extLst>
              <a:ext uri="{FF2B5EF4-FFF2-40B4-BE49-F238E27FC236}">
                <a16:creationId xmlns:a16="http://schemas.microsoft.com/office/drawing/2014/main" id="{C6E1B62D-286D-4624-9C5A-C697D653F897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7" name="Afbeelding 86">
            <a:extLst>
              <a:ext uri="{FF2B5EF4-FFF2-40B4-BE49-F238E27FC236}">
                <a16:creationId xmlns:a16="http://schemas.microsoft.com/office/drawing/2014/main" id="{E5BAB1FF-273C-46B0-B0DE-45A3883233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88" name="Rechthoek 87">
            <a:hlinkClick r:id="rId12" action="ppaction://hlinksldjump"/>
            <a:extLst>
              <a:ext uri="{FF2B5EF4-FFF2-40B4-BE49-F238E27FC236}">
                <a16:creationId xmlns:a16="http://schemas.microsoft.com/office/drawing/2014/main" id="{3AA8E5E9-3108-4037-BFB2-C782CE5C7A1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89" name="Rechthoek 88">
            <a:hlinkClick r:id="rId12" action="ppaction://hlinksldjump"/>
            <a:extLst>
              <a:ext uri="{FF2B5EF4-FFF2-40B4-BE49-F238E27FC236}">
                <a16:creationId xmlns:a16="http://schemas.microsoft.com/office/drawing/2014/main" id="{73BC9DF9-0D20-4FF1-B396-492210AD99BF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0" name="Rechthoek 89">
            <a:hlinkClick r:id="rId12" action="ppaction://hlinksldjump"/>
            <a:extLst>
              <a:ext uri="{FF2B5EF4-FFF2-40B4-BE49-F238E27FC236}">
                <a16:creationId xmlns:a16="http://schemas.microsoft.com/office/drawing/2014/main" id="{058E5B3F-A288-4A05-9BB0-FBB52A74AAE8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7" name="Rechthoek 126">
            <a:hlinkClick r:id="rId13" action="ppaction://hlinksldjump"/>
            <a:extLst>
              <a:ext uri="{FF2B5EF4-FFF2-40B4-BE49-F238E27FC236}">
                <a16:creationId xmlns:a16="http://schemas.microsoft.com/office/drawing/2014/main" id="{92029906-4D28-4D98-8E27-3732B5D9DCCE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2" name="Rechthoek 141">
            <a:hlinkClick r:id="rId13" action="ppaction://hlinksldjump"/>
            <a:extLst>
              <a:ext uri="{FF2B5EF4-FFF2-40B4-BE49-F238E27FC236}">
                <a16:creationId xmlns:a16="http://schemas.microsoft.com/office/drawing/2014/main" id="{5918C8D9-1D5C-4697-BF36-7F1BE5F1E85A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71" name="Rechthoek 17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354103F-D420-4CA2-A246-68ADA9AA23EA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72" name="Rechthoek 171">
            <a:hlinkClick r:id="rId12" action="ppaction://hlinksldjump"/>
            <a:extLst>
              <a:ext uri="{FF2B5EF4-FFF2-40B4-BE49-F238E27FC236}">
                <a16:creationId xmlns:a16="http://schemas.microsoft.com/office/drawing/2014/main" id="{DD797B11-2715-44C4-9531-769C8C3AA4F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73" name="Rechthoek 172">
            <a:hlinkClick r:id="rId12" action="ppaction://hlinksldjump"/>
            <a:extLst>
              <a:ext uri="{FF2B5EF4-FFF2-40B4-BE49-F238E27FC236}">
                <a16:creationId xmlns:a16="http://schemas.microsoft.com/office/drawing/2014/main" id="{0A276BFD-6094-4CF9-B0C9-F2BC5C639AF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74" name="Rechthoek 173">
            <a:hlinkClick r:id="rId12" action="ppaction://hlinksldjump"/>
            <a:extLst>
              <a:ext uri="{FF2B5EF4-FFF2-40B4-BE49-F238E27FC236}">
                <a16:creationId xmlns:a16="http://schemas.microsoft.com/office/drawing/2014/main" id="{37654329-0B62-4162-BF95-A093CA238A18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75" name="Rechthoek 174">
            <a:hlinkClick r:id="rId12" action="ppaction://hlinksldjump"/>
            <a:extLst>
              <a:ext uri="{FF2B5EF4-FFF2-40B4-BE49-F238E27FC236}">
                <a16:creationId xmlns:a16="http://schemas.microsoft.com/office/drawing/2014/main" id="{53704726-07C9-450D-97D5-322FD99203D9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6" name="Rechthoek 175">
            <a:hlinkClick r:id="rId12" action="ppaction://hlinksldjump"/>
            <a:extLst>
              <a:ext uri="{FF2B5EF4-FFF2-40B4-BE49-F238E27FC236}">
                <a16:creationId xmlns:a16="http://schemas.microsoft.com/office/drawing/2014/main" id="{3E408CE5-17F3-47CE-832D-B1D0AAB0A35E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77" name="Rechthoek 176">
            <a:hlinkClick r:id="rId12" action="ppaction://hlinksldjump"/>
            <a:extLst>
              <a:ext uri="{FF2B5EF4-FFF2-40B4-BE49-F238E27FC236}">
                <a16:creationId xmlns:a16="http://schemas.microsoft.com/office/drawing/2014/main" id="{C2D7352F-797F-4E75-AE49-BEF34650C4F3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78" name="Rechthoek 177">
            <a:hlinkClick r:id="rId12" action="ppaction://hlinksldjump"/>
            <a:extLst>
              <a:ext uri="{FF2B5EF4-FFF2-40B4-BE49-F238E27FC236}">
                <a16:creationId xmlns:a16="http://schemas.microsoft.com/office/drawing/2014/main" id="{FAB882A8-8908-4F19-9A7A-9695E69D2FB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79" name="Rechthoek 178">
            <a:hlinkClick r:id="rId12" action="ppaction://hlinksldjump"/>
            <a:extLst>
              <a:ext uri="{FF2B5EF4-FFF2-40B4-BE49-F238E27FC236}">
                <a16:creationId xmlns:a16="http://schemas.microsoft.com/office/drawing/2014/main" id="{6BEB71D3-3E56-4A05-91D6-E7735F47B7CB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80" name="Rechthoek 179">
            <a:hlinkClick r:id="rId12" action="ppaction://hlinksldjump"/>
            <a:extLst>
              <a:ext uri="{FF2B5EF4-FFF2-40B4-BE49-F238E27FC236}">
                <a16:creationId xmlns:a16="http://schemas.microsoft.com/office/drawing/2014/main" id="{A9161945-9916-4D63-A136-54581C62C530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81" name="Rechthoek 180">
            <a:hlinkClick r:id="rId12" action="ppaction://hlinksldjump"/>
            <a:extLst>
              <a:ext uri="{FF2B5EF4-FFF2-40B4-BE49-F238E27FC236}">
                <a16:creationId xmlns:a16="http://schemas.microsoft.com/office/drawing/2014/main" id="{EDE3E2EC-3A80-49AD-BC44-A03E4A8C84B2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82" name="Rechthoek 181">
            <a:hlinkClick r:id="rId12" action="ppaction://hlinksldjump"/>
            <a:extLst>
              <a:ext uri="{FF2B5EF4-FFF2-40B4-BE49-F238E27FC236}">
                <a16:creationId xmlns:a16="http://schemas.microsoft.com/office/drawing/2014/main" id="{67FF54A8-693D-4914-AB27-B3FEDA524F9C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83" name="Rechthoek 182">
            <a:hlinkClick r:id="rId12" action="ppaction://hlinksldjump"/>
            <a:extLst>
              <a:ext uri="{FF2B5EF4-FFF2-40B4-BE49-F238E27FC236}">
                <a16:creationId xmlns:a16="http://schemas.microsoft.com/office/drawing/2014/main" id="{FA2FF587-6AB0-49F4-8726-7E16A7B0C6D9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84" name="Rechthoek 183">
            <a:hlinkClick r:id="rId12" action="ppaction://hlinksldjump"/>
            <a:extLst>
              <a:ext uri="{FF2B5EF4-FFF2-40B4-BE49-F238E27FC236}">
                <a16:creationId xmlns:a16="http://schemas.microsoft.com/office/drawing/2014/main" id="{F0159251-27B7-4135-B3F7-AB183EA5FF4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85" name="Rechthoek 184">
            <a:hlinkClick r:id="rId12" action="ppaction://hlinksldjump"/>
            <a:extLst>
              <a:ext uri="{FF2B5EF4-FFF2-40B4-BE49-F238E27FC236}">
                <a16:creationId xmlns:a16="http://schemas.microsoft.com/office/drawing/2014/main" id="{12CCD0E0-D45E-4FD3-B99D-E38C80A989FE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86" name="Rechthoek 185">
            <a:hlinkClick r:id="rId12" action="ppaction://hlinksldjump"/>
            <a:extLst>
              <a:ext uri="{FF2B5EF4-FFF2-40B4-BE49-F238E27FC236}">
                <a16:creationId xmlns:a16="http://schemas.microsoft.com/office/drawing/2014/main" id="{AD1F1702-7F00-4AD8-8A65-61ECDF700785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87" name="Rechthoek 186">
            <a:hlinkClick r:id="rId12" action="ppaction://hlinksldjump"/>
            <a:extLst>
              <a:ext uri="{FF2B5EF4-FFF2-40B4-BE49-F238E27FC236}">
                <a16:creationId xmlns:a16="http://schemas.microsoft.com/office/drawing/2014/main" id="{27BA601E-F1A2-4A2C-A594-548325C616BB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88" name="Rechthoek 187">
            <a:hlinkClick r:id="rId12" action="ppaction://hlinksldjump"/>
            <a:extLst>
              <a:ext uri="{FF2B5EF4-FFF2-40B4-BE49-F238E27FC236}">
                <a16:creationId xmlns:a16="http://schemas.microsoft.com/office/drawing/2014/main" id="{B1796555-51A3-460E-8D72-E065899B6666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89" name="Rechthoek 188">
            <a:hlinkClick r:id="rId12" action="ppaction://hlinksldjump"/>
            <a:extLst>
              <a:ext uri="{FF2B5EF4-FFF2-40B4-BE49-F238E27FC236}">
                <a16:creationId xmlns:a16="http://schemas.microsoft.com/office/drawing/2014/main" id="{0C4F4EB3-1B18-4D5E-8C27-5C2F10026FB2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0" name="Rechthoek 189">
            <a:hlinkClick r:id="rId12" action="ppaction://hlinksldjump"/>
            <a:extLst>
              <a:ext uri="{FF2B5EF4-FFF2-40B4-BE49-F238E27FC236}">
                <a16:creationId xmlns:a16="http://schemas.microsoft.com/office/drawing/2014/main" id="{30054374-CC12-4583-8B77-E9F7138359BB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91" name="Rechthoek 190">
            <a:hlinkClick r:id="rId12" action="ppaction://hlinksldjump"/>
            <a:extLst>
              <a:ext uri="{FF2B5EF4-FFF2-40B4-BE49-F238E27FC236}">
                <a16:creationId xmlns:a16="http://schemas.microsoft.com/office/drawing/2014/main" id="{3CE50CBA-2B9E-49CF-BCA1-6C310E90F401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2" name="Rechthoek 191">
            <a:hlinkClick r:id="rId12" action="ppaction://hlinksldjump"/>
            <a:extLst>
              <a:ext uri="{FF2B5EF4-FFF2-40B4-BE49-F238E27FC236}">
                <a16:creationId xmlns:a16="http://schemas.microsoft.com/office/drawing/2014/main" id="{55C12374-8148-41B9-B137-570256D260D5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3" name="Rechthoek 192">
            <a:hlinkClick r:id="rId12" action="ppaction://hlinksldjump"/>
            <a:extLst>
              <a:ext uri="{FF2B5EF4-FFF2-40B4-BE49-F238E27FC236}">
                <a16:creationId xmlns:a16="http://schemas.microsoft.com/office/drawing/2014/main" id="{0CBDE46E-F8F7-4DF3-B6E6-B4D51525CF0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4" name="Rechthoek 193">
            <a:hlinkClick r:id="rId12" action="ppaction://hlinksldjump"/>
            <a:extLst>
              <a:ext uri="{FF2B5EF4-FFF2-40B4-BE49-F238E27FC236}">
                <a16:creationId xmlns:a16="http://schemas.microsoft.com/office/drawing/2014/main" id="{4BA134C2-68E1-4758-BD6D-EA3AB908A269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95" name="Rechthoek 194">
            <a:hlinkClick r:id="rId12" action="ppaction://hlinksldjump"/>
            <a:extLst>
              <a:ext uri="{FF2B5EF4-FFF2-40B4-BE49-F238E27FC236}">
                <a16:creationId xmlns:a16="http://schemas.microsoft.com/office/drawing/2014/main" id="{C4C740F4-6DB1-4EFC-A311-568B7123191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96" name="Rechthoek 195">
            <a:hlinkClick r:id="rId12" action="ppaction://hlinksldjump"/>
            <a:extLst>
              <a:ext uri="{FF2B5EF4-FFF2-40B4-BE49-F238E27FC236}">
                <a16:creationId xmlns:a16="http://schemas.microsoft.com/office/drawing/2014/main" id="{74AC93F9-EB2C-4E9A-A787-F967A99EB57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97" name="Rechthoek 196">
            <a:hlinkClick r:id="rId14" action="ppaction://hlinksldjump"/>
            <a:extLst>
              <a:ext uri="{FF2B5EF4-FFF2-40B4-BE49-F238E27FC236}">
                <a16:creationId xmlns:a16="http://schemas.microsoft.com/office/drawing/2014/main" id="{91EDE6DA-F489-4B40-BE9E-06AD419DC5AD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98" name="Rechthoek 197">
            <a:hlinkClick r:id="rId12" action="ppaction://hlinksldjump"/>
            <a:extLst>
              <a:ext uri="{FF2B5EF4-FFF2-40B4-BE49-F238E27FC236}">
                <a16:creationId xmlns:a16="http://schemas.microsoft.com/office/drawing/2014/main" id="{B3C5B7E6-DFCC-4A03-856F-BF94B2EAAA1E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9" name="Rechthoek 198">
            <a:hlinkClick r:id="rId12" action="ppaction://hlinksldjump"/>
            <a:extLst>
              <a:ext uri="{FF2B5EF4-FFF2-40B4-BE49-F238E27FC236}">
                <a16:creationId xmlns:a16="http://schemas.microsoft.com/office/drawing/2014/main" id="{D1F915F4-650C-4F3D-A4F0-F74DED9DBC5F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00" name="Afbeelding 199">
            <a:hlinkClick r:id="rId12" action="ppaction://hlinksldjump"/>
            <a:extLst>
              <a:ext uri="{FF2B5EF4-FFF2-40B4-BE49-F238E27FC236}">
                <a16:creationId xmlns:a16="http://schemas.microsoft.com/office/drawing/2014/main" id="{02D45D78-8D0B-4E07-8A33-B69BC3C814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201" name="Afbeelding 200">
            <a:hlinkClick r:id="rId12" action="ppaction://hlinksldjump"/>
            <a:extLst>
              <a:ext uri="{FF2B5EF4-FFF2-40B4-BE49-F238E27FC236}">
                <a16:creationId xmlns:a16="http://schemas.microsoft.com/office/drawing/2014/main" id="{B1CEBDCA-EA91-492E-9A1D-4AF71E34B6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202" name="Afbeelding 201">
            <a:hlinkClick r:id="rId12" action="ppaction://hlinksldjump"/>
            <a:extLst>
              <a:ext uri="{FF2B5EF4-FFF2-40B4-BE49-F238E27FC236}">
                <a16:creationId xmlns:a16="http://schemas.microsoft.com/office/drawing/2014/main" id="{A63E9912-47DD-4ED9-84AF-C4230E7429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203" name="Afbeelding 202">
            <a:hlinkClick r:id="rId12" action="ppaction://hlinksldjump"/>
            <a:extLst>
              <a:ext uri="{FF2B5EF4-FFF2-40B4-BE49-F238E27FC236}">
                <a16:creationId xmlns:a16="http://schemas.microsoft.com/office/drawing/2014/main" id="{E82BACED-CD01-43E9-8E8A-ED29154055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204" name="Afbeelding 203">
            <a:hlinkClick r:id="rId12" action="ppaction://hlinksldjump"/>
            <a:extLst>
              <a:ext uri="{FF2B5EF4-FFF2-40B4-BE49-F238E27FC236}">
                <a16:creationId xmlns:a16="http://schemas.microsoft.com/office/drawing/2014/main" id="{57A564A7-CBA6-4C7E-8812-065E0278A7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205" name="Afbeelding 204">
            <a:hlinkClick r:id="rId12" action="ppaction://hlinksldjump"/>
            <a:extLst>
              <a:ext uri="{FF2B5EF4-FFF2-40B4-BE49-F238E27FC236}">
                <a16:creationId xmlns:a16="http://schemas.microsoft.com/office/drawing/2014/main" id="{88415DAC-D576-43E2-84D6-3EB16D7B602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06" name="Afbeelding 205">
            <a:hlinkClick r:id="rId12" action="ppaction://hlinksldjump"/>
            <a:extLst>
              <a:ext uri="{FF2B5EF4-FFF2-40B4-BE49-F238E27FC236}">
                <a16:creationId xmlns:a16="http://schemas.microsoft.com/office/drawing/2014/main" id="{C5D4D7BB-BABA-4700-B474-457E7F398C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207" name="Afbeelding 206">
            <a:hlinkClick r:id="rId12" action="ppaction://hlinksldjump"/>
            <a:extLst>
              <a:ext uri="{FF2B5EF4-FFF2-40B4-BE49-F238E27FC236}">
                <a16:creationId xmlns:a16="http://schemas.microsoft.com/office/drawing/2014/main" id="{FF0CAAB0-7FA0-4CBC-9FA5-5759C8B948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08" name="Afbeelding 207">
            <a:hlinkClick r:id="rId12" action="ppaction://hlinksldjump"/>
            <a:extLst>
              <a:ext uri="{FF2B5EF4-FFF2-40B4-BE49-F238E27FC236}">
                <a16:creationId xmlns:a16="http://schemas.microsoft.com/office/drawing/2014/main" id="{803B3293-C9E1-4E06-B6C1-B5317F2826F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09" name="Afbeelding 208">
            <a:hlinkClick r:id="rId12" action="ppaction://hlinksldjump"/>
            <a:extLst>
              <a:ext uri="{FF2B5EF4-FFF2-40B4-BE49-F238E27FC236}">
                <a16:creationId xmlns:a16="http://schemas.microsoft.com/office/drawing/2014/main" id="{B62906BC-F6D5-432D-9773-F99B8D1FA5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10" name="Afbeelding 209">
            <a:hlinkClick r:id="rId14" action="ppaction://hlinksldjump"/>
            <a:extLst>
              <a:ext uri="{FF2B5EF4-FFF2-40B4-BE49-F238E27FC236}">
                <a16:creationId xmlns:a16="http://schemas.microsoft.com/office/drawing/2014/main" id="{258857B1-141A-4318-83DA-5BE85A62F9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11" name="Afbeelding 210">
            <a:hlinkClick r:id="rId12" action="ppaction://hlinksldjump"/>
            <a:extLst>
              <a:ext uri="{FF2B5EF4-FFF2-40B4-BE49-F238E27FC236}">
                <a16:creationId xmlns:a16="http://schemas.microsoft.com/office/drawing/2014/main" id="{CEA67F86-D8C6-4DDF-8DF4-FDFB276374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12" name="Afbeelding 211">
            <a:hlinkClick r:id="rId12" action="ppaction://hlinksldjump"/>
            <a:extLst>
              <a:ext uri="{FF2B5EF4-FFF2-40B4-BE49-F238E27FC236}">
                <a16:creationId xmlns:a16="http://schemas.microsoft.com/office/drawing/2014/main" id="{52CC4B8C-4B92-4564-90AD-1938B06B59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13" name="Afbeelding 212">
            <a:hlinkClick r:id="rId12" action="ppaction://hlinksldjump"/>
            <a:extLst>
              <a:ext uri="{FF2B5EF4-FFF2-40B4-BE49-F238E27FC236}">
                <a16:creationId xmlns:a16="http://schemas.microsoft.com/office/drawing/2014/main" id="{0BACFE4D-5532-43BF-BFAA-A6FFCEF91E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14" name="Afbeelding 213">
            <a:hlinkClick r:id="rId12" action="ppaction://hlinksldjump"/>
            <a:extLst>
              <a:ext uri="{FF2B5EF4-FFF2-40B4-BE49-F238E27FC236}">
                <a16:creationId xmlns:a16="http://schemas.microsoft.com/office/drawing/2014/main" id="{EBEEB68B-B557-4EB5-8EC9-40E6967BD3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15" name="Afbeelding 214">
            <a:hlinkClick r:id="rId12" action="ppaction://hlinksldjump"/>
            <a:extLst>
              <a:ext uri="{FF2B5EF4-FFF2-40B4-BE49-F238E27FC236}">
                <a16:creationId xmlns:a16="http://schemas.microsoft.com/office/drawing/2014/main" id="{B3DAFACA-D56D-4262-A742-6A5EBB0DB4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16" name="Afbeelding 215">
            <a:hlinkClick r:id="rId12" action="ppaction://hlinksldjump"/>
            <a:extLst>
              <a:ext uri="{FF2B5EF4-FFF2-40B4-BE49-F238E27FC236}">
                <a16:creationId xmlns:a16="http://schemas.microsoft.com/office/drawing/2014/main" id="{2977EEBC-D710-4712-9B69-CFBAFB72EB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17" name="Afbeelding 216">
            <a:hlinkClick r:id="rId12" action="ppaction://hlinksldjump"/>
            <a:extLst>
              <a:ext uri="{FF2B5EF4-FFF2-40B4-BE49-F238E27FC236}">
                <a16:creationId xmlns:a16="http://schemas.microsoft.com/office/drawing/2014/main" id="{2082DB3E-6EF6-4565-A488-CD3C4F784E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18" name="Afbeelding 217">
            <a:hlinkClick r:id="rId12" action="ppaction://hlinksldjump"/>
            <a:extLst>
              <a:ext uri="{FF2B5EF4-FFF2-40B4-BE49-F238E27FC236}">
                <a16:creationId xmlns:a16="http://schemas.microsoft.com/office/drawing/2014/main" id="{A65902DA-F074-420C-8F4D-43C20BFC83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19" name="Afbeelding 218">
            <a:hlinkClick r:id="rId12" action="ppaction://hlinksldjump"/>
            <a:extLst>
              <a:ext uri="{FF2B5EF4-FFF2-40B4-BE49-F238E27FC236}">
                <a16:creationId xmlns:a16="http://schemas.microsoft.com/office/drawing/2014/main" id="{A206F67E-8A6E-4820-B45C-0A3D947F6C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20" name="Afbeelding 219">
            <a:hlinkClick r:id="rId12" action="ppaction://hlinksldjump"/>
            <a:extLst>
              <a:ext uri="{FF2B5EF4-FFF2-40B4-BE49-F238E27FC236}">
                <a16:creationId xmlns:a16="http://schemas.microsoft.com/office/drawing/2014/main" id="{BA542F3C-5284-49F4-9FB0-B04BA0EA1E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21" name="Afbeelding 220">
            <a:hlinkClick r:id="rId12" action="ppaction://hlinksldjump"/>
            <a:extLst>
              <a:ext uri="{FF2B5EF4-FFF2-40B4-BE49-F238E27FC236}">
                <a16:creationId xmlns:a16="http://schemas.microsoft.com/office/drawing/2014/main" id="{C3C9AFE2-BF23-427B-8CE4-B292EAA6A4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22" name="Afbeelding 221">
            <a:hlinkClick r:id="rId12" action="ppaction://hlinksldjump"/>
            <a:extLst>
              <a:ext uri="{FF2B5EF4-FFF2-40B4-BE49-F238E27FC236}">
                <a16:creationId xmlns:a16="http://schemas.microsoft.com/office/drawing/2014/main" id="{F2859E5A-F03A-48DB-A183-DF0A82AAD4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23" name="Afbeelding 222">
            <a:hlinkClick r:id="rId12" action="ppaction://hlinksldjump"/>
            <a:extLst>
              <a:ext uri="{FF2B5EF4-FFF2-40B4-BE49-F238E27FC236}">
                <a16:creationId xmlns:a16="http://schemas.microsoft.com/office/drawing/2014/main" id="{E6CF8698-7FD3-42F2-A59D-7294B9F0C2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24" name="Afbeelding 223">
            <a:hlinkClick r:id="rId12" action="ppaction://hlinksldjump"/>
            <a:extLst>
              <a:ext uri="{FF2B5EF4-FFF2-40B4-BE49-F238E27FC236}">
                <a16:creationId xmlns:a16="http://schemas.microsoft.com/office/drawing/2014/main" id="{DA29D7C7-C850-4E12-98F5-472CEE77C7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225" name="Afbeelding 224">
            <a:hlinkClick r:id="rId12" action="ppaction://hlinksldjump"/>
            <a:extLst>
              <a:ext uri="{FF2B5EF4-FFF2-40B4-BE49-F238E27FC236}">
                <a16:creationId xmlns:a16="http://schemas.microsoft.com/office/drawing/2014/main" id="{1CE27288-58B7-4B66-AD6F-F9FABF1790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26" name="Rechthoek 225">
            <a:hlinkClick r:id="rId12" action="ppaction://hlinksldjump"/>
            <a:extLst>
              <a:ext uri="{FF2B5EF4-FFF2-40B4-BE49-F238E27FC236}">
                <a16:creationId xmlns:a16="http://schemas.microsoft.com/office/drawing/2014/main" id="{ACE2B836-C33E-4F54-9EB9-EA15CAECE00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27" name="Afbeelding 226">
            <a:hlinkClick r:id="rId12" action="ppaction://hlinksldjump"/>
            <a:extLst>
              <a:ext uri="{FF2B5EF4-FFF2-40B4-BE49-F238E27FC236}">
                <a16:creationId xmlns:a16="http://schemas.microsoft.com/office/drawing/2014/main" id="{1548FFB1-253E-4366-9854-77883D6ABC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28" name="Rechthoek 227">
            <a:hlinkClick r:id="rId12" action="ppaction://hlinksldjump"/>
            <a:extLst>
              <a:ext uri="{FF2B5EF4-FFF2-40B4-BE49-F238E27FC236}">
                <a16:creationId xmlns:a16="http://schemas.microsoft.com/office/drawing/2014/main" id="{6B4C5583-0005-4BA3-8855-590A2C601F17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29" name="Rechthoek 228">
            <a:hlinkClick r:id="rId12" action="ppaction://hlinksldjump"/>
            <a:extLst>
              <a:ext uri="{FF2B5EF4-FFF2-40B4-BE49-F238E27FC236}">
                <a16:creationId xmlns:a16="http://schemas.microsoft.com/office/drawing/2014/main" id="{30A25B0A-1F59-4756-B4CF-C645AE5AE452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0" name="Rechthoek 229">
            <a:hlinkClick r:id="rId12" action="ppaction://hlinksldjump"/>
            <a:extLst>
              <a:ext uri="{FF2B5EF4-FFF2-40B4-BE49-F238E27FC236}">
                <a16:creationId xmlns:a16="http://schemas.microsoft.com/office/drawing/2014/main" id="{95C31350-F072-45A5-A5AC-A2EB02BACD1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pic>
        <p:nvPicPr>
          <p:cNvPr id="231" name="Afbeelding 230">
            <a:hlinkClick r:id="rId12" action="ppaction://hlinksldjump"/>
            <a:extLst>
              <a:ext uri="{FF2B5EF4-FFF2-40B4-BE49-F238E27FC236}">
                <a16:creationId xmlns:a16="http://schemas.microsoft.com/office/drawing/2014/main" id="{A0F1486D-EF80-402E-A261-30C52BCEE3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6" name="Tekstvak 85">
            <a:extLst>
              <a:ext uri="{FF2B5EF4-FFF2-40B4-BE49-F238E27FC236}">
                <a16:creationId xmlns:a16="http://schemas.microsoft.com/office/drawing/2014/main" id="{E7716882-0EC8-43AE-830B-65C963FC4CD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080033839"/>
      </p:ext>
    </p:extLst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B5E07E0A-A525-4EE8-945C-712B0E6CF4B1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E1E0DFA6-4B2E-46AB-AA83-97E30DE191C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5F776BF-B6DA-4C9F-9B3E-D9C10A3EEC2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6B5CCF61-5FD4-4386-9409-4B9EF60B0161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Rustig aan breekt het lijntje niet.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Biedt uw kleur op een zo laag mogelijk niveau en let goed op wat uw partner gaat bieden.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weet al, dat het minimaal een manche gaat worden.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2BF071F6-E6EF-4079-943C-BFD5577B3B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87082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74E0151A-21F4-48B6-A86C-D35E88D3A39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5AF16FF1-FB72-4DAB-ABA6-23DF513C17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3508CFFD-9B19-42C0-9D6A-77D8CDD621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FA9243A-FA21-44F2-AFB5-C6CE51FD3A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DA22D42C-BC37-44E3-B60F-767592303F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BD9A9278-F178-4133-B07C-7B60DE53CF16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E973CFA9-BF9E-4722-8EF9-9D3462C6144E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2F028C6F-9751-4FA1-B3F2-DA44B9715475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9006680-B3C8-46B8-AAE6-D6C98245552D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1DC1450B-AE66-4279-97AF-6BBC207E19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3339A499-9588-40E1-B377-CF631D8C1CD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071235692"/>
      </p:ext>
    </p:extLst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F158E6D8-2838-42C9-8E9D-17EE196EC56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107FA2BC-EB27-45A2-86D9-E38066A30CDD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821EEFC-2B7F-4278-A04A-510080CB836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05551046-A3E2-42E1-B6BD-BB676A0F3972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weet dat er een minimaal manche uit gaat komen.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Daarom gaat u op onderzoek uit.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A10B901D-14B9-420D-9E1F-7874C686D4A3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41A603E2-8D23-48CA-9F91-AA33EFA19F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87082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8ED2D22E-BF54-4F63-B20F-34E368DA7EE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E0E0949C-514A-46F0-B7B5-FDA3D52C29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9BB72611-9057-4C8A-89AA-68A5448351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2C91EE4B-6A51-43D1-AAC7-772EDDB443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9A154EB9-CC5B-434F-9854-DC09A23608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F25E98F2-1044-4845-8A64-99A555915219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F945849C-25D0-4A6C-96D1-9CC3CF3F37BB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071D8A5-8ECC-437A-9406-C1D40D2AAF81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A049662A-B854-4041-9552-9F1014017281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46934592-17D8-4E78-B79F-18D5BFBF6A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29514B59-35E4-4953-9AC0-6822B19886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57D17267-2BFE-4ACD-83EB-065D1E494C0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744210984"/>
      </p:ext>
    </p:extLst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ED243975-F1E9-4153-A019-9BAEC0E0CDC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sp>
        <p:nvSpPr>
          <p:cNvPr id="121" name="Tekstvak 120">
            <a:extLst>
              <a:ext uri="{FF2B5EF4-FFF2-40B4-BE49-F238E27FC236}">
                <a16:creationId xmlns:a16="http://schemas.microsoft.com/office/drawing/2014/main" id="{D3970F00-8CDF-465C-BAEC-F65F46D893D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21663647-4B63-4184-898B-449448F92049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A8E3F261-9657-415C-841F-EE998809AAA0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1C511372-0B7E-406B-A497-DECF84645E92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64" name="Tekstvak 163">
            <a:extLst>
              <a:ext uri="{FF2B5EF4-FFF2-40B4-BE49-F238E27FC236}">
                <a16:creationId xmlns:a16="http://schemas.microsoft.com/office/drawing/2014/main" id="{5C45C9C9-24D2-4A3F-B577-5C1891836472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sp>
        <p:nvSpPr>
          <p:cNvPr id="83" name="Rechthoek 82">
            <a:hlinkClick r:id="rId8" action="ppaction://hlinksldjump"/>
            <a:extLst>
              <a:ext uri="{FF2B5EF4-FFF2-40B4-BE49-F238E27FC236}">
                <a16:creationId xmlns:a16="http://schemas.microsoft.com/office/drawing/2014/main" id="{AEB22BF6-ED18-4E9E-893A-E67C3E9AED75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84" name="Rechthoek 83">
            <a:hlinkClick r:id="rId8" action="ppaction://hlinksldjump"/>
            <a:extLst>
              <a:ext uri="{FF2B5EF4-FFF2-40B4-BE49-F238E27FC236}">
                <a16:creationId xmlns:a16="http://schemas.microsoft.com/office/drawing/2014/main" id="{82E9F8D6-E698-4F3C-B103-2FCD881C08B7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85" name="Rechthoek 84">
            <a:hlinkClick r:id="rId8" action="ppaction://hlinksldjump"/>
            <a:extLst>
              <a:ext uri="{FF2B5EF4-FFF2-40B4-BE49-F238E27FC236}">
                <a16:creationId xmlns:a16="http://schemas.microsoft.com/office/drawing/2014/main" id="{D5D67CEF-AAB6-4C9B-9AEA-11A1D905609A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86" name="Rechthoek 85">
            <a:hlinkClick r:id="rId9" action="ppaction://hlinksldjump"/>
            <a:extLst>
              <a:ext uri="{FF2B5EF4-FFF2-40B4-BE49-F238E27FC236}">
                <a16:creationId xmlns:a16="http://schemas.microsoft.com/office/drawing/2014/main" id="{28C6CB99-8AE0-4BAF-B8D2-30F2815B0F2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7" name="Rechthoek 86">
            <a:hlinkClick r:id="rId9" action="ppaction://hlinksldjump"/>
            <a:extLst>
              <a:ext uri="{FF2B5EF4-FFF2-40B4-BE49-F238E27FC236}">
                <a16:creationId xmlns:a16="http://schemas.microsoft.com/office/drawing/2014/main" id="{04CE7EF8-B092-4F73-8EC9-ED5E3E15DAF8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8" name="Rechthoek 87">
            <a:hlinkClick r:id="rId8" action="ppaction://hlinksldjump"/>
            <a:extLst>
              <a:ext uri="{FF2B5EF4-FFF2-40B4-BE49-F238E27FC236}">
                <a16:creationId xmlns:a16="http://schemas.microsoft.com/office/drawing/2014/main" id="{523014FF-A157-4B6B-AD27-AE6BFE7D6928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9" name="Rechthoek 8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E81DD26-014A-4732-A0BF-8CA24EFBD316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0" name="Rechthoek 89">
            <a:hlinkClick r:id="rId8" action="ppaction://hlinksldjump"/>
            <a:extLst>
              <a:ext uri="{FF2B5EF4-FFF2-40B4-BE49-F238E27FC236}">
                <a16:creationId xmlns:a16="http://schemas.microsoft.com/office/drawing/2014/main" id="{61E052C2-71DE-4F4C-BDF8-FCBD9E157C02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B043EB44-350F-4E18-9C01-854E7FAD974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34" name="Rechthoek 133">
            <a:hlinkClick r:id="rId10" action="ppaction://hlinksldjump"/>
            <a:extLst>
              <a:ext uri="{FF2B5EF4-FFF2-40B4-BE49-F238E27FC236}">
                <a16:creationId xmlns:a16="http://schemas.microsoft.com/office/drawing/2014/main" id="{2DB8ED75-3CB1-44B6-9FF6-AD70BC272DE6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0" name="Rechthoek 139">
            <a:hlinkClick r:id="rId8" action="ppaction://hlinksldjump"/>
            <a:extLst>
              <a:ext uri="{FF2B5EF4-FFF2-40B4-BE49-F238E27FC236}">
                <a16:creationId xmlns:a16="http://schemas.microsoft.com/office/drawing/2014/main" id="{8FD1EE06-E878-44F4-B46A-5982A2E711E0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42" name="Rechthoek 141">
            <a:hlinkClick r:id="rId8" action="ppaction://hlinksldjump"/>
            <a:extLst>
              <a:ext uri="{FF2B5EF4-FFF2-40B4-BE49-F238E27FC236}">
                <a16:creationId xmlns:a16="http://schemas.microsoft.com/office/drawing/2014/main" id="{138B536D-C58C-4CAD-9BCE-C35E93CC1935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44" name="Rechthoek 143">
            <a:hlinkClick r:id="rId8" action="ppaction://hlinksldjump"/>
            <a:extLst>
              <a:ext uri="{FF2B5EF4-FFF2-40B4-BE49-F238E27FC236}">
                <a16:creationId xmlns:a16="http://schemas.microsoft.com/office/drawing/2014/main" id="{79E31E6E-B3D4-490A-8AA9-7898D0B94C39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68" name="Rechthoek 167">
            <a:hlinkClick r:id="rId8" action="ppaction://hlinksldjump"/>
            <a:extLst>
              <a:ext uri="{FF2B5EF4-FFF2-40B4-BE49-F238E27FC236}">
                <a16:creationId xmlns:a16="http://schemas.microsoft.com/office/drawing/2014/main" id="{507FBD88-3AD0-4C39-A512-0547BDBCA76E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71" name="Rechthoek 170">
            <a:hlinkClick r:id="rId8" action="ppaction://hlinksldjump"/>
            <a:extLst>
              <a:ext uri="{FF2B5EF4-FFF2-40B4-BE49-F238E27FC236}">
                <a16:creationId xmlns:a16="http://schemas.microsoft.com/office/drawing/2014/main" id="{1571157F-04A6-4487-BC8D-01C6530E5144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72" name="Rechthoek 171">
            <a:hlinkClick r:id="rId8" action="ppaction://hlinksldjump"/>
            <a:extLst>
              <a:ext uri="{FF2B5EF4-FFF2-40B4-BE49-F238E27FC236}">
                <a16:creationId xmlns:a16="http://schemas.microsoft.com/office/drawing/2014/main" id="{1C7E2520-5C19-4C6E-8180-08ACADD54A3A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3" name="Rechthoek 172">
            <a:hlinkClick r:id="rId8" action="ppaction://hlinksldjump"/>
            <a:extLst>
              <a:ext uri="{FF2B5EF4-FFF2-40B4-BE49-F238E27FC236}">
                <a16:creationId xmlns:a16="http://schemas.microsoft.com/office/drawing/2014/main" id="{7CE2FA88-A391-450A-BB4C-01B9518053CA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4" name="Rechthoek 173">
            <a:hlinkClick r:id="rId8" action="ppaction://hlinksldjump"/>
            <a:extLst>
              <a:ext uri="{FF2B5EF4-FFF2-40B4-BE49-F238E27FC236}">
                <a16:creationId xmlns:a16="http://schemas.microsoft.com/office/drawing/2014/main" id="{1188CF7A-759F-4E59-8E1F-EF644FD91BC2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75" name="Rechthoek 174">
            <a:hlinkClick r:id="rId8" action="ppaction://hlinksldjump"/>
            <a:extLst>
              <a:ext uri="{FF2B5EF4-FFF2-40B4-BE49-F238E27FC236}">
                <a16:creationId xmlns:a16="http://schemas.microsoft.com/office/drawing/2014/main" id="{AB9D44EF-92ED-4207-88A6-4BA27D1FFD78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76" name="Rechthoek 175">
            <a:hlinkClick r:id="rId8" action="ppaction://hlinksldjump"/>
            <a:extLst>
              <a:ext uri="{FF2B5EF4-FFF2-40B4-BE49-F238E27FC236}">
                <a16:creationId xmlns:a16="http://schemas.microsoft.com/office/drawing/2014/main" id="{911AA294-4997-4F5B-9791-BD13874A9B76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7" name="Rechthoek 176">
            <a:hlinkClick r:id="rId8" action="ppaction://hlinksldjump"/>
            <a:extLst>
              <a:ext uri="{FF2B5EF4-FFF2-40B4-BE49-F238E27FC236}">
                <a16:creationId xmlns:a16="http://schemas.microsoft.com/office/drawing/2014/main" id="{2AD8F642-6B0A-4A62-912D-322E2987671D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78" name="Rechthoek 177">
            <a:hlinkClick r:id="rId8" action="ppaction://hlinksldjump"/>
            <a:extLst>
              <a:ext uri="{FF2B5EF4-FFF2-40B4-BE49-F238E27FC236}">
                <a16:creationId xmlns:a16="http://schemas.microsoft.com/office/drawing/2014/main" id="{25D68A11-3D6A-47BA-A6F9-71D61D7BB06A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79" name="Rechthoek 178">
            <a:hlinkClick r:id="rId8" action="ppaction://hlinksldjump"/>
            <a:extLst>
              <a:ext uri="{FF2B5EF4-FFF2-40B4-BE49-F238E27FC236}">
                <a16:creationId xmlns:a16="http://schemas.microsoft.com/office/drawing/2014/main" id="{ED66348C-D7DE-4C7A-8D6F-B59DBDCDD9B1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80" name="Rechthoek 179">
            <a:hlinkClick r:id="rId8" action="ppaction://hlinksldjump"/>
            <a:extLst>
              <a:ext uri="{FF2B5EF4-FFF2-40B4-BE49-F238E27FC236}">
                <a16:creationId xmlns:a16="http://schemas.microsoft.com/office/drawing/2014/main" id="{CBE1FB07-516E-4AE7-865B-36995EB2B0F4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81" name="Rechthoek 180">
            <a:hlinkClick r:id="rId8" action="ppaction://hlinksldjump"/>
            <a:extLst>
              <a:ext uri="{FF2B5EF4-FFF2-40B4-BE49-F238E27FC236}">
                <a16:creationId xmlns:a16="http://schemas.microsoft.com/office/drawing/2014/main" id="{A778DA70-4338-4C27-8CC9-A5812C7AB3A2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82" name="Rechthoek 181">
            <a:hlinkClick r:id="rId8" action="ppaction://hlinksldjump"/>
            <a:extLst>
              <a:ext uri="{FF2B5EF4-FFF2-40B4-BE49-F238E27FC236}">
                <a16:creationId xmlns:a16="http://schemas.microsoft.com/office/drawing/2014/main" id="{6704C113-FFB3-4B74-8A48-F0015578B04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83" name="Rechthoek 182">
            <a:hlinkClick r:id="rId8" action="ppaction://hlinksldjump"/>
            <a:extLst>
              <a:ext uri="{FF2B5EF4-FFF2-40B4-BE49-F238E27FC236}">
                <a16:creationId xmlns:a16="http://schemas.microsoft.com/office/drawing/2014/main" id="{91AADF29-949B-442B-A63D-4F89C23B0F51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84" name="Rechthoek 183">
            <a:hlinkClick r:id="rId8" action="ppaction://hlinksldjump"/>
            <a:extLst>
              <a:ext uri="{FF2B5EF4-FFF2-40B4-BE49-F238E27FC236}">
                <a16:creationId xmlns:a16="http://schemas.microsoft.com/office/drawing/2014/main" id="{5530445A-10EB-4031-9938-E7AABAB57392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85" name="Rechthoek 184">
            <a:hlinkClick r:id="rId8" action="ppaction://hlinksldjump"/>
            <a:extLst>
              <a:ext uri="{FF2B5EF4-FFF2-40B4-BE49-F238E27FC236}">
                <a16:creationId xmlns:a16="http://schemas.microsoft.com/office/drawing/2014/main" id="{928B6466-9061-4C9C-8D3E-72435D0FDAE0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86" name="Rechthoek 185">
            <a:hlinkClick r:id="rId8" action="ppaction://hlinksldjump"/>
            <a:extLst>
              <a:ext uri="{FF2B5EF4-FFF2-40B4-BE49-F238E27FC236}">
                <a16:creationId xmlns:a16="http://schemas.microsoft.com/office/drawing/2014/main" id="{1156AA6C-DC55-490F-8244-0D9A6FC09D1F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87" name="Rechthoek 186">
            <a:hlinkClick r:id="rId8" action="ppaction://hlinksldjump"/>
            <a:extLst>
              <a:ext uri="{FF2B5EF4-FFF2-40B4-BE49-F238E27FC236}">
                <a16:creationId xmlns:a16="http://schemas.microsoft.com/office/drawing/2014/main" id="{2B3A7137-A272-49D0-AC57-D9BFE4BB4FFC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88" name="Rechthoek 187">
            <a:hlinkClick r:id="rId8" action="ppaction://hlinksldjump"/>
            <a:extLst>
              <a:ext uri="{FF2B5EF4-FFF2-40B4-BE49-F238E27FC236}">
                <a16:creationId xmlns:a16="http://schemas.microsoft.com/office/drawing/2014/main" id="{22ABFF39-C8F0-44F2-9284-A299F268C80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89" name="Rechthoek 188">
            <a:hlinkClick r:id="rId8" action="ppaction://hlinksldjump"/>
            <a:extLst>
              <a:ext uri="{FF2B5EF4-FFF2-40B4-BE49-F238E27FC236}">
                <a16:creationId xmlns:a16="http://schemas.microsoft.com/office/drawing/2014/main" id="{00D2B321-08CC-48C1-850C-F631C902C8BB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90" name="Rechthoek 189">
            <a:hlinkClick r:id="rId8" action="ppaction://hlinksldjump"/>
            <a:extLst>
              <a:ext uri="{FF2B5EF4-FFF2-40B4-BE49-F238E27FC236}">
                <a16:creationId xmlns:a16="http://schemas.microsoft.com/office/drawing/2014/main" id="{5E831552-9D47-4D5A-84DC-035A9E760E0F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91" name="Rechthoek 190">
            <a:hlinkClick r:id="rId8" action="ppaction://hlinksldjump"/>
            <a:extLst>
              <a:ext uri="{FF2B5EF4-FFF2-40B4-BE49-F238E27FC236}">
                <a16:creationId xmlns:a16="http://schemas.microsoft.com/office/drawing/2014/main" id="{D87DEF84-FCF0-4AF4-BD95-0FEC55A4445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92" name="Rechthoek 191">
            <a:hlinkClick r:id="rId8" action="ppaction://hlinksldjump"/>
            <a:extLst>
              <a:ext uri="{FF2B5EF4-FFF2-40B4-BE49-F238E27FC236}">
                <a16:creationId xmlns:a16="http://schemas.microsoft.com/office/drawing/2014/main" id="{7D63FB80-D895-4CCE-95A5-EF24270CE0F8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3" name="Rechthoek 192">
            <a:hlinkClick r:id="rId8" action="ppaction://hlinksldjump"/>
            <a:extLst>
              <a:ext uri="{FF2B5EF4-FFF2-40B4-BE49-F238E27FC236}">
                <a16:creationId xmlns:a16="http://schemas.microsoft.com/office/drawing/2014/main" id="{A20B42C7-A6A2-4272-A264-BCF565B3DF70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94" name="Afbeelding 193">
            <a:hlinkClick r:id="rId8" action="ppaction://hlinksldjump"/>
            <a:extLst>
              <a:ext uri="{FF2B5EF4-FFF2-40B4-BE49-F238E27FC236}">
                <a16:creationId xmlns:a16="http://schemas.microsoft.com/office/drawing/2014/main" id="{349F9D45-5664-4CEF-9EE0-65FBAF06184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95" name="Afbeelding 194">
            <a:hlinkClick r:id="rId8" action="ppaction://hlinksldjump"/>
            <a:extLst>
              <a:ext uri="{FF2B5EF4-FFF2-40B4-BE49-F238E27FC236}">
                <a16:creationId xmlns:a16="http://schemas.microsoft.com/office/drawing/2014/main" id="{4ABB9AFF-8CC8-4A2E-945C-87F6DC0CF9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96" name="Afbeelding 195">
            <a:hlinkClick r:id="rId8" action="ppaction://hlinksldjump"/>
            <a:extLst>
              <a:ext uri="{FF2B5EF4-FFF2-40B4-BE49-F238E27FC236}">
                <a16:creationId xmlns:a16="http://schemas.microsoft.com/office/drawing/2014/main" id="{7C0C313E-E4FA-43BB-9528-E2785631C8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97" name="Afbeelding 196">
            <a:hlinkClick r:id="rId8" action="ppaction://hlinksldjump"/>
            <a:extLst>
              <a:ext uri="{FF2B5EF4-FFF2-40B4-BE49-F238E27FC236}">
                <a16:creationId xmlns:a16="http://schemas.microsoft.com/office/drawing/2014/main" id="{F7B49ADB-1BA3-4C90-8F96-08F6F36F7B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98" name="Afbeelding 197">
            <a:hlinkClick r:id="rId8" action="ppaction://hlinksldjump"/>
            <a:extLst>
              <a:ext uri="{FF2B5EF4-FFF2-40B4-BE49-F238E27FC236}">
                <a16:creationId xmlns:a16="http://schemas.microsoft.com/office/drawing/2014/main" id="{9048F334-D239-46D2-8831-2E0D64DA44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99" name="Afbeelding 198">
            <a:hlinkClick r:id="rId8" action="ppaction://hlinksldjump"/>
            <a:extLst>
              <a:ext uri="{FF2B5EF4-FFF2-40B4-BE49-F238E27FC236}">
                <a16:creationId xmlns:a16="http://schemas.microsoft.com/office/drawing/2014/main" id="{83B4A462-5396-4238-9048-BDA875A45F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00" name="Afbeelding 199">
            <a:hlinkClick r:id="rId8" action="ppaction://hlinksldjump"/>
            <a:extLst>
              <a:ext uri="{FF2B5EF4-FFF2-40B4-BE49-F238E27FC236}">
                <a16:creationId xmlns:a16="http://schemas.microsoft.com/office/drawing/2014/main" id="{070337E2-6174-4BA9-92F6-E004074554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201" name="Afbeelding 200">
            <a:hlinkClick r:id="rId8" action="ppaction://hlinksldjump"/>
            <a:extLst>
              <a:ext uri="{FF2B5EF4-FFF2-40B4-BE49-F238E27FC236}">
                <a16:creationId xmlns:a16="http://schemas.microsoft.com/office/drawing/2014/main" id="{246A2AC5-8370-4A84-B7BB-59E969566C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02" name="Afbeelding 201">
            <a:hlinkClick r:id="rId10" action="ppaction://hlinksldjump"/>
            <a:extLst>
              <a:ext uri="{FF2B5EF4-FFF2-40B4-BE49-F238E27FC236}">
                <a16:creationId xmlns:a16="http://schemas.microsoft.com/office/drawing/2014/main" id="{4263A228-E89A-4EC3-85A0-A69C711648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03" name="Afbeelding 202">
            <a:hlinkClick r:id="rId8" action="ppaction://hlinksldjump"/>
            <a:extLst>
              <a:ext uri="{FF2B5EF4-FFF2-40B4-BE49-F238E27FC236}">
                <a16:creationId xmlns:a16="http://schemas.microsoft.com/office/drawing/2014/main" id="{21615D3C-8AED-43AB-8740-4B949351BC2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04" name="Afbeelding 203">
            <a:hlinkClick r:id="rId8" action="ppaction://hlinksldjump"/>
            <a:extLst>
              <a:ext uri="{FF2B5EF4-FFF2-40B4-BE49-F238E27FC236}">
                <a16:creationId xmlns:a16="http://schemas.microsoft.com/office/drawing/2014/main" id="{56A046B5-2DEF-4439-8D05-06A19F60E06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05" name="Afbeelding 204">
            <a:hlinkClick r:id="rId8" action="ppaction://hlinksldjump"/>
            <a:extLst>
              <a:ext uri="{FF2B5EF4-FFF2-40B4-BE49-F238E27FC236}">
                <a16:creationId xmlns:a16="http://schemas.microsoft.com/office/drawing/2014/main" id="{19EEC0FF-A180-4DF4-8807-B49F7B3BE12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06" name="Afbeelding 205">
            <a:hlinkClick r:id="rId8" action="ppaction://hlinksldjump"/>
            <a:extLst>
              <a:ext uri="{FF2B5EF4-FFF2-40B4-BE49-F238E27FC236}">
                <a16:creationId xmlns:a16="http://schemas.microsoft.com/office/drawing/2014/main" id="{24B0AEBA-F9B8-41F4-BE42-F8D9BB4EC6C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07" name="Afbeelding 206">
            <a:hlinkClick r:id="rId8" action="ppaction://hlinksldjump"/>
            <a:extLst>
              <a:ext uri="{FF2B5EF4-FFF2-40B4-BE49-F238E27FC236}">
                <a16:creationId xmlns:a16="http://schemas.microsoft.com/office/drawing/2014/main" id="{96DE7603-83D9-427D-8A62-A96820C9E29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08" name="Afbeelding 207">
            <a:hlinkClick r:id="rId8" action="ppaction://hlinksldjump"/>
            <a:extLst>
              <a:ext uri="{FF2B5EF4-FFF2-40B4-BE49-F238E27FC236}">
                <a16:creationId xmlns:a16="http://schemas.microsoft.com/office/drawing/2014/main" id="{07753307-6C8E-48DE-844D-405029B2043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09" name="Afbeelding 208">
            <a:hlinkClick r:id="rId8" action="ppaction://hlinksldjump"/>
            <a:extLst>
              <a:ext uri="{FF2B5EF4-FFF2-40B4-BE49-F238E27FC236}">
                <a16:creationId xmlns:a16="http://schemas.microsoft.com/office/drawing/2014/main" id="{5E91D074-8A99-473A-8277-FF346D4CB76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10" name="Afbeelding 209">
            <a:hlinkClick r:id="rId8" action="ppaction://hlinksldjump"/>
            <a:extLst>
              <a:ext uri="{FF2B5EF4-FFF2-40B4-BE49-F238E27FC236}">
                <a16:creationId xmlns:a16="http://schemas.microsoft.com/office/drawing/2014/main" id="{6EC2C296-40FD-4F20-A1AB-0A41D33B8FA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11" name="Afbeelding 210">
            <a:hlinkClick r:id="rId8" action="ppaction://hlinksldjump"/>
            <a:extLst>
              <a:ext uri="{FF2B5EF4-FFF2-40B4-BE49-F238E27FC236}">
                <a16:creationId xmlns:a16="http://schemas.microsoft.com/office/drawing/2014/main" id="{B2CC9FEA-314B-4CA4-9D3C-E7494D48EB4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12" name="Afbeelding 211">
            <a:hlinkClick r:id="rId8" action="ppaction://hlinksldjump"/>
            <a:extLst>
              <a:ext uri="{FF2B5EF4-FFF2-40B4-BE49-F238E27FC236}">
                <a16:creationId xmlns:a16="http://schemas.microsoft.com/office/drawing/2014/main" id="{CCC43820-9E1A-4A9B-BF3D-F753E09C4D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13" name="Afbeelding 212">
            <a:hlinkClick r:id="rId8" action="ppaction://hlinksldjump"/>
            <a:extLst>
              <a:ext uri="{FF2B5EF4-FFF2-40B4-BE49-F238E27FC236}">
                <a16:creationId xmlns:a16="http://schemas.microsoft.com/office/drawing/2014/main" id="{63DBAA5B-30ED-4E55-9F1C-75F46C256BE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14" name="Afbeelding 213">
            <a:hlinkClick r:id="rId8" action="ppaction://hlinksldjump"/>
            <a:extLst>
              <a:ext uri="{FF2B5EF4-FFF2-40B4-BE49-F238E27FC236}">
                <a16:creationId xmlns:a16="http://schemas.microsoft.com/office/drawing/2014/main" id="{F11524DC-5C76-470A-87C0-CBB96D506D4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15" name="Afbeelding 214">
            <a:hlinkClick r:id="rId8" action="ppaction://hlinksldjump"/>
            <a:extLst>
              <a:ext uri="{FF2B5EF4-FFF2-40B4-BE49-F238E27FC236}">
                <a16:creationId xmlns:a16="http://schemas.microsoft.com/office/drawing/2014/main" id="{94D02C5B-8D08-4E40-B98B-EE62CECCEE3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16" name="Afbeelding 215">
            <a:hlinkClick r:id="rId8" action="ppaction://hlinksldjump"/>
            <a:extLst>
              <a:ext uri="{FF2B5EF4-FFF2-40B4-BE49-F238E27FC236}">
                <a16:creationId xmlns:a16="http://schemas.microsoft.com/office/drawing/2014/main" id="{6B4050EE-318E-4697-8D7E-9828E764439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17" name="Afbeelding 216">
            <a:hlinkClick r:id="rId8" action="ppaction://hlinksldjump"/>
            <a:extLst>
              <a:ext uri="{FF2B5EF4-FFF2-40B4-BE49-F238E27FC236}">
                <a16:creationId xmlns:a16="http://schemas.microsoft.com/office/drawing/2014/main" id="{3CD7C71A-C00A-46B4-A092-74E4392746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18" name="Afbeelding 217">
            <a:hlinkClick r:id="rId8" action="ppaction://hlinksldjump"/>
            <a:extLst>
              <a:ext uri="{FF2B5EF4-FFF2-40B4-BE49-F238E27FC236}">
                <a16:creationId xmlns:a16="http://schemas.microsoft.com/office/drawing/2014/main" id="{20BE9C36-F45E-45E8-B8D5-0AC6087D4F6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219" name="Afbeelding 218">
            <a:hlinkClick r:id="rId8" action="ppaction://hlinksldjump"/>
            <a:extLst>
              <a:ext uri="{FF2B5EF4-FFF2-40B4-BE49-F238E27FC236}">
                <a16:creationId xmlns:a16="http://schemas.microsoft.com/office/drawing/2014/main" id="{9AB3488B-8DD5-4CC3-801F-E33B495968B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20" name="Rechthoek 219">
            <a:hlinkClick r:id="rId8" action="ppaction://hlinksldjump"/>
            <a:extLst>
              <a:ext uri="{FF2B5EF4-FFF2-40B4-BE49-F238E27FC236}">
                <a16:creationId xmlns:a16="http://schemas.microsoft.com/office/drawing/2014/main" id="{7C511EA4-3923-4910-B838-B39CC8F83A0B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21" name="Afbeelding 220">
            <a:hlinkClick r:id="rId8" action="ppaction://hlinksldjump"/>
            <a:extLst>
              <a:ext uri="{FF2B5EF4-FFF2-40B4-BE49-F238E27FC236}">
                <a16:creationId xmlns:a16="http://schemas.microsoft.com/office/drawing/2014/main" id="{F513BBE0-1F31-4173-86CF-5DA2551EE7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22" name="Rechthoek 221">
            <a:hlinkClick r:id="rId8" action="ppaction://hlinksldjump"/>
            <a:extLst>
              <a:ext uri="{FF2B5EF4-FFF2-40B4-BE49-F238E27FC236}">
                <a16:creationId xmlns:a16="http://schemas.microsoft.com/office/drawing/2014/main" id="{8EB168E5-CC22-4118-B540-505885449306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23" name="Rechthoek 222">
            <a:hlinkClick r:id="rId8" action="ppaction://hlinksldjump"/>
            <a:extLst>
              <a:ext uri="{FF2B5EF4-FFF2-40B4-BE49-F238E27FC236}">
                <a16:creationId xmlns:a16="http://schemas.microsoft.com/office/drawing/2014/main" id="{8F52312F-2C8E-4EFC-AADC-39EAFA64DB8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24" name="Rechthoek 223">
            <a:hlinkClick r:id="rId8" action="ppaction://hlinksldjump"/>
            <a:extLst>
              <a:ext uri="{FF2B5EF4-FFF2-40B4-BE49-F238E27FC236}">
                <a16:creationId xmlns:a16="http://schemas.microsoft.com/office/drawing/2014/main" id="{39C8E109-99C4-416F-8ED3-F1D334D64E8F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pic>
        <p:nvPicPr>
          <p:cNvPr id="225" name="Afbeelding 224">
            <a:hlinkClick r:id="rId8" action="ppaction://hlinksldjump"/>
            <a:extLst>
              <a:ext uri="{FF2B5EF4-FFF2-40B4-BE49-F238E27FC236}">
                <a16:creationId xmlns:a16="http://schemas.microsoft.com/office/drawing/2014/main" id="{F4DA8B77-C344-476D-9FE1-833091CEDCC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graphicFrame>
        <p:nvGraphicFramePr>
          <p:cNvPr id="226" name="Tabel 225">
            <a:extLst>
              <a:ext uri="{FF2B5EF4-FFF2-40B4-BE49-F238E27FC236}">
                <a16:creationId xmlns:a16="http://schemas.microsoft.com/office/drawing/2014/main" id="{90BB0F61-80CF-43CA-A383-46D94C3BD3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03233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27" name="Rechthoek 226">
            <a:extLst>
              <a:ext uri="{FF2B5EF4-FFF2-40B4-BE49-F238E27FC236}">
                <a16:creationId xmlns:a16="http://schemas.microsoft.com/office/drawing/2014/main" id="{6D214318-B847-440D-A24B-3F1926CFE86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 </a:t>
            </a:r>
          </a:p>
        </p:txBody>
      </p:sp>
      <p:pic>
        <p:nvPicPr>
          <p:cNvPr id="228" name="Afbeelding 227">
            <a:extLst>
              <a:ext uri="{FF2B5EF4-FFF2-40B4-BE49-F238E27FC236}">
                <a16:creationId xmlns:a16="http://schemas.microsoft.com/office/drawing/2014/main" id="{EE34A4CE-9458-452F-A0AB-4EEFE79A9A3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29" name="Afbeelding 228">
            <a:extLst>
              <a:ext uri="{FF2B5EF4-FFF2-40B4-BE49-F238E27FC236}">
                <a16:creationId xmlns:a16="http://schemas.microsoft.com/office/drawing/2014/main" id="{AD2AA017-7826-4D7C-A879-550BBD45ACA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30" name="Afbeelding 229">
            <a:extLst>
              <a:ext uri="{FF2B5EF4-FFF2-40B4-BE49-F238E27FC236}">
                <a16:creationId xmlns:a16="http://schemas.microsoft.com/office/drawing/2014/main" id="{4FFF2B5B-3817-4326-B109-9263EF2269E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31" name="Afbeelding 230">
            <a:extLst>
              <a:ext uri="{FF2B5EF4-FFF2-40B4-BE49-F238E27FC236}">
                <a16:creationId xmlns:a16="http://schemas.microsoft.com/office/drawing/2014/main" id="{E4378DA5-2849-45EB-8A0E-487F7D3087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35" name="Afbeelding 234">
            <a:extLst>
              <a:ext uri="{FF2B5EF4-FFF2-40B4-BE49-F238E27FC236}">
                <a16:creationId xmlns:a16="http://schemas.microsoft.com/office/drawing/2014/main" id="{EAB537E0-6321-49AE-A1F9-95FBD97357B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91" name="Tekstvak 90">
            <a:extLst>
              <a:ext uri="{FF2B5EF4-FFF2-40B4-BE49-F238E27FC236}">
                <a16:creationId xmlns:a16="http://schemas.microsoft.com/office/drawing/2014/main" id="{A7826953-C6D4-4F6D-A079-503015EA01D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19440023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21" name="Tekstvak 20"/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Hoeveel schoppen heeft uw partner?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Hoeveel punten hebt u en uw partner samen?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Hoeveel distributie punten heeft u?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nu moet het juiste bod weten.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A8DA52C0-04B0-492E-911E-C87FA3486CB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8" name="Rond diagonale hoek rechthoek 28">
            <a:extLst>
              <a:ext uri="{FF2B5EF4-FFF2-40B4-BE49-F238E27FC236}">
                <a16:creationId xmlns:a16="http://schemas.microsoft.com/office/drawing/2014/main" id="{51D9E9C0-D217-4C74-BEB3-9208E9489041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3598B800-C338-452C-92B5-2CE07F841D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89199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r>
                        <a:rPr lang="nl-NL" sz="1600" dirty="0"/>
                        <a:t>-</a:t>
                      </a:r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HVB985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5" name="Rechthoek 14">
            <a:extLst>
              <a:ext uri="{FF2B5EF4-FFF2-40B4-BE49-F238E27FC236}">
                <a16:creationId xmlns:a16="http://schemas.microsoft.com/office/drawing/2014/main" id="{3D2BE1DB-7AA6-4C14-B255-2FFC61E9CA6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171E4760-C58B-44F4-B434-28E07094CD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403CBC5-6434-4430-A669-5D937EE61E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D500340-2D50-41E6-854A-7FABC0CBE7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26E76E8F-7B66-4B2D-8D11-68A0ADDC51FF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62A091E-23F0-4A62-8A45-76ED8F700093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DB939B6-27B2-45AC-8CE1-F7FCCD0D2E15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447959B4-CF8E-443B-AE52-30E93B11469C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CDCEC19E-CBD4-4BB7-A50F-576551B4FF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9AD0C269-0CDD-4669-B99E-34F547F147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182943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BC966D32-E334-45C9-9E40-90E21066507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117112-961F-4115-B728-8983512064A6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FB10154C-4C72-447F-96C1-924CEFD821B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495F01DA-1A66-40DF-BB06-3018AE9FCB2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F82C4EB5-221B-4251-945C-28EC09B03272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Heeft u 2 ruiten geboden, dan is dat niet persé fout.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u mist misschien een ander fit.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Dat is ook zo, wanneer u 1 Sans Atout heeft geboden. </a:t>
            </a:r>
          </a:p>
        </p:txBody>
      </p:sp>
      <p:sp>
        <p:nvSpPr>
          <p:cNvPr id="14" name="Rond diagonale hoek rechthoek 17">
            <a:extLst>
              <a:ext uri="{FF2B5EF4-FFF2-40B4-BE49-F238E27FC236}">
                <a16:creationId xmlns:a16="http://schemas.microsoft.com/office/drawing/2014/main" id="{584FFBC6-33C2-460F-B4B4-72D227EBFB86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042CC565-5111-4E34-8AEA-0331C385A319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2520CF8E-DC04-45EB-AD0B-4B8166766CE4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611677A7-F2F3-4A1D-B48F-D168C66A0C0E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id="{1C956423-EF0B-420A-B64E-1405A337D0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83131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2" name="Rechthoek 21">
            <a:extLst>
              <a:ext uri="{FF2B5EF4-FFF2-40B4-BE49-F238E27FC236}">
                <a16:creationId xmlns:a16="http://schemas.microsoft.com/office/drawing/2014/main" id="{99DADB27-2824-4DA0-BB1C-58C5871FA1F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 </a:t>
            </a:r>
          </a:p>
        </p:txBody>
      </p: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5AF79F58-0FC8-40E9-BC22-D5E2220F0E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B1C0646B-835E-4F37-9D73-A795A2F604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7AAC7A05-B687-4C45-9A59-A6CA353E68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8EF688F2-61C5-478C-9006-C9D74C6D8A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5D6515F7-534D-43C3-84E1-489F56964F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DCBE3316-F279-4BD7-85B7-C6A1C3891A0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62475391"/>
      </p:ext>
    </p:extLst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9448152-5404-4185-8F69-1916D4F1E58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09E376E-F851-4A9A-9E4A-A7ACCB794CF6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644E33D-DCC4-4B30-A6F9-2A94B7266B7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17041D9-CBF8-4A93-8741-B22918256EE4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Mooi. Als het kan, altijd onderzoeken of er een fit te vinden is in een van de hoge kleuren.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70C22F4-1542-42BD-9277-BEA20313B0C9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</a:t>
            </a:r>
          </a:p>
        </p:txBody>
      </p:sp>
      <p:sp>
        <p:nvSpPr>
          <p:cNvPr id="12" name="Rond diagonale hoek rechthoek 17">
            <a:extLst>
              <a:ext uri="{FF2B5EF4-FFF2-40B4-BE49-F238E27FC236}">
                <a16:creationId xmlns:a16="http://schemas.microsoft.com/office/drawing/2014/main" id="{405B29EF-B3AD-40B0-ABFB-FE341DBB51D7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E620B602-F000-425C-8D4A-5261A93CB3EE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1BE51225-75FF-4F45-AEA9-166D03B1F013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820ACA51-2365-4CF7-866D-5A5B1B3021A6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id="{C6A07CB5-8B16-4B40-B223-C5EED0C03E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83131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1" name="Rechthoek 20">
            <a:extLst>
              <a:ext uri="{FF2B5EF4-FFF2-40B4-BE49-F238E27FC236}">
                <a16:creationId xmlns:a16="http://schemas.microsoft.com/office/drawing/2014/main" id="{DAB67664-C5F1-48B6-B1D2-DD13B8E1A9C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 </a:t>
            </a:r>
          </a:p>
        </p:txBody>
      </p: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C8461B45-AA74-46E4-82E4-90DF32FA8E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4890F314-37A5-475D-8D98-9F689230A6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18857506-96F1-462F-91CB-7A1EECF6AC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00A9926A-FA90-43CB-89B9-2D622AE4B6F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C8D58B4D-92B4-40C4-8CE9-EB617B468F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2C7ABB9B-37F7-400D-A482-DD62223A2E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22000"/>
            <a:ext cx="213378" cy="190517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275A63A8-78E5-4FB2-B18B-7F1FA2956F9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866343014"/>
      </p:ext>
    </p:extLst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C902525A-9701-42ED-B118-481039D7C548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A73DDD35-9FA5-417D-9D97-8D89D025BC6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425751FA-E9A8-4AC5-A915-A809ED59DBFA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EF01AD01-0FF0-47E3-8EC0-33E6FDE213E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BDE7D301-C1A0-472E-B078-B0F9A03A787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30D902A2-21A5-4B6A-A8B1-F79115FAA57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E63277-B3A3-4BD8-A267-7977DE625716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EEDB6030-20B9-45F9-947B-B9AC1E4A51A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BA8314A9-82C1-46AC-9336-744E6594735D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3D415688-7F6A-471E-AD31-9EE46D8BB00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78DF47E2-D128-44E6-84FB-74B0FEAA8FF8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CA181B78-964B-4FE5-8F9D-F094F7BD809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35647CF2-08E3-4DE7-BC52-D6ED954D419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C85BE943-35BC-4824-BB69-C49766CECDE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36E13830-6F62-46E1-984B-9B10D8CDFCF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7B756D1E-31C9-46A7-9C77-091E6D5C55E2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D360031C-D814-416D-8241-2EDAF3B46D4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1EAAAB65-D4CB-4180-8114-BFCF03BAB27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035CA820-B0E8-4617-9652-B3AFE1538AAD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0D7F6C7C-069C-44CD-A1B8-B1F70ABCF79F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694C1B9A-069A-4543-8A2D-D598A24E4BF0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0" action="ppaction://hlinksldjump"/>
            <a:extLst>
              <a:ext uri="{FF2B5EF4-FFF2-40B4-BE49-F238E27FC236}">
                <a16:creationId xmlns:a16="http://schemas.microsoft.com/office/drawing/2014/main" id="{3E6FDAF2-1345-48A8-A934-6C147E59AAF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C55E0602-ADE4-4EA2-B57B-E3170C6B90D7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C3BEF230-210D-4736-9F3C-EF26E673C13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71E46769-ED1D-4CC8-A254-1CF041049DB5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6F37C856-75BA-4DD4-9E40-8242C0F7806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CA0509AE-80D6-4E29-9BFD-5CCE4E76D03A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82FB6783-9580-43EE-87F5-8D0B04B7F50E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CA31E89-7A65-4C73-815D-B24317D556A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F73B7E4E-D462-44AA-919C-A54A9F04EEF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90864E94-1194-4903-8027-78E93E9662C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E973BF3B-DECD-4073-8486-F2324CD6D21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9B5B945-CC23-4B26-89FC-72331C8DDA8F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46725179-79FE-4618-8F35-9A8CDA478898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35D2EF94-73C6-4AFF-B01F-3774A123410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36C1A329-D7A8-4553-9E61-0489D23AE4C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5B1ABBFE-64EB-41BE-9EF9-7D48EA8260EF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8" name="Afbeelding 127">
            <a:hlinkClick r:id="rId8" action="ppaction://hlinksldjump"/>
            <a:extLst>
              <a:ext uri="{FF2B5EF4-FFF2-40B4-BE49-F238E27FC236}">
                <a16:creationId xmlns:a16="http://schemas.microsoft.com/office/drawing/2014/main" id="{9D16034E-516F-42E0-9E25-76B53E139AF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29" name="Afbeelding 128">
            <a:hlinkClick r:id="rId8" action="ppaction://hlinksldjump"/>
            <a:extLst>
              <a:ext uri="{FF2B5EF4-FFF2-40B4-BE49-F238E27FC236}">
                <a16:creationId xmlns:a16="http://schemas.microsoft.com/office/drawing/2014/main" id="{FF2F64DE-5F07-401C-AC96-C23ADC9AFF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0" name="Afbeelding 129">
            <a:hlinkClick r:id="rId8" action="ppaction://hlinksldjump"/>
            <a:extLst>
              <a:ext uri="{FF2B5EF4-FFF2-40B4-BE49-F238E27FC236}">
                <a16:creationId xmlns:a16="http://schemas.microsoft.com/office/drawing/2014/main" id="{E8D709C4-F9CA-463E-820D-00A2E9C4752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1" name="Afbeelding 130">
            <a:hlinkClick r:id="rId8" action="ppaction://hlinksldjump"/>
            <a:extLst>
              <a:ext uri="{FF2B5EF4-FFF2-40B4-BE49-F238E27FC236}">
                <a16:creationId xmlns:a16="http://schemas.microsoft.com/office/drawing/2014/main" id="{2687E0E7-8A3C-4F9A-B606-12E3B9491E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8" action="ppaction://hlinksldjump"/>
            <a:extLst>
              <a:ext uri="{FF2B5EF4-FFF2-40B4-BE49-F238E27FC236}">
                <a16:creationId xmlns:a16="http://schemas.microsoft.com/office/drawing/2014/main" id="{039D2CDF-F34A-4E8D-944D-A578BECA77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8" action="ppaction://hlinksldjump"/>
            <a:extLst>
              <a:ext uri="{FF2B5EF4-FFF2-40B4-BE49-F238E27FC236}">
                <a16:creationId xmlns:a16="http://schemas.microsoft.com/office/drawing/2014/main" id="{F13E607F-0EE0-47C8-B484-F766033F7B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4182DD10-7CCB-45C7-AF84-78D523974C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49CE642C-5638-476A-85FC-A514B4FA1C8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550E6645-7CE1-4815-818E-7202EBF0A91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54BE7E45-91A8-4AAB-A697-7526E9CCE51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4EEF4912-0205-4F5A-9541-B62D7FA894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E6FCDA9E-4382-4E32-A770-D283FFE86C5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10E9D391-7A99-4C21-9E51-1369FEA65AC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0" action="ppaction://hlinksldjump"/>
            <a:extLst>
              <a:ext uri="{FF2B5EF4-FFF2-40B4-BE49-F238E27FC236}">
                <a16:creationId xmlns:a16="http://schemas.microsoft.com/office/drawing/2014/main" id="{EBD1B693-12F8-433C-9069-DDA0546070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4F503F2D-E38B-41BF-A288-53BD967CD4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ECBDE3AC-7DF7-4303-8218-D5986599A5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A3C58713-E78F-474A-B2E3-B59D7E56B8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C6D271EA-F07C-41DA-8A54-ED000E5E4E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DA61022F-B3B7-42F0-AECC-AA63ECA229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98ACD72A-D1DA-4523-BAB8-E6B6B5FDCE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F832B8C6-7019-402A-BE6C-0933E5968B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ABC95DA5-4CAF-45F6-87DD-38ACFC8E5F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71BC1CDE-E4DD-45E6-9C05-8CD8834816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05A616F7-A1EF-4DD5-AA73-56060327D0E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C8A675F-2BAD-4FD6-984A-A385F95C6E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C15C7E4-177D-4E2D-90AF-C6F4C9A8651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4" name="Rechthoek 153">
            <a:hlinkClick r:id="rId8" action="ppaction://hlinksldjump"/>
            <a:extLst>
              <a:ext uri="{FF2B5EF4-FFF2-40B4-BE49-F238E27FC236}">
                <a16:creationId xmlns:a16="http://schemas.microsoft.com/office/drawing/2014/main" id="{9371D597-89D4-4745-B753-F9095788A7A1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93A3890-1802-429F-B8E1-52C486E4C9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56" name="Rechthoek 155">
            <a:hlinkClick r:id="rId8" action="ppaction://hlinksldjump"/>
            <a:extLst>
              <a:ext uri="{FF2B5EF4-FFF2-40B4-BE49-F238E27FC236}">
                <a16:creationId xmlns:a16="http://schemas.microsoft.com/office/drawing/2014/main" id="{AD5FE207-BDF8-4292-850A-92B9FDCEA702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57" name="Rechthoek 156">
            <a:hlinkClick r:id="rId8" action="ppaction://hlinksldjump"/>
            <a:extLst>
              <a:ext uri="{FF2B5EF4-FFF2-40B4-BE49-F238E27FC236}">
                <a16:creationId xmlns:a16="http://schemas.microsoft.com/office/drawing/2014/main" id="{422A1B25-FC82-4A9F-87D2-7D44C1BBBC07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58" name="Rechthoek 157">
            <a:hlinkClick r:id="rId8" action="ppaction://hlinksldjump"/>
            <a:extLst>
              <a:ext uri="{FF2B5EF4-FFF2-40B4-BE49-F238E27FC236}">
                <a16:creationId xmlns:a16="http://schemas.microsoft.com/office/drawing/2014/main" id="{8A3F2864-58E9-4751-BE1B-52236B25ECAA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59" name="Rond diagonale hoek rechthoek 28">
            <a:extLst>
              <a:ext uri="{FF2B5EF4-FFF2-40B4-BE49-F238E27FC236}">
                <a16:creationId xmlns:a16="http://schemas.microsoft.com/office/drawing/2014/main" id="{FEDE5E17-489E-4C7E-A514-699CF7DA87BD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D0E363B6-80E2-4D4B-A449-A834D050EA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61" name="Tekstvak 160">
            <a:extLst>
              <a:ext uri="{FF2B5EF4-FFF2-40B4-BE49-F238E27FC236}">
                <a16:creationId xmlns:a16="http://schemas.microsoft.com/office/drawing/2014/main" id="{2ABB2C7B-B4D6-45F7-ABA4-D096B1EE774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8" name="Tabel 167">
            <a:extLst>
              <a:ext uri="{FF2B5EF4-FFF2-40B4-BE49-F238E27FC236}">
                <a16:creationId xmlns:a16="http://schemas.microsoft.com/office/drawing/2014/main" id="{7DFF81EB-4D9F-4744-B050-79456A3EE8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12246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HB10973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9" name="Rechthoek 168">
            <a:extLst>
              <a:ext uri="{FF2B5EF4-FFF2-40B4-BE49-F238E27FC236}">
                <a16:creationId xmlns:a16="http://schemas.microsoft.com/office/drawing/2014/main" id="{1C78D9FE-3675-4B0D-BA28-0CC2B8150CB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 </a:t>
            </a:r>
          </a:p>
        </p:txBody>
      </p:sp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EE293634-CA10-4797-8625-F2082A6F56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CAA04115-24AF-4BFA-9598-15DF31ACC2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2" name="Afbeelding 171">
            <a:extLst>
              <a:ext uri="{FF2B5EF4-FFF2-40B4-BE49-F238E27FC236}">
                <a16:creationId xmlns:a16="http://schemas.microsoft.com/office/drawing/2014/main" id="{3CF31E2C-5E98-44B6-B7E5-ABEF2A7C59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3" name="Afbeelding 172">
            <a:extLst>
              <a:ext uri="{FF2B5EF4-FFF2-40B4-BE49-F238E27FC236}">
                <a16:creationId xmlns:a16="http://schemas.microsoft.com/office/drawing/2014/main" id="{E88660E9-8D4D-4538-8320-4AB62FF9BC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64" name="Rond diagonale hoek rechthoek 17">
            <a:extLst>
              <a:ext uri="{FF2B5EF4-FFF2-40B4-BE49-F238E27FC236}">
                <a16:creationId xmlns:a16="http://schemas.microsoft.com/office/drawing/2014/main" id="{48C3DA0D-1866-4345-B1BD-1011CD0A45C8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65" name="Tekstvak 164">
            <a:extLst>
              <a:ext uri="{FF2B5EF4-FFF2-40B4-BE49-F238E27FC236}">
                <a16:creationId xmlns:a16="http://schemas.microsoft.com/office/drawing/2014/main" id="{D3528B2B-7C4A-4CB4-9920-2C29D5F20F8B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66" name="Tekstvak 165">
            <a:extLst>
              <a:ext uri="{FF2B5EF4-FFF2-40B4-BE49-F238E27FC236}">
                <a16:creationId xmlns:a16="http://schemas.microsoft.com/office/drawing/2014/main" id="{9065446E-C00A-40A9-8BC7-1FD20EBB3039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67" name="Tekstvak 166">
            <a:extLst>
              <a:ext uri="{FF2B5EF4-FFF2-40B4-BE49-F238E27FC236}">
                <a16:creationId xmlns:a16="http://schemas.microsoft.com/office/drawing/2014/main" id="{26CE7F9C-1C6E-460C-9FD2-5A2BA425D61B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96D7A64B-977A-4FFA-B0E2-B7CAB5DB10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9557CC91-1509-4137-A3BC-58BC3942CD0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546091735"/>
      </p:ext>
    </p:extLst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7F15C40E-702A-4873-AB19-C0367707E0B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D21571F3-FBA6-4B51-9B09-5354F3AAA60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4669361-06CC-4F4E-9770-7D0AF6AF2E8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82CD801-A984-4688-82C5-FCAD91CF1840}"/>
              </a:ext>
            </a:extLst>
          </p:cNvPr>
          <p:cNvSpPr txBox="1"/>
          <p:nvPr/>
        </p:nvSpPr>
        <p:spPr>
          <a:xfrm>
            <a:off x="3077285" y="3124800"/>
            <a:ext cx="5665260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Tel uw distributie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3 in de schoppen en 3 in de klaveren.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Dan heeft u 17 punt.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Heeft uw partner 12 punten, dan is dat vermoedelijk te weinig voor een slem.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een …. daar heeft u altijd </a:t>
            </a:r>
            <a:r>
              <a:rPr lang="nl-NL">
                <a:solidFill>
                  <a:schemeClr val="bg1"/>
                </a:solidFill>
              </a:rPr>
              <a:t>voldoende punten voor.</a:t>
            </a:r>
            <a:endParaRPr lang="nl-NL" dirty="0">
              <a:solidFill>
                <a:schemeClr val="bg1"/>
              </a:solidFill>
            </a:endParaRP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CAF86E4C-38FD-4AE9-8305-2731BBA78B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56388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HB10973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DE03E81F-EB15-4281-9A88-EB83CC7DE2F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DB34F65-C17F-4242-B747-574C001CD9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E04EF3F8-BBD9-47AD-8614-F35F16780D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CE173389-95EE-4582-9847-659C32196B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B2C3D873-7A71-4CE4-89AE-4CD63EBE35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7F9C9B00-A440-4388-99EA-EAAFD8543628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B09B4899-D1EF-4C74-826B-628528F21FC4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54F7E37-15B4-4072-A5FA-FB8CA877BE72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A23D7063-1316-4C09-B7DB-9AB966498C22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46225F3E-3666-49B2-9BBC-6573F7C5E9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F684218A-CAED-4782-871D-F77944569EA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04546942"/>
      </p:ext>
    </p:extLst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CC58FD3-979F-4D85-95C3-CC00F5A09FD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E3CDDA27-7F44-46F7-BE6C-DE71B0F3D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A6EBCDD6-3CB5-4700-B991-BE1789290CF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C8E7621-08EB-4FC6-A86D-D720C3151917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Precies. Reken u niet rijker dan dat u daadwerkelijk bent.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Geef uw partner schoppen aas, vrouw en 12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Dan wordt slem toch een uitdaging. Vindt u niet?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4D1F902-E4FB-490E-B769-4A27CB8CF1AB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4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B776B567-881B-4212-B2B9-D83F54DA5B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56388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HB10973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BE3A5107-12BF-4419-A1AA-2D36820B55F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E82208D8-7E6A-40E2-A25C-35E5CE2D6B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E8C10369-0847-4C0A-887D-E74453FAEE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1948F59C-4742-433D-8692-03098D4B78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1951F4C4-B390-43D7-B4A5-5D107632E8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591EA5C7-F8CC-40BF-BA00-CA1C049A240B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85C24E0F-3F8E-4193-A202-4B73787F2681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B001E88E-DCFD-4FB2-8B22-8278F11D3DC7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80A265C3-47DB-4EDA-BCB9-72CEE89ECC9E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FCDED8A5-7A9C-44AC-B1DE-CB49454EFE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F0D73AEC-6B38-41B8-A44B-BFE6BF83A0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6F3F9456-B5E7-4033-AB84-9CC900AB43A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09108082"/>
      </p:ext>
    </p:extLst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47F75AEA-10C6-44EE-AC44-BC600F61B231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5EC15B5C-9A7E-48FB-AFF0-31549F9F2ED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7CA1777A-6DD5-496A-A226-71DC92D4BFA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B82CC9CB-150F-4E43-8F7B-6BFC0C86DD62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B2AA4B4E-9B93-45C0-9649-08B3F064F18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993C4D85-69CB-4742-B076-3633DC10309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F2FEB1A-8756-4CC3-9872-940C419512B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DE2F3677-6FD9-4F49-A4B7-F9ECFA3CD181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9B27EAD7-E2AD-4578-B279-A45577A342D6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336F7AB4-4AF7-44CB-AEF4-9F4F8B63B44C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481E1B2-F4E9-4F23-999D-266168F24A69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611A4306-949F-4C17-88C6-AC338BC152AE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87F7FDCB-E531-4CDD-BB70-AF23494825B1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0E4101EF-56E3-42AA-AF93-C70715E35A7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5BA32669-B82C-4483-A55D-E703EB9AA35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5B58494A-64C3-4918-A3D5-44EFAFFE1A57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BBEBFAB5-1C72-494A-A6DF-D8306CB05604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993FA4D5-1A6C-40B8-84E5-9CF14AEC9CAE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F27D2A05-F40F-4A46-80B5-461CA7CD3F7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DF654BF7-BA53-449B-88AF-90BBD6C00F39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CC05997F-ED19-4C61-AF60-82763A38C6C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A43B0652-4302-4667-8665-EF0F10CB2C1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B0360D16-66BE-4744-B543-B9AA463D95B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BC29923A-F9A7-4282-8496-BFE6C82496F5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481343C8-AE87-44CB-8D78-0268B8CC4A37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40E1FB2B-CE53-47DF-8CA2-B8D58904E954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278F3B19-E906-4AA7-92AE-219352F46868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40AE4B42-A296-41B2-8AEF-2D49F23869B3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E2B85BC-5F8B-4AE6-B334-5623553654F0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51610D18-1D2A-4F9F-83CB-90D1773B2456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9464D430-DAD8-47D9-9AB0-8DA6CD8549D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C4AAD3B6-74BA-4343-AD39-537BF4CD57CA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937020A-FA35-4290-8AB3-ACCC2517B326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A6669834-A94C-4A27-98D8-93FE25BA249E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04950693-FE66-4533-A5CF-39D6C5F6695C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0" action="ppaction://hlinksldjump"/>
            <a:extLst>
              <a:ext uri="{FF2B5EF4-FFF2-40B4-BE49-F238E27FC236}">
                <a16:creationId xmlns:a16="http://schemas.microsoft.com/office/drawing/2014/main" id="{3B17FF21-2640-4AD9-910C-2FE65764E4C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8349764D-1405-44F7-BDB5-6C51EF5C6B0A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44797A87-C129-4BBD-9482-255363589F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4B189517-0977-4D47-8AC0-1A11CB71E3A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9EA2AF58-4417-4D0A-96DF-4EE9BB6DFF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E1FBAF5-822A-4FD5-A044-65B5834689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37BF4DB-1D6A-4983-9D89-1A091C41837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50D07766-05A7-4D27-A22E-18DA73FB9E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0" action="ppaction://hlinksldjump"/>
            <a:extLst>
              <a:ext uri="{FF2B5EF4-FFF2-40B4-BE49-F238E27FC236}">
                <a16:creationId xmlns:a16="http://schemas.microsoft.com/office/drawing/2014/main" id="{AE9E4BF4-F935-4B6D-B5AD-2DE40F52DF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5A9EF45A-1380-41E6-88D1-5F8EB64BE27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D03555AC-F712-4E97-93BC-D590B61DC4B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23DF39B5-0029-4704-9568-6269BF7C2F9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FEBD7D94-8572-42EB-A6FA-CD99AD582F2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EF180818-B84A-4F2A-B1EB-8C23B2B073A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9DA63EAE-42F1-44E3-8986-28F8C5271E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25945923-5386-43F0-8088-8F269E479E3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5AE118F3-50AD-47A4-B6D6-2D22FA33E9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066B754B-1DAE-4754-9A92-F79CCE4B30A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E4A6B98E-960A-405E-A406-ECE08C668E1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BCD3C2BE-E9AE-42DB-80D7-354CC18949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6DF92F0D-F54F-41A5-A9DC-46C3330E178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7D49F89-9368-4924-A025-28B3319D9E7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2DD49366-F3E7-4207-B594-5B46C73984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5AEA453-FFBF-4D80-B719-E582CA6135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750FA9D-5FB6-412A-8FF4-44D7DE719FB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DF604920-B75B-4AED-9C91-EE91A9DE0F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DBE40F7C-CBB0-4CF0-B4C7-3A9AF206C1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4E75BA6-4865-4B17-8DAA-34EC1E52E7A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CE05C9C0-D1F1-466F-90B6-820E0B02BB86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F14A859-538A-4CAD-8BE9-51DFACD82D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ABDBAF3C-61A7-4CEA-B67B-7FF2AAB4C99E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C9145F7-A42A-4122-9DEF-A6CB7A023293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45FC446C-6D96-4428-BC3A-D2CD0E21F1E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B3982E07-C071-4156-BFA2-5B8C18D1B62F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5C40A55B-7B1C-4BE7-B616-0B24F9F07E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E7A0B5B5-86FD-4DDD-908F-0CB0690E6A51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3778A2EF-4751-4597-970C-7BD7010AF9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2605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4968FB67-AECD-43E1-87BE-C93AE2F83DA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FF9372A9-4256-42A1-9F7A-49394D9010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D05104FB-4126-4C66-91E4-15C7EC8A38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4429FB67-6A05-449A-810C-65337A0C5CD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FFBCE539-C9B5-4F18-985F-1854E2F3B1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D23D2B3C-1479-41B9-AEAF-E734EBF92EEA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5CF3FEE8-E682-4AFE-B41F-0FB6AC26180D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DB2B3ADE-7B09-47C2-8400-2E7F24F71057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64" name="Tekstvak 163">
            <a:extLst>
              <a:ext uri="{FF2B5EF4-FFF2-40B4-BE49-F238E27FC236}">
                <a16:creationId xmlns:a16="http://schemas.microsoft.com/office/drawing/2014/main" id="{0823CABA-F0EF-4679-BD61-71F97AFCAED7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956679D9-DFB2-477D-9A97-F264560D80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3404E913-C9E9-4852-A5FB-18D70E1A074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342736363"/>
      </p:ext>
    </p:extLst>
  </p:cSld>
  <p:clrMapOvr>
    <a:masterClrMapping/>
  </p:clrMapOvr>
  <p:transition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491085E-1997-4844-9A6D-726A910D585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4E6F2CE7-A550-41E8-B5A6-F89A22046D6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258C4D49-949E-48ED-AA94-16FD57B2D5D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2281F229-AFB0-4AA4-AD9D-B68DFF3CEBAB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Lekker veel punten. Een slem misschien?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veel punten wil niet zeggen, dat wij afwijken van ons biedsysteem. Van twee 4-kaarten bieden wij altijd de 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2EABB772-D70B-49E9-80AE-BB2CC2134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00581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F744DCAF-4660-4A1D-96EA-B54C42EA35B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C9D1D4B-59EF-4629-A1C8-61FBCB957D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96507619-BCB4-4F5A-9214-3694FA0ADE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362335A4-993E-44D0-B352-603F0778EA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FCA6845B-F817-4D18-B908-82ACD92F32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1341AD23-1812-40A3-BA69-95F381501AF6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B7F81FF-C48A-47A0-B664-1CBFF836263A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9F139A1-C016-4CAF-869E-BA0E44FE5C61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7621FB1E-96A8-4AD9-9181-2319D80D0826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3CC20D14-F781-428F-B442-7556F5FDBB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A0E04F6F-BCF1-4A63-8F5E-F1887A95D6A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93177394"/>
      </p:ext>
    </p:extLst>
  </p:cSld>
  <p:clrMapOvr>
    <a:masterClrMapping/>
  </p:clrMapOvr>
  <p:transition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EB1F859-72AA-42ED-B9B2-1C5E2C0F8D4F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27C6C33A-6B96-4B72-9F4F-A720644D5DAC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8B9159C4-8FED-4424-89D3-197546D6F87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467BD93-7C5E-49AF-8051-0B7E5BB9F3DF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veel punten, moet je zuinig omgaan met je biedruimte. Je weet maar nooit wanneer je die ruimte nodig hebt.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F789CAC2-0E70-4698-A45B-41F00168EE7A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B3AF021E-CF21-42D7-91E3-04E3F5038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00581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08C8EA3F-38C3-427B-A511-4D4DD397CA5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16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3268FFA2-330A-4F3F-8914-C2886AF53D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0BC8BDA-C874-409C-9EA7-8BB48CBF1F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C1BDCBAF-B4AE-4A9E-9E9A-8D31B57352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DE1D47E2-4333-4F0A-9811-D4B1068248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6136AAD7-DF78-426F-814E-BDBB0123B260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10041BC4-525E-4006-B4D0-9E9FF89FD4FA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409EBFB-C16B-41B0-90A0-17024EA8F938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6761B060-941B-421F-9F2D-EE8C0956CA23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06108986-78A5-4569-8F5B-3A6C7C89A42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A931364A-7348-4AB1-9353-E4CCFC67FB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5CAEE6A6-80CF-462A-A3D4-C5F48128EE5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799122575"/>
      </p:ext>
    </p:extLst>
  </p:cSld>
  <p:clrMapOvr>
    <a:masterClrMapping/>
  </p:clrMapOvr>
  <p:transition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050B27BF-A666-4023-A0FC-EFC2823EB76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12F94740-4E8D-4E71-BAC6-DD67F02ACF6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39449B4F-6B49-4A02-92F8-9EDD7C7A23CE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3AAFD020-4076-4691-A3C6-1BF6D8BFC71D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6BAA68BE-1CAB-45BF-A9EE-2FB11FF34AC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72B33D8-5332-4E76-914C-93AE04F9C401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BCE90E1-5DA1-4097-850A-DC372180C42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6803617-0A89-415F-85DE-D906BFA1E495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F93F6F88-2A64-4C9F-B889-72E4B612616A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86901AB5-A0C9-4801-B946-6EE35DB4EBB3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71B35D11-23F8-4BE8-9AD0-47A6BCEE0D5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A1D877E4-339A-4535-AFC9-8A5EA7694B1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A9BE73C4-DEB9-4A95-BB16-E51F1B95A82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FBD386D4-3A44-4CE5-84B3-5C8090D08331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1F7C358A-F77B-47D9-9D64-2B0411F4D12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50ABAB5E-E177-4D56-88FD-3D3A89C617A0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EF9F9964-D50E-42AC-BE85-DB1FE26DBF8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EF720EED-EB7F-4F13-8F16-8E425F196096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00E28819-B477-451A-AB86-F2406E5FB8CC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AE243869-9D26-4782-A1D3-99C367AEB72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7ABB167D-F726-4B2D-ABF3-DD0963ADF4F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0" action="ppaction://hlinksldjump"/>
            <a:extLst>
              <a:ext uri="{FF2B5EF4-FFF2-40B4-BE49-F238E27FC236}">
                <a16:creationId xmlns:a16="http://schemas.microsoft.com/office/drawing/2014/main" id="{F7849AD3-A33E-413B-BCD3-BB60B7A6202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54C8C95C-E1B7-4B0C-A2A4-EB376EF17D86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B7DD6FEC-CE1D-4B85-B6D0-CB577403ED93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0C16942B-2EE5-4CA6-B69A-2481D5A98E4D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834AE002-BFA5-4BC4-9042-569C15D974C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D24C22F8-ABAE-4BDD-A979-1B0439FA4355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32BAB79-11F6-49D1-95A8-8A3283FB2652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FFEAA2B9-61F6-48E3-9214-A66C17B2AF3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9FEDAB94-1343-43FE-8CBB-308D29CE6518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F6116499-475F-40A6-884A-EB3E8DBB27FF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65E0EB65-884D-4EB9-B1F8-904DA3B6819E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8DC52831-EF08-4BEA-B54C-C1ED83773B81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1B7F2FEC-FCC2-4DE3-BB7B-C29E97D812E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345EC75C-75F9-4411-BAE3-2AB12D7794BB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3A68D3B3-92EC-45EF-B785-143DE7936410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4AE29F76-452E-4077-A74A-55E2C79F66E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8BA1B32E-51D6-469A-8C14-EA62242153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F9811479-B3A6-4A67-ACF2-A841B84229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0C286B8B-096C-46FF-82C8-CE97796E05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4C66AC7A-F56E-4487-AAF4-3D55FC952B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7CB86DD1-1088-45E0-A472-BE589C75D2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758CB4B3-2ED9-4AF6-86A5-53689D6189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D8D70D6B-F30C-482E-A12A-614D58431D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780108EE-2228-4956-92B1-8C94C8DF080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4E00DC89-C965-4CFB-9BFA-83FC2F2E3D9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A99A120C-C89F-4048-839E-2CD8DF1FD6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7E60232-3D99-4131-87B3-94C5C94E294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17C252B3-2BFD-4B67-B300-57A25B2608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2D7980C-07B8-44A7-A76C-9B569DF7BF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0" action="ppaction://hlinksldjump"/>
            <a:extLst>
              <a:ext uri="{FF2B5EF4-FFF2-40B4-BE49-F238E27FC236}">
                <a16:creationId xmlns:a16="http://schemas.microsoft.com/office/drawing/2014/main" id="{8F813189-EF4B-41C9-A866-3182F40368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326A901-7075-41D8-BE9F-3F478FC06E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255683A1-F1D9-4F43-849F-E99699FB507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76073D6-F01F-41EF-AADD-082DC3052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C5EC7DD6-1E6E-45BD-987D-A07C5A8E12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147FB16D-8CE7-4A14-B635-A5E49BD8DF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A920CE24-F6FF-4234-9E9D-CB950A6566D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8DC6B873-702F-4066-8D63-BCA1C225FE7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4071CD0-7359-4E77-A8C3-175D830292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8BCD3853-44B8-49BB-8179-B039D5B0F47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31D7B69D-D50F-4B49-A6FD-133CE53F34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001EA327-AB4C-46B9-95AE-A509FF83A70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91F8EAE-0F13-495F-8BA1-A7E60AC395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DF20E181-6B19-4E8D-9A8B-EFB6181BD83B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3DC18DDD-5D3F-4311-8A8E-986DE7DE07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1E3AE84D-089B-4FD2-9EF9-5E571C5CE29F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E2E12E97-C663-4D02-9868-949EBC506E6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7AA9B2DB-96A3-41BE-BFB6-CC8E5315E0E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73209474-1965-46AF-AD83-B4B5BF174EBC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24D4F130-2AD5-4A42-85BE-C43ABC9ABE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DDA2C2D2-956D-47EB-94F1-027CDACF55B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4E52870D-9B51-4BA0-8F7A-41971054C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47146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A1096532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A1DA266C-0B83-4650-88C9-519C9A9AE00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64D3AB6-DE85-4B88-9F7A-F98237F046A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EE98F26B-A3BA-4572-A297-4F1D9D413D6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FCFAF1B2-2B36-41BA-B124-3955B8BB4F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85C401C1-4417-4F87-B89C-8BCB60218E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27AAB60C-3C10-4A28-81C6-55CC95AE6A0D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3C89FB2A-B9FB-476F-83F7-32492A587373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09534952-FA54-4F86-9ABD-F0E8D281BFA4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64" name="Tekstvak 163">
            <a:extLst>
              <a:ext uri="{FF2B5EF4-FFF2-40B4-BE49-F238E27FC236}">
                <a16:creationId xmlns:a16="http://schemas.microsoft.com/office/drawing/2014/main" id="{DE6969BC-C4C8-4102-927E-B660667BC324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F9D3ADAF-9EA3-4FDB-B351-9821115947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1A8DA7D0-E3F3-44F8-9266-26CE679692C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903247578"/>
      </p:ext>
    </p:extLst>
  </p:cSld>
  <p:clrMapOvr>
    <a:masterClrMapping/>
  </p:clrMapOvr>
  <p:transition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3FFD7A33-C2F5-40B5-95F2-354A96C79462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F8C2537A-E5FE-466B-8E3D-861D30DB3D1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A2E7BDA-F8CF-4502-8389-9DE4D0A23C0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8201857-DCAB-4E32-8329-813C5167F70E}"/>
              </a:ext>
            </a:extLst>
          </p:cNvPr>
          <p:cNvSpPr txBox="1"/>
          <p:nvPr/>
        </p:nvSpPr>
        <p:spPr>
          <a:xfrm>
            <a:off x="3077285" y="31248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Niet op avontuur met de harten. U heeft een schoppen fit.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Tel u distributie punten en u weet wat u moet bieden.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71D179F0-1B65-433D-8C13-0D61419D16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903677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A1096532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C5CF3A93-D984-4EA4-B40E-0F5127CDDFE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3024D1A-6DF7-4F7F-8005-CD9C7B2CB7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9A53D4E5-137C-4675-89D8-34CD3D286E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2BF56A3D-F95E-45E4-A7BE-74F3F2210F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9338C3A1-2169-4652-BB5A-FDF2D4C623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2A77F248-B507-4218-8396-63A119AD2B00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90A06F8-A58D-4781-B641-87CEEBB965B9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E055176C-5917-44BD-827A-C9CA5D8B5B33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D7D8CF4-F4D1-4437-88E6-9DE2806CED91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36C64639-816D-48AD-96CB-29018FAE6D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60771B3F-2877-4A1A-9DD1-4C818C67912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679876719"/>
      </p:ext>
    </p:extLst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Rond diagonale hoek rechthoek 28">
            <a:extLst>
              <a:ext uri="{FF2B5EF4-FFF2-40B4-BE49-F238E27FC236}">
                <a16:creationId xmlns:a16="http://schemas.microsoft.com/office/drawing/2014/main" id="{FB2D56BB-7D57-4E29-BE02-D8FE127A6729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sp>
        <p:nvSpPr>
          <p:cNvPr id="23" name="Rond diagonale hoek rechthoek 28">
            <a:extLst>
              <a:ext uri="{FF2B5EF4-FFF2-40B4-BE49-F238E27FC236}">
                <a16:creationId xmlns:a16="http://schemas.microsoft.com/office/drawing/2014/main" id="{510493FC-F63B-49ED-8BE1-3A5DE8A6AEB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269E93AE-55D7-44C6-8CB0-B4BAD2BFD11A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uw 13 punten en 2 distributie punten heeft u 15 punten. Samen met uw partner meer dan voldoende voor de manche. Mooi geboden.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BE7A5A14-3816-4AC1-B51E-B7C27943172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613FBB9-C9F1-4518-9121-8D04DAFA161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4 </a:t>
            </a:r>
          </a:p>
        </p:txBody>
      </p:sp>
      <p:sp>
        <p:nvSpPr>
          <p:cNvPr id="19" name="Rond diagonale hoek rechthoek 17">
            <a:extLst>
              <a:ext uri="{FF2B5EF4-FFF2-40B4-BE49-F238E27FC236}">
                <a16:creationId xmlns:a16="http://schemas.microsoft.com/office/drawing/2014/main" id="{5D464331-B238-4A74-918F-2D254938DA43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466FE0B1-F90F-44C6-ADF4-112D2C1CE5A5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08B17E15-BDBE-4BE2-A90A-624AB029046B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84A511AA-C3EA-4BC1-A067-64DF3B5FDD32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448EC227-D93C-43FE-BF83-E011C731D4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4E837C44-E19E-468E-B1FA-1C4193B3A2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40899" y="3200675"/>
            <a:ext cx="213378" cy="213378"/>
          </a:xfrm>
          <a:prstGeom prst="rect">
            <a:avLst/>
          </a:prstGeom>
        </p:spPr>
      </p:pic>
      <p:graphicFrame>
        <p:nvGraphicFramePr>
          <p:cNvPr id="29" name="Tabel 28">
            <a:extLst>
              <a:ext uri="{FF2B5EF4-FFF2-40B4-BE49-F238E27FC236}">
                <a16:creationId xmlns:a16="http://schemas.microsoft.com/office/drawing/2014/main" id="{18FBE1C6-8F24-4A9E-A7C0-9F34B0EE24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91673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r>
                        <a:rPr lang="nl-NL" sz="1600" dirty="0"/>
                        <a:t>-</a:t>
                      </a:r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HVB985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0" name="Rechthoek 29">
            <a:extLst>
              <a:ext uri="{FF2B5EF4-FFF2-40B4-BE49-F238E27FC236}">
                <a16:creationId xmlns:a16="http://schemas.microsoft.com/office/drawing/2014/main" id="{8D8F5E5D-C953-487F-9976-C01D57D90AA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 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CFFA7DF8-B432-4CA6-AF18-40458127BC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5CC609F9-6916-438D-ABFF-C703C31B7B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CEA76F36-2173-4F0E-B70C-7EFA72A3BF8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33D13970-1402-4955-8012-D14CFF222B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82943"/>
            <a:ext cx="213378" cy="213378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1E2EF0A7-3B27-43A0-849F-18D7E5CFBAE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5EE896B-D59C-4D20-9B08-4B1765E24AB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D1E4B01-33B7-43DB-9A6F-C87F93C64F15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77781BC-13A5-4DEB-ADAC-B0CB7C7811F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1703FDE-E774-4326-8611-20EE88A23325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10 echte en 3 distributie punten heeft u een opening.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met twee openingen bieden wij de manche. Mooi.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1CC6420-0CDA-4767-A1EB-4674CD8B203B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4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3ED807A1-44AE-4FAE-8C7C-53151248D3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903677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A1096532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046E8587-1625-47C5-A60A-3E9A7215460C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91BCE33-AC11-458E-B477-BCE841E20C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E78C0405-D149-45F2-B5F5-825453F467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8270B778-9711-49A6-9B00-D87AAE2211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04BCCDBF-9B42-46FF-A428-1221D14560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82D5FAC8-5469-4D15-BC68-748873A6739E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9551DF2-DD79-43B4-B22E-91AD7E361CA2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285C195-E85F-4ECC-97D3-EEF5F4705482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93E0C5E-9744-4B57-A6EE-045DA7534B00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1DE2148E-0B6F-4B50-818C-DEBEABF58E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pic>
        <p:nvPicPr>
          <p:cNvPr id="41" name="Afbeelding 40">
            <a:extLst>
              <a:ext uri="{FF2B5EF4-FFF2-40B4-BE49-F238E27FC236}">
                <a16:creationId xmlns:a16="http://schemas.microsoft.com/office/drawing/2014/main" id="{7FA8601D-A1C2-4C61-B792-DB5C6E3557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CCA7494D-FC1E-42DC-BCE6-FF058CC319D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327001604"/>
      </p:ext>
    </p:extLst>
  </p:cSld>
  <p:clrMapOvr>
    <a:masterClrMapping/>
  </p:clrMapOvr>
  <p:transition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43" name="Rechthoek 242">
            <a:hlinkClick r:id="rId8" action="ppaction://hlinksldjump"/>
            <a:extLst>
              <a:ext uri="{FF2B5EF4-FFF2-40B4-BE49-F238E27FC236}">
                <a16:creationId xmlns:a16="http://schemas.microsoft.com/office/drawing/2014/main" id="{F2E7E6FD-30C1-44AC-86C9-E25400AE7F9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244" name="Rechthoek 243">
            <a:hlinkClick r:id="rId8" action="ppaction://hlinksldjump"/>
            <a:extLst>
              <a:ext uri="{FF2B5EF4-FFF2-40B4-BE49-F238E27FC236}">
                <a16:creationId xmlns:a16="http://schemas.microsoft.com/office/drawing/2014/main" id="{A3DC2750-2B74-4603-AB71-20269821BD9E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45" name="Rechthoek 244">
            <a:hlinkClick r:id="rId8" action="ppaction://hlinksldjump"/>
            <a:extLst>
              <a:ext uri="{FF2B5EF4-FFF2-40B4-BE49-F238E27FC236}">
                <a16:creationId xmlns:a16="http://schemas.microsoft.com/office/drawing/2014/main" id="{6E6C20B5-7849-48DE-8004-476EC58F33D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46" name="Rechthoek 245">
            <a:hlinkClick r:id="rId9" action="ppaction://hlinksldjump"/>
            <a:extLst>
              <a:ext uri="{FF2B5EF4-FFF2-40B4-BE49-F238E27FC236}">
                <a16:creationId xmlns:a16="http://schemas.microsoft.com/office/drawing/2014/main" id="{6BDA9E87-E2CF-4856-B811-76D48A34C2F3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7" name="Rechthoek 246">
            <a:hlinkClick r:id="rId9" action="ppaction://hlinksldjump"/>
            <a:extLst>
              <a:ext uri="{FF2B5EF4-FFF2-40B4-BE49-F238E27FC236}">
                <a16:creationId xmlns:a16="http://schemas.microsoft.com/office/drawing/2014/main" id="{901E0B77-9E19-4D54-9043-CCD32C123D5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8" name="Rechthoek 247">
            <a:hlinkClick r:id="rId8" action="ppaction://hlinksldjump"/>
            <a:extLst>
              <a:ext uri="{FF2B5EF4-FFF2-40B4-BE49-F238E27FC236}">
                <a16:creationId xmlns:a16="http://schemas.microsoft.com/office/drawing/2014/main" id="{C1044FF0-89C4-40F3-BDA5-A89C9104945F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9" name="Rechthoek 24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225AF1F-108C-4023-8F08-4E4FC7AB099A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50" name="Rechthoek 249">
            <a:hlinkClick r:id="rId8" action="ppaction://hlinksldjump"/>
            <a:extLst>
              <a:ext uri="{FF2B5EF4-FFF2-40B4-BE49-F238E27FC236}">
                <a16:creationId xmlns:a16="http://schemas.microsoft.com/office/drawing/2014/main" id="{E4021DCA-4A16-4A0B-A99C-51F7CB01C30A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51" name="Rechthoek 250">
            <a:hlinkClick r:id="rId8" action="ppaction://hlinksldjump"/>
            <a:extLst>
              <a:ext uri="{FF2B5EF4-FFF2-40B4-BE49-F238E27FC236}">
                <a16:creationId xmlns:a16="http://schemas.microsoft.com/office/drawing/2014/main" id="{4CBA7023-57C6-4F2C-939F-BC44E4A2B7BC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52" name="Rechthoek 251">
            <a:hlinkClick r:id="rId8" action="ppaction://hlinksldjump"/>
            <a:extLst>
              <a:ext uri="{FF2B5EF4-FFF2-40B4-BE49-F238E27FC236}">
                <a16:creationId xmlns:a16="http://schemas.microsoft.com/office/drawing/2014/main" id="{901FC642-602B-4F1B-ADFD-39D2E127761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3" name="Rechthoek 252">
            <a:hlinkClick r:id="rId8" action="ppaction://hlinksldjump"/>
            <a:extLst>
              <a:ext uri="{FF2B5EF4-FFF2-40B4-BE49-F238E27FC236}">
                <a16:creationId xmlns:a16="http://schemas.microsoft.com/office/drawing/2014/main" id="{6D7D6C1A-56B1-4EF1-A5BB-F38E49E9C0EE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54" name="Rechthoek 253">
            <a:hlinkClick r:id="rId8" action="ppaction://hlinksldjump"/>
            <a:extLst>
              <a:ext uri="{FF2B5EF4-FFF2-40B4-BE49-F238E27FC236}">
                <a16:creationId xmlns:a16="http://schemas.microsoft.com/office/drawing/2014/main" id="{A19B2E86-185F-462C-AA8E-AB2B5397FCBF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55" name="Rechthoek 254">
            <a:hlinkClick r:id="rId10" action="ppaction://hlinksldjump"/>
            <a:extLst>
              <a:ext uri="{FF2B5EF4-FFF2-40B4-BE49-F238E27FC236}">
                <a16:creationId xmlns:a16="http://schemas.microsoft.com/office/drawing/2014/main" id="{60F3A090-5F72-44F0-B5E6-99590EC56B89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256" name="Rechthoek 255">
            <a:hlinkClick r:id="rId8" action="ppaction://hlinksldjump"/>
            <a:extLst>
              <a:ext uri="{FF2B5EF4-FFF2-40B4-BE49-F238E27FC236}">
                <a16:creationId xmlns:a16="http://schemas.microsoft.com/office/drawing/2014/main" id="{974B867F-79FB-4337-A115-D7F40CF0CCAD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257" name="Rechthoek 256">
            <a:hlinkClick r:id="rId8" action="ppaction://hlinksldjump"/>
            <a:extLst>
              <a:ext uri="{FF2B5EF4-FFF2-40B4-BE49-F238E27FC236}">
                <a16:creationId xmlns:a16="http://schemas.microsoft.com/office/drawing/2014/main" id="{01EFD187-74D1-41DF-AEE0-55C9BCB80D22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58" name="Rechthoek 257">
            <a:hlinkClick r:id="rId8" action="ppaction://hlinksldjump"/>
            <a:extLst>
              <a:ext uri="{FF2B5EF4-FFF2-40B4-BE49-F238E27FC236}">
                <a16:creationId xmlns:a16="http://schemas.microsoft.com/office/drawing/2014/main" id="{57AD2015-D261-4A1E-B839-7909223F3BFE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59" name="Rechthoek 258">
            <a:hlinkClick r:id="rId8" action="ppaction://hlinksldjump"/>
            <a:extLst>
              <a:ext uri="{FF2B5EF4-FFF2-40B4-BE49-F238E27FC236}">
                <a16:creationId xmlns:a16="http://schemas.microsoft.com/office/drawing/2014/main" id="{AA3F1F86-234F-4D89-B477-B88E65B17D0A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0" name="Rechthoek 259">
            <a:hlinkClick r:id="rId8" action="ppaction://hlinksldjump"/>
            <a:extLst>
              <a:ext uri="{FF2B5EF4-FFF2-40B4-BE49-F238E27FC236}">
                <a16:creationId xmlns:a16="http://schemas.microsoft.com/office/drawing/2014/main" id="{0114BFD8-902A-469E-817D-5AFF4BE880B0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261" name="Rechthoek 260">
            <a:hlinkClick r:id="rId8" action="ppaction://hlinksldjump"/>
            <a:extLst>
              <a:ext uri="{FF2B5EF4-FFF2-40B4-BE49-F238E27FC236}">
                <a16:creationId xmlns:a16="http://schemas.microsoft.com/office/drawing/2014/main" id="{B25DC380-64AD-4E19-BA0B-A6190D4D3BEA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262" name="Rechthoek 261">
            <a:hlinkClick r:id="rId8" action="ppaction://hlinksldjump"/>
            <a:extLst>
              <a:ext uri="{FF2B5EF4-FFF2-40B4-BE49-F238E27FC236}">
                <a16:creationId xmlns:a16="http://schemas.microsoft.com/office/drawing/2014/main" id="{F8D5B9FC-798F-4698-ABA7-8220A41CFB2A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3" name="Rechthoek 262">
            <a:hlinkClick r:id="rId8" action="ppaction://hlinksldjump"/>
            <a:extLst>
              <a:ext uri="{FF2B5EF4-FFF2-40B4-BE49-F238E27FC236}">
                <a16:creationId xmlns:a16="http://schemas.microsoft.com/office/drawing/2014/main" id="{B11001D7-8C57-4935-B275-584150BA937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264" name="Rechthoek 263">
            <a:hlinkClick r:id="rId8" action="ppaction://hlinksldjump"/>
            <a:extLst>
              <a:ext uri="{FF2B5EF4-FFF2-40B4-BE49-F238E27FC236}">
                <a16:creationId xmlns:a16="http://schemas.microsoft.com/office/drawing/2014/main" id="{5EEC35AA-7BAB-4977-9D4F-2CC0B1244E2A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265" name="Rechthoek 264">
            <a:hlinkClick r:id="rId8" action="ppaction://hlinksldjump"/>
            <a:extLst>
              <a:ext uri="{FF2B5EF4-FFF2-40B4-BE49-F238E27FC236}">
                <a16:creationId xmlns:a16="http://schemas.microsoft.com/office/drawing/2014/main" id="{B755BF71-0BF0-4D9E-92A1-04A7453D7D3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66" name="Rechthoek 265">
            <a:hlinkClick r:id="rId8" action="ppaction://hlinksldjump"/>
            <a:extLst>
              <a:ext uri="{FF2B5EF4-FFF2-40B4-BE49-F238E27FC236}">
                <a16:creationId xmlns:a16="http://schemas.microsoft.com/office/drawing/2014/main" id="{5F710D80-94DE-454D-B976-BF713A7ABF2D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67" name="Rechthoek 266">
            <a:hlinkClick r:id="rId8" action="ppaction://hlinksldjump"/>
            <a:extLst>
              <a:ext uri="{FF2B5EF4-FFF2-40B4-BE49-F238E27FC236}">
                <a16:creationId xmlns:a16="http://schemas.microsoft.com/office/drawing/2014/main" id="{9822F61B-55ED-4C14-BD83-D6221B7605C5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8" name="Rechthoek 267">
            <a:hlinkClick r:id="rId8" action="ppaction://hlinksldjump"/>
            <a:extLst>
              <a:ext uri="{FF2B5EF4-FFF2-40B4-BE49-F238E27FC236}">
                <a16:creationId xmlns:a16="http://schemas.microsoft.com/office/drawing/2014/main" id="{743EEBB4-889C-4DFB-B7B7-E660EAFA425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9" name="Rechthoek 268">
            <a:hlinkClick r:id="rId8" action="ppaction://hlinksldjump"/>
            <a:extLst>
              <a:ext uri="{FF2B5EF4-FFF2-40B4-BE49-F238E27FC236}">
                <a16:creationId xmlns:a16="http://schemas.microsoft.com/office/drawing/2014/main" id="{EC17F674-CB3A-4613-8989-BE8DAB43EB0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270" name="Rechthoek 269">
            <a:hlinkClick r:id="rId8" action="ppaction://hlinksldjump"/>
            <a:extLst>
              <a:ext uri="{FF2B5EF4-FFF2-40B4-BE49-F238E27FC236}">
                <a16:creationId xmlns:a16="http://schemas.microsoft.com/office/drawing/2014/main" id="{7DE00D57-E96F-45E5-9B22-C1265AC018A6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71" name="Rechthoek 270">
            <a:hlinkClick r:id="rId8" action="ppaction://hlinksldjump"/>
            <a:extLst>
              <a:ext uri="{FF2B5EF4-FFF2-40B4-BE49-F238E27FC236}">
                <a16:creationId xmlns:a16="http://schemas.microsoft.com/office/drawing/2014/main" id="{0E3536AD-09FC-437B-8BD2-D79E18BB857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2" name="Rechthoek 271">
            <a:hlinkClick r:id="rId8" action="ppaction://hlinksldjump"/>
            <a:extLst>
              <a:ext uri="{FF2B5EF4-FFF2-40B4-BE49-F238E27FC236}">
                <a16:creationId xmlns:a16="http://schemas.microsoft.com/office/drawing/2014/main" id="{82CA45DC-69B4-4875-B6D8-3A442F1D6F33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3" name="Rechthoek 272">
            <a:hlinkClick r:id="rId8" action="ppaction://hlinksldjump"/>
            <a:extLst>
              <a:ext uri="{FF2B5EF4-FFF2-40B4-BE49-F238E27FC236}">
                <a16:creationId xmlns:a16="http://schemas.microsoft.com/office/drawing/2014/main" id="{F8624FEB-40A6-4EEF-9341-DAE41B04BAD2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274" name="Rechthoek 273">
            <a:hlinkClick r:id="rId8" action="ppaction://hlinksldjump"/>
            <a:extLst>
              <a:ext uri="{FF2B5EF4-FFF2-40B4-BE49-F238E27FC236}">
                <a16:creationId xmlns:a16="http://schemas.microsoft.com/office/drawing/2014/main" id="{9692D752-9255-4381-BF4C-C1F7A85FAC2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275" name="Rechthoek 274">
            <a:hlinkClick r:id="rId8" action="ppaction://hlinksldjump"/>
            <a:extLst>
              <a:ext uri="{FF2B5EF4-FFF2-40B4-BE49-F238E27FC236}">
                <a16:creationId xmlns:a16="http://schemas.microsoft.com/office/drawing/2014/main" id="{CB8587EA-7F0F-4088-9ED7-A9511E726114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76" name="Rechthoek 275">
            <a:hlinkClick r:id="rId8" action="ppaction://hlinksldjump"/>
            <a:extLst>
              <a:ext uri="{FF2B5EF4-FFF2-40B4-BE49-F238E27FC236}">
                <a16:creationId xmlns:a16="http://schemas.microsoft.com/office/drawing/2014/main" id="{BC620E50-63A4-4A39-826C-F3ACB53AEA6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277" name="Rechthoek 276">
            <a:hlinkClick r:id="rId8" action="ppaction://hlinksldjump"/>
            <a:extLst>
              <a:ext uri="{FF2B5EF4-FFF2-40B4-BE49-F238E27FC236}">
                <a16:creationId xmlns:a16="http://schemas.microsoft.com/office/drawing/2014/main" id="{3BEB83E9-6B73-49ED-8000-BA7EBABEA636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278" name="Rechthoek 277">
            <a:hlinkClick r:id="rId8" action="ppaction://hlinksldjump"/>
            <a:extLst>
              <a:ext uri="{FF2B5EF4-FFF2-40B4-BE49-F238E27FC236}">
                <a16:creationId xmlns:a16="http://schemas.microsoft.com/office/drawing/2014/main" id="{3581EC4D-923F-4F4B-A800-3FC6B09CB1A4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9" name="Rechthoek 278">
            <a:hlinkClick r:id="rId8" action="ppaction://hlinksldjump"/>
            <a:extLst>
              <a:ext uri="{FF2B5EF4-FFF2-40B4-BE49-F238E27FC236}">
                <a16:creationId xmlns:a16="http://schemas.microsoft.com/office/drawing/2014/main" id="{9D142D3C-85E2-4715-A343-CB95B93D5D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80" name="Afbeelding 279">
            <a:hlinkClick r:id="rId8" action="ppaction://hlinksldjump"/>
            <a:extLst>
              <a:ext uri="{FF2B5EF4-FFF2-40B4-BE49-F238E27FC236}">
                <a16:creationId xmlns:a16="http://schemas.microsoft.com/office/drawing/2014/main" id="{56558E05-E188-40A4-B6E3-DA66018351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281" name="Afbeelding 280">
            <a:hlinkClick r:id="rId8" action="ppaction://hlinksldjump"/>
            <a:extLst>
              <a:ext uri="{FF2B5EF4-FFF2-40B4-BE49-F238E27FC236}">
                <a16:creationId xmlns:a16="http://schemas.microsoft.com/office/drawing/2014/main" id="{12EAD12F-433A-4A63-98DA-DBED6BDE1F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282" name="Afbeelding 281">
            <a:hlinkClick r:id="rId8" action="ppaction://hlinksldjump"/>
            <a:extLst>
              <a:ext uri="{FF2B5EF4-FFF2-40B4-BE49-F238E27FC236}">
                <a16:creationId xmlns:a16="http://schemas.microsoft.com/office/drawing/2014/main" id="{56758D32-5474-442B-ACAB-390128107F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283" name="Afbeelding 282">
            <a:hlinkClick r:id="rId8" action="ppaction://hlinksldjump"/>
            <a:extLst>
              <a:ext uri="{FF2B5EF4-FFF2-40B4-BE49-F238E27FC236}">
                <a16:creationId xmlns:a16="http://schemas.microsoft.com/office/drawing/2014/main" id="{3287D2E9-B5EC-40D2-9223-2190FD8517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284" name="Afbeelding 283">
            <a:hlinkClick r:id="rId8" action="ppaction://hlinksldjump"/>
            <a:extLst>
              <a:ext uri="{FF2B5EF4-FFF2-40B4-BE49-F238E27FC236}">
                <a16:creationId xmlns:a16="http://schemas.microsoft.com/office/drawing/2014/main" id="{21A0C70E-B61B-4F99-9963-288FD1B2D1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285" name="Afbeelding 284">
            <a:hlinkClick r:id="rId8" action="ppaction://hlinksldjump"/>
            <a:extLst>
              <a:ext uri="{FF2B5EF4-FFF2-40B4-BE49-F238E27FC236}">
                <a16:creationId xmlns:a16="http://schemas.microsoft.com/office/drawing/2014/main" id="{F9ECD856-B40F-4539-B028-340FCD5ECF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86" name="Afbeelding 285">
            <a:hlinkClick r:id="rId8" action="ppaction://hlinksldjump"/>
            <a:extLst>
              <a:ext uri="{FF2B5EF4-FFF2-40B4-BE49-F238E27FC236}">
                <a16:creationId xmlns:a16="http://schemas.microsoft.com/office/drawing/2014/main" id="{B5632A6D-22E3-4EB8-BA24-0EDC70138D0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287" name="Afbeelding 286">
            <a:hlinkClick r:id="rId8" action="ppaction://hlinksldjump"/>
            <a:extLst>
              <a:ext uri="{FF2B5EF4-FFF2-40B4-BE49-F238E27FC236}">
                <a16:creationId xmlns:a16="http://schemas.microsoft.com/office/drawing/2014/main" id="{9D5803E5-0A11-4E1D-913C-ED972E8CFF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88" name="Afbeelding 287">
            <a:hlinkClick r:id="rId8" action="ppaction://hlinksldjump"/>
            <a:extLst>
              <a:ext uri="{FF2B5EF4-FFF2-40B4-BE49-F238E27FC236}">
                <a16:creationId xmlns:a16="http://schemas.microsoft.com/office/drawing/2014/main" id="{F13879FD-E70F-4F7F-8C43-FA94EBADB1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89" name="Afbeelding 288">
            <a:hlinkClick r:id="rId8" action="ppaction://hlinksldjump"/>
            <a:extLst>
              <a:ext uri="{FF2B5EF4-FFF2-40B4-BE49-F238E27FC236}">
                <a16:creationId xmlns:a16="http://schemas.microsoft.com/office/drawing/2014/main" id="{0890B21E-8888-4D76-BA78-9C9C38C232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90" name="Afbeelding 289">
            <a:hlinkClick r:id="rId8" action="ppaction://hlinksldjump"/>
            <a:extLst>
              <a:ext uri="{FF2B5EF4-FFF2-40B4-BE49-F238E27FC236}">
                <a16:creationId xmlns:a16="http://schemas.microsoft.com/office/drawing/2014/main" id="{E1D5D9D7-631E-49F7-835C-16ED4164B6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91" name="Afbeelding 290">
            <a:hlinkClick r:id="rId10" action="ppaction://hlinksldjump"/>
            <a:extLst>
              <a:ext uri="{FF2B5EF4-FFF2-40B4-BE49-F238E27FC236}">
                <a16:creationId xmlns:a16="http://schemas.microsoft.com/office/drawing/2014/main" id="{33899909-4C86-4034-9A94-1E74B27A5BC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92" name="Afbeelding 291">
            <a:hlinkClick r:id="rId8" action="ppaction://hlinksldjump"/>
            <a:extLst>
              <a:ext uri="{FF2B5EF4-FFF2-40B4-BE49-F238E27FC236}">
                <a16:creationId xmlns:a16="http://schemas.microsoft.com/office/drawing/2014/main" id="{70E2443A-46F5-4592-B05A-449A490FACA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93" name="Afbeelding 292">
            <a:hlinkClick r:id="rId8" action="ppaction://hlinksldjump"/>
            <a:extLst>
              <a:ext uri="{FF2B5EF4-FFF2-40B4-BE49-F238E27FC236}">
                <a16:creationId xmlns:a16="http://schemas.microsoft.com/office/drawing/2014/main" id="{54776AD6-FDA1-49FC-ADE9-65712D72B02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94" name="Afbeelding 293">
            <a:hlinkClick r:id="rId8" action="ppaction://hlinksldjump"/>
            <a:extLst>
              <a:ext uri="{FF2B5EF4-FFF2-40B4-BE49-F238E27FC236}">
                <a16:creationId xmlns:a16="http://schemas.microsoft.com/office/drawing/2014/main" id="{B3DC9087-1566-4F4D-B93E-77D9EDA22E4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95" name="Afbeelding 294">
            <a:hlinkClick r:id="rId8" action="ppaction://hlinksldjump"/>
            <a:extLst>
              <a:ext uri="{FF2B5EF4-FFF2-40B4-BE49-F238E27FC236}">
                <a16:creationId xmlns:a16="http://schemas.microsoft.com/office/drawing/2014/main" id="{BF78EE13-11F3-4DA7-9501-D9315A7A140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96" name="Afbeelding 295">
            <a:hlinkClick r:id="rId8" action="ppaction://hlinksldjump"/>
            <a:extLst>
              <a:ext uri="{FF2B5EF4-FFF2-40B4-BE49-F238E27FC236}">
                <a16:creationId xmlns:a16="http://schemas.microsoft.com/office/drawing/2014/main" id="{E6EEC0B9-5FFD-4FFF-A534-CB4CBF7E53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97" name="Afbeelding 296">
            <a:hlinkClick r:id="rId8" action="ppaction://hlinksldjump"/>
            <a:extLst>
              <a:ext uri="{FF2B5EF4-FFF2-40B4-BE49-F238E27FC236}">
                <a16:creationId xmlns:a16="http://schemas.microsoft.com/office/drawing/2014/main" id="{EDDD03B4-AAD9-42C0-8BC7-43987F9ABE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98" name="Afbeelding 297">
            <a:hlinkClick r:id="rId8" action="ppaction://hlinksldjump"/>
            <a:extLst>
              <a:ext uri="{FF2B5EF4-FFF2-40B4-BE49-F238E27FC236}">
                <a16:creationId xmlns:a16="http://schemas.microsoft.com/office/drawing/2014/main" id="{4794ECDC-EC66-45EE-8680-E1E7FABE113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99" name="Afbeelding 298">
            <a:hlinkClick r:id="rId8" action="ppaction://hlinksldjump"/>
            <a:extLst>
              <a:ext uri="{FF2B5EF4-FFF2-40B4-BE49-F238E27FC236}">
                <a16:creationId xmlns:a16="http://schemas.microsoft.com/office/drawing/2014/main" id="{5A64ABE4-9EAB-42C6-893A-72B9D5D4A9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300" name="Afbeelding 299">
            <a:hlinkClick r:id="rId8" action="ppaction://hlinksldjump"/>
            <a:extLst>
              <a:ext uri="{FF2B5EF4-FFF2-40B4-BE49-F238E27FC236}">
                <a16:creationId xmlns:a16="http://schemas.microsoft.com/office/drawing/2014/main" id="{86B5BB74-5CE1-411F-AC23-41DFBD27CF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301" name="Afbeelding 300">
            <a:hlinkClick r:id="rId8" action="ppaction://hlinksldjump"/>
            <a:extLst>
              <a:ext uri="{FF2B5EF4-FFF2-40B4-BE49-F238E27FC236}">
                <a16:creationId xmlns:a16="http://schemas.microsoft.com/office/drawing/2014/main" id="{00319F02-863D-4C4F-801C-DA364BFD44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302" name="Afbeelding 301">
            <a:hlinkClick r:id="rId8" action="ppaction://hlinksldjump"/>
            <a:extLst>
              <a:ext uri="{FF2B5EF4-FFF2-40B4-BE49-F238E27FC236}">
                <a16:creationId xmlns:a16="http://schemas.microsoft.com/office/drawing/2014/main" id="{45395C48-92B9-4BF5-9A1D-BDB6FEB56D3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303" name="Afbeelding 302">
            <a:hlinkClick r:id="rId8" action="ppaction://hlinksldjump"/>
            <a:extLst>
              <a:ext uri="{FF2B5EF4-FFF2-40B4-BE49-F238E27FC236}">
                <a16:creationId xmlns:a16="http://schemas.microsoft.com/office/drawing/2014/main" id="{E1A772AB-0ED7-4225-B68F-717B090B80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304" name="Afbeelding 303">
            <a:hlinkClick r:id="rId8" action="ppaction://hlinksldjump"/>
            <a:extLst>
              <a:ext uri="{FF2B5EF4-FFF2-40B4-BE49-F238E27FC236}">
                <a16:creationId xmlns:a16="http://schemas.microsoft.com/office/drawing/2014/main" id="{94078F32-4842-4DBB-912D-D1D11668DE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305" name="Afbeelding 304">
            <a:hlinkClick r:id="rId8" action="ppaction://hlinksldjump"/>
            <a:extLst>
              <a:ext uri="{FF2B5EF4-FFF2-40B4-BE49-F238E27FC236}">
                <a16:creationId xmlns:a16="http://schemas.microsoft.com/office/drawing/2014/main" id="{06B6E652-22B0-4438-B19C-135274F1020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306" name="Rechthoek 305">
            <a:hlinkClick r:id="rId8" action="ppaction://hlinksldjump"/>
            <a:extLst>
              <a:ext uri="{FF2B5EF4-FFF2-40B4-BE49-F238E27FC236}">
                <a16:creationId xmlns:a16="http://schemas.microsoft.com/office/drawing/2014/main" id="{485D029A-4B34-4F3A-B4D5-21EB41E04652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307" name="Afbeelding 306">
            <a:hlinkClick r:id="rId8" action="ppaction://hlinksldjump"/>
            <a:extLst>
              <a:ext uri="{FF2B5EF4-FFF2-40B4-BE49-F238E27FC236}">
                <a16:creationId xmlns:a16="http://schemas.microsoft.com/office/drawing/2014/main" id="{40C7B1E7-C6A3-4BCD-8F2D-152DBC19E9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308" name="Rechthoek 307">
            <a:hlinkClick r:id="rId8" action="ppaction://hlinksldjump"/>
            <a:extLst>
              <a:ext uri="{FF2B5EF4-FFF2-40B4-BE49-F238E27FC236}">
                <a16:creationId xmlns:a16="http://schemas.microsoft.com/office/drawing/2014/main" id="{2A22D5E9-D078-454C-8154-E304298CFE3B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309" name="Rechthoek 308">
            <a:hlinkClick r:id="rId8" action="ppaction://hlinksldjump"/>
            <a:extLst>
              <a:ext uri="{FF2B5EF4-FFF2-40B4-BE49-F238E27FC236}">
                <a16:creationId xmlns:a16="http://schemas.microsoft.com/office/drawing/2014/main" id="{080D5BAE-BCC5-4713-B04E-855ACEEF386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310" name="Rechthoek 309">
            <a:hlinkClick r:id="rId8" action="ppaction://hlinksldjump"/>
            <a:extLst>
              <a:ext uri="{FF2B5EF4-FFF2-40B4-BE49-F238E27FC236}">
                <a16:creationId xmlns:a16="http://schemas.microsoft.com/office/drawing/2014/main" id="{91D9E8FA-E1D4-4A5D-8756-4E485301153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311" name="Rond diagonale hoek rechthoek 28">
            <a:extLst>
              <a:ext uri="{FF2B5EF4-FFF2-40B4-BE49-F238E27FC236}">
                <a16:creationId xmlns:a16="http://schemas.microsoft.com/office/drawing/2014/main" id="{999CFAED-4F9E-4919-8A76-40723F85BB8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pic>
        <p:nvPicPr>
          <p:cNvPr id="312" name="Afbeelding 311">
            <a:hlinkClick r:id="rId8" action="ppaction://hlinksldjump"/>
            <a:extLst>
              <a:ext uri="{FF2B5EF4-FFF2-40B4-BE49-F238E27FC236}">
                <a16:creationId xmlns:a16="http://schemas.microsoft.com/office/drawing/2014/main" id="{4420C95F-D1A2-4B49-9D81-4A2B2C29316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6" name="Tekstvak 85">
            <a:extLst>
              <a:ext uri="{FF2B5EF4-FFF2-40B4-BE49-F238E27FC236}">
                <a16:creationId xmlns:a16="http://schemas.microsoft.com/office/drawing/2014/main" id="{EF833C1F-BBDB-47AE-8AF7-84F0F58671C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94" name="Tabel 93">
            <a:extLst>
              <a:ext uri="{FF2B5EF4-FFF2-40B4-BE49-F238E27FC236}">
                <a16:creationId xmlns:a16="http://schemas.microsoft.com/office/drawing/2014/main" id="{28AF2A3C-0F88-4DCD-9B0D-58B342E5BD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78254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95" name="Rechthoek 94">
            <a:extLst>
              <a:ext uri="{FF2B5EF4-FFF2-40B4-BE49-F238E27FC236}">
                <a16:creationId xmlns:a16="http://schemas.microsoft.com/office/drawing/2014/main" id="{E9B7F9C5-ED3A-44DC-82B1-0B076001562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7 Punten </a:t>
            </a:r>
          </a:p>
        </p:txBody>
      </p:sp>
      <p:pic>
        <p:nvPicPr>
          <p:cNvPr id="96" name="Afbeelding 95">
            <a:extLst>
              <a:ext uri="{FF2B5EF4-FFF2-40B4-BE49-F238E27FC236}">
                <a16:creationId xmlns:a16="http://schemas.microsoft.com/office/drawing/2014/main" id="{BFB40F0D-56D3-4827-8E43-86982D5747A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97" name="Afbeelding 96">
            <a:extLst>
              <a:ext uri="{FF2B5EF4-FFF2-40B4-BE49-F238E27FC236}">
                <a16:creationId xmlns:a16="http://schemas.microsoft.com/office/drawing/2014/main" id="{60E4E224-B034-4A24-9C29-B6FF9AA82DE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98" name="Afbeelding 97">
            <a:extLst>
              <a:ext uri="{FF2B5EF4-FFF2-40B4-BE49-F238E27FC236}">
                <a16:creationId xmlns:a16="http://schemas.microsoft.com/office/drawing/2014/main" id="{D798CECC-D651-4848-AFB8-E03F113130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99" name="Afbeelding 98">
            <a:extLst>
              <a:ext uri="{FF2B5EF4-FFF2-40B4-BE49-F238E27FC236}">
                <a16:creationId xmlns:a16="http://schemas.microsoft.com/office/drawing/2014/main" id="{8FFB6B9A-0239-4381-B6FB-F2CE352EA7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03" name="Rond diagonale hoek rechthoek 17">
            <a:extLst>
              <a:ext uri="{FF2B5EF4-FFF2-40B4-BE49-F238E27FC236}">
                <a16:creationId xmlns:a16="http://schemas.microsoft.com/office/drawing/2014/main" id="{79A9BFF8-0C96-48E1-ADF7-BD591284756A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04" name="Tekstvak 103">
            <a:extLst>
              <a:ext uri="{FF2B5EF4-FFF2-40B4-BE49-F238E27FC236}">
                <a16:creationId xmlns:a16="http://schemas.microsoft.com/office/drawing/2014/main" id="{DA5AFDA3-D16C-4DFA-B906-CA93A28F0C83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05" name="Tekstvak 104">
            <a:extLst>
              <a:ext uri="{FF2B5EF4-FFF2-40B4-BE49-F238E27FC236}">
                <a16:creationId xmlns:a16="http://schemas.microsoft.com/office/drawing/2014/main" id="{EBCCBCD8-75DE-48D1-AEF3-878166C03764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06" name="Tekstvak 105">
            <a:extLst>
              <a:ext uri="{FF2B5EF4-FFF2-40B4-BE49-F238E27FC236}">
                <a16:creationId xmlns:a16="http://schemas.microsoft.com/office/drawing/2014/main" id="{E6CB9AEA-9736-4C17-8BD7-453F47CFB539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07" name="Afbeelding 106">
            <a:extLst>
              <a:ext uri="{FF2B5EF4-FFF2-40B4-BE49-F238E27FC236}">
                <a16:creationId xmlns:a16="http://schemas.microsoft.com/office/drawing/2014/main" id="{4899514C-5DCB-4370-8218-60EE1D4010E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C1738BEF-C752-4FE7-AE49-CF83EC0272F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287442513"/>
      </p:ext>
    </p:extLst>
  </p:cSld>
  <p:clrMapOvr>
    <a:masterClrMapping/>
  </p:clrMapOvr>
  <p:transition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52D77DD4-0B14-4C6E-8B28-86F58F659B0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2D451DC8-0F01-4185-B734-A6F68BE5D5D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4D647EB-156F-4A71-BC68-9595E31333F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D06A0F8-1066-4353-B16A-407C82EEFD21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Hoeveel schoppen heeft uw partner?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Hoeveel distributie punten heeft u?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Tel dat bij elkaar op en u weet wat u moet bieden?.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6964CB19-ADCE-47AE-BE67-9806642379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600730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B23580B4-2175-40F5-82E5-2DBC677F211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7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3525AC0B-F620-415D-A305-BCAC499680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A6B4DA8-4600-4E22-883D-98EC959C59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B5B70AB9-217D-42A8-8DA1-C8F5134EEB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0A9BE25C-6BD7-4788-8469-5AF782FFC7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0CA6B167-DEA1-423B-BCF5-4A1A4CFD4169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DE63564D-D24D-4470-851E-177C09F88B80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780FBC9E-88EB-4F10-A7B4-FEF75AABB20C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91804362-F669-4671-AFAE-3CBE87A6C1D4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4C1B162D-D4E4-483E-BA31-B38E0115ED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F39575FA-4DE0-496F-879B-89B4B7940E6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180233603"/>
      </p:ext>
    </p:extLst>
  </p:cSld>
  <p:clrMapOvr>
    <a:masterClrMapping/>
  </p:clrMapOvr>
  <p:transition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CB44793-8F2F-4240-A3CC-16B783091CC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1C88D61-70D4-46C3-B6F7-42745670BEC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07E09226-3A13-4594-B9AB-7A0C0FB0B66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3D2B396-42B2-4431-9E3B-1D0520444D29}"/>
              </a:ext>
            </a:extLst>
          </p:cNvPr>
          <p:cNvSpPr txBox="1"/>
          <p:nvPr/>
        </p:nvSpPr>
        <p:spPr>
          <a:xfrm>
            <a:off x="3023420" y="3578832"/>
            <a:ext cx="5706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Mooi. Er is een troef fit, maar nu heeft u weinig punten.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BB8B562-7AB5-4F47-8826-C5E1DA639572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60EFAE69-A5D4-4FC2-9EC1-1A7A0BA834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graphicFrame>
        <p:nvGraphicFramePr>
          <p:cNvPr id="18" name="Tabel 17">
            <a:extLst>
              <a:ext uri="{FF2B5EF4-FFF2-40B4-BE49-F238E27FC236}">
                <a16:creationId xmlns:a16="http://schemas.microsoft.com/office/drawing/2014/main" id="{08435308-0B51-43F7-9D6D-B929A7214F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600730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9" name="Rechthoek 18">
            <a:extLst>
              <a:ext uri="{FF2B5EF4-FFF2-40B4-BE49-F238E27FC236}">
                <a16:creationId xmlns:a16="http://schemas.microsoft.com/office/drawing/2014/main" id="{AC0919AB-FE7B-425D-9361-38498270FBC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7 Punten 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250A258B-CEFD-4774-98EA-A4CDC8E3DE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E7AC7A94-57FF-4433-9575-6FEDE1AA43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02602C2C-546E-46E9-994B-1478A45991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C99C340-4DE7-4650-A69A-838C114425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5" name="Rond diagonale hoek rechthoek 17">
            <a:extLst>
              <a:ext uri="{FF2B5EF4-FFF2-40B4-BE49-F238E27FC236}">
                <a16:creationId xmlns:a16="http://schemas.microsoft.com/office/drawing/2014/main" id="{27AC9771-97A1-4ADF-B097-50442F26EAAE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821EABD-FE41-4B0B-B5FB-B8471F2C1382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F1E99E76-76FC-4628-9BD4-6585E4670A32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A9536EF5-10B5-4FEC-B5F7-07C1372B12A3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1" name="Afbeelding 30">
            <a:extLst>
              <a:ext uri="{FF2B5EF4-FFF2-40B4-BE49-F238E27FC236}">
                <a16:creationId xmlns:a16="http://schemas.microsoft.com/office/drawing/2014/main" id="{5BD33426-EFA7-4FB9-ACAB-24751BB3F7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2" name="Tekstvak 31">
            <a:extLst>
              <a:ext uri="{FF2B5EF4-FFF2-40B4-BE49-F238E27FC236}">
                <a16:creationId xmlns:a16="http://schemas.microsoft.com/office/drawing/2014/main" id="{D2D1E1E3-A622-4C71-8837-7B9713B7DE6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056059867"/>
      </p:ext>
    </p:extLst>
  </p:cSld>
  <p:clrMapOvr>
    <a:masterClrMapping/>
  </p:clrMapOvr>
  <p:transition advClick="0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B03933E7-7EFC-407C-8FB8-7EE3C980578E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4BF215F-1C87-489B-A827-844BB31215B7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6744A286-4E42-4341-A56F-F5409F89863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F612FBD3-4C1A-4175-9130-811A085F527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A394B363-04AA-4C39-A1B6-8DF4FC0FCEF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BBA016A6-5BF8-4AB0-BAA1-6D5FDE7884CD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6802A44-2722-40EC-992F-F91671B4CA8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45E90233-2065-41D3-9C0C-B4222B6230C8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1A56D6E5-1D69-47CC-B070-07C0CA8D0A21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4B31AFBC-B320-49E3-9891-1D3A16BEF26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2E7D901C-933A-4B4B-86E2-225F87C7168A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6018D9C7-60A9-4AC3-9A34-A889125A2404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CDD205D8-040B-4A29-A32F-820C0AA6114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147F3A19-2601-4977-B6A0-31084B465191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F75E7F6-F6CD-4B38-90EF-BA5A19E0DF9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0F42BF12-20DE-4D0C-8784-A22DBC42C5F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6E0D8D2F-2FEF-4D15-9B45-881DA1496565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E42EF77D-02E5-4E29-9113-FA51A7C6FD3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A461C1E5-ED6F-49A3-AF33-B4AD1F692C8E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E7FC35E7-514F-417B-9FDB-1705A70450B4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B29E465-B924-4FC1-BDED-F0DC85D1F76E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B5687B56-579D-4702-B51E-64B060DBFD9D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3366EE69-F579-4738-AE7D-D7173845B2E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8DA9363F-73EE-45DA-B6F9-633A5B56A0B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D6FB2C64-1D4B-48DF-92C7-579CE427A482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E3DEE99F-76CB-495E-8752-6116A22CBDFB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F12D298C-696D-4BCB-971A-75D60397B1B7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E1B2CC7-91CD-4A3D-B794-5D3E2E2829D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587C1C76-5530-4DEC-BF9C-F5AF72A6BA0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AE4DFC12-DA4F-42A3-87EC-860D62272966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A8E9F770-E163-4BCE-89C8-A8B9417A41DC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21474016-4A5E-4899-B53F-254FD0C37299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655EF608-6863-4FEA-B380-A0E4FE47EEBF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75D9E792-7E51-483C-8A09-BEA52CF6F6D7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A5C1B337-595D-4A86-840C-6666CFA69F0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0" action="ppaction://hlinksldjump"/>
            <a:extLst>
              <a:ext uri="{FF2B5EF4-FFF2-40B4-BE49-F238E27FC236}">
                <a16:creationId xmlns:a16="http://schemas.microsoft.com/office/drawing/2014/main" id="{08B0BD51-0783-433C-BEAE-6045A8B68F5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58B5BCC7-24DA-4548-8E00-A0158464EB5A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9080FD7F-9E7B-4359-B751-062AB2D66E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A0831B44-F4C0-4080-806A-134EFD63F1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82D0D73E-C999-4420-BE3B-91748ED2E6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FF8F20FB-B44E-4D59-860A-74E00327F3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2E933712-6471-45FC-8F15-6F8CB9CFC8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17FE23B6-207B-4C7F-9AD4-4F133AB124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0" action="ppaction://hlinksldjump"/>
            <a:extLst>
              <a:ext uri="{FF2B5EF4-FFF2-40B4-BE49-F238E27FC236}">
                <a16:creationId xmlns:a16="http://schemas.microsoft.com/office/drawing/2014/main" id="{E425D9E2-6BFD-41AE-83A5-118F183F89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45D91DC1-2C66-45BD-9D6F-4E4542967D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91914121-DBAF-4B8F-8502-6B51F50CF88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914C4EC1-8D5F-4CC4-A709-FC36ADFDFC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6723F418-789F-41E4-9660-A6E6531E8A8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24C5FA9-C888-44EB-8C78-C9A0DB98F3A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B761712B-ACEF-45C5-ACF5-8819239E718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32B3D6F-7D1C-4330-9804-59584782C4B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3C9B22D3-2B27-4520-A2DF-D9F4436F4E4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F3E1D2A3-6BDF-4BFC-9BE2-3783E986F81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F3A739E6-8377-4B15-85F3-84D9D87F1C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9DC046F2-67C5-4B9E-895A-AC364E48E5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F414436E-831B-470C-9F8C-B50A8B6A9B6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B939680D-31D9-46E7-B375-EFE2C72312B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48A87F1F-9665-4C44-9C88-9D1055BDB0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7F12E09-3039-476B-8E79-C9A25B4F1F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D99C9ABB-F22F-4530-9189-3A78531F36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D27BECF6-7DA9-4293-AF3E-9460B1374A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D516C39B-130F-4FFC-9D28-CBB01D6693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368355F3-A5F5-4F47-92A5-1F31EC18C0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186E49E7-83C3-4FE7-809C-8F11EA4DADF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117D5B4B-4C38-4F63-B15B-9537F9E5FB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078650E7-E009-4CE5-94C1-A93CBD264C18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733BA0DA-C9FF-411F-8C5B-0A6A833FCD6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666000AF-A44C-4F80-BEE1-38E6F854E390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7" name="Rond diagonale hoek rechthoek 28">
            <a:extLst>
              <a:ext uri="{FF2B5EF4-FFF2-40B4-BE49-F238E27FC236}">
                <a16:creationId xmlns:a16="http://schemas.microsoft.com/office/drawing/2014/main" id="{56924420-9C44-4BC7-826E-9F0F3D5D2A15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pic>
        <p:nvPicPr>
          <p:cNvPr id="168" name="Afbeelding 167">
            <a:hlinkClick r:id="rId8" action="ppaction://hlinksldjump"/>
            <a:extLst>
              <a:ext uri="{FF2B5EF4-FFF2-40B4-BE49-F238E27FC236}">
                <a16:creationId xmlns:a16="http://schemas.microsoft.com/office/drawing/2014/main" id="{777CD9BF-A4CF-4FC0-91DA-685141E1F6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F2A5A266-DBDA-48E8-BE06-6CDF9374D90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6" name="Tabel 165">
            <a:extLst>
              <a:ext uri="{FF2B5EF4-FFF2-40B4-BE49-F238E27FC236}">
                <a16:creationId xmlns:a16="http://schemas.microsoft.com/office/drawing/2014/main" id="{96B3755B-FC12-441F-9CD0-EE923C0FD4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42582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9" name="Rechthoek 168">
            <a:extLst>
              <a:ext uri="{FF2B5EF4-FFF2-40B4-BE49-F238E27FC236}">
                <a16:creationId xmlns:a16="http://schemas.microsoft.com/office/drawing/2014/main" id="{5C2F20A4-AF57-4889-96AE-09448C4DFEE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AE2E1E01-0AD9-4BBC-8AE1-AC60E2B7D97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1" name="Afbeelding 170">
            <a:extLst>
              <a:ext uri="{FF2B5EF4-FFF2-40B4-BE49-F238E27FC236}">
                <a16:creationId xmlns:a16="http://schemas.microsoft.com/office/drawing/2014/main" id="{BD572B32-E832-457A-90B1-77C3D93841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2" name="Afbeelding 171">
            <a:extLst>
              <a:ext uri="{FF2B5EF4-FFF2-40B4-BE49-F238E27FC236}">
                <a16:creationId xmlns:a16="http://schemas.microsoft.com/office/drawing/2014/main" id="{4468AAE1-D79A-4304-9E51-C014495D5C2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3" name="Afbeelding 172">
            <a:extLst>
              <a:ext uri="{FF2B5EF4-FFF2-40B4-BE49-F238E27FC236}">
                <a16:creationId xmlns:a16="http://schemas.microsoft.com/office/drawing/2014/main" id="{823DBCFA-1C30-408B-B517-FF6431B472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9" name="Rond diagonale hoek rechthoek 17">
            <a:extLst>
              <a:ext uri="{FF2B5EF4-FFF2-40B4-BE49-F238E27FC236}">
                <a16:creationId xmlns:a16="http://schemas.microsoft.com/office/drawing/2014/main" id="{79AE0596-1A32-424D-B9D5-82660D7E9489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7E6F38B3-59EF-4B6D-BE54-F7D6D2EF78C6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31" name="Tekstvak 130">
            <a:extLst>
              <a:ext uri="{FF2B5EF4-FFF2-40B4-BE49-F238E27FC236}">
                <a16:creationId xmlns:a16="http://schemas.microsoft.com/office/drawing/2014/main" id="{D19528F5-FB04-4342-B3AF-EB49CC1360AF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65" name="Tekstvak 164">
            <a:extLst>
              <a:ext uri="{FF2B5EF4-FFF2-40B4-BE49-F238E27FC236}">
                <a16:creationId xmlns:a16="http://schemas.microsoft.com/office/drawing/2014/main" id="{7AA3DBAC-52AB-4EBE-B75E-13CD2ECB43A9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A645A4A6-DC78-46A7-963E-1223C39DCD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6E18C3D9-4981-4683-8739-C260785C67C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689352710"/>
      </p:ext>
    </p:extLst>
  </p:cSld>
  <p:clrMapOvr>
    <a:masterClrMapping/>
  </p:clrMapOvr>
  <p:transition advClick="0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E2C896-D383-4447-9EBF-BA06C62A83D0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DDB8AF47-560A-4813-B821-4A658BE34FCC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2D23444-DEDE-4C9A-A823-CCE96E795D9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7C03FDD-A272-4A96-8A7A-A6535FC70B6D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Hoeveel klaveren heeft uw partner minimaal?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stel dat hij dat minimale aantal klaveren heeft.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Heeft u dan samen genoeg troeven?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9E2395C2-8B1A-4F0B-A00B-91AE27985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81877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9D0BFB6E-1FEA-4CF3-B4EE-94325307774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FA957678-1EE8-4BA7-8BF9-8E4F6A206D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A9875D7-B49B-44B7-9D43-70D1643E9C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4C102858-D0B7-4D67-90FC-F330B96BEA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81D6E348-C742-4509-8C33-1C441BCF52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57DF58FA-BD96-41BF-9A04-E296F7007B7A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87F47B93-E8E8-48E2-B658-0A5E5B4EA91E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491F3C8-89A0-4513-B23D-330FA9FDBF24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5D1A8865-D81B-4E4C-BCDF-2053F0E364AE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C6F28FF1-408C-4156-A84D-632923BD368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A78D5375-803E-4C6F-8D73-F8A258351AD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245610527"/>
      </p:ext>
    </p:extLst>
  </p:cSld>
  <p:clrMapOvr>
    <a:masterClrMapping/>
  </p:clrMapOvr>
  <p:transition advClick="0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7044FF1-874A-4728-A44D-EE9216861B9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6D8BA1F-6677-4BB1-9CD4-3FD564AC105B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3E8EECE-741B-4718-B829-09CD7C7D94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B10905B6-6814-4301-BCF8-1D61D3A627D5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Goed geboden. U kunt de klaveren niet steunen, daar het een 2-kaart kan zijn.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9F9DFCA9-64CA-4F98-9662-B16CDB53E01E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E6908290-53B1-4CA6-AD68-D521746D77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81877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05AEE7D3-D326-4080-AA07-F1D0BDCEBDB6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FF7879BA-E3DA-4E54-A78C-449A6E0797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33056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6EA09A99-5D90-4959-A8CC-7096DF91E3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89DB9CAB-DBF2-43E7-865D-B65D639886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91F1AC6A-ED1C-44B6-B37A-1E8701DFAD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102108E1-B02A-4E36-B052-4458F7593176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DB20A87A-939A-4194-95FB-63A7D3FA2094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EE85D284-EB2F-454B-86B6-E9D9E65424D9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8976FDF-AA40-4B4C-9BB7-838B16ADA145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2F2097A0-FF11-4629-B37E-0F1B30B730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C1EDD0BA-F132-4686-BFB5-71C744C60A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EC21EA55-D5BE-400B-9019-80D68F31006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959203362"/>
      </p:ext>
    </p:extLst>
  </p:cSld>
  <p:clrMapOvr>
    <a:masterClrMapping/>
  </p:clrMapOvr>
  <p:transition advClick="0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F829F2F6-C5BE-4534-988D-515A750BC937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CF0F37E6-006B-4321-8DBA-05ABFBC26ED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2D1753FE-0CEC-4447-97E2-BC279420A28B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CC3201E0-68BA-426B-8EC6-FCD9FF55F091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754E9772-DDEE-48C9-AD19-AFFEDFD44781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49EDFB09-B983-4F4B-89D1-922B577356B6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10A833B-4390-435D-AB4C-847868AA333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D4B87DF6-6915-4B16-963D-EAACC838647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0" action="ppaction://hlinksldjump"/>
            <a:extLst>
              <a:ext uri="{FF2B5EF4-FFF2-40B4-BE49-F238E27FC236}">
                <a16:creationId xmlns:a16="http://schemas.microsoft.com/office/drawing/2014/main" id="{BC80289F-5795-41D1-8F56-328B6C28649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F2E2AF9F-B482-4F2A-A40C-DE2C88ADF205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C2ECB967-A95D-4E9C-83D2-AA6F2654C9F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81EB8C92-9597-46FD-B223-796CFED003F2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408274C5-A788-4E95-A974-1EADE7393240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5786DFE3-318D-47C4-8319-C87FD9779B95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C895BCF9-00BB-4BBF-9024-BA3D09894F6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5A4958FA-8A9C-4388-A41B-76BD40D92269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367A1B6E-01D5-4EA9-9187-29D5F69C25A6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ED7E0288-98AA-4CEE-A24F-85C232414228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262B256E-E32F-45D3-A19A-AF0257853FD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F815A3D1-B46C-41DF-910F-B7BEB8114C99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1D2C9E7B-C0DE-452A-8BFF-5E07F7FDDCD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882DE913-199A-4E2E-9D67-D2F20B7E259C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CDABAD01-352A-451A-A2B4-7FAE48C0AB4E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AFEB278D-3900-4811-8511-E35A3B31F012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D7536922-AFFA-4F6F-887F-6F270FFF1394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D62CA548-4EE7-468F-AAF0-5FDD9431F671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789C6FC0-A6EA-44EE-99F5-95B055335E8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D2E219EA-AE30-4596-AC67-F85FF1A0CF1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6AB6A753-F36C-4F9B-A48F-901115B00B9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85A3B0F7-2222-48A7-A120-A2A7EAE2F63B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4FB16DE4-5DEE-4103-9751-C94867D2D5A7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9E09E3B9-0A83-4780-BD81-1E4E26DC25B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30A11FC7-E8E4-4EC5-8E1E-C60606058B7A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7AA28DF3-8C15-4CC9-9808-2926A40ECCAA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F82DE2B7-BF94-4135-B3CB-7879BE444C37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0374E338-22C1-4E04-8BD1-1181530D07FB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E94C4909-BB6B-4A9E-BED7-C728DA5D3DA7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C599D06A-3F4E-464E-9CF7-F056C965FB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E21B6408-7F82-484D-84AD-A4432A032D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0CD6E5D3-344F-41F4-8D21-9C1A8506C9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62239B6F-D0E4-4057-8DCD-70296CC0C7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38C5C6A9-11EB-41F5-B6E4-081BC61BAD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50FD685C-FDD2-47CD-A969-BE011FEB1E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67C72B11-2E6A-4A8B-8819-483AE533ECD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D32F8A42-963A-4736-9CC9-8467A587DFD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8F28967E-6722-466A-B98B-AD7AFACE4E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840DA9C-0B63-4AEF-88C4-709DE42232B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8F3AB02B-4D37-495D-8739-E03EB9D108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AF7081B-400C-423D-9260-5D4A943BDC0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71704E24-D1DD-4437-912F-CDDFE3A4D20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1365C0A6-A02B-42D6-8A93-9755D865B4E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80615788-C8F5-45F8-8090-08453C39F9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5281B081-215A-420E-A314-11C4D99E715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8656A704-ABDB-482C-BE73-F42DFD0AAEA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F8E91B50-B2B1-441C-90DF-B99F27118AE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7AF0935-DE6C-43B4-A596-F790929F836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CFA406A1-603F-4C2B-B8F8-6F62254FFC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F2394E22-098B-4EA4-A8FA-9079C7D7F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771E5FA-EAD6-4468-AEBF-9099A4D832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9426D4F9-4FEF-4BA4-8F68-1DE1401768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4948ED24-0E13-4C23-AA97-963D279BF8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A6821F88-86CC-4785-8AF5-72CB3E09BC1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0" action="ppaction://hlinksldjump"/>
            <a:extLst>
              <a:ext uri="{FF2B5EF4-FFF2-40B4-BE49-F238E27FC236}">
                <a16:creationId xmlns:a16="http://schemas.microsoft.com/office/drawing/2014/main" id="{F6F8EF5C-53FC-488A-98DF-A89358FA4D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DDB9A8A1-F5D0-4DC8-B972-83B9038189EF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C70E5E91-ED90-41FA-AD71-5DD20656FE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FA7AEDF9-A89A-4E06-9F5C-6DDFA2EAF44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B6BA7662-4436-4C9A-AB19-2D8DB77664F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2CDBA061-A66D-4751-AA49-A1CBAA35E34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94D6F2A5-F097-4F4B-8A05-75C6D35FB0C4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4F110911-BE9D-4D9D-ACE4-8823CEFFE1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00" name="Tekstvak 99">
            <a:extLst>
              <a:ext uri="{FF2B5EF4-FFF2-40B4-BE49-F238E27FC236}">
                <a16:creationId xmlns:a16="http://schemas.microsoft.com/office/drawing/2014/main" id="{5B0796BD-EFDB-4E8F-AEAB-1E663BAA345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543E98AE-7922-4D51-83FB-2D042D769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42638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4879B57B-B717-494B-92EA-EC318EB9068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91FAEF7-CC2C-4C7B-A9F0-EA75046E4E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BECDE44A-DF2F-4F96-9495-0D43DA37AE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FF1D0214-EA5B-430E-B644-CB87B86398A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83A3B8A6-AA92-4CD4-98EF-2C6BE87693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A3540CD7-C43A-44F5-8016-F630DD0A6AD3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0E84EBDC-C15A-43E1-983D-EB968EBB5174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60723643-CAF9-4E82-9F36-20A0AA4D9D81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64" name="Tekstvak 163">
            <a:extLst>
              <a:ext uri="{FF2B5EF4-FFF2-40B4-BE49-F238E27FC236}">
                <a16:creationId xmlns:a16="http://schemas.microsoft.com/office/drawing/2014/main" id="{7F362CBA-247D-454F-83E5-C89ADF83C2C1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2C948273-208D-4BA7-884C-7DA3589A895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7DC84AC8-8441-4879-81A8-B2B3825F844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348680854"/>
      </p:ext>
    </p:extLst>
  </p:cSld>
  <p:clrMapOvr>
    <a:masterClrMapping/>
  </p:clrMapOvr>
  <p:transition advClick="0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5F7E9EEC-E4A5-4B9C-BF46-F2F129EB0F2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2A64C801-374C-4B04-9D43-EA1CDBECBBC0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CA9DD5C-F065-4A37-83DF-2B5F436B2E4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AC648C2E-9B3D-4BDB-B6CF-5C148191DC65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Schoppen kunt u niet steunen. Uw partner biedt een 5-kaart schoppen. 1 Sans Atout, daar heeft u te weinig punten voor en 2 Sans Atout, dan omschrijft u uw hand niet goed.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0CD2CF54-2FFA-426D-93B8-844AA0C663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79515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4F3291E5-23D0-453C-86F0-904A593B764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AE1CFB63-F7CD-4060-8B0D-76479BD5A8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E74AA9A2-AF35-4ED5-A3C2-E4D81B5929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8553A741-81BD-41C4-83A6-43EFD2E587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484F3D2F-9156-4033-A97D-D338BC429B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62EDBEE4-4DA2-4BD2-BDA6-2D625AD0067C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87E359C-77C4-4A1B-916D-EB3B0EBA531C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DC6805E-7E6D-4908-818C-00BFD2DA4473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B152748-CA06-44DF-94B6-DA26CEBBA367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9D0777A7-9D2A-409E-B635-23BB09017B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10D30039-2900-4E81-A663-8409971C3BF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74073055"/>
      </p:ext>
    </p:extLst>
  </p:cSld>
  <p:clrMapOvr>
    <a:masterClrMapping/>
  </p:clrMapOvr>
  <p:transition advClick="0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50B567B1-34F3-431C-A1B5-3401F69492F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6EA54BA3-7F51-4F30-A81C-1D1AC776D311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B7989DC-FD09-4124-AA57-C3C6E4860B2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CEBE1F8-B5B8-479B-9B35-EBED2CECA16B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is de enige biedbare kleur die u heeft.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weet natuurlijk, dat na een 1 schoppen opening, een 2 harten bod, altijd minimaal een 5-kaart is.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8D328742-6FDD-47DD-981F-3A49E39C51D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30BBEE39-69AA-4B98-8EB8-E87C55D877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79515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F010D283-8810-435E-97C0-042ABBAD4438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ADBCC29-B0D8-4411-98AA-3449655DE5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0D7166EB-F2D6-4AD6-A1C2-1CB8A0AC2C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1D71B20D-7F13-4527-B545-8052D45CD1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6185E87B-38D4-4D2E-AA99-1C736FA24C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45628C2E-575D-4B37-AAD5-97062CA599B5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F9F5AC48-8496-4140-B360-5DD0D1C38EC3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80A06EC-A969-40E5-91F6-9C8915CFC227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3D4D0811-E1F6-45F0-B352-AB61D4365A23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1E751123-A6DA-44D6-9BFB-9B79C6393F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D91725C5-E438-49F9-A15B-A66CFD7F30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9600" y="3214800"/>
            <a:ext cx="213378" cy="190517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DF8A0527-27BB-4773-AB81-9CD2F11B177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422139031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DFAF6E35-D99D-4042-ACAC-C7FE78189CF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490CE8FD-F902-4353-97D5-360ED3ABBAE5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83FAB3A2-742E-431F-A2B2-C8DBD1790FD8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61A076BE-B657-4E83-B160-F8A5A38A683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9" action="ppaction://hlinksldjump"/>
            <a:extLst>
              <a:ext uri="{FF2B5EF4-FFF2-40B4-BE49-F238E27FC236}">
                <a16:creationId xmlns:a16="http://schemas.microsoft.com/office/drawing/2014/main" id="{68F6A7E2-5022-4C6E-BB9A-00C8131625ED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rId8" action="ppaction://hlinksldjump"/>
            <a:extLst>
              <a:ext uri="{FF2B5EF4-FFF2-40B4-BE49-F238E27FC236}">
                <a16:creationId xmlns:a16="http://schemas.microsoft.com/office/drawing/2014/main" id="{CB664F07-E239-4E4E-A853-76D8B96CF6B3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BC1A8F1-C36B-47C4-B824-E78585BAF5E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0222832C-0B7C-4545-9415-ECBBB8B498E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C8095A7D-DAAA-4ED4-947F-699C277F165B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50B51F1-1572-4291-B9AF-19AE3BA05DDA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5034FD0F-6344-4B8B-89EC-6339DE4AD30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2673A289-A1BB-45FE-BED5-362858FF1D7C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10" action="ppaction://hlinksldjump"/>
            <a:extLst>
              <a:ext uri="{FF2B5EF4-FFF2-40B4-BE49-F238E27FC236}">
                <a16:creationId xmlns:a16="http://schemas.microsoft.com/office/drawing/2014/main" id="{EEA90F88-9B55-4A3F-9418-F29EADBD492E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7F2C1828-7E48-4A45-AB9D-3D54361EC3DA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DE81CC8C-400B-4678-86D3-551FF8178C94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05811209-1D0A-4978-9907-D2FFC029571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6CF19268-3F43-43F0-BCFD-398E6BD94D1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3E7C1521-6DE7-4C41-851E-7ECA8E6762B2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30076197-5BDB-4B02-BCD9-9FB6BCD1A693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875D70B-15F5-4F28-947A-1B4F93C40867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AD9BCE2F-8301-4231-8EF8-3A494D201FFC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D6B0E324-2AEA-43BC-B138-898A39DDEF37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BD58E714-08C3-4569-84CE-721DEB5F6D0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015CBB98-B1DB-478A-83E0-D6DEB3EAEDFC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D343C8C6-43CB-4335-9519-05207644439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F5008FF5-435F-4746-8CD4-E41C9707D438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472892B9-F577-460B-95F9-A5DFAAAADE6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98BEEC9E-F1B7-4BBE-A695-C9722A30A973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D120B3F9-7410-4AE2-8508-155F87FA03F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AFEEA659-B694-4A60-AF11-80EDB04836FA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B1C56EA0-B0BF-47FA-9CAF-50049B5AB4B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FCC7727A-3BE8-4E19-AE23-2022E973CA7C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3A087C70-E3D3-4C27-A3DC-6E9216E9E502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1D793AEB-263C-4086-B5D8-CD069B1054F6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03B7A643-6CE4-436E-9529-DCD78DF10810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5386329E-E56E-40DA-8C77-F303B742972A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8" name="Rechthoek 127">
            <a:hlinkClick r:id="rId8" action="ppaction://hlinksldjump"/>
            <a:extLst>
              <a:ext uri="{FF2B5EF4-FFF2-40B4-BE49-F238E27FC236}">
                <a16:creationId xmlns:a16="http://schemas.microsoft.com/office/drawing/2014/main" id="{4FDF1859-BE5B-4EBF-A060-608164758034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9" name="Afbeelding 128">
            <a:hlinkClick r:id="rId8" action="ppaction://hlinksldjump"/>
            <a:extLst>
              <a:ext uri="{FF2B5EF4-FFF2-40B4-BE49-F238E27FC236}">
                <a16:creationId xmlns:a16="http://schemas.microsoft.com/office/drawing/2014/main" id="{475A2A8B-5DB0-4BD2-A65F-6B51B165DF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8" action="ppaction://hlinksldjump"/>
            <a:extLst>
              <a:ext uri="{FF2B5EF4-FFF2-40B4-BE49-F238E27FC236}">
                <a16:creationId xmlns:a16="http://schemas.microsoft.com/office/drawing/2014/main" id="{8F73E96C-98C9-4FC7-85E5-C027CE6B67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8" action="ppaction://hlinksldjump"/>
            <a:extLst>
              <a:ext uri="{FF2B5EF4-FFF2-40B4-BE49-F238E27FC236}">
                <a16:creationId xmlns:a16="http://schemas.microsoft.com/office/drawing/2014/main" id="{B910D985-502B-4706-9928-1304B1A26C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D5DFD3F8-92C5-48E2-A5B3-0FE76C8849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CC8EC8EB-F527-41E3-AD2C-201C4ED8D7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F8FF2AB-D972-4CEF-9DD9-9A0EBBB611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DB0D2856-4E3E-4AF9-9DA2-4271464C55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C4BF88B4-0483-47D8-B930-030E3365F6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B17B57D2-5239-4EAF-B09A-ED7377635BE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501FA24A-093F-4323-A16F-1DF19BBE800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BF15AE2-D365-4B68-9F03-66C009CD0C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10" action="ppaction://hlinksldjump"/>
            <a:extLst>
              <a:ext uri="{FF2B5EF4-FFF2-40B4-BE49-F238E27FC236}">
                <a16:creationId xmlns:a16="http://schemas.microsoft.com/office/drawing/2014/main" id="{426B197A-D77B-4008-B1EE-4CFCC39F629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DDC09C92-2053-454F-8ED2-98097435A3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A75DA09D-436A-4D1E-94E0-321E22BD08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48C42761-701B-4EED-8230-8FA6BA46BF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CC8ADFA2-3A77-4A4E-A659-455D369BC9E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C20854D1-D703-41B1-A58A-325DD9E9020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4E3A75F8-715E-4AE7-BE9B-43B5D17450C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66B64846-E759-48F6-9A78-8DFC3047C4A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1DF5F04C-AD20-435F-9374-49E20A112D4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FBE438A1-5402-462A-BAD2-4E170E1F1B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17EAA59D-AFA8-474B-AC57-C95E1A82CA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1E758E14-A7F1-4B3A-8EC4-F1AC11ABEA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C5AFB566-FDA1-49F8-B9F7-5D4FBB5510C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E800DF78-62EE-4229-AC6A-56884D5B53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B42E6466-62C9-4F8E-B4D7-5E773AC1AEA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8" name="Rechthoek 157">
            <a:hlinkClick r:id="rId8" action="ppaction://hlinksldjump"/>
            <a:extLst>
              <a:ext uri="{FF2B5EF4-FFF2-40B4-BE49-F238E27FC236}">
                <a16:creationId xmlns:a16="http://schemas.microsoft.com/office/drawing/2014/main" id="{392CC9CC-890A-4C58-B79D-993FFD9E37E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D8216AC0-3A2E-4D40-9058-7BD2333256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9F0657B5-63F7-4B37-AA1F-246A8F014CFC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4" name="Rechthoek 163">
            <a:hlinkClick r:id="rId8" action="ppaction://hlinksldjump"/>
            <a:extLst>
              <a:ext uri="{FF2B5EF4-FFF2-40B4-BE49-F238E27FC236}">
                <a16:creationId xmlns:a16="http://schemas.microsoft.com/office/drawing/2014/main" id="{FF5F8DE2-EAC0-4D94-9DF7-D9E6B9114B0E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5" name="Rechthoek 164">
            <a:hlinkClick r:id="rId8" action="ppaction://hlinksldjump"/>
            <a:extLst>
              <a:ext uri="{FF2B5EF4-FFF2-40B4-BE49-F238E27FC236}">
                <a16:creationId xmlns:a16="http://schemas.microsoft.com/office/drawing/2014/main" id="{F745A863-9F23-4E75-A1EF-A336B6A23395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6" name="Rond diagonale hoek rechthoek 28">
            <a:extLst>
              <a:ext uri="{FF2B5EF4-FFF2-40B4-BE49-F238E27FC236}">
                <a16:creationId xmlns:a16="http://schemas.microsoft.com/office/drawing/2014/main" id="{54FFE05F-AB22-4930-AAA0-E20700B431A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pic>
        <p:nvPicPr>
          <p:cNvPr id="167" name="Afbeelding 166">
            <a:hlinkClick r:id="rId8" action="ppaction://hlinksldjump"/>
            <a:extLst>
              <a:ext uri="{FF2B5EF4-FFF2-40B4-BE49-F238E27FC236}">
                <a16:creationId xmlns:a16="http://schemas.microsoft.com/office/drawing/2014/main" id="{26B29FEC-AA0D-4CAA-B404-C979662789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31" name="Tekstvak 130">
            <a:extLst>
              <a:ext uri="{FF2B5EF4-FFF2-40B4-BE49-F238E27FC236}">
                <a16:creationId xmlns:a16="http://schemas.microsoft.com/office/drawing/2014/main" id="{E65F72C8-E0F4-42D0-8244-E316633C061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76" name="Tabel 175">
            <a:extLst>
              <a:ext uri="{FF2B5EF4-FFF2-40B4-BE49-F238E27FC236}">
                <a16:creationId xmlns:a16="http://schemas.microsoft.com/office/drawing/2014/main" id="{DB2B15A6-75B9-4A7E-938D-2DB8FC5E1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51595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7" name="Rechthoek 176">
            <a:extLst>
              <a:ext uri="{FF2B5EF4-FFF2-40B4-BE49-F238E27FC236}">
                <a16:creationId xmlns:a16="http://schemas.microsoft.com/office/drawing/2014/main" id="{68ACB100-651C-4C52-99B3-0FA9742A343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78" name="Afbeelding 177">
            <a:extLst>
              <a:ext uri="{FF2B5EF4-FFF2-40B4-BE49-F238E27FC236}">
                <a16:creationId xmlns:a16="http://schemas.microsoft.com/office/drawing/2014/main" id="{DAC232A1-F21E-4340-A614-331AD1CF92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9" name="Afbeelding 178">
            <a:extLst>
              <a:ext uri="{FF2B5EF4-FFF2-40B4-BE49-F238E27FC236}">
                <a16:creationId xmlns:a16="http://schemas.microsoft.com/office/drawing/2014/main" id="{62F36766-9BB0-4295-85FA-4899636EFD8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extLst>
              <a:ext uri="{FF2B5EF4-FFF2-40B4-BE49-F238E27FC236}">
                <a16:creationId xmlns:a16="http://schemas.microsoft.com/office/drawing/2014/main" id="{C89E001A-792E-4AF7-995B-FB6EF039868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81" name="Afbeelding 180">
            <a:extLst>
              <a:ext uri="{FF2B5EF4-FFF2-40B4-BE49-F238E27FC236}">
                <a16:creationId xmlns:a16="http://schemas.microsoft.com/office/drawing/2014/main" id="{BBB249D5-3AFF-432E-A73D-63503D2A20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30" name="Rond diagonale hoek rechthoek 17">
            <a:extLst>
              <a:ext uri="{FF2B5EF4-FFF2-40B4-BE49-F238E27FC236}">
                <a16:creationId xmlns:a16="http://schemas.microsoft.com/office/drawing/2014/main" id="{8C63324E-DC1E-408A-B087-B9B41CD337D3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59" name="Tekstvak 158">
            <a:extLst>
              <a:ext uri="{FF2B5EF4-FFF2-40B4-BE49-F238E27FC236}">
                <a16:creationId xmlns:a16="http://schemas.microsoft.com/office/drawing/2014/main" id="{3E124CBE-BE08-4CC1-ABA1-370032E5216A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60" name="Tekstvak 159">
            <a:extLst>
              <a:ext uri="{FF2B5EF4-FFF2-40B4-BE49-F238E27FC236}">
                <a16:creationId xmlns:a16="http://schemas.microsoft.com/office/drawing/2014/main" id="{AEA86372-417F-4736-826C-775E0BBA13DC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61" name="Tekstvak 160">
            <a:extLst>
              <a:ext uri="{FF2B5EF4-FFF2-40B4-BE49-F238E27FC236}">
                <a16:creationId xmlns:a16="http://schemas.microsoft.com/office/drawing/2014/main" id="{19DF61C5-ECBE-4B14-9A43-682B2FB4DF27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3CE85C3B-1DDD-45E9-A7D5-F800A0CC587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3E90E138-4930-4DB2-ACF7-55C1C1680BC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A1DF098A-DDC0-4E4F-AC70-BCCDE9FA10A5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8D187D1F-86A1-4FCE-B6EF-F9706A28792E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AFD95204-5EB7-43F4-A7DE-7AF73F5BC772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C650ADC8-5DA7-44E6-99E8-AAB52C409CA3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AC3731CF-ED2E-4C5F-A440-316391CB64B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F1A31D23-9767-4C76-9154-4DB14052AA9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22CB15-1463-47B5-8EA5-383DDC68100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9467CAE9-F8B2-45E1-94C7-4489A5F1BCF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CEF42E29-C256-4C4F-B11A-85E6943CC5F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E6B4FAD6-4FF1-4429-9DD5-01BDBA46FC37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E31C84CE-4AFB-4ACD-9816-9EA0E58960FA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F3432ACF-B6C4-40A9-861E-1B83EB66BAD3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AB1CF0AA-2D2C-411B-89DB-D1E7A7292A3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38B440F5-E217-494C-977E-39234F4D479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7DFB8F51-F17B-42C4-9686-4B035C4DE55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34CC3A18-A9C9-45F9-86C6-00F43BD3D854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2FAF20AF-D81D-4AEF-A794-DC1CBF89CA5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4513358C-CF9D-4BAC-9647-4B00F860BFE7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95ED0B23-0C8C-4EC8-B445-58A69DB4139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733365B9-DC5C-4DC6-8050-7D34E54D45A8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C9BFC2C4-4FCB-4B50-B9CA-0EC36A677CE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1B9CC27B-9D46-41FE-AF68-6DE4EAC915A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6578BC3C-8438-44B9-AC9A-A40D3C018C1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42523606-03D8-4205-A529-1E8500F2C6D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16CB426A-04A6-431A-8508-957A4661D9BA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2FBED4B0-33C2-4689-AD8B-97AA6E2B3CB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EFD7038B-611D-49C0-A7FA-418BB420DE0B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DB87D1A-E106-4D45-B703-56B8EDFB3D25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40B9A437-E2A4-462D-AAB3-D3CAAC60BE42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820493EB-9EC6-404C-B81F-A44E9E3F9F01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C011CB44-705F-4D27-8D7A-8358D3C6C25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3E92EE3D-F7AC-4A2E-B690-B24A0FA77A0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6E08678-362F-455F-AD30-5553B4E95246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0" action="ppaction://hlinksldjump"/>
            <a:extLst>
              <a:ext uri="{FF2B5EF4-FFF2-40B4-BE49-F238E27FC236}">
                <a16:creationId xmlns:a16="http://schemas.microsoft.com/office/drawing/2014/main" id="{5B357A5F-3418-4DA6-BC7E-5439A5648579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1BB72224-3A1A-4741-B790-AA6EA50BDAE5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55849B48-440D-425B-B499-49E9913FDE56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E3FC6A0D-4643-4E32-927E-E217BBCB4ADF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0C9CD362-4616-4B04-88A7-857C83F4AB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44F2437E-8E33-4E9F-A1DD-B1EFEBEC5F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84AA4DA3-A9E1-4CC3-BC47-68BDE5D9A0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3D06D1C8-D3ED-4363-9AF9-A81F6AE2F8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9E1E90F3-E73A-4552-997A-033F79FF99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2C8387CC-EE39-47F3-A203-E904FAADEF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CC5D5EDE-B3C2-4973-9529-7F26C0636A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13291AB8-4A8B-47DA-991B-085E9D5E5F3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D65598A-0C91-4E60-9751-AD9D7F2280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F01A89D1-1D59-4615-87EB-A67BC0A283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8DA23489-6BE4-4E89-9830-2D66DED0BF5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8070CA3D-6057-4D15-854B-FB35F333B2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FD25464F-DE22-4E4D-8DB0-41AB49AFE2B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F2108C7-3D59-4A80-8E1B-3C5BB245B24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C002C44B-3378-4196-8926-A5B4748B818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D926CA38-5C53-4F80-8EA2-E0464B7A17C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BCA8F54-2A9C-465D-863B-FCF74D3BD94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ED528540-7A32-4A0B-9587-298088B68C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E0456AFF-ED77-4654-A201-1C2456D46B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E567FC3-D5F6-475F-9424-25A7A71050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737AB058-B63F-4B72-A994-D4E92CD688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B0C9A71C-4B33-4612-8B7E-E473692213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C5616355-FE3E-4A68-BC43-5231C0C6BC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EBECD3E1-D280-4E95-A078-18A0577901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64FDD406-CECA-4640-8A96-56F901B5B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858CE35C-A26B-4CCB-9D02-55FB82DC5EB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14C67733-391D-4639-AF22-290BA5096C48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0B1542AE-793E-46DC-B182-FEE2E6AF6D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ED1FCF49-D5EB-4EDF-B21D-57C8B571BF35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717B4F12-9A29-4B49-AFB8-6B744256D41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F84A3C08-E7E7-42F0-A3EF-DA07AC56D435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7348C27D-C6B3-4E07-BEEA-80A40511A3B1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CAE87DA5-3AC2-4696-A81D-AA0DA4ED21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6CCBA4A0-8A32-4124-99AF-3FA847B255D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E87DF431-70B9-40F6-A9E4-25627C2EBA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38956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VB653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CA73986B-E2D3-4DEC-B49B-D3A0D20CA36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89D2ED69-85B8-49E4-8A33-1573B2D120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B244F169-A1EA-4F12-A3DF-52781640FE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6849C5E3-6AA8-40B2-8CB9-90010C3246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2F9ABD08-B8DB-40CC-8ED4-69626E7943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CC42965D-AF24-441D-869C-9515C3B35BF3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F9B6B19E-255E-428C-B999-9B2D3D142A81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1B9FF966-32F5-4F76-B1B9-35737F61F8DE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64" name="Tekstvak 163">
            <a:extLst>
              <a:ext uri="{FF2B5EF4-FFF2-40B4-BE49-F238E27FC236}">
                <a16:creationId xmlns:a16="http://schemas.microsoft.com/office/drawing/2014/main" id="{D97F41DB-98CF-4E2E-86CC-A2F89366A459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518AA24F-38F6-48D0-AE25-C6B91A324D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977C8157-5C9B-4DF4-B004-5634A20E89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80152520"/>
      </p:ext>
    </p:extLst>
  </p:cSld>
  <p:clrMapOvr>
    <a:masterClrMapping/>
  </p:clrMapOvr>
  <p:transition advClick="0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3683D23A-5AB3-4B99-B591-E522268C379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D13DB02-FA38-4E98-86F8-47AE2C9BFBD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3DF9776-D5A9-4278-A1C5-B619C86B4A1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9E94F57-3C5E-4B4E-BEEC-3D7F240D40C8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Hoeveel punten moet u hebben om op 2 niveau te bieden? En met een 2-kaart schoppen, kunt u de schoppen niet steunen.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CC41ADD6-6D83-44A1-901B-060E1999A6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90858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VB653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67381CE5-AC61-416A-952E-CD1137128EC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2D99E73F-4384-4A04-ADD0-854583A5B8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3D0BBCA6-6A2A-4B8F-B124-B03EB783EF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76C164C8-296C-476A-AD9E-04A5765787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3285F8EB-E155-403B-A033-8544E72C69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16902C00-3740-4C68-98A6-F6921A6FCABC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89032227-6E23-4386-9DC9-08B9C38812B1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083518A-4250-4C01-AE5D-E1401EC72AB9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6B3358D-32E2-47DB-9E16-A19033D11CD3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376F78DE-7822-43D2-9BDE-1BC9ACA96D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721C125F-5323-4A86-AA40-942F9E01A57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182188959"/>
      </p:ext>
    </p:extLst>
  </p:cSld>
  <p:clrMapOvr>
    <a:masterClrMapping/>
  </p:clrMapOvr>
  <p:transition advClick="0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6B468E5E-FB28-4E71-A7AA-48FFFF35382C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D2F1B89F-B649-455D-BFFE-B00E44F0DD9B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0E18812-0921-43F1-9339-75B6E4659C91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66DEA56-6451-4389-AE04-D881C4397E99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mag met 8 punten niet op 2 niveau bieden.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Goed geboden.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610D2B1-28B7-4E5D-95D2-3AF5F19059F1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SA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0EC622C4-BB8E-490A-BDDF-4094AE055A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90858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VB653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2555699A-9867-4DA6-BE96-0EE44C3A101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9C5BFBF-9028-4B64-9665-C6486E453F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11970A07-F410-4147-9663-1BA23D64EF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85CFCEB5-075B-4BF7-A0AB-C01F54F370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5BAACABE-2FA6-4034-B72B-279912DACE6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ABBC42B7-7E80-455D-92B6-695F0BE373BB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AE5D24D-CB13-43F4-B664-12EC5A73C00C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F7EA525-54A6-491D-B3E1-11E0C2F34631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36E6A89-8056-428B-AAED-F6DF256F9C55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78087AB4-CF8B-4A61-A0CC-001834583B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3A5F256E-E3AC-4A9D-9744-051CB2C0FC0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413406961"/>
      </p:ext>
    </p:extLst>
  </p:cSld>
  <p:clrMapOvr>
    <a:masterClrMapping/>
  </p:clrMapOvr>
  <p:transition advClick="0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D26F6170-D4E3-4B55-ABCA-B6EFDDE4CD6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B38ABFA8-904F-4D95-9260-92AC9BD7D39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D4F17533-1F81-4E45-B9F4-21D58AF74F35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17A62BC0-46F9-4D09-9221-FE88BF01C7FA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A570C6B7-1CAE-4A8F-A3EF-28A8287DE382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6C64867E-150C-4CA4-AEA8-1BA42199278A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1E44052-D6CB-47D1-B5BC-98272B4F70F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1C95F8EB-25B0-4D88-86C3-8DAB0C756A7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56011C90-8DD7-4001-A8D5-DBE2302AD08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307AEE68-D7EF-4305-97F8-374643B670C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9597D2D-5283-4D89-8C40-5AE8FCD9E396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E5BB77A1-E594-4D70-B94D-1784447C1E79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9EB90DCF-851D-4D55-BDB3-D321433C38F7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0B50C1B2-EDB6-4817-A5D9-9B4A4ADC7202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F734C3D7-A957-410C-B434-275426A9EFC5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FD22234A-EB26-464C-A97D-AC990849A826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8E44A905-08F0-400E-9BF8-C22B632634C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4761F547-F20F-445D-B8C3-305EE2EE8BB9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570250F0-F883-4F5F-B609-4AFF8E79BF8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693E467E-9184-40BB-BACC-42BCB6BF695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796EF2DB-4F7F-4932-B16A-50AB2213456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0762ED61-7DF1-442B-8097-327DFE8EB1C1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21B43EAF-0140-462B-A5E2-9F02D8EE50CC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5F796264-AD8D-4123-9BC9-46932D1827C6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81F5B0CE-4CCF-4BB3-88AD-E19D318156A8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04F9D81C-767F-4E5F-9994-7D0BF7C89E6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E832EDF5-1978-4FE3-92B1-CB72DABF6946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804AB2F9-952E-43C9-B131-10F53A123026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6EEDB14E-F3CB-4E62-B3E4-E1D46B833E3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6C2002CA-98C7-4E38-93C9-E9550C44E614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314115F5-207A-46AA-ACBB-D5A9B30D40DE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47E8B4AA-5430-4F30-A82F-834A253F38FD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3357DA1-4764-44DE-865B-9240F918056E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0" action="ppaction://hlinksldjump"/>
            <a:extLst>
              <a:ext uri="{FF2B5EF4-FFF2-40B4-BE49-F238E27FC236}">
                <a16:creationId xmlns:a16="http://schemas.microsoft.com/office/drawing/2014/main" id="{949C2D41-0ABB-4C81-92DA-43157BABF0D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2F71FFD7-1E7A-4091-B1CD-326F2D128119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10D09DCD-C0E4-4436-9E07-D96FEA66872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E3045521-CC2F-44D0-9F2F-70F52A180D00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7F89F48D-7F9D-47FA-A8D1-F7054C5CE4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42DCB10-84C1-4649-9B6E-2F61EBC34B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EF19DCAD-191F-476E-BE62-40EEACC6A7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0FC2B778-550F-4B0D-A31C-665C6BE84C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539EBFC6-D29B-475C-8ABE-00E60C81B28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FE680D12-4089-4F03-85FC-E6712D7C5E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F7CC6888-C126-4B81-A7A7-23149BA684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2274032D-F65E-489B-8247-0575DC7DCE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A7E78931-BA73-4784-8522-A2D2F3187A1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DDF95E32-CE7F-41A3-B4C0-8A6BCAEECB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C7C6643-7612-4CFA-98EB-27E8F58813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F005AE89-A2C6-47CD-96F4-AAE4AE68C4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5D1196C3-363C-4A8D-9B19-5A78B20F310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5FC6C7B4-77DA-4432-B699-F959FF117ED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7F5D874B-59EE-46DB-8381-D8D8B8D7BE2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54996CB4-18C0-454E-8700-F2E3276111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E4989674-509A-4E06-B34E-53F3DDA9B0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0B7245EB-A287-4B74-87C6-E7CB93955B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80FE82F2-78C3-49C7-8DC0-930E52B408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318F9484-A0A2-4473-B0E6-77A77AA9712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0F759375-D627-4075-9650-A27CC87E48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10EE6D2E-EB52-4575-872D-AC02AD4F57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E1D7F20B-834E-421A-BBF6-85186F9C148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D777DB7F-C432-40D5-B5EC-C5C0B96090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934BB563-8E54-4DA6-A5C5-6BAC85C3FF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2A92A95-6D6D-4A63-9924-0222A249EC0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CF71C36F-F77E-42A6-86F6-2C9C071D94C6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C93FC4CE-9EDD-45F3-8336-985AD19835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19A03435-E375-4071-B440-202AA26784FD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32E8B505-0E6A-41D6-9353-8FA0D06F518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1D1CCF45-6B75-4662-9191-D43B0FFC340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B99BDBEB-8DA7-408F-9587-19640041EE09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74598FF8-C4D9-4420-99F0-4FAF08568B6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A2A8DD20-65D6-43B0-B008-4EB48DD2E27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5FAC77E8-644A-4F92-8D46-76E500E44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77722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BF77A353-473A-4D3F-9AB0-6AB76D08320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404BFE7-DA42-4362-86C9-A5531201B6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954AF56C-9566-4D2A-B69E-F91395782CD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5A4E342C-2FCA-4065-B588-E74EEAE4F57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657C75ED-48AA-42D8-9B4E-334DC1A1BC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577C7403-ED49-4D36-8614-81FC79EA5674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0B6F6278-DF90-40D8-961D-B6DAF7A97E1C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A8BB7565-6156-4B59-9EFC-2F8DFA858CCE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64" name="Tekstvak 163">
            <a:extLst>
              <a:ext uri="{FF2B5EF4-FFF2-40B4-BE49-F238E27FC236}">
                <a16:creationId xmlns:a16="http://schemas.microsoft.com/office/drawing/2014/main" id="{2DBE6197-639F-4C7B-9498-3CD5B5FE7BDD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206AA126-CFAA-426E-B1C6-4DD00A1E401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16000" y="1951200"/>
            <a:ext cx="213378" cy="190517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7B4FBF86-01C6-47E4-BD36-AA2C596CE73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652708504"/>
      </p:ext>
    </p:extLst>
  </p:cSld>
  <p:clrMapOvr>
    <a:masterClrMapping/>
  </p:clrMapOvr>
  <p:transition advClick="0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D7DEA24B-74E8-4441-8E52-AFE2D05A8ACC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7EAD6170-BC9D-4140-8025-436BDCD1DDA0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FEB241C-15CB-4017-A487-854D412A427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819A6F3-3647-4026-9FAD-734A6A488C8D}"/>
              </a:ext>
            </a:extLst>
          </p:cNvPr>
          <p:cNvSpPr txBox="1"/>
          <p:nvPr/>
        </p:nvSpPr>
        <p:spPr>
          <a:xfrm>
            <a:off x="3077285" y="31248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Hoeveel punten moet u hebben, om op 2 niveau te mogen bieden?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53ED3FCE-FF01-45FE-A198-CAB4A58F28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06830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84796303-6472-4C3E-AF9B-67AF305A9C25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CBBE5E7E-86BB-47E7-B520-CB076BB5A0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DCDA1B5-E5E4-489C-BFC0-40996E3F8D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55E2D27-66BF-467B-B7DB-842C741BB8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5E88F576-5364-4D1D-B57C-2DE105032C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61FFFC93-79A2-4CFE-9DCA-FC2F5F6BED73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C58249DB-B4B7-4F28-87A6-DA85F6A35C2B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938EF1B-C54B-47A5-B39B-2D228BBCEF3D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1611348-5301-4A22-82D9-626F4D205F7A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DAF55DAA-6DAB-4A04-B1A2-969C1C5DB7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51200"/>
            <a:ext cx="213378" cy="190517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016207C0-65B7-4AC8-AF36-9D7F76FE573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364129072"/>
      </p:ext>
    </p:extLst>
  </p:cSld>
  <p:clrMapOvr>
    <a:masterClrMapping/>
  </p:clrMapOvr>
  <p:transition advClick="0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3FB469C7-CBB9-4A85-B594-1CF37790EA5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07F2430-4027-44D5-A74A-DA601131368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5CEC748-B20F-43AA-A945-F136C896DA9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4851B93-25EB-41DA-8EE2-EAEEF2A8DAAB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Ook met deze hand kunt u niet op 2 niveau bieden.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Mooi gedaan.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8DEA056-EAC3-457C-ADEC-C96238E07648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SA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0060D36B-BF55-45AD-BF0D-C7F7BD11F7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06830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B8014B04-73BC-4036-A487-82448827D391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2F1ED42-C7FF-4525-994B-48BD62DBA9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126C199-A8BF-4B9B-92F4-0D097A5FF5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3FE29B49-A086-4AC7-98DD-83E64B1F1E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3D540A7A-1405-4119-8F09-DE599873A0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82B34537-526C-441C-B0FD-6D71C5B0098B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81C5F181-055A-42BC-AD90-1C6534E8BD8F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3C936189-B3F4-4205-AD56-B1309706AE66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828727B5-2626-472C-AA79-5B3C4E394065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D6073A3B-F6BB-4AE1-B696-EF84E19C1F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51200"/>
            <a:ext cx="213378" cy="190517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2FCA80F0-4E1D-42B3-B36A-83ED50CBAF0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154440963"/>
      </p:ext>
    </p:extLst>
  </p:cSld>
  <p:clrMapOvr>
    <a:masterClrMapping/>
  </p:clrMapOvr>
  <p:transition advClick="0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8CF760F7-808E-4777-B8A2-A00B65F9A1F4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9C63F59-B0AC-4029-B13E-3EFDFFBCC02C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53721234-9C15-4906-9FBA-A4CF2F007BA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D18A1437-5D0B-4AE0-AAC1-95CA2B94FAE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6519B7A2-DC7B-46FC-8315-B7AD0CD62A5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1D620300-97AE-4ECD-93E5-A8A8B3048791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7EF169D-16E9-4B7E-8A33-EAAC6F5DED9D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08A2226-0923-4D24-9286-703476BE6EA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D5D4F647-B885-4B20-8ECB-9AD6B57C035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42E8E8CC-BAEA-41DF-B46D-CE13A53618B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1BDD62C-4835-4EB1-95FF-188C38AC43E1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B8CABEBF-A4F6-450A-ACB3-E4F4EF797B43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A1EC1DD9-E10C-40E5-85FC-8740D4B2D320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2AB495B1-8550-4B61-94BB-75DE75095EB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8B62D74A-04DB-4C96-B618-2BD2B160D60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30B1F255-2CA3-413A-8295-2A51FE705DEC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3FDA1E50-3E4B-4604-90F2-3B6C584E9CAD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B3227532-16C6-45EA-97EB-9D30B96B6CB0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21482685-8502-4B00-908D-267ACDBC2ED6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2CDFAFD4-2AF0-4B06-8EDF-D6D6009749D4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8A4DDF1D-FBC5-4A5F-A18F-D2274B8A7BA0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0" action="ppaction://hlinksldjump"/>
            <a:extLst>
              <a:ext uri="{FF2B5EF4-FFF2-40B4-BE49-F238E27FC236}">
                <a16:creationId xmlns:a16="http://schemas.microsoft.com/office/drawing/2014/main" id="{0F7EB7DD-0013-4D9F-B4C7-1CB262A839D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B878FA0B-405F-4A7F-A045-FCC4CE145C45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176165F2-F1BF-4ACB-8169-870E7BCAC8FB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F99A5069-662C-44C0-A631-03250551A090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D513EBF6-E23A-43B4-B120-5D697858F8C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CDAA27BC-691C-41F8-8474-CF0BCFA6D04D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B348AE65-5BC3-47D4-90D6-C79D262D6CE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8C50CA27-5BDE-46BF-931A-AAD3A6B1B8A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A39B53F3-1C27-4C9B-936C-37291EBB35D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1799980-A4C9-4B65-B194-9B0A41791426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E5D154A5-BF90-4EFC-9C69-93A78BDFBDB0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B398B0CC-42E8-469C-913A-DE253CB845F0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B90E8321-F9EF-47D8-9D00-6C6CBCD8196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A210E66F-576B-4A39-97A6-7EE4F85D2F23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957365DE-9C53-4904-873F-699A477459DE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3C7BA468-AA7D-4F64-AC51-6AFCE974389E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888DDC09-1CDD-4323-9BD7-0B488F25B9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826111DC-6915-407E-819F-D70961972F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510CEF82-1E42-402E-A566-3B74C883C2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15C466AA-E7D2-440F-BF03-89C23E4024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9D218E00-267A-4042-9BFE-CD88603A8F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3E4097AA-6894-41BC-B1B7-FD3D76C91D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88E4B6BE-17FD-4749-81B5-B84707FA17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7C0A1A40-7AED-4256-ABD2-C9C95AE875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F0325ECE-2DA4-454B-9EB9-2DE7E8B62B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9C614BAF-F627-4661-A9A3-B406FAFFFC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2F216FBC-F453-4554-B4C4-5606A5990D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42B86199-612B-42B0-8B8C-2E380BF3CEE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F6158E5-4150-4C84-A25F-8C8AA372B8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0" action="ppaction://hlinksldjump"/>
            <a:extLst>
              <a:ext uri="{FF2B5EF4-FFF2-40B4-BE49-F238E27FC236}">
                <a16:creationId xmlns:a16="http://schemas.microsoft.com/office/drawing/2014/main" id="{2487F7E2-E054-4D34-B548-1F6C17A5B4A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B7F713AC-5AF6-4B1E-B030-6EF149ED4B8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6A4DD5A8-0CB0-4DF9-B36F-1607207395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C85596C0-FA06-41EE-B829-DBCB1FB9BF7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6E5F895A-9579-4726-946D-C0468F202B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898A5F8D-F7FA-4CC2-8A50-456EB29AA94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F8F7573D-28FE-459D-9B93-287CAA88DC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3B993896-0A42-4297-A027-859B76E58AF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BF74D773-3A47-45E9-BE63-54A8C1D6CA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DE388E3D-47A7-4743-9BE5-1D16C7FC64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1A9838C7-37DE-4F2C-9B06-9682B6030E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145CD4C3-B30B-4050-B274-8B084B2B95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2D283CCA-38E4-4AA4-9C43-ABF04CA830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8" action="ppaction://hlinksldjump"/>
            <a:extLst>
              <a:ext uri="{FF2B5EF4-FFF2-40B4-BE49-F238E27FC236}">
                <a16:creationId xmlns:a16="http://schemas.microsoft.com/office/drawing/2014/main" id="{7EB53BD4-93E7-48D8-9A33-909CCA15578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6D796D2A-453B-4CBE-9EF5-BBFE1CC4FE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5F33158D-BCC1-4527-95B1-727F16D98834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9857CC01-6E92-4AC5-9A9B-79861AE7F161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AC288995-42E6-47B3-BCBB-3990D52BF9CF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412EFA98-0980-4631-8E9B-4E066CCA807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pic>
        <p:nvPicPr>
          <p:cNvPr id="234" name="Afbeelding 233">
            <a:hlinkClick r:id="rId8" action="ppaction://hlinksldjump"/>
            <a:extLst>
              <a:ext uri="{FF2B5EF4-FFF2-40B4-BE49-F238E27FC236}">
                <a16:creationId xmlns:a16="http://schemas.microsoft.com/office/drawing/2014/main" id="{D08414D5-77ED-4E73-9EE1-E813492B1C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D5515E1-6A7B-44DA-8B02-C66ECBDC27D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5" name="Tabel 164">
            <a:extLst>
              <a:ext uri="{FF2B5EF4-FFF2-40B4-BE49-F238E27FC236}">
                <a16:creationId xmlns:a16="http://schemas.microsoft.com/office/drawing/2014/main" id="{2EA24A2D-0BE0-4D49-A365-CC77B08CE0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54690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6" name="Rechthoek 165">
            <a:extLst>
              <a:ext uri="{FF2B5EF4-FFF2-40B4-BE49-F238E27FC236}">
                <a16:creationId xmlns:a16="http://schemas.microsoft.com/office/drawing/2014/main" id="{53EAF76B-EAF1-414E-B933-2AFF315B085B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 </a:t>
            </a:r>
          </a:p>
        </p:txBody>
      </p:sp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23B2AE0F-E497-45F0-97B4-2DBB90FA35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7D3C8133-AC68-42F3-99AC-BD912F751C9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A18A510D-7024-4AA8-B213-B720546851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05B6AC33-1D7C-4FE9-9A62-629AD3E924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8BA93DAB-5826-45C1-A4C2-118981196821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A1ED2E23-E40E-4308-8429-7EC9C4098725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445A5E99-0D47-4D6D-9E14-B4FAB5910D05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64" name="Tekstvak 163">
            <a:extLst>
              <a:ext uri="{FF2B5EF4-FFF2-40B4-BE49-F238E27FC236}">
                <a16:creationId xmlns:a16="http://schemas.microsoft.com/office/drawing/2014/main" id="{245BF1BB-0CA4-4ED4-A712-813458137F34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1A31CEA4-EEBB-4142-92E7-12DF2977F65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1E3D3799-441E-4358-A473-C1DB3BE28FC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210794499"/>
      </p:ext>
    </p:extLst>
  </p:cSld>
  <p:clrMapOvr>
    <a:masterClrMapping/>
  </p:clrMapOvr>
  <p:transition advClick="0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64DA9EC4-FD38-4180-AE58-FE458B5EF3C5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96110FE1-BC2E-4D38-905A-EFE131AE1F3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A335449F-0DFB-48CE-B2BD-6A68580F3F8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5D351B6-160C-4225-841A-944F33E8416E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Stel u de volgende vragen.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Heeft u genoeg schoppen samen om die troef te maken?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Hoeveel distributie punten heeft u?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Heeft u dan voldoende punten om een manche te bieden?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A85BF727-9529-4869-98E6-399E5AC4B4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40793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082820E4-C68E-442B-8795-3D0858DB37A4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409966F8-67CE-4A4B-8C83-6343AD7BEB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5047B88F-2FDC-40AB-A22D-A8EE2BD2E8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E5D3542-54A7-42F2-8C2C-5AA529169D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06650DB0-B0B5-4A89-9D0A-A300045040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2C094D42-86FE-43F9-B2F3-3B49696BC4C2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F92642D3-5F73-47F6-877D-023C729F8526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2287CFCB-6FD3-4E5E-A768-FCD51E7B941B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31C5772-5869-407F-A5C0-3F86BCE673C8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2B573DEC-25DF-454B-BD42-7949113476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6A6BD49F-AABC-44DB-B1DB-C6DCEE378A4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872737553"/>
      </p:ext>
    </p:extLst>
  </p:cSld>
  <p:clrMapOvr>
    <a:masterClrMapping/>
  </p:clrMapOvr>
  <p:transition advClick="0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DB5911F7-3E19-45FF-9490-2CAE8D00B2E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3423DEF-21C1-4F5E-9B24-D58B180694D9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AEE0815-246C-4DBD-A8F1-680487E48BC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2DFE3E0-D808-4C39-B44F-AB287F3EACAC}"/>
              </a:ext>
            </a:extLst>
          </p:cNvPr>
          <p:cNvSpPr txBox="1"/>
          <p:nvPr/>
        </p:nvSpPr>
        <p:spPr>
          <a:xfrm>
            <a:off x="3023420" y="3578832"/>
            <a:ext cx="5706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Ja. Met de 2 distributie punten heeft u een opening.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F225A861-96E9-4976-A174-34D59A716B12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4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F41E43BC-5FE2-4A21-9A91-C257A52EB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40793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H10985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6475C6A7-69FF-486C-9E42-EDABC901BD8F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98DDF0F-C14C-4FED-B9E7-25D079FE74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2E107B96-D9C3-44C0-ADFB-805593FF08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4ABE325C-D2E8-463F-BAC9-4E1A296A05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4C789C74-9D8D-48A4-A9B0-C867ACCBFA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D22B8C5F-411F-40D3-8300-1D17BB426BCF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EF04EDE-1369-4A14-9B26-B70B546E6B11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E39D5C35-FF20-42ED-9250-B40110F63A76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9F32C91F-E456-4BEC-848C-8C0DACED8AD3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7A74476F-D359-4D51-B567-9C0E49C77D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5F2FE89A-A462-4895-83E9-5361F0E844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4E2E094D-1BB0-4B02-8DF2-EA6E16ED660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281115770"/>
      </p:ext>
    </p:extLst>
  </p:cSld>
  <p:clrMapOvr>
    <a:masterClrMapping/>
  </p:clrMapOvr>
  <p:transition advClick="0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15FDA187-D9A0-4E1E-988A-AAD0CC9787C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ADF6D12B-B292-4B4C-9439-6E89132DD6A8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FC97BC75-6D53-4BDC-B530-3394089BA13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BC30B00E-185B-406D-A913-71061998920B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3C117AA1-E3C3-4B7C-A373-D12FA7AF4B98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F5131254-868C-4218-AEBF-D481F8F28D6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B43A5B9-25A8-44E4-B334-42DE14554EF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AE1D5167-3E02-4E66-AE8C-5C3C263F67A4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70F07E05-66AF-430D-BA11-A04A064EACE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1AE4D7A2-D04A-4D3D-AE9E-8C6BBD259C69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A52EF18-60E1-4E50-85E7-AD5E488E7D2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7D1949DE-7713-404F-9197-E3908E93A1F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73254629-D715-437B-B4A3-362B24152CE2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4E05A852-E42D-4987-B0D7-7AD569306D6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161821E8-3D4B-4A16-A697-3D66405C81B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154973AC-CE7C-4B14-992D-3426B0AEF15D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CECECCA4-C868-452B-A2C2-C9E700626E5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8EDD278A-84F9-4493-85A1-3E0246EBF715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04817D27-AA38-4DCA-A36C-AA8E6643ABAF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C7EC15F2-7B01-4247-87FE-844414565EAA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ED65357B-3140-44F1-A2B0-A8BA6B6B50D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1830C007-8AE2-4E6F-B7B1-C9D0050C0F07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24B43547-54AA-444E-B320-AD8F7B68D9BE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7E14AE3F-4859-4F64-865F-1E5D518B6AF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A9D49BB6-CFB6-4751-A5BA-4F52224F861E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59BE362C-2A10-4528-8506-02A18A539EE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18CF0188-AB72-4B2F-87D0-8A246C695C52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BC8724C5-CD8D-4A22-996B-A2692330D4B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EBBC45DB-E803-4187-BFA8-3B9A8273D44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0A7278DD-9577-4A79-9D01-3DDCB8A179D9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9362CAB-1444-4BCB-A4F3-A1766984C964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E49477D8-FCE4-454F-8116-C8509F3B821D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A5D3B6AF-F19C-428B-A912-28BFD718E899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B6A2D617-4A3D-44CB-9163-2B03469DDFE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947B4557-765F-484C-BB0F-E2C02EDFFB8F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0" action="ppaction://hlinksldjump"/>
            <a:extLst>
              <a:ext uri="{FF2B5EF4-FFF2-40B4-BE49-F238E27FC236}">
                <a16:creationId xmlns:a16="http://schemas.microsoft.com/office/drawing/2014/main" id="{C1FD9EB1-04C7-4218-AC8E-46EE7C35B4A9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671994E1-D731-4E14-9B1D-F63D510C4678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8" action="ppaction://hlinksldjump"/>
            <a:extLst>
              <a:ext uri="{FF2B5EF4-FFF2-40B4-BE49-F238E27FC236}">
                <a16:creationId xmlns:a16="http://schemas.microsoft.com/office/drawing/2014/main" id="{B4575374-EABB-4365-A7F5-64710E2527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B096C8DD-0F41-4566-BB18-144D4972279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21DAF8A7-7F0C-4351-97D1-A481DCB868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43EB09D-DD17-4AFD-82CF-1ABBF88C38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A79D984E-9374-4D03-92AE-5FCFDA7023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08E9ABBC-ACA3-4408-AF08-1F290A8A612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0" action="ppaction://hlinksldjump"/>
            <a:extLst>
              <a:ext uri="{FF2B5EF4-FFF2-40B4-BE49-F238E27FC236}">
                <a16:creationId xmlns:a16="http://schemas.microsoft.com/office/drawing/2014/main" id="{3335E149-B249-436F-B7FC-60A53C3226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EC771D6D-C721-435B-A7B1-D133898DC2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0ACCF22E-F632-4A2B-92FE-841A0DBAB3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BDDC4857-A1A0-479E-AF85-152D3CF833C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60CD9D0D-806B-49B4-B678-85E31DD45D4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6D6CFA20-67C8-4D2A-9710-B10A15C516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946F9411-80F6-4099-9A9C-C26B3A7B19D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AADA42EA-F363-470A-8FF4-158278A8BD1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2F1C2339-27AD-4851-AC89-D17BBCD05E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5CFB7E13-0765-424A-AC4E-A945CEEC252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8895F9B3-CC63-43BE-BDDA-A17691CD1A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0D332BE7-6C66-417C-8189-ABE8D86FC3D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8CA80DF1-0DEE-4F9F-8989-CA56A0DF81B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F277E90C-BA1A-4F5D-BAE9-1F26205363E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944D907C-C044-4030-BFC6-F5E09A273F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F414900B-4B80-4321-89B7-5DB4900C4C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36B0EBC3-A610-4C29-B4C3-BAFCDC7BCE4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AAFD65E4-9CC3-4748-B799-2A7557DBC52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DDF5889A-0E00-4A5A-BF48-3A92B69579F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AE121CD2-16B2-4181-B1FC-4885BD5CA5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1" name="Rechthoek 160">
            <a:hlinkClick r:id="rId8" action="ppaction://hlinksldjump"/>
            <a:extLst>
              <a:ext uri="{FF2B5EF4-FFF2-40B4-BE49-F238E27FC236}">
                <a16:creationId xmlns:a16="http://schemas.microsoft.com/office/drawing/2014/main" id="{E97036E4-428A-485D-897D-B2267E55FD39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2" name="Afbeelding 161">
            <a:hlinkClick r:id="rId8" action="ppaction://hlinksldjump"/>
            <a:extLst>
              <a:ext uri="{FF2B5EF4-FFF2-40B4-BE49-F238E27FC236}">
                <a16:creationId xmlns:a16="http://schemas.microsoft.com/office/drawing/2014/main" id="{6E3581BD-D614-4797-BE96-A8FC492159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3" name="Rechthoek 162">
            <a:hlinkClick r:id="rId8" action="ppaction://hlinksldjump"/>
            <a:extLst>
              <a:ext uri="{FF2B5EF4-FFF2-40B4-BE49-F238E27FC236}">
                <a16:creationId xmlns:a16="http://schemas.microsoft.com/office/drawing/2014/main" id="{3F73DB93-4A15-43FF-8266-EE319E98A9B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E598C946-7BFF-4B4F-957E-EB1729D2B781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3" name="Rechthoek 232">
            <a:hlinkClick r:id="rId8" action="ppaction://hlinksldjump"/>
            <a:extLst>
              <a:ext uri="{FF2B5EF4-FFF2-40B4-BE49-F238E27FC236}">
                <a16:creationId xmlns:a16="http://schemas.microsoft.com/office/drawing/2014/main" id="{DD4E9892-82C5-4E66-874D-E39E7583634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4" name="Rond diagonale hoek rechthoek 28">
            <a:extLst>
              <a:ext uri="{FF2B5EF4-FFF2-40B4-BE49-F238E27FC236}">
                <a16:creationId xmlns:a16="http://schemas.microsoft.com/office/drawing/2014/main" id="{8BD0B39D-F464-40F5-B31F-C3A30F42DE17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pic>
        <p:nvPicPr>
          <p:cNvPr id="235" name="Afbeelding 234">
            <a:hlinkClick r:id="rId8" action="ppaction://hlinksldjump"/>
            <a:extLst>
              <a:ext uri="{FF2B5EF4-FFF2-40B4-BE49-F238E27FC236}">
                <a16:creationId xmlns:a16="http://schemas.microsoft.com/office/drawing/2014/main" id="{5CC02C11-5E9C-4C72-AD97-241409D7F3E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13B6C919-36CB-490A-9614-F59BA88CDF7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4" name="Tabel 163">
            <a:extLst>
              <a:ext uri="{FF2B5EF4-FFF2-40B4-BE49-F238E27FC236}">
                <a16:creationId xmlns:a16="http://schemas.microsoft.com/office/drawing/2014/main" id="{ED83F1AA-E086-41FE-A1B3-0D7D2A6CB2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05779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5" name="Rechthoek 164">
            <a:extLst>
              <a:ext uri="{FF2B5EF4-FFF2-40B4-BE49-F238E27FC236}">
                <a16:creationId xmlns:a16="http://schemas.microsoft.com/office/drawing/2014/main" id="{F460AAAE-09E9-42D3-BBC0-78262B11E90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221A169F-48B6-49A8-893A-2003656267A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82ACDB13-4BD8-4785-8ED2-C7FCAB0AF85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4AB1BB34-C248-4BD6-A78C-B7EAD52859B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D3C55EC0-FD61-4125-9243-F327825F38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8" name="Rond diagonale hoek rechthoek 17">
            <a:extLst>
              <a:ext uri="{FF2B5EF4-FFF2-40B4-BE49-F238E27FC236}">
                <a16:creationId xmlns:a16="http://schemas.microsoft.com/office/drawing/2014/main" id="{B40FAF73-33C3-435B-9FE1-8B9969B00948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6A1AB34E-1233-49D6-AFE2-64FA04A2ABD0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FDA7AFC7-6846-49BC-B35E-2FCFA9CA7920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51" name="Tekstvak 150">
            <a:extLst>
              <a:ext uri="{FF2B5EF4-FFF2-40B4-BE49-F238E27FC236}">
                <a16:creationId xmlns:a16="http://schemas.microsoft.com/office/drawing/2014/main" id="{67AC9611-59DB-4DC1-A40E-33E7EE92A515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D19C8A7F-1970-4F8F-8200-B61502E357B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278E1B3C-2591-4A61-BA6A-37A0DE1B698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3739116640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Rond diagonale hoek rechthoek 8">
            <a:extLst>
              <a:ext uri="{FF2B5EF4-FFF2-40B4-BE49-F238E27FC236}">
                <a16:creationId xmlns:a16="http://schemas.microsoft.com/office/drawing/2014/main" id="{47859DAA-5F50-434A-BA09-69E9AD94E6BA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3" name="Rond diagonale hoek rechthoek 13">
            <a:extLst>
              <a:ext uri="{FF2B5EF4-FFF2-40B4-BE49-F238E27FC236}">
                <a16:creationId xmlns:a16="http://schemas.microsoft.com/office/drawing/2014/main" id="{2E87041F-3F9F-44CB-B640-54DD4BEB5A47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74E6A2DD-DE7C-413A-A5BA-6253A2EC3AB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8CC2676-D675-4D4E-8303-2BFF55EECE7C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minder dan 10 punten, kunt u niet met sprong de schoppen steunen.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Elk ander bod, dan schoppen is ook niet goed.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C6E367AB-8782-4149-B65B-D455F22B28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80845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" name="Rechthoek 15">
            <a:extLst>
              <a:ext uri="{FF2B5EF4-FFF2-40B4-BE49-F238E27FC236}">
                <a16:creationId xmlns:a16="http://schemas.microsoft.com/office/drawing/2014/main" id="{3D4264E0-677E-4FCA-8773-3A76E260CD00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11A219BD-EC51-44DD-95DA-029E5B2A89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4BF9C29E-AAA3-4A79-AFD4-C6E44F7CF1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D5F4B40B-1CF9-42C0-BF36-1F0DD899AA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CA009DA2-BE0D-4C3A-A4B1-D1D39E4652B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2" name="Rond diagonale hoek rechthoek 17">
            <a:extLst>
              <a:ext uri="{FF2B5EF4-FFF2-40B4-BE49-F238E27FC236}">
                <a16:creationId xmlns:a16="http://schemas.microsoft.com/office/drawing/2014/main" id="{393303D5-750B-4515-B58E-D436E482AF3D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434255E3-76D0-4E32-8E5D-E81BC10B8A9E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B3574E7-A803-455E-8B5D-E770D75411F7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2A03203A-CFCC-4E15-A7DD-AC2D0B39F41D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FCCC834C-D193-4846-95E2-0E93486BB1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9E58544A-91AB-453F-A75E-407F1167E99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424343A3-B967-44C6-A60B-7A04802BD01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63F4F04-87CE-4FFB-9AD2-6FFCC2B8E95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A82C2313-3E75-48F0-8C9B-7783BF0F717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280820FE-5397-4D56-BC02-868BCFA2C291}"/>
              </a:ext>
            </a:extLst>
          </p:cNvPr>
          <p:cNvSpPr txBox="1"/>
          <p:nvPr/>
        </p:nvSpPr>
        <p:spPr>
          <a:xfrm>
            <a:off x="3077285" y="31248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Wij hebben hier een afspraak over.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Van twee 4-kaarten, bieden wij altijd eerst de 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293C1194-2A4A-4F4D-9516-844B14F4F8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94389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0414A32D-7F95-4697-A059-41A41E3702E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18E1FC7-9CB8-4A00-B32D-BC9E00CD43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341C4A9-EF6C-48E2-8B4C-F53B746189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EA24E133-6B6C-47A8-A4D9-85431506EC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FC003E42-B3C9-4C11-BA01-7E6B143826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2A4FBE55-65C4-4DD2-8F9D-3E1C6A831881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E8DF293-6259-482E-A16E-FA6C9E69F033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D71E2B8A-5F49-4CDA-A9B7-4BEED1F2E02A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5A836190-B454-4CA4-9E4C-EED4514303D7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06ACBBA0-7045-43EA-96A3-E46281920B9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067B95BC-0620-4C34-BDB2-1ECA33C35FC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1371522996"/>
      </p:ext>
    </p:extLst>
  </p:cSld>
  <p:clrMapOvr>
    <a:masterClrMapping/>
  </p:clrMapOvr>
  <p:transition advClick="0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DCE958C-021E-4764-BFAC-207EF9B7C51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EAFDA5F-EFAD-4B2F-8D1B-068CA373588C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5BB7216-BB59-42E5-B9E2-4960CAFD5A2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A0E629F6-A2B1-44BD-B392-400FD671D85A}"/>
              </a:ext>
            </a:extLst>
          </p:cNvPr>
          <p:cNvSpPr txBox="1"/>
          <p:nvPr/>
        </p:nvSpPr>
        <p:spPr>
          <a:xfrm>
            <a:off x="3023420" y="3578832"/>
            <a:ext cx="5706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Van twee 4-kaarten, eerst de laagste. Prima!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357FF635-23FF-4947-B1E2-7AEAEB3184AC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79054E2C-A907-4334-95D3-B42F73CBC6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94389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4BEA0400-AFA6-4FF0-B4C8-3E2C25F930E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5232D3B-70F1-434C-9F1E-AE08EF22AD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24EEABFF-72E9-4D2B-B4F6-3305021F50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6A31D139-7593-40D6-9955-312C1F1DC8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A9673B6F-E18C-417B-9424-740E38F892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64204F4B-DD0E-43A1-9F14-FF5DEED3730C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E926A976-095B-4323-AD6C-2A8410724B15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784D43E-5E4F-483D-9D1A-3FD36825CCD7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4930D0E9-38B3-4120-80DC-A072C7DDC386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D02ACA94-0220-4CBE-BCA4-243761A995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A46C4E41-A055-4658-B2D9-277ABECEA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7936DA05-A43B-42A5-9035-A7B8DF4A5C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000022622"/>
      </p:ext>
    </p:extLst>
  </p:cSld>
  <p:clrMapOvr>
    <a:masterClrMapping/>
  </p:clrMapOvr>
  <p:transition advClick="0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83" name="Rond diagonale hoek rechthoek 28">
            <a:extLst>
              <a:ext uri="{FF2B5EF4-FFF2-40B4-BE49-F238E27FC236}">
                <a16:creationId xmlns:a16="http://schemas.microsoft.com/office/drawing/2014/main" id="{A74D516F-A0C9-4B86-9E9B-4871C1F12142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060561B0-7A46-465A-A948-937634DD8EE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B2D992A9-AAAD-4D39-A59A-B433016920AF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9205832A-DBF6-4089-9511-3AB2FCE9A7BA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0B8E0F7E-01D1-4963-99D7-8AB70FACE0CF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9" action="ppaction://hlinksldjump"/>
            <a:extLst>
              <a:ext uri="{FF2B5EF4-FFF2-40B4-BE49-F238E27FC236}">
                <a16:creationId xmlns:a16="http://schemas.microsoft.com/office/drawing/2014/main" id="{5D6EFD11-EB91-498E-A039-97A8023B8B40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rId8" action="ppaction://hlinksldjump"/>
            <a:extLst>
              <a:ext uri="{FF2B5EF4-FFF2-40B4-BE49-F238E27FC236}">
                <a16:creationId xmlns:a16="http://schemas.microsoft.com/office/drawing/2014/main" id="{FD1491C2-FA43-4F5C-AA50-02E102A12F4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2525891-ACB4-4455-8BD7-7AA323EE621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8A19814B-E8E7-4420-BEFA-A5B93804D994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2AD06D62-8579-4A9C-88C2-8F4CB4C3A817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6B68391A-1BCC-416E-82BD-376002C8C413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DD9310F3-2C52-433E-A550-EB3EF55DC198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7891A9F1-36A6-4137-B436-E16002FA3336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58D9A7B0-6357-481B-A65E-B3EC2FB7F1DA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9DC27408-6079-4812-85B8-8AF06BDD5D3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3A8CDA2F-3122-47F0-831A-416357D13A7D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77A5640D-A6BD-403B-A4FB-93F3A492DF5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9340655E-CB58-49A4-B685-3DF83F6F83DF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6BDC637C-E0FC-4E65-AA1C-BD0D587285DF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908B6FBB-7DF1-49A1-B190-6CC263A42868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048CB34A-1548-4D9B-B896-A90DDD96B931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BC36F069-8E6C-4100-B5C5-6BAF9ACD305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70AC2793-8258-4936-B9D1-97D1393813D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E78D717D-0B1F-4B2A-A261-82152F5CDCB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F1224A93-F8EC-4BE3-B7EC-844B328C7BE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74ABAEF0-9B63-43DC-8BDE-C9BD7F582A0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F164A9FF-521F-4BA5-8450-CB1C36B2128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CC9D3255-9BC9-48F1-BD3E-2AE19C620BF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ABB2ACB8-B8F3-4004-8474-5457C84A4218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F149389F-3286-4801-A630-5E92054B032C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473A5E74-2B95-4189-8720-D4E35D65096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FB6983DC-4525-44ED-A899-744996204E0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76C2C068-F27A-415F-AEDF-86EA6F9DC221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6" name="Rechthoek 125">
            <a:hlinkClick r:id="rId8" action="ppaction://hlinksldjump"/>
            <a:extLst>
              <a:ext uri="{FF2B5EF4-FFF2-40B4-BE49-F238E27FC236}">
                <a16:creationId xmlns:a16="http://schemas.microsoft.com/office/drawing/2014/main" id="{0AB566B1-9DB8-4078-99D8-AEB9A8C8F920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57C0378C-679D-4D8A-BBF5-C8F96950538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2" name="Rechthoek 131">
            <a:hlinkClick r:id="rId8" action="ppaction://hlinksldjump"/>
            <a:extLst>
              <a:ext uri="{FF2B5EF4-FFF2-40B4-BE49-F238E27FC236}">
                <a16:creationId xmlns:a16="http://schemas.microsoft.com/office/drawing/2014/main" id="{6483FEFA-ED8A-4080-88AC-C898C392BF5E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3" name="Rechthoek 132">
            <a:hlinkClick r:id="rId8" action="ppaction://hlinksldjump"/>
            <a:extLst>
              <a:ext uri="{FF2B5EF4-FFF2-40B4-BE49-F238E27FC236}">
                <a16:creationId xmlns:a16="http://schemas.microsoft.com/office/drawing/2014/main" id="{89BEC570-BC4B-44EA-87C0-40BF23AC59E6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4" name="Rechthoek 133">
            <a:hlinkClick r:id="rId8" action="ppaction://hlinksldjump"/>
            <a:extLst>
              <a:ext uri="{FF2B5EF4-FFF2-40B4-BE49-F238E27FC236}">
                <a16:creationId xmlns:a16="http://schemas.microsoft.com/office/drawing/2014/main" id="{5B6F8DE9-BE7E-491D-9CA5-B09946BA5974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76625409-EEA0-43EE-9EF9-372111E25A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7E5A24EE-E4CC-4A5F-9B17-9007FE51D1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EED49836-B3E9-4DF2-A564-D68779EFA4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0C29923C-4DB7-46D7-82AB-106BF41BAC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94E9EFA2-2665-4FAF-9358-C03076B9EC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24C3BE47-D812-4450-8A98-7B92FBDA5B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A1D2D04F-ECAE-46AF-8EDC-869B4494D72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B793C46E-B099-43D4-85FB-E0EDA8F065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BA813D2A-AF9A-4D24-A77A-2A5F4938382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F3B2EFB-6466-4733-92D8-A0886E695E5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39F6140E-CC15-4940-8294-54FD1FF8F82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FA5FD375-C50D-41A8-8166-5102F12D44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321B7A4F-2982-49D0-8F8D-CFD10BAE17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458055DE-3DD3-4024-B577-FB788CDD40A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CD921280-7BF5-4A52-8D98-4B02450A8EE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3B17312A-7DC4-478D-8300-F4D89A8C39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AA4D29EF-DBFE-4CC4-9B8B-D9FBD4561D3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371B3EF4-6768-40A7-A9A3-8E94AEA24A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8" action="ppaction://hlinksldjump"/>
            <a:extLst>
              <a:ext uri="{FF2B5EF4-FFF2-40B4-BE49-F238E27FC236}">
                <a16:creationId xmlns:a16="http://schemas.microsoft.com/office/drawing/2014/main" id="{824EB90F-317E-43D5-B474-82F17522BD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5C7AE739-6829-47AB-8AC2-C45CCDF5217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8" action="ppaction://hlinksldjump"/>
            <a:extLst>
              <a:ext uri="{FF2B5EF4-FFF2-40B4-BE49-F238E27FC236}">
                <a16:creationId xmlns:a16="http://schemas.microsoft.com/office/drawing/2014/main" id="{BF5A8011-0918-4BA3-A604-6A943B92AB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8" action="ppaction://hlinksldjump"/>
            <a:extLst>
              <a:ext uri="{FF2B5EF4-FFF2-40B4-BE49-F238E27FC236}">
                <a16:creationId xmlns:a16="http://schemas.microsoft.com/office/drawing/2014/main" id="{A85E2B01-A7A6-4237-9816-9B344C4F02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8" action="ppaction://hlinksldjump"/>
            <a:extLst>
              <a:ext uri="{FF2B5EF4-FFF2-40B4-BE49-F238E27FC236}">
                <a16:creationId xmlns:a16="http://schemas.microsoft.com/office/drawing/2014/main" id="{B0E4D3ED-A834-48AA-90C3-73D1D009D4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8" action="ppaction://hlinksldjump"/>
            <a:extLst>
              <a:ext uri="{FF2B5EF4-FFF2-40B4-BE49-F238E27FC236}">
                <a16:creationId xmlns:a16="http://schemas.microsoft.com/office/drawing/2014/main" id="{0747B872-F9E5-42E3-8542-39E5484EDC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59A64946-43C3-47F6-AF1A-70297FB6FA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8" action="ppaction://hlinksldjump"/>
            <a:extLst>
              <a:ext uri="{FF2B5EF4-FFF2-40B4-BE49-F238E27FC236}">
                <a16:creationId xmlns:a16="http://schemas.microsoft.com/office/drawing/2014/main" id="{56A51E5D-4D2F-4387-8C1C-F58EC08E78C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2" name="Rechthoek 161">
            <a:hlinkClick r:id="rId8" action="ppaction://hlinksldjump"/>
            <a:extLst>
              <a:ext uri="{FF2B5EF4-FFF2-40B4-BE49-F238E27FC236}">
                <a16:creationId xmlns:a16="http://schemas.microsoft.com/office/drawing/2014/main" id="{76176A1E-6413-4F97-97FC-1022FCB1DDAB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3" name="Afbeelding 162">
            <a:hlinkClick r:id="rId8" action="ppaction://hlinksldjump"/>
            <a:extLst>
              <a:ext uri="{FF2B5EF4-FFF2-40B4-BE49-F238E27FC236}">
                <a16:creationId xmlns:a16="http://schemas.microsoft.com/office/drawing/2014/main" id="{2A1B2DDA-2C41-4C3D-A5B7-EBF46D9E3D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2" name="Rechthoek 231">
            <a:hlinkClick r:id="rId8" action="ppaction://hlinksldjump"/>
            <a:extLst>
              <a:ext uri="{FF2B5EF4-FFF2-40B4-BE49-F238E27FC236}">
                <a16:creationId xmlns:a16="http://schemas.microsoft.com/office/drawing/2014/main" id="{E8245637-0329-4E9F-B1AC-04EB5B8FDDF7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3" name="Rechthoek 232">
            <a:hlinkClick r:id="rId8" action="ppaction://hlinksldjump"/>
            <a:extLst>
              <a:ext uri="{FF2B5EF4-FFF2-40B4-BE49-F238E27FC236}">
                <a16:creationId xmlns:a16="http://schemas.microsoft.com/office/drawing/2014/main" id="{9FD3E1DD-9E93-4553-8C81-B100D4B165ED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4" name="Rechthoek 233">
            <a:hlinkClick r:id="rId14" action="ppaction://hlinksldjump"/>
            <a:extLst>
              <a:ext uri="{FF2B5EF4-FFF2-40B4-BE49-F238E27FC236}">
                <a16:creationId xmlns:a16="http://schemas.microsoft.com/office/drawing/2014/main" id="{190DF601-F157-49C0-8825-EEF293D609C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pic>
        <p:nvPicPr>
          <p:cNvPr id="235" name="Afbeelding 234">
            <a:hlinkClick r:id="rId8" action="ppaction://hlinksldjump"/>
            <a:extLst>
              <a:ext uri="{FF2B5EF4-FFF2-40B4-BE49-F238E27FC236}">
                <a16:creationId xmlns:a16="http://schemas.microsoft.com/office/drawing/2014/main" id="{F472DB0B-6B89-454B-B8D2-465EFD461A5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2E5CD35E-CF01-4B81-8429-2275BC92A03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64" name="Tabel 163">
            <a:extLst>
              <a:ext uri="{FF2B5EF4-FFF2-40B4-BE49-F238E27FC236}">
                <a16:creationId xmlns:a16="http://schemas.microsoft.com/office/drawing/2014/main" id="{FFAEC626-AE41-4EE3-9FA9-E0BC772736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80536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HVB8742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5" name="Rechthoek 164">
            <a:extLst>
              <a:ext uri="{FF2B5EF4-FFF2-40B4-BE49-F238E27FC236}">
                <a16:creationId xmlns:a16="http://schemas.microsoft.com/office/drawing/2014/main" id="{FC4DC4BC-88E2-47B0-AC5D-1BF66CE993BD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E0EE8389-4C75-4312-BA25-816FBAAFBF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67" name="Afbeelding 166">
            <a:extLst>
              <a:ext uri="{FF2B5EF4-FFF2-40B4-BE49-F238E27FC236}">
                <a16:creationId xmlns:a16="http://schemas.microsoft.com/office/drawing/2014/main" id="{E1612BBB-B321-4EEE-8F60-B3DA264F940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878B3356-A1F6-459A-A439-377B878763D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79CF1C8A-6695-4DB8-9831-B5429E5FFE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27" name="Rond diagonale hoek rechthoek 17">
            <a:extLst>
              <a:ext uri="{FF2B5EF4-FFF2-40B4-BE49-F238E27FC236}">
                <a16:creationId xmlns:a16="http://schemas.microsoft.com/office/drawing/2014/main" id="{DBFC919A-BD68-4047-B8B0-3A4573A4B8AA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8BCD3BD3-0CBB-4151-B79B-869BD5E9626D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19D55122-A392-40A7-A74B-D4FB9509C7CF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8F6F0E0D-3079-4C2D-BADC-1772D6D11C00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8A09B7EF-BE81-4006-8064-579A973407C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16000" y="1951200"/>
            <a:ext cx="213378" cy="190517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F55E8E3B-73A4-44CA-BEBC-BC442ED83DC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4002853785"/>
      </p:ext>
    </p:extLst>
  </p:cSld>
  <p:clrMapOvr>
    <a:masterClrMapping/>
  </p:clrMapOvr>
  <p:transition advClick="0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1A4DA3A4-72B7-41B1-A0B6-151D3D841BD8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153293F3-0D24-4783-9A72-FCFFC7A2AEE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7DD5B28-CE2D-462E-93BA-25BB12B61DF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AFC16C7-0A2D-474E-ADD3-03706E539200}"/>
              </a:ext>
            </a:extLst>
          </p:cNvPr>
          <p:cNvSpPr txBox="1"/>
          <p:nvPr/>
        </p:nvSpPr>
        <p:spPr>
          <a:xfrm>
            <a:off x="3077285" y="31248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Probeer eens te achterhalen welke 12 punten u partner heeft. En begin met harten aas. En wat als u partner 14 punten heeft?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93022A2D-9212-41E0-8C2E-630DC1C56C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67653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HVB8742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" name="Rechthoek 16">
            <a:extLst>
              <a:ext uri="{FF2B5EF4-FFF2-40B4-BE49-F238E27FC236}">
                <a16:creationId xmlns:a16="http://schemas.microsoft.com/office/drawing/2014/main" id="{8352C2B6-94D3-4A1F-95D1-EE5A783D370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4F09A04-65D5-44B2-B7B3-78CACBE18A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07A785A-2CB3-4FB0-8328-590EF028C6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FCFF966-A6E5-47E0-A260-88B853C0E2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9329D359-1948-4609-A834-464A16FC5D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993625B3-A928-4330-AB67-456913D76763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CCF4247B-59DF-4377-A121-F5D8F07EDCCF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E3E1781-EB47-443E-8F24-97A442EE8068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3EEF732-8DB1-46D6-B21F-FD83E7C6BF14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E4BBCD70-F2D4-430E-B451-F6A48AB5C2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51200"/>
            <a:ext cx="213378" cy="190517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98A9CD6D-A6F1-485C-8814-7C0A854EADB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597745020"/>
      </p:ext>
    </p:extLst>
  </p:cSld>
  <p:clrMapOvr>
    <a:masterClrMapping/>
  </p:clrMapOvr>
  <p:transition advClick="0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838258E-3AF6-4BC5-80BA-020C7286498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81D21E9-D468-4B44-9FC3-FA87A1324017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ACE55DF6-A9D1-42CA-A6D7-192B22CAAA3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0318B05-2F5F-4A11-A521-48834C4092F0}"/>
              </a:ext>
            </a:extLst>
          </p:cNvPr>
          <p:cNvSpPr txBox="1"/>
          <p:nvPr/>
        </p:nvSpPr>
        <p:spPr>
          <a:xfrm>
            <a:off x="3023420" y="3578832"/>
            <a:ext cx="57060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Ja. Azen vragen. Uw tegenstanders hebben maar 1 troef.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Uw partner heeft maximaal 4 punten in de harten.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De overige punten moeten in de ander kleuren zitten.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15EC6129-889D-48A8-BDC9-B202183BC442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4 SA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EB4BE78A-F068-41A9-B972-7A7E2D5B95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67653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HVB8742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2A0A3E68-1C7F-4C3F-AD75-06AF766F2CC2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0DB3D1EB-C31B-4B06-83DE-1C151F303E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277C995-F01A-42C1-9E63-0DFA6A1DE3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FE000267-5784-45D5-B1AA-46BD6E98E4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9638E3BE-C3DE-4103-BE58-A66C07073D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AE8C6928-9A53-492E-86DE-EC1F7B846AAF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874AB8D0-8E45-45C9-BFFF-2B5C3E96FD0F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591E47FF-DB30-4FD3-83C0-A68A420EBF3F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91D098AE-D0BD-4AA8-AA0E-B521A99766D7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833B538F-9500-4EB0-8682-368960D864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51200"/>
            <a:ext cx="213378" cy="190517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87CDD08D-0389-4F1D-8753-B75AD0C8DE9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596292604"/>
      </p:ext>
    </p:extLst>
  </p:cSld>
  <p:clrMapOvr>
    <a:masterClrMapping/>
  </p:clrMapOvr>
  <p:transition advClick="0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Rond diagonale hoek rechthoek 28">
            <a:extLst>
              <a:ext uri="{FF2B5EF4-FFF2-40B4-BE49-F238E27FC236}">
                <a16:creationId xmlns:a16="http://schemas.microsoft.com/office/drawing/2014/main" id="{AF586AA1-35D1-4480-A809-56465CEBB53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83" name="Rechthoek 82">
            <a:hlinkClick r:id="rId8" action="ppaction://hlinksldjump"/>
            <a:extLst>
              <a:ext uri="{FF2B5EF4-FFF2-40B4-BE49-F238E27FC236}">
                <a16:creationId xmlns:a16="http://schemas.microsoft.com/office/drawing/2014/main" id="{CFCE58BF-C0CC-4C9A-9A4C-5919715F9B1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84" name="Rechthoek 83">
            <a:hlinkClick r:id="rId8" action="ppaction://hlinksldjump"/>
            <a:extLst>
              <a:ext uri="{FF2B5EF4-FFF2-40B4-BE49-F238E27FC236}">
                <a16:creationId xmlns:a16="http://schemas.microsoft.com/office/drawing/2014/main" id="{9956FE9B-8EF3-4860-AB8A-D1BDCFB0B58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85" name="Rechthoek 84">
            <a:hlinkClick r:id="rId8" action="ppaction://hlinksldjump"/>
            <a:extLst>
              <a:ext uri="{FF2B5EF4-FFF2-40B4-BE49-F238E27FC236}">
                <a16:creationId xmlns:a16="http://schemas.microsoft.com/office/drawing/2014/main" id="{6BB64D26-F684-4C6A-ADF3-9CB73F4A3A0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86" name="Rechthoek 85">
            <a:hlinkClick r:id="rId9" action="ppaction://hlinksldjump"/>
            <a:extLst>
              <a:ext uri="{FF2B5EF4-FFF2-40B4-BE49-F238E27FC236}">
                <a16:creationId xmlns:a16="http://schemas.microsoft.com/office/drawing/2014/main" id="{86F5D356-9150-403D-BECF-A6A1398C0034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7" name="Rechthoek 86">
            <a:hlinkClick r:id="rId9" action="ppaction://hlinksldjump"/>
            <a:extLst>
              <a:ext uri="{FF2B5EF4-FFF2-40B4-BE49-F238E27FC236}">
                <a16:creationId xmlns:a16="http://schemas.microsoft.com/office/drawing/2014/main" id="{C6A748F0-CE04-4B7E-BF45-C8A20369DF5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8" name="Rechthoek 87">
            <a:hlinkClick r:id="rId8" action="ppaction://hlinksldjump"/>
            <a:extLst>
              <a:ext uri="{FF2B5EF4-FFF2-40B4-BE49-F238E27FC236}">
                <a16:creationId xmlns:a16="http://schemas.microsoft.com/office/drawing/2014/main" id="{C4337151-D884-4DA0-9FB5-8F13D7DC553E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9" name="Rechthoek 8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542861-2CF1-4A4F-83B9-318DE339473C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0" name="Rechthoek 89">
            <a:hlinkClick r:id="rId8" action="ppaction://hlinksldjump"/>
            <a:extLst>
              <a:ext uri="{FF2B5EF4-FFF2-40B4-BE49-F238E27FC236}">
                <a16:creationId xmlns:a16="http://schemas.microsoft.com/office/drawing/2014/main" id="{E134ACE0-F879-4B23-8536-846918D98119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75549B26-46D1-41F9-9079-33F7248BBB6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CF60B123-87E4-4DB3-8D52-485081E87E9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3" name="Rechthoek 92">
            <a:hlinkClick r:id="rId10" action="ppaction://hlinksldjump"/>
            <a:extLst>
              <a:ext uri="{FF2B5EF4-FFF2-40B4-BE49-F238E27FC236}">
                <a16:creationId xmlns:a16="http://schemas.microsoft.com/office/drawing/2014/main" id="{252C07A1-B4B8-45F4-AA66-B7027DF57901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94" name="Rechthoek 93">
            <a:hlinkClick r:id="rId8" action="ppaction://hlinksldjump"/>
            <a:extLst>
              <a:ext uri="{FF2B5EF4-FFF2-40B4-BE49-F238E27FC236}">
                <a16:creationId xmlns:a16="http://schemas.microsoft.com/office/drawing/2014/main" id="{23E25888-720B-4981-B2E4-81BB5C68C11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8" action="ppaction://hlinksldjump"/>
            <a:extLst>
              <a:ext uri="{FF2B5EF4-FFF2-40B4-BE49-F238E27FC236}">
                <a16:creationId xmlns:a16="http://schemas.microsoft.com/office/drawing/2014/main" id="{7F015213-8E8D-45AE-A048-83142378475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31B9AD5E-CA41-4157-9099-DB99940AD052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97" name="Rechthoek 96">
            <a:hlinkClick r:id="rId8" action="ppaction://hlinksldjump"/>
            <a:extLst>
              <a:ext uri="{FF2B5EF4-FFF2-40B4-BE49-F238E27FC236}">
                <a16:creationId xmlns:a16="http://schemas.microsoft.com/office/drawing/2014/main" id="{8070E601-82FD-42D1-A585-F097974D687A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4765D9F1-C4F2-49B7-9B41-C686BA5BDED2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9D2718C2-C981-4FB7-97C2-C289FCE675A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6A56E0B1-EDF9-4574-8461-300A1634F7D3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B88D4767-4B8C-474C-865A-C6C1787C4132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6E70C054-B8D1-46E3-9AD0-FE84CFFA34C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F0416565-2775-4363-81D3-A56AF5249B41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EBE262FF-5EB3-4B92-A889-1D6C3CD2CB33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31" name="Rechthoek 130">
            <a:hlinkClick r:id="rId8" action="ppaction://hlinksldjump"/>
            <a:extLst>
              <a:ext uri="{FF2B5EF4-FFF2-40B4-BE49-F238E27FC236}">
                <a16:creationId xmlns:a16="http://schemas.microsoft.com/office/drawing/2014/main" id="{9312F56D-F1CF-4587-9196-4933633239F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0" name="Rechthoek 149">
            <a:hlinkClick r:id="rId8" action="ppaction://hlinksldjump"/>
            <a:extLst>
              <a:ext uri="{FF2B5EF4-FFF2-40B4-BE49-F238E27FC236}">
                <a16:creationId xmlns:a16="http://schemas.microsoft.com/office/drawing/2014/main" id="{39B06B57-A7F4-4CAB-832A-057836F318F1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1" name="Rechthoek 150">
            <a:hlinkClick r:id="rId8" action="ppaction://hlinksldjump"/>
            <a:extLst>
              <a:ext uri="{FF2B5EF4-FFF2-40B4-BE49-F238E27FC236}">
                <a16:creationId xmlns:a16="http://schemas.microsoft.com/office/drawing/2014/main" id="{D4F4C856-0160-49F4-9279-B8A9DC74FEA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2" name="Rechthoek 151">
            <a:hlinkClick r:id="rId8" action="ppaction://hlinksldjump"/>
            <a:extLst>
              <a:ext uri="{FF2B5EF4-FFF2-40B4-BE49-F238E27FC236}">
                <a16:creationId xmlns:a16="http://schemas.microsoft.com/office/drawing/2014/main" id="{3B3BF6E0-D434-4304-B372-DAD6EA4EA60B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66" name="Rechthoek 165">
            <a:hlinkClick r:id="rId8" action="ppaction://hlinksldjump"/>
            <a:extLst>
              <a:ext uri="{FF2B5EF4-FFF2-40B4-BE49-F238E27FC236}">
                <a16:creationId xmlns:a16="http://schemas.microsoft.com/office/drawing/2014/main" id="{EA83754F-307C-443D-A248-3D733188C1A0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69" name="Rechthoek 168">
            <a:hlinkClick r:id="rId8" action="ppaction://hlinksldjump"/>
            <a:extLst>
              <a:ext uri="{FF2B5EF4-FFF2-40B4-BE49-F238E27FC236}">
                <a16:creationId xmlns:a16="http://schemas.microsoft.com/office/drawing/2014/main" id="{50EC64BF-8692-48CA-A0D5-C5FE46F6B3B7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70" name="Rechthoek 169">
            <a:hlinkClick r:id="rId8" action="ppaction://hlinksldjump"/>
            <a:extLst>
              <a:ext uri="{FF2B5EF4-FFF2-40B4-BE49-F238E27FC236}">
                <a16:creationId xmlns:a16="http://schemas.microsoft.com/office/drawing/2014/main" id="{E0167F0D-3B88-448B-8616-E860C26E97B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1" name="Rechthoek 170">
            <a:hlinkClick r:id="rId8" action="ppaction://hlinksldjump"/>
            <a:extLst>
              <a:ext uri="{FF2B5EF4-FFF2-40B4-BE49-F238E27FC236}">
                <a16:creationId xmlns:a16="http://schemas.microsoft.com/office/drawing/2014/main" id="{9A8B1FA1-4942-4366-95A1-FAC5814C3B5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2" name="Rechthoek 171">
            <a:hlinkClick r:id="rId8" action="ppaction://hlinksldjump"/>
            <a:extLst>
              <a:ext uri="{FF2B5EF4-FFF2-40B4-BE49-F238E27FC236}">
                <a16:creationId xmlns:a16="http://schemas.microsoft.com/office/drawing/2014/main" id="{3C101F42-FEBC-48D4-BFDA-3A60BAE09B23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73" name="Rechthoek 172">
            <a:hlinkClick r:id="rId8" action="ppaction://hlinksldjump"/>
            <a:extLst>
              <a:ext uri="{FF2B5EF4-FFF2-40B4-BE49-F238E27FC236}">
                <a16:creationId xmlns:a16="http://schemas.microsoft.com/office/drawing/2014/main" id="{F54BFAFD-EDF3-4CF9-B10A-58EA162F129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74" name="Rechthoek 173">
            <a:hlinkClick r:id="rId8" action="ppaction://hlinksldjump"/>
            <a:extLst>
              <a:ext uri="{FF2B5EF4-FFF2-40B4-BE49-F238E27FC236}">
                <a16:creationId xmlns:a16="http://schemas.microsoft.com/office/drawing/2014/main" id="{23493F02-C794-4B7D-B2F2-80F1DBFC903D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75" name="Rechthoek 174">
            <a:hlinkClick r:id="rId8" action="ppaction://hlinksldjump"/>
            <a:extLst>
              <a:ext uri="{FF2B5EF4-FFF2-40B4-BE49-F238E27FC236}">
                <a16:creationId xmlns:a16="http://schemas.microsoft.com/office/drawing/2014/main" id="{18BADC6F-F985-45C3-A467-E53D5D008C73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76" name="Rechthoek 175">
            <a:hlinkClick r:id="rId8" action="ppaction://hlinksldjump"/>
            <a:extLst>
              <a:ext uri="{FF2B5EF4-FFF2-40B4-BE49-F238E27FC236}">
                <a16:creationId xmlns:a16="http://schemas.microsoft.com/office/drawing/2014/main" id="{BA27F72C-9091-408E-9B53-C22CB88F928F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77" name="Rechthoek 176">
            <a:hlinkClick r:id="rId8" action="ppaction://hlinksldjump"/>
            <a:extLst>
              <a:ext uri="{FF2B5EF4-FFF2-40B4-BE49-F238E27FC236}">
                <a16:creationId xmlns:a16="http://schemas.microsoft.com/office/drawing/2014/main" id="{B6CC0A44-D060-4A3B-9F8C-6663905A555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8" name="Rechthoek 177">
            <a:hlinkClick r:id="rId8" action="ppaction://hlinksldjump"/>
            <a:extLst>
              <a:ext uri="{FF2B5EF4-FFF2-40B4-BE49-F238E27FC236}">
                <a16:creationId xmlns:a16="http://schemas.microsoft.com/office/drawing/2014/main" id="{45C607C8-2A37-430B-B1E2-D12BBD7559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79" name="Afbeelding 178">
            <a:hlinkClick r:id="rId8" action="ppaction://hlinksldjump"/>
            <a:extLst>
              <a:ext uri="{FF2B5EF4-FFF2-40B4-BE49-F238E27FC236}">
                <a16:creationId xmlns:a16="http://schemas.microsoft.com/office/drawing/2014/main" id="{879B8F6D-2F56-420D-B5A7-B97132EA96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hlinkClick r:id="rId10" action="ppaction://hlinksldjump"/>
            <a:extLst>
              <a:ext uri="{FF2B5EF4-FFF2-40B4-BE49-F238E27FC236}">
                <a16:creationId xmlns:a16="http://schemas.microsoft.com/office/drawing/2014/main" id="{E939679E-0F36-4770-BE38-EF97D3D734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81" name="Afbeelding 180">
            <a:hlinkClick r:id="rId8" action="ppaction://hlinksldjump"/>
            <a:extLst>
              <a:ext uri="{FF2B5EF4-FFF2-40B4-BE49-F238E27FC236}">
                <a16:creationId xmlns:a16="http://schemas.microsoft.com/office/drawing/2014/main" id="{BC88797A-955B-4CD8-8213-95F219752D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82" name="Afbeelding 181">
            <a:hlinkClick r:id="rId8" action="ppaction://hlinksldjump"/>
            <a:extLst>
              <a:ext uri="{FF2B5EF4-FFF2-40B4-BE49-F238E27FC236}">
                <a16:creationId xmlns:a16="http://schemas.microsoft.com/office/drawing/2014/main" id="{D94AEF6F-A23C-475B-B4CB-657F41B4B5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83" name="Afbeelding 182">
            <a:hlinkClick r:id="rId8" action="ppaction://hlinksldjump"/>
            <a:extLst>
              <a:ext uri="{FF2B5EF4-FFF2-40B4-BE49-F238E27FC236}">
                <a16:creationId xmlns:a16="http://schemas.microsoft.com/office/drawing/2014/main" id="{8AD041B2-D6C6-459D-916D-6F5BC694DF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84" name="Afbeelding 183">
            <a:hlinkClick r:id="rId8" action="ppaction://hlinksldjump"/>
            <a:extLst>
              <a:ext uri="{FF2B5EF4-FFF2-40B4-BE49-F238E27FC236}">
                <a16:creationId xmlns:a16="http://schemas.microsoft.com/office/drawing/2014/main" id="{7CE99D3B-EA40-4FCF-89A7-750510DFCE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85" name="Afbeelding 184">
            <a:hlinkClick r:id="rId8" action="ppaction://hlinksldjump"/>
            <a:extLst>
              <a:ext uri="{FF2B5EF4-FFF2-40B4-BE49-F238E27FC236}">
                <a16:creationId xmlns:a16="http://schemas.microsoft.com/office/drawing/2014/main" id="{78C1513D-DB86-43BF-BF7E-BD955DDCDC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86" name="Afbeelding 185">
            <a:hlinkClick r:id="rId8" action="ppaction://hlinksldjump"/>
            <a:extLst>
              <a:ext uri="{FF2B5EF4-FFF2-40B4-BE49-F238E27FC236}">
                <a16:creationId xmlns:a16="http://schemas.microsoft.com/office/drawing/2014/main" id="{B393523C-5598-4917-AC44-BB1BEA627C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87" name="Afbeelding 186">
            <a:hlinkClick r:id="rId8" action="ppaction://hlinksldjump"/>
            <a:extLst>
              <a:ext uri="{FF2B5EF4-FFF2-40B4-BE49-F238E27FC236}">
                <a16:creationId xmlns:a16="http://schemas.microsoft.com/office/drawing/2014/main" id="{93031DB4-5F61-483F-AE17-F88DF95F9CA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88" name="Afbeelding 187">
            <a:hlinkClick r:id="rId8" action="ppaction://hlinksldjump"/>
            <a:extLst>
              <a:ext uri="{FF2B5EF4-FFF2-40B4-BE49-F238E27FC236}">
                <a16:creationId xmlns:a16="http://schemas.microsoft.com/office/drawing/2014/main" id="{D201BA96-53A3-48EA-AEAF-7CA2C1D62E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89" name="Afbeelding 188">
            <a:hlinkClick r:id="rId8" action="ppaction://hlinksldjump"/>
            <a:extLst>
              <a:ext uri="{FF2B5EF4-FFF2-40B4-BE49-F238E27FC236}">
                <a16:creationId xmlns:a16="http://schemas.microsoft.com/office/drawing/2014/main" id="{523A25E9-7C9C-4919-90EE-52FD56E252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90" name="Afbeelding 189">
            <a:hlinkClick r:id="rId8" action="ppaction://hlinksldjump"/>
            <a:extLst>
              <a:ext uri="{FF2B5EF4-FFF2-40B4-BE49-F238E27FC236}">
                <a16:creationId xmlns:a16="http://schemas.microsoft.com/office/drawing/2014/main" id="{27EA6496-7874-4567-A9B8-A6BB149578A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91" name="Afbeelding 190">
            <a:hlinkClick r:id="rId8" action="ppaction://hlinksldjump"/>
            <a:extLst>
              <a:ext uri="{FF2B5EF4-FFF2-40B4-BE49-F238E27FC236}">
                <a16:creationId xmlns:a16="http://schemas.microsoft.com/office/drawing/2014/main" id="{8427F878-DD35-4DF7-90D5-91ACB9F75BF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92" name="Afbeelding 191">
            <a:hlinkClick r:id="rId8" action="ppaction://hlinksldjump"/>
            <a:extLst>
              <a:ext uri="{FF2B5EF4-FFF2-40B4-BE49-F238E27FC236}">
                <a16:creationId xmlns:a16="http://schemas.microsoft.com/office/drawing/2014/main" id="{4D1ACAAB-5B87-44EA-8B1B-927CC0202A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93" name="Afbeelding 192">
            <a:hlinkClick r:id="rId8" action="ppaction://hlinksldjump"/>
            <a:extLst>
              <a:ext uri="{FF2B5EF4-FFF2-40B4-BE49-F238E27FC236}">
                <a16:creationId xmlns:a16="http://schemas.microsoft.com/office/drawing/2014/main" id="{BB74094B-4386-4394-9E3A-0D0BF009907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94" name="Afbeelding 193">
            <a:hlinkClick r:id="rId8" action="ppaction://hlinksldjump"/>
            <a:extLst>
              <a:ext uri="{FF2B5EF4-FFF2-40B4-BE49-F238E27FC236}">
                <a16:creationId xmlns:a16="http://schemas.microsoft.com/office/drawing/2014/main" id="{6AB5DA6E-88B8-48F0-9FDC-62AC97B6259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95" name="Afbeelding 194">
            <a:hlinkClick r:id="rId8" action="ppaction://hlinksldjump"/>
            <a:extLst>
              <a:ext uri="{FF2B5EF4-FFF2-40B4-BE49-F238E27FC236}">
                <a16:creationId xmlns:a16="http://schemas.microsoft.com/office/drawing/2014/main" id="{BDC7A31E-77F3-4B30-A17C-DB9A5E1EB40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96" name="Afbeelding 195">
            <a:hlinkClick r:id="rId8" action="ppaction://hlinksldjump"/>
            <a:extLst>
              <a:ext uri="{FF2B5EF4-FFF2-40B4-BE49-F238E27FC236}">
                <a16:creationId xmlns:a16="http://schemas.microsoft.com/office/drawing/2014/main" id="{715E9658-8A64-41AE-A708-7CAEF22370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pic>
        <p:nvPicPr>
          <p:cNvPr id="197" name="Afbeelding 196">
            <a:hlinkClick r:id="rId8" action="ppaction://hlinksldjump"/>
            <a:extLst>
              <a:ext uri="{FF2B5EF4-FFF2-40B4-BE49-F238E27FC236}">
                <a16:creationId xmlns:a16="http://schemas.microsoft.com/office/drawing/2014/main" id="{CC894E2D-7867-460E-AD4D-977B13DD88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98" name="Afbeelding 197">
            <a:hlinkClick r:id="rId8" action="ppaction://hlinksldjump"/>
            <a:extLst>
              <a:ext uri="{FF2B5EF4-FFF2-40B4-BE49-F238E27FC236}">
                <a16:creationId xmlns:a16="http://schemas.microsoft.com/office/drawing/2014/main" id="{D6910D3E-45A3-4258-A5A6-4D6EF9E82D3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99" name="Afbeelding 198">
            <a:hlinkClick r:id="rId8" action="ppaction://hlinksldjump"/>
            <a:extLst>
              <a:ext uri="{FF2B5EF4-FFF2-40B4-BE49-F238E27FC236}">
                <a16:creationId xmlns:a16="http://schemas.microsoft.com/office/drawing/2014/main" id="{6A867A95-3C6E-4394-BAA7-C84E434690C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00" name="Afbeelding 199">
            <a:hlinkClick r:id="rId8" action="ppaction://hlinksldjump"/>
            <a:extLst>
              <a:ext uri="{FF2B5EF4-FFF2-40B4-BE49-F238E27FC236}">
                <a16:creationId xmlns:a16="http://schemas.microsoft.com/office/drawing/2014/main" id="{548DC190-CDD0-4B23-8002-23B98A282A8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01" name="Afbeelding 200">
            <a:hlinkClick r:id="rId8" action="ppaction://hlinksldjump"/>
            <a:extLst>
              <a:ext uri="{FF2B5EF4-FFF2-40B4-BE49-F238E27FC236}">
                <a16:creationId xmlns:a16="http://schemas.microsoft.com/office/drawing/2014/main" id="{E2EFA543-91F1-4CE4-A6A1-BB1E4C957A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02" name="Afbeelding 201">
            <a:hlinkClick r:id="rId8" action="ppaction://hlinksldjump"/>
            <a:extLst>
              <a:ext uri="{FF2B5EF4-FFF2-40B4-BE49-F238E27FC236}">
                <a16:creationId xmlns:a16="http://schemas.microsoft.com/office/drawing/2014/main" id="{C7759477-CE0F-479E-82FF-C562D645A9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03" name="Afbeelding 202">
            <a:hlinkClick r:id="rId8" action="ppaction://hlinksldjump"/>
            <a:extLst>
              <a:ext uri="{FF2B5EF4-FFF2-40B4-BE49-F238E27FC236}">
                <a16:creationId xmlns:a16="http://schemas.microsoft.com/office/drawing/2014/main" id="{F2EDFA01-1BC5-4C1A-8060-091EDE61EC6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04" name="Afbeelding 203">
            <a:hlinkClick r:id="rId8" action="ppaction://hlinksldjump"/>
            <a:extLst>
              <a:ext uri="{FF2B5EF4-FFF2-40B4-BE49-F238E27FC236}">
                <a16:creationId xmlns:a16="http://schemas.microsoft.com/office/drawing/2014/main" id="{D245BD1A-79FA-4213-BC3C-7E591418E71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205" name="Afbeelding 204">
            <a:hlinkClick r:id="rId8" action="ppaction://hlinksldjump"/>
            <a:extLst>
              <a:ext uri="{FF2B5EF4-FFF2-40B4-BE49-F238E27FC236}">
                <a16:creationId xmlns:a16="http://schemas.microsoft.com/office/drawing/2014/main" id="{E845ACD9-D770-463B-B99B-1C2D691EB5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06" name="Rechthoek 205">
            <a:hlinkClick r:id="rId8" action="ppaction://hlinksldjump"/>
            <a:extLst>
              <a:ext uri="{FF2B5EF4-FFF2-40B4-BE49-F238E27FC236}">
                <a16:creationId xmlns:a16="http://schemas.microsoft.com/office/drawing/2014/main" id="{D2793500-B975-4C63-BECD-574F3BB91690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07" name="Afbeelding 206">
            <a:hlinkClick r:id="rId8" action="ppaction://hlinksldjump"/>
            <a:extLst>
              <a:ext uri="{FF2B5EF4-FFF2-40B4-BE49-F238E27FC236}">
                <a16:creationId xmlns:a16="http://schemas.microsoft.com/office/drawing/2014/main" id="{BEAE03E9-F9F5-444B-AEEA-691A5F16B6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08" name="Rechthoek 207">
            <a:hlinkClick r:id="rId8" action="ppaction://hlinksldjump"/>
            <a:extLst>
              <a:ext uri="{FF2B5EF4-FFF2-40B4-BE49-F238E27FC236}">
                <a16:creationId xmlns:a16="http://schemas.microsoft.com/office/drawing/2014/main" id="{D9E9E4FC-D5CA-4AB8-911B-E92004BA874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09" name="Rechthoek 208">
            <a:hlinkClick r:id="rId8" action="ppaction://hlinksldjump"/>
            <a:extLst>
              <a:ext uri="{FF2B5EF4-FFF2-40B4-BE49-F238E27FC236}">
                <a16:creationId xmlns:a16="http://schemas.microsoft.com/office/drawing/2014/main" id="{981716C0-8DA5-4DFC-B289-F947BAFE832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10" name="Rechthoek 209">
            <a:hlinkClick r:id="rId8" action="ppaction://hlinksldjump"/>
            <a:extLst>
              <a:ext uri="{FF2B5EF4-FFF2-40B4-BE49-F238E27FC236}">
                <a16:creationId xmlns:a16="http://schemas.microsoft.com/office/drawing/2014/main" id="{3950D90F-1C26-4244-A2E4-A2A26B4DEC90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05" name="Tekstvak 104">
            <a:extLst>
              <a:ext uri="{FF2B5EF4-FFF2-40B4-BE49-F238E27FC236}">
                <a16:creationId xmlns:a16="http://schemas.microsoft.com/office/drawing/2014/main" id="{0BA3D1BD-A7E4-4792-B8FC-78A0A5C1896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14" name="Tabel 113">
            <a:extLst>
              <a:ext uri="{FF2B5EF4-FFF2-40B4-BE49-F238E27FC236}">
                <a16:creationId xmlns:a16="http://schemas.microsoft.com/office/drawing/2014/main" id="{40AA8004-27BD-48CD-9351-3E4D78E543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64405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A9652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15" name="Rechthoek 114">
            <a:extLst>
              <a:ext uri="{FF2B5EF4-FFF2-40B4-BE49-F238E27FC236}">
                <a16:creationId xmlns:a16="http://schemas.microsoft.com/office/drawing/2014/main" id="{358F624F-1B82-4440-8040-84D86CF3239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16" name="Afbeelding 115">
            <a:extLst>
              <a:ext uri="{FF2B5EF4-FFF2-40B4-BE49-F238E27FC236}">
                <a16:creationId xmlns:a16="http://schemas.microsoft.com/office/drawing/2014/main" id="{5D556547-786E-445A-A2C0-93B3286CB5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17" name="Afbeelding 116">
            <a:extLst>
              <a:ext uri="{FF2B5EF4-FFF2-40B4-BE49-F238E27FC236}">
                <a16:creationId xmlns:a16="http://schemas.microsoft.com/office/drawing/2014/main" id="{EA537F6B-523A-4AB6-8F30-4211877D981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18" name="Afbeelding 117">
            <a:extLst>
              <a:ext uri="{FF2B5EF4-FFF2-40B4-BE49-F238E27FC236}">
                <a16:creationId xmlns:a16="http://schemas.microsoft.com/office/drawing/2014/main" id="{209F8EED-DFA2-47D7-8ADD-9669897296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19" name="Afbeelding 118">
            <a:extLst>
              <a:ext uri="{FF2B5EF4-FFF2-40B4-BE49-F238E27FC236}">
                <a16:creationId xmlns:a16="http://schemas.microsoft.com/office/drawing/2014/main" id="{10C6E861-3567-483D-9B06-F1B11B55AF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07" name="Rond diagonale hoek rechthoek 17">
            <a:extLst>
              <a:ext uri="{FF2B5EF4-FFF2-40B4-BE49-F238E27FC236}">
                <a16:creationId xmlns:a16="http://schemas.microsoft.com/office/drawing/2014/main" id="{18D3A679-33EF-4282-9BCA-7723CFABB6CA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08" name="Tekstvak 107">
            <a:extLst>
              <a:ext uri="{FF2B5EF4-FFF2-40B4-BE49-F238E27FC236}">
                <a16:creationId xmlns:a16="http://schemas.microsoft.com/office/drawing/2014/main" id="{EF97BB3F-9E98-43FE-A5F4-4A32FE7CBDBF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09" name="Tekstvak 108">
            <a:extLst>
              <a:ext uri="{FF2B5EF4-FFF2-40B4-BE49-F238E27FC236}">
                <a16:creationId xmlns:a16="http://schemas.microsoft.com/office/drawing/2014/main" id="{BAE5403B-F240-416D-A0E4-5FB5581C919A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10" name="Tekstvak 109">
            <a:extLst>
              <a:ext uri="{FF2B5EF4-FFF2-40B4-BE49-F238E27FC236}">
                <a16:creationId xmlns:a16="http://schemas.microsoft.com/office/drawing/2014/main" id="{9A9C6879-4530-4B8F-9511-17E9C07DE22C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11" name="Afbeelding 110">
            <a:extLst>
              <a:ext uri="{FF2B5EF4-FFF2-40B4-BE49-F238E27FC236}">
                <a16:creationId xmlns:a16="http://schemas.microsoft.com/office/drawing/2014/main" id="{8704D036-5877-4EBB-854D-9BA74A4806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112" name="Tekstvak 111">
            <a:extLst>
              <a:ext uri="{FF2B5EF4-FFF2-40B4-BE49-F238E27FC236}">
                <a16:creationId xmlns:a16="http://schemas.microsoft.com/office/drawing/2014/main" id="{D50227FD-837F-440E-B320-4211833E063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380361503"/>
      </p:ext>
    </p:extLst>
  </p:cSld>
  <p:clrMapOvr>
    <a:masterClrMapping/>
  </p:clrMapOvr>
  <p:transition advClick="0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Rond diagonale hoek rechthoek 8">
            <a:extLst>
              <a:ext uri="{FF2B5EF4-FFF2-40B4-BE49-F238E27FC236}">
                <a16:creationId xmlns:a16="http://schemas.microsoft.com/office/drawing/2014/main" id="{EBF9AFC6-BFCB-4E3C-9DD1-65048BE0151F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0" name="Rond diagonale hoek rechthoek 13">
            <a:extLst>
              <a:ext uri="{FF2B5EF4-FFF2-40B4-BE49-F238E27FC236}">
                <a16:creationId xmlns:a16="http://schemas.microsoft.com/office/drawing/2014/main" id="{8F1C8164-171D-431E-84DF-820247AF469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A743D20E-F70B-4873-93C8-152D80E1A47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FF2729F-1079-4E87-8CB5-81CA9297EF71}"/>
              </a:ext>
            </a:extLst>
          </p:cNvPr>
          <p:cNvSpPr txBox="1"/>
          <p:nvPr/>
        </p:nvSpPr>
        <p:spPr>
          <a:xfrm>
            <a:off x="3077285" y="31248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weet al dat er een manche uit gaat komen.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weet alleen niet welke. Dus ga op onderzoek uit.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Niet meteen 3 Sans Atout, maar gewoon volgens afspraak.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een 4- en een 5-kaart, bieden wij eerst de ?</a:t>
            </a: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A605D599-3EA4-4F51-87F8-ABDE4DC40A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46419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A9652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6" name="Rechthoek 15">
            <a:extLst>
              <a:ext uri="{FF2B5EF4-FFF2-40B4-BE49-F238E27FC236}">
                <a16:creationId xmlns:a16="http://schemas.microsoft.com/office/drawing/2014/main" id="{B752662B-1CBD-4BB9-AA31-7C222E171A89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E8BC1037-79DE-420A-93D5-85A5EBE0FD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2D77DBDB-E640-462E-8460-E3B36A9E34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8BD25E1-C680-4D22-8018-3F948325FD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561C83D7-0374-47C0-8DFD-3E82A3B086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40B0FEA0-DF21-451A-BE2B-12C0193E8333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ABC86881-9AF1-42E8-8D20-E95F9C975056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4D9C4FEA-92BC-4D2F-A97B-5F4077B2A691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36AB2018-E819-43A5-880E-C6D9793B2822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2E4F774C-FADB-4F60-AE02-BDC65FFBB4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D73CC88E-6E7E-451E-9D7D-0AD32741180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968352547"/>
      </p:ext>
    </p:extLst>
  </p:cSld>
  <p:clrMapOvr>
    <a:masterClrMapping/>
  </p:clrMapOvr>
  <p:transition advClick="0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6A5BB6F0-0BB4-46D1-BCF0-C5ECC64063C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2790C28-64C0-49AA-B481-9216770FCBC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1FB0679-0F83-4716-990A-59B4A31E227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66BEC99-AF1C-4126-8E75-26C3CE609C75}"/>
              </a:ext>
            </a:extLst>
          </p:cNvPr>
          <p:cNvSpPr txBox="1"/>
          <p:nvPr/>
        </p:nvSpPr>
        <p:spPr>
          <a:xfrm>
            <a:off x="3023420" y="3578832"/>
            <a:ext cx="5706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Van een 4- en een 5-kaart, bieden wij eerst de langste.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17D7BBB-B56B-4B88-9F0A-87D7BD48D959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83D18487-2320-4D82-9A4A-B0DA7E3F6B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46419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A9652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3" name="Rechthoek 12">
            <a:extLst>
              <a:ext uri="{FF2B5EF4-FFF2-40B4-BE49-F238E27FC236}">
                <a16:creationId xmlns:a16="http://schemas.microsoft.com/office/drawing/2014/main" id="{BD6B5C78-2528-41AC-9BAA-9474F4525A8A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ADE0C5A5-AD30-4BBA-988E-5143306586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ACD74E5-D26C-4D49-A3FA-DED96C1DB7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D123E380-25A7-49E1-AEF4-FBD0857CDE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C5B42FE4-B5E2-4BB7-BF44-0C5B10E8CC8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42E4F45E-A731-4627-8894-2099A110A949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2479542D-10AE-4500-92D3-4D2FFFBAEC03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5596B83-DB8B-47C1-9B4B-83BF35DA9E2A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589EDEC-A712-4BE8-B347-252987BF37D4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670D3E56-958B-4DBC-A21D-4285D0F5F2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2CFDF562-4426-4AAC-A18A-D74BFC72AB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EBEDAC99-4038-47A9-8F83-9424989104F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  <p:extLst>
      <p:ext uri="{BB962C8B-B14F-4D97-AF65-F5344CB8AC3E}">
        <p14:creationId xmlns:p14="http://schemas.microsoft.com/office/powerpoint/2010/main" val="2569098264"/>
      </p:ext>
    </p:extLst>
  </p:cSld>
  <p:clrMapOvr>
    <a:masterClrMapping/>
  </p:clrMapOvr>
  <p:transition advClick="0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nd diagonale hoek rechthoek 2">
            <a:hlinkClick r:id="rId3" action="ppaction://hlinksldjump"/>
          </p:cNvPr>
          <p:cNvSpPr/>
          <p:nvPr/>
        </p:nvSpPr>
        <p:spPr>
          <a:xfrm>
            <a:off x="396000" y="5949280"/>
            <a:ext cx="1727728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5" name="Rond diagonale hoek rechthoek 4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6" name="Rond diagonale hoek rechthoek 5"/>
          <p:cNvSpPr/>
          <p:nvPr/>
        </p:nvSpPr>
        <p:spPr>
          <a:xfrm>
            <a:off x="1115616" y="2420888"/>
            <a:ext cx="6912768" cy="2304256"/>
          </a:xfrm>
          <a:prstGeom prst="round2DiagRect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Wanneer u geen rood balkje heeft gehad,</a:t>
            </a:r>
            <a:br>
              <a:rPr lang="nl-NL" dirty="0"/>
            </a:br>
            <a:r>
              <a:rPr lang="nl-NL" dirty="0"/>
              <a:t>PROFICIAT!</a:t>
            </a:r>
            <a:br>
              <a:rPr lang="nl-NL" dirty="0"/>
            </a:br>
            <a:r>
              <a:rPr lang="nl-NL" dirty="0"/>
              <a:t>U heeft dan alle 25 vragen goed beantwoord.</a:t>
            </a:r>
          </a:p>
        </p:txBody>
      </p:sp>
      <p:sp>
        <p:nvSpPr>
          <p:cNvPr id="9" name="Rond diagonale hoek rechthoek 8"/>
          <p:cNvSpPr/>
          <p:nvPr/>
        </p:nvSpPr>
        <p:spPr>
          <a:xfrm>
            <a:off x="1115616" y="5114652"/>
            <a:ext cx="6912768" cy="432048"/>
          </a:xfrm>
          <a:prstGeom prst="round2DiagRect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Druk op ESC om de deze test af te sluiten.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A272D989-8656-43ED-8D7C-BAE96B604CEB}"/>
              </a:ext>
            </a:extLst>
          </p:cNvPr>
          <p:cNvSpPr txBox="1"/>
          <p:nvPr/>
        </p:nvSpPr>
        <p:spPr>
          <a:xfrm>
            <a:off x="396000" y="1120089"/>
            <a:ext cx="8564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Serie 5 -  Les 2 - Bieden - 1</a:t>
            </a:r>
            <a:r>
              <a:rPr lang="nl-NL" sz="4000" b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e</a:t>
            </a:r>
            <a:r>
              <a:rPr lang="nl-NL" sz="4000" b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 </a:t>
            </a:r>
            <a: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Bij Bod</a:t>
            </a:r>
            <a:endParaRPr lang="nl-NL" sz="4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78465C4-C85C-48AE-9BC1-C6BECC52295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FADBBDFF-ACFC-414A-B8BA-1162C48DD8F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35" name="Rond diagonale hoek rechthoek 28">
            <a:extLst>
              <a:ext uri="{FF2B5EF4-FFF2-40B4-BE49-F238E27FC236}">
                <a16:creationId xmlns:a16="http://schemas.microsoft.com/office/drawing/2014/main" id="{F7B3873B-5395-4FA4-8A73-884B25144CF7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sp>
        <p:nvSpPr>
          <p:cNvPr id="36" name="Rond diagonale hoek rechthoek 28">
            <a:extLst>
              <a:ext uri="{FF2B5EF4-FFF2-40B4-BE49-F238E27FC236}">
                <a16:creationId xmlns:a16="http://schemas.microsoft.com/office/drawing/2014/main" id="{636CCDA6-151C-488D-99A4-9C1B978D2227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FEEED2C0-4C7F-431D-976E-A44FFE5ABD2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FDF7E61-FC8C-414D-8710-CFCBB424C978}"/>
              </a:ext>
            </a:extLst>
          </p:cNvPr>
          <p:cNvSpPr txBox="1"/>
          <p:nvPr/>
        </p:nvSpPr>
        <p:spPr>
          <a:xfrm>
            <a:off x="3023420" y="3578832"/>
            <a:ext cx="570600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244D10"/>
                </a:solidFill>
              </a:rPr>
              <a:t>Net echte punten en 1 distributie punt, hebt u maar 9 punten. Mooi geboden.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51ECF024-7BBA-4542-951D-B3C363614F5F}"/>
              </a:ext>
            </a:extLst>
          </p:cNvPr>
          <p:cNvSpPr txBox="1"/>
          <p:nvPr/>
        </p:nvSpPr>
        <p:spPr>
          <a:xfrm>
            <a:off x="3024000" y="3124800"/>
            <a:ext cx="57066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</a:t>
            </a:r>
          </a:p>
        </p:txBody>
      </p:sp>
      <p:graphicFrame>
        <p:nvGraphicFramePr>
          <p:cNvPr id="17" name="Tabel 16">
            <a:extLst>
              <a:ext uri="{FF2B5EF4-FFF2-40B4-BE49-F238E27FC236}">
                <a16:creationId xmlns:a16="http://schemas.microsoft.com/office/drawing/2014/main" id="{AEC56208-C416-4355-BF59-87F6BB3632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80845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8" name="Rechthoek 17">
            <a:extLst>
              <a:ext uri="{FF2B5EF4-FFF2-40B4-BE49-F238E27FC236}">
                <a16:creationId xmlns:a16="http://schemas.microsoft.com/office/drawing/2014/main" id="{E0A600B5-5A6A-48A8-A11F-70D21695C656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3060BAC-E436-4621-8795-3B295AE126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E85C884F-C9A9-466A-99D1-332297B90A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2181A45E-21DB-40BF-B1C5-79A4202394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040BE9A0-ADF4-4B7C-BFCD-D5B195CE37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23" name="Rond diagonale hoek rechthoek 17">
            <a:extLst>
              <a:ext uri="{FF2B5EF4-FFF2-40B4-BE49-F238E27FC236}">
                <a16:creationId xmlns:a16="http://schemas.microsoft.com/office/drawing/2014/main" id="{E560DD2C-0244-418A-AF73-B3AF024AA500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E54B9660-9D36-49CE-BF6F-DC60C020E50B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913EE95-23A1-47BE-98E0-05CEC21F95CA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9FC65ADC-0017-44F7-9ED7-05BF560282F9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F2E03343-D7B0-4C8B-BF14-A250885072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5DCEC3C0-5872-4E61-96CF-6CE9305B5B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600" y="3200400"/>
            <a:ext cx="213378" cy="213378"/>
          </a:xfrm>
          <a:prstGeom prst="rect">
            <a:avLst/>
          </a:prstGeom>
        </p:spPr>
      </p:pic>
      <p:sp>
        <p:nvSpPr>
          <p:cNvPr id="29" name="Tekstvak 28">
            <a:extLst>
              <a:ext uri="{FF2B5EF4-FFF2-40B4-BE49-F238E27FC236}">
                <a16:creationId xmlns:a16="http://schemas.microsoft.com/office/drawing/2014/main" id="{D4AC4D36-85A0-46D7-8143-C46E85C2227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91" name="Rechthoek 90">
            <a:hlinkClick r:id="rId8" action="ppaction://hlinksldjump"/>
            <a:extLst>
              <a:ext uri="{FF2B5EF4-FFF2-40B4-BE49-F238E27FC236}">
                <a16:creationId xmlns:a16="http://schemas.microsoft.com/office/drawing/2014/main" id="{09151F6B-C2AB-4D36-AC4B-BC9DB143BFD4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8" action="ppaction://hlinksldjump"/>
            <a:extLst>
              <a:ext uri="{FF2B5EF4-FFF2-40B4-BE49-F238E27FC236}">
                <a16:creationId xmlns:a16="http://schemas.microsoft.com/office/drawing/2014/main" id="{2FBA8EE8-43BA-4E92-B05D-D642BB855736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8" action="ppaction://hlinksldjump"/>
            <a:extLst>
              <a:ext uri="{FF2B5EF4-FFF2-40B4-BE49-F238E27FC236}">
                <a16:creationId xmlns:a16="http://schemas.microsoft.com/office/drawing/2014/main" id="{1F980BC1-7B3B-465C-B434-802B10DFBD8E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9" action="ppaction://hlinksldjump"/>
            <a:extLst>
              <a:ext uri="{FF2B5EF4-FFF2-40B4-BE49-F238E27FC236}">
                <a16:creationId xmlns:a16="http://schemas.microsoft.com/office/drawing/2014/main" id="{F4C3CA1C-D0BF-4A95-B4DA-87248473BE7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9" action="ppaction://hlinksldjump"/>
            <a:extLst>
              <a:ext uri="{FF2B5EF4-FFF2-40B4-BE49-F238E27FC236}">
                <a16:creationId xmlns:a16="http://schemas.microsoft.com/office/drawing/2014/main" id="{0A9F7352-CE72-4631-862C-34E11B08177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8" action="ppaction://hlinksldjump"/>
            <a:extLst>
              <a:ext uri="{FF2B5EF4-FFF2-40B4-BE49-F238E27FC236}">
                <a16:creationId xmlns:a16="http://schemas.microsoft.com/office/drawing/2014/main" id="{B7E7C49F-F1D4-405D-B856-8ED75108035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7F07501-CEA5-4F38-A1CE-47802FA7A7F7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8" action="ppaction://hlinksldjump"/>
            <a:extLst>
              <a:ext uri="{FF2B5EF4-FFF2-40B4-BE49-F238E27FC236}">
                <a16:creationId xmlns:a16="http://schemas.microsoft.com/office/drawing/2014/main" id="{6589F6EB-E90C-40BE-A238-65BD1FA7478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8" action="ppaction://hlinksldjump"/>
            <a:extLst>
              <a:ext uri="{FF2B5EF4-FFF2-40B4-BE49-F238E27FC236}">
                <a16:creationId xmlns:a16="http://schemas.microsoft.com/office/drawing/2014/main" id="{1412A5A6-BD78-4A8E-8B1C-2B1008F1E3B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8" action="ppaction://hlinksldjump"/>
            <a:extLst>
              <a:ext uri="{FF2B5EF4-FFF2-40B4-BE49-F238E27FC236}">
                <a16:creationId xmlns:a16="http://schemas.microsoft.com/office/drawing/2014/main" id="{CFCAFF2F-3E07-41E4-B41A-7EAAFD46E2B0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8" action="ppaction://hlinksldjump"/>
            <a:extLst>
              <a:ext uri="{FF2B5EF4-FFF2-40B4-BE49-F238E27FC236}">
                <a16:creationId xmlns:a16="http://schemas.microsoft.com/office/drawing/2014/main" id="{C5C853E8-5F96-43CD-B56A-ADBE0941292D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8" action="ppaction://hlinksldjump"/>
            <a:extLst>
              <a:ext uri="{FF2B5EF4-FFF2-40B4-BE49-F238E27FC236}">
                <a16:creationId xmlns:a16="http://schemas.microsoft.com/office/drawing/2014/main" id="{C3B91EC3-FF03-4559-A14A-8D5626537EDE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8" action="ppaction://hlinksldjump"/>
            <a:extLst>
              <a:ext uri="{FF2B5EF4-FFF2-40B4-BE49-F238E27FC236}">
                <a16:creationId xmlns:a16="http://schemas.microsoft.com/office/drawing/2014/main" id="{43EB3646-FB1C-47FE-8800-9CD7206A654C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8" action="ppaction://hlinksldjump"/>
            <a:extLst>
              <a:ext uri="{FF2B5EF4-FFF2-40B4-BE49-F238E27FC236}">
                <a16:creationId xmlns:a16="http://schemas.microsoft.com/office/drawing/2014/main" id="{BBB6C163-B300-478E-8305-6A83F3B6408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8" action="ppaction://hlinksldjump"/>
            <a:extLst>
              <a:ext uri="{FF2B5EF4-FFF2-40B4-BE49-F238E27FC236}">
                <a16:creationId xmlns:a16="http://schemas.microsoft.com/office/drawing/2014/main" id="{0CDD9B47-9CEF-47E8-BACD-20E8A3DB0EB3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8" action="ppaction://hlinksldjump"/>
            <a:extLst>
              <a:ext uri="{FF2B5EF4-FFF2-40B4-BE49-F238E27FC236}">
                <a16:creationId xmlns:a16="http://schemas.microsoft.com/office/drawing/2014/main" id="{D8D378B3-5814-409F-9EA3-11495FF8FCD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8" action="ppaction://hlinksldjump"/>
            <a:extLst>
              <a:ext uri="{FF2B5EF4-FFF2-40B4-BE49-F238E27FC236}">
                <a16:creationId xmlns:a16="http://schemas.microsoft.com/office/drawing/2014/main" id="{ABD57CE4-1609-4EB7-A81A-7F9C166F3A7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8" action="ppaction://hlinksldjump"/>
            <a:extLst>
              <a:ext uri="{FF2B5EF4-FFF2-40B4-BE49-F238E27FC236}">
                <a16:creationId xmlns:a16="http://schemas.microsoft.com/office/drawing/2014/main" id="{565F55A9-8792-48CB-AD5D-90F11E6B22C9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8" action="ppaction://hlinksldjump"/>
            <a:extLst>
              <a:ext uri="{FF2B5EF4-FFF2-40B4-BE49-F238E27FC236}">
                <a16:creationId xmlns:a16="http://schemas.microsoft.com/office/drawing/2014/main" id="{F3563B84-F940-491F-ACC7-B55988B4E38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8" action="ppaction://hlinksldjump"/>
            <a:extLst>
              <a:ext uri="{FF2B5EF4-FFF2-40B4-BE49-F238E27FC236}">
                <a16:creationId xmlns:a16="http://schemas.microsoft.com/office/drawing/2014/main" id="{7C48C835-1D1F-4B60-AB26-7BE0FF50E53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8" action="ppaction://hlinksldjump"/>
            <a:extLst>
              <a:ext uri="{FF2B5EF4-FFF2-40B4-BE49-F238E27FC236}">
                <a16:creationId xmlns:a16="http://schemas.microsoft.com/office/drawing/2014/main" id="{8DC45DBB-8AE9-4C5B-B651-F2F8B71C8084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8" action="ppaction://hlinksldjump"/>
            <a:extLst>
              <a:ext uri="{FF2B5EF4-FFF2-40B4-BE49-F238E27FC236}">
                <a16:creationId xmlns:a16="http://schemas.microsoft.com/office/drawing/2014/main" id="{306F2833-B019-4C31-BCF1-FB3446F2431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8" action="ppaction://hlinksldjump"/>
            <a:extLst>
              <a:ext uri="{FF2B5EF4-FFF2-40B4-BE49-F238E27FC236}">
                <a16:creationId xmlns:a16="http://schemas.microsoft.com/office/drawing/2014/main" id="{8C17FC80-5EF4-48D6-9CF3-6D3D87304596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8" action="ppaction://hlinksldjump"/>
            <a:extLst>
              <a:ext uri="{FF2B5EF4-FFF2-40B4-BE49-F238E27FC236}">
                <a16:creationId xmlns:a16="http://schemas.microsoft.com/office/drawing/2014/main" id="{5E809399-80D5-45AF-A9D9-29783E5E6BD6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8" action="ppaction://hlinksldjump"/>
            <a:extLst>
              <a:ext uri="{FF2B5EF4-FFF2-40B4-BE49-F238E27FC236}">
                <a16:creationId xmlns:a16="http://schemas.microsoft.com/office/drawing/2014/main" id="{D33EC600-4642-4952-9846-4FE52C6D49C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8" action="ppaction://hlinksldjump"/>
            <a:extLst>
              <a:ext uri="{FF2B5EF4-FFF2-40B4-BE49-F238E27FC236}">
                <a16:creationId xmlns:a16="http://schemas.microsoft.com/office/drawing/2014/main" id="{EA4A5538-08C5-4F13-A7B1-AE6A612CDD3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8" action="ppaction://hlinksldjump"/>
            <a:extLst>
              <a:ext uri="{FF2B5EF4-FFF2-40B4-BE49-F238E27FC236}">
                <a16:creationId xmlns:a16="http://schemas.microsoft.com/office/drawing/2014/main" id="{03557FE5-E6F1-422B-B1BD-0C4C5536D56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8" action="ppaction://hlinksldjump"/>
            <a:extLst>
              <a:ext uri="{FF2B5EF4-FFF2-40B4-BE49-F238E27FC236}">
                <a16:creationId xmlns:a16="http://schemas.microsoft.com/office/drawing/2014/main" id="{0C12FEF7-5595-43E9-A3D9-171155C6108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8" action="ppaction://hlinksldjump"/>
            <a:extLst>
              <a:ext uri="{FF2B5EF4-FFF2-40B4-BE49-F238E27FC236}">
                <a16:creationId xmlns:a16="http://schemas.microsoft.com/office/drawing/2014/main" id="{2A81E817-2849-4C46-9F40-50FB97E5E924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8" action="ppaction://hlinksldjump"/>
            <a:extLst>
              <a:ext uri="{FF2B5EF4-FFF2-40B4-BE49-F238E27FC236}">
                <a16:creationId xmlns:a16="http://schemas.microsoft.com/office/drawing/2014/main" id="{B0F35011-F386-4405-8AB7-AA83B70000B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8" action="ppaction://hlinksldjump"/>
            <a:extLst>
              <a:ext uri="{FF2B5EF4-FFF2-40B4-BE49-F238E27FC236}">
                <a16:creationId xmlns:a16="http://schemas.microsoft.com/office/drawing/2014/main" id="{4D1AF70D-3B66-4112-9E83-140CA62D91A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2" name="Rechthoek 121">
            <a:hlinkClick r:id="rId8" action="ppaction://hlinksldjump"/>
            <a:extLst>
              <a:ext uri="{FF2B5EF4-FFF2-40B4-BE49-F238E27FC236}">
                <a16:creationId xmlns:a16="http://schemas.microsoft.com/office/drawing/2014/main" id="{FC46A1D2-4292-4F3A-806D-0CC2F814964E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3" name="Rechthoek 122">
            <a:hlinkClick r:id="rId8" action="ppaction://hlinksldjump"/>
            <a:extLst>
              <a:ext uri="{FF2B5EF4-FFF2-40B4-BE49-F238E27FC236}">
                <a16:creationId xmlns:a16="http://schemas.microsoft.com/office/drawing/2014/main" id="{D863AD67-3BAA-440C-8EC4-1732AB23D802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4" name="Rechthoek 123">
            <a:hlinkClick r:id="rId8" action="ppaction://hlinksldjump"/>
            <a:extLst>
              <a:ext uri="{FF2B5EF4-FFF2-40B4-BE49-F238E27FC236}">
                <a16:creationId xmlns:a16="http://schemas.microsoft.com/office/drawing/2014/main" id="{BB3809C0-1989-4771-B957-97D21B8FF47F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5" name="Rechthoek 124">
            <a:hlinkClick r:id="rId8" action="ppaction://hlinksldjump"/>
            <a:extLst>
              <a:ext uri="{FF2B5EF4-FFF2-40B4-BE49-F238E27FC236}">
                <a16:creationId xmlns:a16="http://schemas.microsoft.com/office/drawing/2014/main" id="{3D5DCACB-7A53-4E1A-BEBA-54798626DF25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6" name="Rechthoek 125">
            <a:hlinkClick r:id="rId10" action="ppaction://hlinksldjump"/>
            <a:extLst>
              <a:ext uri="{FF2B5EF4-FFF2-40B4-BE49-F238E27FC236}">
                <a16:creationId xmlns:a16="http://schemas.microsoft.com/office/drawing/2014/main" id="{1F759B92-75EF-4187-8602-C9276234D05B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7" name="Rechthoek 126">
            <a:hlinkClick r:id="rId8" action="ppaction://hlinksldjump"/>
            <a:extLst>
              <a:ext uri="{FF2B5EF4-FFF2-40B4-BE49-F238E27FC236}">
                <a16:creationId xmlns:a16="http://schemas.microsoft.com/office/drawing/2014/main" id="{3BBEDAE4-25A4-4200-81E2-98C746503E0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8" name="Afbeelding 127">
            <a:hlinkClick r:id="rId8" action="ppaction://hlinksldjump"/>
            <a:extLst>
              <a:ext uri="{FF2B5EF4-FFF2-40B4-BE49-F238E27FC236}">
                <a16:creationId xmlns:a16="http://schemas.microsoft.com/office/drawing/2014/main" id="{F339BB0D-1D9A-4F7A-9726-E9EE5E96594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29" name="Afbeelding 128">
            <a:hlinkClick r:id="rId8" action="ppaction://hlinksldjump"/>
            <a:extLst>
              <a:ext uri="{FF2B5EF4-FFF2-40B4-BE49-F238E27FC236}">
                <a16:creationId xmlns:a16="http://schemas.microsoft.com/office/drawing/2014/main" id="{9FF2703C-15E8-46EF-A72A-5A93DF5DF2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0" name="Afbeelding 129">
            <a:hlinkClick r:id="rId8" action="ppaction://hlinksldjump"/>
            <a:extLst>
              <a:ext uri="{FF2B5EF4-FFF2-40B4-BE49-F238E27FC236}">
                <a16:creationId xmlns:a16="http://schemas.microsoft.com/office/drawing/2014/main" id="{AD50688C-E30F-47BA-9030-4CEA0188D6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1" name="Afbeelding 130">
            <a:hlinkClick r:id="rId8" action="ppaction://hlinksldjump"/>
            <a:extLst>
              <a:ext uri="{FF2B5EF4-FFF2-40B4-BE49-F238E27FC236}">
                <a16:creationId xmlns:a16="http://schemas.microsoft.com/office/drawing/2014/main" id="{C96C3101-2F58-42EF-AF0E-180B92E03B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8" action="ppaction://hlinksldjump"/>
            <a:extLst>
              <a:ext uri="{FF2B5EF4-FFF2-40B4-BE49-F238E27FC236}">
                <a16:creationId xmlns:a16="http://schemas.microsoft.com/office/drawing/2014/main" id="{81FDF1B2-7E79-42E4-8B22-2B2D51E90F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8" action="ppaction://hlinksldjump"/>
            <a:extLst>
              <a:ext uri="{FF2B5EF4-FFF2-40B4-BE49-F238E27FC236}">
                <a16:creationId xmlns:a16="http://schemas.microsoft.com/office/drawing/2014/main" id="{029BC7F8-9F2D-4374-AD49-67028F64E8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10" action="ppaction://hlinksldjump"/>
            <a:extLst>
              <a:ext uri="{FF2B5EF4-FFF2-40B4-BE49-F238E27FC236}">
                <a16:creationId xmlns:a16="http://schemas.microsoft.com/office/drawing/2014/main" id="{7CA58A4B-C4A4-4108-9E62-B8047C00E61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8" action="ppaction://hlinksldjump"/>
            <a:extLst>
              <a:ext uri="{FF2B5EF4-FFF2-40B4-BE49-F238E27FC236}">
                <a16:creationId xmlns:a16="http://schemas.microsoft.com/office/drawing/2014/main" id="{04892263-1938-4D08-A278-BB1E3215EF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8" action="ppaction://hlinksldjump"/>
            <a:extLst>
              <a:ext uri="{FF2B5EF4-FFF2-40B4-BE49-F238E27FC236}">
                <a16:creationId xmlns:a16="http://schemas.microsoft.com/office/drawing/2014/main" id="{E38A3B36-B9A1-4FE9-81BE-86685BBFC3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37" name="Afbeelding 136">
            <a:hlinkClick r:id="rId8" action="ppaction://hlinksldjump"/>
            <a:extLst>
              <a:ext uri="{FF2B5EF4-FFF2-40B4-BE49-F238E27FC236}">
                <a16:creationId xmlns:a16="http://schemas.microsoft.com/office/drawing/2014/main" id="{CA8E2B25-7FCE-490B-A388-9ACBD302777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38" name="Afbeelding 137">
            <a:hlinkClick r:id="rId8" action="ppaction://hlinksldjump"/>
            <a:extLst>
              <a:ext uri="{FF2B5EF4-FFF2-40B4-BE49-F238E27FC236}">
                <a16:creationId xmlns:a16="http://schemas.microsoft.com/office/drawing/2014/main" id="{7CEB8BFB-DEF2-4243-B2BD-97B5A128C19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8" action="ppaction://hlinksldjump"/>
            <a:extLst>
              <a:ext uri="{FF2B5EF4-FFF2-40B4-BE49-F238E27FC236}">
                <a16:creationId xmlns:a16="http://schemas.microsoft.com/office/drawing/2014/main" id="{D0FEA258-4916-4FDC-B4E8-15648C66766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8" action="ppaction://hlinksldjump"/>
            <a:extLst>
              <a:ext uri="{FF2B5EF4-FFF2-40B4-BE49-F238E27FC236}">
                <a16:creationId xmlns:a16="http://schemas.microsoft.com/office/drawing/2014/main" id="{39DADAB3-35DD-4777-9BB0-CDA7F39A715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8" action="ppaction://hlinksldjump"/>
            <a:extLst>
              <a:ext uri="{FF2B5EF4-FFF2-40B4-BE49-F238E27FC236}">
                <a16:creationId xmlns:a16="http://schemas.microsoft.com/office/drawing/2014/main" id="{4937268B-DB2E-4A52-9300-2BEA459D01F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8" action="ppaction://hlinksldjump"/>
            <a:extLst>
              <a:ext uri="{FF2B5EF4-FFF2-40B4-BE49-F238E27FC236}">
                <a16:creationId xmlns:a16="http://schemas.microsoft.com/office/drawing/2014/main" id="{B79AF71D-338A-4D19-8799-48B7C40228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8" action="ppaction://hlinksldjump"/>
            <a:extLst>
              <a:ext uri="{FF2B5EF4-FFF2-40B4-BE49-F238E27FC236}">
                <a16:creationId xmlns:a16="http://schemas.microsoft.com/office/drawing/2014/main" id="{818E3201-A027-4DDD-A574-44B82A6D4A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8" action="ppaction://hlinksldjump"/>
            <a:extLst>
              <a:ext uri="{FF2B5EF4-FFF2-40B4-BE49-F238E27FC236}">
                <a16:creationId xmlns:a16="http://schemas.microsoft.com/office/drawing/2014/main" id="{5E2BBF96-5B30-4528-B944-D09C8B2781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8" action="ppaction://hlinksldjump"/>
            <a:extLst>
              <a:ext uri="{FF2B5EF4-FFF2-40B4-BE49-F238E27FC236}">
                <a16:creationId xmlns:a16="http://schemas.microsoft.com/office/drawing/2014/main" id="{59232804-8CB8-4E5A-9BDB-BCA8D7C25CB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8" action="ppaction://hlinksldjump"/>
            <a:extLst>
              <a:ext uri="{FF2B5EF4-FFF2-40B4-BE49-F238E27FC236}">
                <a16:creationId xmlns:a16="http://schemas.microsoft.com/office/drawing/2014/main" id="{22C03955-D82E-4BE5-982F-463AA6E918C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8" action="ppaction://hlinksldjump"/>
            <a:extLst>
              <a:ext uri="{FF2B5EF4-FFF2-40B4-BE49-F238E27FC236}">
                <a16:creationId xmlns:a16="http://schemas.microsoft.com/office/drawing/2014/main" id="{DE9F3DC0-AC23-40E6-B364-ED702AD1CD0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8" action="ppaction://hlinksldjump"/>
            <a:extLst>
              <a:ext uri="{FF2B5EF4-FFF2-40B4-BE49-F238E27FC236}">
                <a16:creationId xmlns:a16="http://schemas.microsoft.com/office/drawing/2014/main" id="{9ABEF500-A558-45E1-BE1A-758B90C51C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8" action="ppaction://hlinksldjump"/>
            <a:extLst>
              <a:ext uri="{FF2B5EF4-FFF2-40B4-BE49-F238E27FC236}">
                <a16:creationId xmlns:a16="http://schemas.microsoft.com/office/drawing/2014/main" id="{8CB71285-72A4-4D16-9E8F-09AA9B84AA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8" action="ppaction://hlinksldjump"/>
            <a:extLst>
              <a:ext uri="{FF2B5EF4-FFF2-40B4-BE49-F238E27FC236}">
                <a16:creationId xmlns:a16="http://schemas.microsoft.com/office/drawing/2014/main" id="{214314B4-2262-4B09-A0CC-6B26C728C5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8" action="ppaction://hlinksldjump"/>
            <a:extLst>
              <a:ext uri="{FF2B5EF4-FFF2-40B4-BE49-F238E27FC236}">
                <a16:creationId xmlns:a16="http://schemas.microsoft.com/office/drawing/2014/main" id="{4A746022-6CA8-4374-A64E-65F4C4EA4A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8" action="ppaction://hlinksldjump"/>
            <a:extLst>
              <a:ext uri="{FF2B5EF4-FFF2-40B4-BE49-F238E27FC236}">
                <a16:creationId xmlns:a16="http://schemas.microsoft.com/office/drawing/2014/main" id="{74C093E5-162B-47F6-A173-2E9C96A802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8" action="ppaction://hlinksldjump"/>
            <a:extLst>
              <a:ext uri="{FF2B5EF4-FFF2-40B4-BE49-F238E27FC236}">
                <a16:creationId xmlns:a16="http://schemas.microsoft.com/office/drawing/2014/main" id="{8B2A9B05-B17E-47FF-B74A-64D271A184A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4" name="Rechthoek 153">
            <a:hlinkClick r:id="rId8" action="ppaction://hlinksldjump"/>
            <a:extLst>
              <a:ext uri="{FF2B5EF4-FFF2-40B4-BE49-F238E27FC236}">
                <a16:creationId xmlns:a16="http://schemas.microsoft.com/office/drawing/2014/main" id="{5D92006D-272F-47CE-9D76-8B72D1C72F5F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55" name="Afbeelding 154">
            <a:hlinkClick r:id="rId8" action="ppaction://hlinksldjump"/>
            <a:extLst>
              <a:ext uri="{FF2B5EF4-FFF2-40B4-BE49-F238E27FC236}">
                <a16:creationId xmlns:a16="http://schemas.microsoft.com/office/drawing/2014/main" id="{8A418131-CBFD-4904-925A-E3D9493AEE9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56" name="Rechthoek 155">
            <a:hlinkClick r:id="rId8" action="ppaction://hlinksldjump"/>
            <a:extLst>
              <a:ext uri="{FF2B5EF4-FFF2-40B4-BE49-F238E27FC236}">
                <a16:creationId xmlns:a16="http://schemas.microsoft.com/office/drawing/2014/main" id="{F45F685F-81B9-40F7-9F0A-FA247C068D8E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57" name="Rechthoek 156">
            <a:hlinkClick r:id="rId8" action="ppaction://hlinksldjump"/>
            <a:extLst>
              <a:ext uri="{FF2B5EF4-FFF2-40B4-BE49-F238E27FC236}">
                <a16:creationId xmlns:a16="http://schemas.microsoft.com/office/drawing/2014/main" id="{FB8CA3B6-13F0-42BC-98A4-A1567C098C7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58" name="Rechthoek 157">
            <a:hlinkClick r:id="rId8" action="ppaction://hlinksldjump"/>
            <a:extLst>
              <a:ext uri="{FF2B5EF4-FFF2-40B4-BE49-F238E27FC236}">
                <a16:creationId xmlns:a16="http://schemas.microsoft.com/office/drawing/2014/main" id="{EA37F65E-8AA7-4A93-AD16-CE457466FFB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59" name="Rond diagonale hoek rechthoek 28">
            <a:extLst>
              <a:ext uri="{FF2B5EF4-FFF2-40B4-BE49-F238E27FC236}">
                <a16:creationId xmlns:a16="http://schemas.microsoft.com/office/drawing/2014/main" id="{45919EA5-36D8-4E88-8658-3D5E763CAB6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pic>
        <p:nvPicPr>
          <p:cNvPr id="160" name="Afbeelding 159">
            <a:hlinkClick r:id="rId8" action="ppaction://hlinksldjump"/>
            <a:extLst>
              <a:ext uri="{FF2B5EF4-FFF2-40B4-BE49-F238E27FC236}">
                <a16:creationId xmlns:a16="http://schemas.microsoft.com/office/drawing/2014/main" id="{302501EF-7705-4622-8849-809CD2EA7C9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63" name="Tekstvak 162">
            <a:extLst>
              <a:ext uri="{FF2B5EF4-FFF2-40B4-BE49-F238E27FC236}">
                <a16:creationId xmlns:a16="http://schemas.microsoft.com/office/drawing/2014/main" id="{EDBB8862-4687-478F-A4FB-DA0767020BE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graphicFrame>
        <p:nvGraphicFramePr>
          <p:cNvPr id="174" name="Tabel 173">
            <a:extLst>
              <a:ext uri="{FF2B5EF4-FFF2-40B4-BE49-F238E27FC236}">
                <a16:creationId xmlns:a16="http://schemas.microsoft.com/office/drawing/2014/main" id="{466CAD47-148B-4BE0-9783-31FCE26518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20570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V07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75" name="Rechthoek 174">
            <a:extLst>
              <a:ext uri="{FF2B5EF4-FFF2-40B4-BE49-F238E27FC236}">
                <a16:creationId xmlns:a16="http://schemas.microsoft.com/office/drawing/2014/main" id="{957D6405-AE71-4209-AE27-E4B8630C7EF7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 </a:t>
            </a:r>
          </a:p>
        </p:txBody>
      </p:sp>
      <p:pic>
        <p:nvPicPr>
          <p:cNvPr id="176" name="Afbeelding 175">
            <a:extLst>
              <a:ext uri="{FF2B5EF4-FFF2-40B4-BE49-F238E27FC236}">
                <a16:creationId xmlns:a16="http://schemas.microsoft.com/office/drawing/2014/main" id="{CC059A0E-2E45-43E1-AD3F-D73DD4BA29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200" y="3924124"/>
            <a:ext cx="213378" cy="213378"/>
          </a:xfrm>
          <a:prstGeom prst="rect">
            <a:avLst/>
          </a:prstGeom>
        </p:spPr>
      </p:pic>
      <p:pic>
        <p:nvPicPr>
          <p:cNvPr id="177" name="Afbeelding 176">
            <a:extLst>
              <a:ext uri="{FF2B5EF4-FFF2-40B4-BE49-F238E27FC236}">
                <a16:creationId xmlns:a16="http://schemas.microsoft.com/office/drawing/2014/main" id="{8EC9DD7D-7674-4886-AC3B-FF1ED399D52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200" y="3199601"/>
            <a:ext cx="213378" cy="213378"/>
          </a:xfrm>
          <a:prstGeom prst="rect">
            <a:avLst/>
          </a:prstGeom>
        </p:spPr>
      </p:pic>
      <p:pic>
        <p:nvPicPr>
          <p:cNvPr id="178" name="Afbeelding 177">
            <a:extLst>
              <a:ext uri="{FF2B5EF4-FFF2-40B4-BE49-F238E27FC236}">
                <a16:creationId xmlns:a16="http://schemas.microsoft.com/office/drawing/2014/main" id="{1A8F6B3B-4074-4284-AF90-A640738AB4E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200" y="3573571"/>
            <a:ext cx="213378" cy="190517"/>
          </a:xfrm>
          <a:prstGeom prst="rect">
            <a:avLst/>
          </a:prstGeom>
        </p:spPr>
      </p:pic>
      <p:pic>
        <p:nvPicPr>
          <p:cNvPr id="179" name="Afbeelding 178">
            <a:extLst>
              <a:ext uri="{FF2B5EF4-FFF2-40B4-BE49-F238E27FC236}">
                <a16:creationId xmlns:a16="http://schemas.microsoft.com/office/drawing/2014/main" id="{6BDD66D1-89CC-4DE6-803F-B93FA3435D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00" y="4292263"/>
            <a:ext cx="213378" cy="213378"/>
          </a:xfrm>
          <a:prstGeom prst="rect">
            <a:avLst/>
          </a:prstGeom>
        </p:spPr>
      </p:pic>
      <p:sp>
        <p:nvSpPr>
          <p:cNvPr id="162" name="Rond diagonale hoek rechthoek 17">
            <a:extLst>
              <a:ext uri="{FF2B5EF4-FFF2-40B4-BE49-F238E27FC236}">
                <a16:creationId xmlns:a16="http://schemas.microsoft.com/office/drawing/2014/main" id="{1515422F-EB4E-48F4-908F-6438D34C2AF6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65" name="Tekstvak 164">
            <a:extLst>
              <a:ext uri="{FF2B5EF4-FFF2-40B4-BE49-F238E27FC236}">
                <a16:creationId xmlns:a16="http://schemas.microsoft.com/office/drawing/2014/main" id="{6CD6EF4F-D5C0-48D1-B34A-81C19EB0B00A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66" name="Tekstvak 165">
            <a:extLst>
              <a:ext uri="{FF2B5EF4-FFF2-40B4-BE49-F238E27FC236}">
                <a16:creationId xmlns:a16="http://schemas.microsoft.com/office/drawing/2014/main" id="{F596B13E-4F4E-4E53-BAA9-8466DF84D22C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67" name="Tekstvak 166">
            <a:extLst>
              <a:ext uri="{FF2B5EF4-FFF2-40B4-BE49-F238E27FC236}">
                <a16:creationId xmlns:a16="http://schemas.microsoft.com/office/drawing/2014/main" id="{8A3E5A3F-53CD-44B7-92E1-566A1E3EB6CF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903B0A18-93C7-40AE-BB4C-959E7D45B7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6000" y="1940400"/>
            <a:ext cx="213378" cy="213378"/>
          </a:xfrm>
          <a:prstGeom prst="rect">
            <a:avLst/>
          </a:prstGeom>
        </p:spPr>
      </p:pic>
      <p:sp>
        <p:nvSpPr>
          <p:cNvPr id="89" name="Tekstvak 88">
            <a:extLst>
              <a:ext uri="{FF2B5EF4-FFF2-40B4-BE49-F238E27FC236}">
                <a16:creationId xmlns:a16="http://schemas.microsoft.com/office/drawing/2014/main" id="{8D23225C-870C-4220-8ED8-98AF4C09265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orsprong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1759</TotalTime>
  <Words>7152</Words>
  <Application>Microsoft Office PowerPoint</Application>
  <PresentationFormat>Diavoorstelling (4:3)</PresentationFormat>
  <Paragraphs>2405</Paragraphs>
  <Slides>78</Slides>
  <Notes>78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78</vt:i4>
      </vt:variant>
    </vt:vector>
  </HeadingPairs>
  <TitlesOfParts>
    <vt:vector size="83" baseType="lpstr">
      <vt:lpstr>Arial</vt:lpstr>
      <vt:lpstr>Calibri</vt:lpstr>
      <vt:lpstr>Copperplate Gothic Bold</vt:lpstr>
      <vt:lpstr>Copperplate Gothic Light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©Bridge Office</dc:title>
  <dc:creator>Thijs Op het Roodt</dc:creator>
  <cp:lastModifiedBy>Thijs Op het Roodt</cp:lastModifiedBy>
  <cp:revision>1067</cp:revision>
  <dcterms:created xsi:type="dcterms:W3CDTF">2012-09-16T12:51:46Z</dcterms:created>
  <dcterms:modified xsi:type="dcterms:W3CDTF">2025-01-31T13:59:21Z</dcterms:modified>
</cp:coreProperties>
</file>