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5"/>
  </p:notesMasterIdLst>
  <p:handoutMasterIdLst>
    <p:handoutMasterId r:id="rId56"/>
  </p:handoutMasterIdLst>
  <p:sldIdLst>
    <p:sldId id="256" r:id="rId2"/>
    <p:sldId id="257" r:id="rId3"/>
    <p:sldId id="258" r:id="rId4"/>
    <p:sldId id="259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5" r:id="rId30"/>
    <p:sldId id="286" r:id="rId31"/>
    <p:sldId id="287" r:id="rId32"/>
    <p:sldId id="288" r:id="rId33"/>
    <p:sldId id="289" r:id="rId34"/>
    <p:sldId id="290" r:id="rId35"/>
    <p:sldId id="291" r:id="rId36"/>
    <p:sldId id="292" r:id="rId37"/>
    <p:sldId id="293" r:id="rId38"/>
    <p:sldId id="294" r:id="rId39"/>
    <p:sldId id="295" r:id="rId40"/>
    <p:sldId id="296" r:id="rId41"/>
    <p:sldId id="297" r:id="rId42"/>
    <p:sldId id="298" r:id="rId43"/>
    <p:sldId id="299" r:id="rId44"/>
    <p:sldId id="300" r:id="rId45"/>
    <p:sldId id="301" r:id="rId46"/>
    <p:sldId id="302" r:id="rId47"/>
    <p:sldId id="303" r:id="rId48"/>
    <p:sldId id="304" r:id="rId49"/>
    <p:sldId id="305" r:id="rId50"/>
    <p:sldId id="306" r:id="rId51"/>
    <p:sldId id="307" r:id="rId52"/>
    <p:sldId id="308" r:id="rId53"/>
    <p:sldId id="260" r:id="rId54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900"/>
    <a:srgbClr val="244D10"/>
    <a:srgbClr val="CCCC00"/>
    <a:srgbClr val="99CC00"/>
    <a:srgbClr val="006600"/>
    <a:srgbClr val="3333CC"/>
    <a:srgbClr val="FF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505E3EF-67EA-436B-97B2-0124C06EBD24}" styleName="Stijl, gemiddeld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08" autoAdjust="0"/>
    <p:restoredTop sz="94667" autoAdjust="0"/>
  </p:normalViewPr>
  <p:slideViewPr>
    <p:cSldViewPr>
      <p:cViewPr varScale="1">
        <p:scale>
          <a:sx n="81" d="100"/>
          <a:sy n="81" d="100"/>
        </p:scale>
        <p:origin x="1512" y="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9" d="100"/>
          <a:sy n="69" d="100"/>
        </p:scale>
        <p:origin x="3264" y="6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handoutMaster" Target="handoutMasters/handoutMaster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4E0D136-B847-4282-9EEF-B9B333AE4718}" type="datetimeFigureOut">
              <a:rPr lang="nl-NL" smtClean="0"/>
              <a:pPr/>
              <a:t>ma 27-2-2023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F8871C4-2D55-4D20-B47E-11F12B5031A9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F082EDB-00D5-4E95-A6F8-2A5CDD7D3F81}" type="datetimeFigureOut">
              <a:rPr lang="nl-NL" smtClean="0"/>
              <a:pPr/>
              <a:t>ma 27-2-2023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395C2A-607C-4AB1-A98E-AF7855007522}" type="slidenum">
              <a:rPr lang="nl-NL" smtClean="0"/>
              <a:pPr/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Start test 1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1</a:t>
            </a:fld>
            <a:endParaRPr lang="nl-NL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 4 fout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10</a:t>
            </a:fld>
            <a:endParaRPr lang="nl-NL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 5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11</a:t>
            </a:fld>
            <a:endParaRPr lang="nl-NL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 5 fout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12</a:t>
            </a:fld>
            <a:endParaRPr lang="nl-NL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 6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13</a:t>
            </a:fld>
            <a:endParaRPr lang="nl-NL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 6 fout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14</a:t>
            </a:fld>
            <a:endParaRPr lang="nl-NL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 7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15</a:t>
            </a:fld>
            <a:endParaRPr lang="nl-NL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 7 fout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16</a:t>
            </a:fld>
            <a:endParaRPr lang="nl-NL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</a:t>
            </a:r>
            <a:r>
              <a:rPr lang="nl-NL" baseline="0" dirty="0"/>
              <a:t> 8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17</a:t>
            </a:fld>
            <a:endParaRPr lang="nl-NL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</a:t>
            </a:r>
            <a:r>
              <a:rPr lang="nl-NL" baseline="0" dirty="0"/>
              <a:t> 8 fout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18</a:t>
            </a:fld>
            <a:endParaRPr lang="nl-NL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 9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19</a:t>
            </a:fld>
            <a:endParaRPr lang="nl-NL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Vragenmenu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2</a:t>
            </a:fld>
            <a:endParaRPr lang="nl-NL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</a:t>
            </a:r>
            <a:r>
              <a:rPr lang="nl-NL" baseline="0" dirty="0"/>
              <a:t> 9 fout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20</a:t>
            </a:fld>
            <a:endParaRPr lang="nl-NL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 10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21</a:t>
            </a:fld>
            <a:endParaRPr lang="nl-NL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 10 fout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22</a:t>
            </a:fld>
            <a:endParaRPr lang="nl-NL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 11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23</a:t>
            </a:fld>
            <a:endParaRPr lang="nl-NL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 11 fout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24</a:t>
            </a:fld>
            <a:endParaRPr lang="nl-NL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 12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25</a:t>
            </a:fld>
            <a:endParaRPr lang="nl-NL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 12 fout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26</a:t>
            </a:fld>
            <a:endParaRPr lang="nl-NL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 13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27</a:t>
            </a:fld>
            <a:endParaRPr lang="nl-NL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 10 fout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28</a:t>
            </a:fld>
            <a:endParaRPr lang="nl-NL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 14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29</a:t>
            </a:fld>
            <a:endParaRPr lang="nl-NL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 1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3</a:t>
            </a:fld>
            <a:endParaRPr lang="nl-NL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 14 fout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30</a:t>
            </a:fld>
            <a:endParaRPr lang="nl-NL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 15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31</a:t>
            </a:fld>
            <a:endParaRPr lang="nl-NL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 15 fout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32</a:t>
            </a:fld>
            <a:endParaRPr lang="nl-NL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 16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33</a:t>
            </a:fld>
            <a:endParaRPr lang="nl-NL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 16 fout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34</a:t>
            </a:fld>
            <a:endParaRPr lang="nl-NL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 17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35</a:t>
            </a:fld>
            <a:endParaRPr lang="nl-NL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 17 fout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36</a:t>
            </a:fld>
            <a:endParaRPr lang="nl-NL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 18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37</a:t>
            </a:fld>
            <a:endParaRPr lang="nl-NL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 18 fout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38</a:t>
            </a:fld>
            <a:endParaRPr lang="nl-NL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 19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39</a:t>
            </a:fld>
            <a:endParaRPr lang="nl-NL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 1 fout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4</a:t>
            </a:fld>
            <a:endParaRPr lang="nl-NL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 19 fout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40</a:t>
            </a:fld>
            <a:endParaRPr lang="nl-NL"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 19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41</a:t>
            </a:fld>
            <a:endParaRPr lang="nl-NL"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 20 fout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42</a:t>
            </a:fld>
            <a:endParaRPr lang="nl-NL"/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 21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43</a:t>
            </a:fld>
            <a:endParaRPr lang="nl-NL"/>
          </a:p>
        </p:txBody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 21 fout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44</a:t>
            </a:fld>
            <a:endParaRPr lang="nl-NL"/>
          </a:p>
        </p:txBody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 22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45</a:t>
            </a:fld>
            <a:endParaRPr lang="nl-NL"/>
          </a:p>
        </p:txBody>
      </p:sp>
    </p:spTree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 22 fout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46</a:t>
            </a:fld>
            <a:endParaRPr lang="nl-NL"/>
          </a:p>
        </p:txBody>
      </p:sp>
    </p:spTree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 23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47</a:t>
            </a:fld>
            <a:endParaRPr lang="nl-NL"/>
          </a:p>
        </p:txBody>
      </p:sp>
    </p:spTree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 23 fout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48</a:t>
            </a:fld>
            <a:endParaRPr lang="nl-NL"/>
          </a:p>
        </p:txBody>
      </p:sp>
    </p:spTree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 24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49</a:t>
            </a:fld>
            <a:endParaRPr lang="nl-NL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 2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5</a:t>
            </a:fld>
            <a:endParaRPr lang="nl-NL"/>
          </a:p>
        </p:txBody>
      </p:sp>
    </p:spTree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 24 fout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50</a:t>
            </a:fld>
            <a:endParaRPr lang="nl-NL"/>
          </a:p>
        </p:txBody>
      </p:sp>
    </p:spTree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 25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51</a:t>
            </a:fld>
            <a:endParaRPr lang="nl-NL"/>
          </a:p>
        </p:txBody>
      </p:sp>
    </p:spTree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 25 fout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52</a:t>
            </a:fld>
            <a:endParaRPr lang="nl-NL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 2 fout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6</a:t>
            </a:fld>
            <a:endParaRPr lang="nl-NL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 3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7</a:t>
            </a:fld>
            <a:endParaRPr lang="nl-NL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 3 fout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8</a:t>
            </a:fld>
            <a:endParaRPr lang="nl-NL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 4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9</a:t>
            </a:fld>
            <a:endParaRPr lang="nl-NL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/>
              <a:t>Klik om het opmaakprofiel van de modelondertitel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FB3D3B-DE78-4A50-AECA-E8B64443CBB7}" type="datetimeFigureOut">
              <a:rPr lang="nl-NL" smtClean="0"/>
              <a:pPr/>
              <a:t>ma 27-2-2023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02D22-94E3-4318-9B1C-F935EB1C3010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FB3D3B-DE78-4A50-AECA-E8B64443CBB7}" type="datetimeFigureOut">
              <a:rPr lang="nl-NL" smtClean="0"/>
              <a:pPr/>
              <a:t>ma 27-2-2023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02D22-94E3-4318-9B1C-F935EB1C3010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FB3D3B-DE78-4A50-AECA-E8B64443CBB7}" type="datetimeFigureOut">
              <a:rPr lang="nl-NL" smtClean="0"/>
              <a:pPr/>
              <a:t>ma 27-2-2023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02D22-94E3-4318-9B1C-F935EB1C3010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FB3D3B-DE78-4A50-AECA-E8B64443CBB7}" type="datetimeFigureOut">
              <a:rPr lang="nl-NL" smtClean="0"/>
              <a:pPr/>
              <a:t>ma 27-2-2023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02D22-94E3-4318-9B1C-F935EB1C3010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FB3D3B-DE78-4A50-AECA-E8B64443CBB7}" type="datetimeFigureOut">
              <a:rPr lang="nl-NL" smtClean="0"/>
              <a:pPr/>
              <a:t>ma 27-2-2023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02D22-94E3-4318-9B1C-F935EB1C3010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FB3D3B-DE78-4A50-AECA-E8B64443CBB7}" type="datetimeFigureOut">
              <a:rPr lang="nl-NL" smtClean="0"/>
              <a:pPr/>
              <a:t>ma 27-2-2023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02D22-94E3-4318-9B1C-F935EB1C3010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FB3D3B-DE78-4A50-AECA-E8B64443CBB7}" type="datetimeFigureOut">
              <a:rPr lang="nl-NL" smtClean="0"/>
              <a:pPr/>
              <a:t>ma 27-2-2023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02D22-94E3-4318-9B1C-F935EB1C3010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FB3D3B-DE78-4A50-AECA-E8B64443CBB7}" type="datetimeFigureOut">
              <a:rPr lang="nl-NL" smtClean="0"/>
              <a:pPr/>
              <a:t>ma 27-2-2023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02D22-94E3-4318-9B1C-F935EB1C3010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FB3D3B-DE78-4A50-AECA-E8B64443CBB7}" type="datetimeFigureOut">
              <a:rPr lang="nl-NL" smtClean="0"/>
              <a:pPr/>
              <a:t>ma 27-2-2023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02D22-94E3-4318-9B1C-F935EB1C3010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FB3D3B-DE78-4A50-AECA-E8B64443CBB7}" type="datetimeFigureOut">
              <a:rPr lang="nl-NL" smtClean="0"/>
              <a:pPr/>
              <a:t>ma 27-2-2023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02D22-94E3-4318-9B1C-F935EB1C3010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FB3D3B-DE78-4A50-AECA-E8B64443CBB7}" type="datetimeFigureOut">
              <a:rPr lang="nl-NL" smtClean="0"/>
              <a:pPr/>
              <a:t>ma 27-2-2023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02D22-94E3-4318-9B1C-F935EB1C3010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DDEBCF"/>
            </a:gs>
            <a:gs pos="50000">
              <a:srgbClr val="9CB86E"/>
            </a:gs>
            <a:gs pos="100000">
              <a:srgbClr val="156B13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FB3D3B-DE78-4A50-AECA-E8B64443CBB7}" type="datetimeFigureOut">
              <a:rPr lang="nl-NL" smtClean="0"/>
              <a:pPr/>
              <a:t>ma 27-2-2023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302D22-94E3-4318-9B1C-F935EB1C3010}" type="slidenum">
              <a:rPr lang="nl-NL" smtClean="0"/>
              <a:pPr/>
              <a:t>‹nr.›</a:t>
            </a:fld>
            <a:endParaRPr lang="nl-NL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7" Type="http://schemas.openxmlformats.org/officeDocument/2006/relationships/image" Target="../media/image3.sv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image" Target="../media/image1.jpeg"/><Relationship Id="rId4" Type="http://schemas.openxmlformats.org/officeDocument/2006/relationships/hyperlink" Target="http://www.bridgeoffice.nl/" TargetMode="Externa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" Target="slide9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11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slide" Target="slide12.xml"/><Relationship Id="rId3" Type="http://schemas.openxmlformats.org/officeDocument/2006/relationships/slide" Target="slide9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1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" Target="slide11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13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slide" Target="slide14.xml"/><Relationship Id="rId3" Type="http://schemas.openxmlformats.org/officeDocument/2006/relationships/slide" Target="slide11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15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" Target="slide13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15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slide" Target="slide16.xml"/><Relationship Id="rId3" Type="http://schemas.openxmlformats.org/officeDocument/2006/relationships/slide" Target="slide13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1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" Target="slide15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17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slide" Target="slide18.xml"/><Relationship Id="rId3" Type="http://schemas.openxmlformats.org/officeDocument/2006/relationships/slide" Target="slide15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19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" Target="slide17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19.xml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slide" Target="slide20.xml"/><Relationship Id="rId3" Type="http://schemas.openxmlformats.org/officeDocument/2006/relationships/slide" Target="slide17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2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slide" Target="slide15.xml"/><Relationship Id="rId13" Type="http://schemas.openxmlformats.org/officeDocument/2006/relationships/slide" Target="slide25.xml"/><Relationship Id="rId18" Type="http://schemas.openxmlformats.org/officeDocument/2006/relationships/slide" Target="slide35.xml"/><Relationship Id="rId26" Type="http://schemas.openxmlformats.org/officeDocument/2006/relationships/slide" Target="slide51.xml"/><Relationship Id="rId3" Type="http://schemas.openxmlformats.org/officeDocument/2006/relationships/slide" Target="slide5.xml"/><Relationship Id="rId21" Type="http://schemas.openxmlformats.org/officeDocument/2006/relationships/slide" Target="slide41.xml"/><Relationship Id="rId7" Type="http://schemas.openxmlformats.org/officeDocument/2006/relationships/slide" Target="slide13.xml"/><Relationship Id="rId12" Type="http://schemas.openxmlformats.org/officeDocument/2006/relationships/slide" Target="slide23.xml"/><Relationship Id="rId17" Type="http://schemas.openxmlformats.org/officeDocument/2006/relationships/slide" Target="slide33.xml"/><Relationship Id="rId25" Type="http://schemas.openxmlformats.org/officeDocument/2006/relationships/slide" Target="slide49.xml"/><Relationship Id="rId2" Type="http://schemas.openxmlformats.org/officeDocument/2006/relationships/notesSlide" Target="../notesSlides/notesSlide2.xml"/><Relationship Id="rId16" Type="http://schemas.openxmlformats.org/officeDocument/2006/relationships/slide" Target="slide31.xml"/><Relationship Id="rId20" Type="http://schemas.openxmlformats.org/officeDocument/2006/relationships/slide" Target="slide39.xml"/><Relationship Id="rId29" Type="http://schemas.openxmlformats.org/officeDocument/2006/relationships/hyperlink" Target="http://www.bridgeoffice.nl/" TargetMode="External"/><Relationship Id="rId1" Type="http://schemas.openxmlformats.org/officeDocument/2006/relationships/slideLayout" Target="../slideLayouts/slideLayout7.xml"/><Relationship Id="rId6" Type="http://schemas.openxmlformats.org/officeDocument/2006/relationships/slide" Target="slide11.xml"/><Relationship Id="rId11" Type="http://schemas.openxmlformats.org/officeDocument/2006/relationships/slide" Target="slide21.xml"/><Relationship Id="rId24" Type="http://schemas.openxmlformats.org/officeDocument/2006/relationships/slide" Target="slide47.xml"/><Relationship Id="rId5" Type="http://schemas.openxmlformats.org/officeDocument/2006/relationships/slide" Target="slide9.xml"/><Relationship Id="rId15" Type="http://schemas.openxmlformats.org/officeDocument/2006/relationships/slide" Target="slide29.xml"/><Relationship Id="rId23" Type="http://schemas.openxmlformats.org/officeDocument/2006/relationships/slide" Target="slide45.xml"/><Relationship Id="rId28" Type="http://schemas.openxmlformats.org/officeDocument/2006/relationships/slide" Target="slide1.xml"/><Relationship Id="rId10" Type="http://schemas.openxmlformats.org/officeDocument/2006/relationships/slide" Target="slide19.xml"/><Relationship Id="rId19" Type="http://schemas.openxmlformats.org/officeDocument/2006/relationships/slide" Target="slide37.xml"/><Relationship Id="rId4" Type="http://schemas.openxmlformats.org/officeDocument/2006/relationships/slide" Target="slide7.xml"/><Relationship Id="rId9" Type="http://schemas.openxmlformats.org/officeDocument/2006/relationships/slide" Target="slide17.xml"/><Relationship Id="rId14" Type="http://schemas.openxmlformats.org/officeDocument/2006/relationships/slide" Target="slide27.xml"/><Relationship Id="rId22" Type="http://schemas.openxmlformats.org/officeDocument/2006/relationships/slide" Target="slide43.xml"/><Relationship Id="rId27" Type="http://schemas.openxmlformats.org/officeDocument/2006/relationships/slide" Target="slide3.xml"/><Relationship Id="rId30" Type="http://schemas.openxmlformats.org/officeDocument/2006/relationships/image" Target="../media/image1.jpe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" Target="slide19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21.xml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slide" Target="slide22.xml"/><Relationship Id="rId3" Type="http://schemas.openxmlformats.org/officeDocument/2006/relationships/slide" Target="slide19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23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" Target="slide21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23.xml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slide" Target="slide24.xml"/><Relationship Id="rId3" Type="http://schemas.openxmlformats.org/officeDocument/2006/relationships/slide" Target="slide21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25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slide" Target="slide23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25.xml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slide" Target="slide26.xml"/><Relationship Id="rId3" Type="http://schemas.openxmlformats.org/officeDocument/2006/relationships/slide" Target="slide23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27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slide" Target="slide25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27.xml"/></Relationships>
</file>

<file path=ppt/slides/_rels/slide27.xml.rels><?xml version="1.0" encoding="UTF-8" standalone="yes"?>
<Relationships xmlns="http://schemas.openxmlformats.org/package/2006/relationships"><Relationship Id="rId8" Type="http://schemas.openxmlformats.org/officeDocument/2006/relationships/slide" Target="slide28.xml"/><Relationship Id="rId3" Type="http://schemas.openxmlformats.org/officeDocument/2006/relationships/slide" Target="slide25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29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slide" Target="slide27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29.xml"/></Relationships>
</file>

<file path=ppt/slides/_rels/slide29.xml.rels><?xml version="1.0" encoding="UTF-8" standalone="yes"?>
<Relationships xmlns="http://schemas.openxmlformats.org/package/2006/relationships"><Relationship Id="rId8" Type="http://schemas.openxmlformats.org/officeDocument/2006/relationships/slide" Target="slide30.xml"/><Relationship Id="rId3" Type="http://schemas.openxmlformats.org/officeDocument/2006/relationships/slide" Target="slide27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3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7" Type="http://schemas.openxmlformats.org/officeDocument/2006/relationships/slide" Target="slide4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jpeg"/><Relationship Id="rId5" Type="http://schemas.openxmlformats.org/officeDocument/2006/relationships/hyperlink" Target="http://www.bridgeoffice.nl/" TargetMode="External"/><Relationship Id="rId4" Type="http://schemas.openxmlformats.org/officeDocument/2006/relationships/slide" Target="slide5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slide" Target="slide29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31.xml"/></Relationships>
</file>

<file path=ppt/slides/_rels/slide31.xml.rels><?xml version="1.0" encoding="UTF-8" standalone="yes"?>
<Relationships xmlns="http://schemas.openxmlformats.org/package/2006/relationships"><Relationship Id="rId8" Type="http://schemas.openxmlformats.org/officeDocument/2006/relationships/slide" Target="slide32.xml"/><Relationship Id="rId3" Type="http://schemas.openxmlformats.org/officeDocument/2006/relationships/slide" Target="slide29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33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slide" Target="slide31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33.xml"/></Relationships>
</file>

<file path=ppt/slides/_rels/slide33.xml.rels><?xml version="1.0" encoding="UTF-8" standalone="yes"?>
<Relationships xmlns="http://schemas.openxmlformats.org/package/2006/relationships"><Relationship Id="rId8" Type="http://schemas.openxmlformats.org/officeDocument/2006/relationships/slide" Target="slide34.xml"/><Relationship Id="rId3" Type="http://schemas.openxmlformats.org/officeDocument/2006/relationships/slide" Target="slide31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35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slide" Target="slide33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35.xml"/></Relationships>
</file>

<file path=ppt/slides/_rels/slide35.xml.rels><?xml version="1.0" encoding="UTF-8" standalone="yes"?>
<Relationships xmlns="http://schemas.openxmlformats.org/package/2006/relationships"><Relationship Id="rId8" Type="http://schemas.openxmlformats.org/officeDocument/2006/relationships/slide" Target="slide36.xml"/><Relationship Id="rId3" Type="http://schemas.openxmlformats.org/officeDocument/2006/relationships/slide" Target="slide33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37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slide" Target="slide35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37.xml"/></Relationships>
</file>

<file path=ppt/slides/_rels/slide37.xml.rels><?xml version="1.0" encoding="UTF-8" standalone="yes"?>
<Relationships xmlns="http://schemas.openxmlformats.org/package/2006/relationships"><Relationship Id="rId8" Type="http://schemas.openxmlformats.org/officeDocument/2006/relationships/slide" Target="slide38.xml"/><Relationship Id="rId3" Type="http://schemas.openxmlformats.org/officeDocument/2006/relationships/slide" Target="slide35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39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slide" Target="slide37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39.xml"/></Relationships>
</file>

<file path=ppt/slides/_rels/slide39.xml.rels><?xml version="1.0" encoding="UTF-8" standalone="yes"?>
<Relationships xmlns="http://schemas.openxmlformats.org/package/2006/relationships"><Relationship Id="rId8" Type="http://schemas.openxmlformats.org/officeDocument/2006/relationships/slide" Target="slide40.xml"/><Relationship Id="rId3" Type="http://schemas.openxmlformats.org/officeDocument/2006/relationships/slide" Target="slide37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4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5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slide" Target="slide39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41.xml"/></Relationships>
</file>

<file path=ppt/slides/_rels/slide41.xml.rels><?xml version="1.0" encoding="UTF-8" standalone="yes"?>
<Relationships xmlns="http://schemas.openxmlformats.org/package/2006/relationships"><Relationship Id="rId8" Type="http://schemas.openxmlformats.org/officeDocument/2006/relationships/slide" Target="slide42.xml"/><Relationship Id="rId3" Type="http://schemas.openxmlformats.org/officeDocument/2006/relationships/slide" Target="slide39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43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slide" Target="slide41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43.xml"/></Relationships>
</file>

<file path=ppt/slides/_rels/slide43.xml.rels><?xml version="1.0" encoding="UTF-8" standalone="yes"?>
<Relationships xmlns="http://schemas.openxmlformats.org/package/2006/relationships"><Relationship Id="rId8" Type="http://schemas.openxmlformats.org/officeDocument/2006/relationships/slide" Target="slide44.xml"/><Relationship Id="rId3" Type="http://schemas.openxmlformats.org/officeDocument/2006/relationships/slide" Target="slide41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45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slide" Target="slide43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45.xml"/></Relationships>
</file>

<file path=ppt/slides/_rels/slide45.xml.rels><?xml version="1.0" encoding="UTF-8" standalone="yes"?>
<Relationships xmlns="http://schemas.openxmlformats.org/package/2006/relationships"><Relationship Id="rId8" Type="http://schemas.openxmlformats.org/officeDocument/2006/relationships/slide" Target="slide46.xml"/><Relationship Id="rId3" Type="http://schemas.openxmlformats.org/officeDocument/2006/relationships/slide" Target="slide43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47.xml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slide" Target="slide45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47.xml"/></Relationships>
</file>

<file path=ppt/slides/_rels/slide47.xml.rels><?xml version="1.0" encoding="UTF-8" standalone="yes"?>
<Relationships xmlns="http://schemas.openxmlformats.org/package/2006/relationships"><Relationship Id="rId8" Type="http://schemas.openxmlformats.org/officeDocument/2006/relationships/slide" Target="slide48.xml"/><Relationship Id="rId3" Type="http://schemas.openxmlformats.org/officeDocument/2006/relationships/slide" Target="slide45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49.xml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slide" Target="slide47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49.xml"/></Relationships>
</file>

<file path=ppt/slides/_rels/slide49.xml.rels><?xml version="1.0" encoding="UTF-8" standalone="yes"?>
<Relationships xmlns="http://schemas.openxmlformats.org/package/2006/relationships"><Relationship Id="rId8" Type="http://schemas.openxmlformats.org/officeDocument/2006/relationships/slide" Target="slide50.xml"/><Relationship Id="rId3" Type="http://schemas.openxmlformats.org/officeDocument/2006/relationships/slide" Target="slide47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51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slide" Target="slide6.xml"/><Relationship Id="rId3" Type="http://schemas.openxmlformats.org/officeDocument/2006/relationships/slide" Target="slide3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7.xml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slide" Target="slide49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51.xml"/></Relationships>
</file>

<file path=ppt/slides/_rels/slide51.xml.rels><?xml version="1.0" encoding="UTF-8" standalone="yes"?>
<Relationships xmlns="http://schemas.openxmlformats.org/package/2006/relationships"><Relationship Id="rId8" Type="http://schemas.openxmlformats.org/officeDocument/2006/relationships/slide" Target="slide52.xml"/><Relationship Id="rId3" Type="http://schemas.openxmlformats.org/officeDocument/2006/relationships/slide" Target="slide49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53.xml"/></Relationships>
</file>

<file path=ppt/slides/_rels/slide52.xml.rels><?xml version="1.0" encoding="UTF-8" standalone="yes"?>
<Relationships xmlns="http://schemas.openxmlformats.org/package/2006/relationships"><Relationship Id="rId3" Type="http://schemas.openxmlformats.org/officeDocument/2006/relationships/slide" Target="slide51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53.xml"/></Relationships>
</file>

<file path=ppt/slides/_rels/slide53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slide" Target="slide5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.jpeg"/><Relationship Id="rId4" Type="http://schemas.openxmlformats.org/officeDocument/2006/relationships/hyperlink" Target="http://www.bridgeoffice.nl/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7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slide" Target="slide8.xml"/><Relationship Id="rId3" Type="http://schemas.openxmlformats.org/officeDocument/2006/relationships/slide" Target="slide5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9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7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9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slide" Target="slide10.xml"/><Relationship Id="rId3" Type="http://schemas.openxmlformats.org/officeDocument/2006/relationships/slide" Target="slide7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ond diagonale hoek rechthoek 9">
            <a:hlinkClick r:id="rId3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Start</a:t>
            </a:r>
          </a:p>
        </p:txBody>
      </p:sp>
      <p:sp>
        <p:nvSpPr>
          <p:cNvPr id="17" name="Rond diagonale hoek rechthoek 16"/>
          <p:cNvSpPr/>
          <p:nvPr/>
        </p:nvSpPr>
        <p:spPr>
          <a:xfrm>
            <a:off x="323528" y="5950800"/>
            <a:ext cx="3744416" cy="504000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Druk op ESC om de test af te sluiten</a:t>
            </a:r>
          </a:p>
        </p:txBody>
      </p:sp>
      <p:sp>
        <p:nvSpPr>
          <p:cNvPr id="12" name="Tekstvak 11"/>
          <p:cNvSpPr txBox="1"/>
          <p:nvPr/>
        </p:nvSpPr>
        <p:spPr>
          <a:xfrm>
            <a:off x="6997122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l-NL" sz="1050" dirty="0"/>
              <a:t>© Bridge Office - Serie 4 - Les 5</a:t>
            </a:r>
          </a:p>
        </p:txBody>
      </p:sp>
      <p:sp>
        <p:nvSpPr>
          <p:cNvPr id="13" name="Tekstvak 12"/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- Serie 4 - Les 5</a:t>
            </a:r>
          </a:p>
        </p:txBody>
      </p:sp>
      <p:pic>
        <p:nvPicPr>
          <p:cNvPr id="14" name="Afbeelding 13" descr="mainheader.jpg">
            <a:hlinkClick r:id="rId4" tooltip="Klik hier om de website van Bridge Office te bezoeken!"/>
          </p:cNvPr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Tekstvak 15">
            <a:extLst>
              <a:ext uri="{FF2B5EF4-FFF2-40B4-BE49-F238E27FC236}">
                <a16:creationId xmlns:a16="http://schemas.microsoft.com/office/drawing/2014/main" id="{6A4E3348-77DA-4A00-A48E-93B504657C3A}"/>
              </a:ext>
            </a:extLst>
          </p:cNvPr>
          <p:cNvSpPr txBox="1"/>
          <p:nvPr/>
        </p:nvSpPr>
        <p:spPr>
          <a:xfrm>
            <a:off x="2915816" y="3114782"/>
            <a:ext cx="396044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000" dirty="0">
                <a:solidFill>
                  <a:srgbClr val="244D10"/>
                </a:solidFill>
                <a:latin typeface="Copperplate Gothic Light" panose="020E0507020206020404" pitchFamily="34" charset="0"/>
              </a:rPr>
              <a:t>1: Biedsysteem 5542</a:t>
            </a:r>
            <a:br>
              <a:rPr lang="nl-NL" sz="2000" dirty="0">
                <a:solidFill>
                  <a:srgbClr val="244D10"/>
                </a:solidFill>
                <a:latin typeface="Copperplate Gothic Light" panose="020E0507020206020404" pitchFamily="34" charset="0"/>
              </a:rPr>
            </a:br>
            <a:r>
              <a:rPr lang="nl-NL" sz="2000" dirty="0">
                <a:solidFill>
                  <a:srgbClr val="244D10"/>
                </a:solidFill>
                <a:latin typeface="Copperplate Gothic Light" panose="020E0507020206020404" pitchFamily="34" charset="0"/>
              </a:rPr>
              <a:t>2: Openingen van 12+</a:t>
            </a:r>
            <a:br>
              <a:rPr lang="nl-NL" sz="2000" dirty="0">
                <a:solidFill>
                  <a:srgbClr val="244D10"/>
                </a:solidFill>
                <a:latin typeface="Copperplate Gothic Light" panose="020E0507020206020404" pitchFamily="34" charset="0"/>
              </a:rPr>
            </a:br>
            <a:r>
              <a:rPr lang="nl-NL" sz="2000" dirty="0">
                <a:solidFill>
                  <a:srgbClr val="244D10"/>
                </a:solidFill>
                <a:latin typeface="Copperplate Gothic Light" panose="020E0507020206020404" pitchFamily="34" charset="0"/>
              </a:rPr>
              <a:t>3: Stayman vanaf 8 punten</a:t>
            </a:r>
          </a:p>
          <a:p>
            <a:r>
              <a:rPr lang="nl-NL" sz="2000" dirty="0">
                <a:solidFill>
                  <a:srgbClr val="244D10"/>
                </a:solidFill>
                <a:latin typeface="Copperplate Gothic Light" panose="020E0507020206020404" pitchFamily="34" charset="0"/>
              </a:rPr>
              <a:t>4. Zwakke 2 openingen</a:t>
            </a:r>
          </a:p>
        </p:txBody>
      </p:sp>
      <p:pic>
        <p:nvPicPr>
          <p:cNvPr id="18" name="Graphic 17" descr="Labyrint">
            <a:extLst>
              <a:ext uri="{FF2B5EF4-FFF2-40B4-BE49-F238E27FC236}">
                <a16:creationId xmlns:a16="http://schemas.microsoft.com/office/drawing/2014/main" id="{8F076FB7-D747-4EC8-99A0-4EC3EC5A73A0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611560" y="2620551"/>
            <a:ext cx="1778992" cy="1778992"/>
          </a:xfrm>
          <a:prstGeom prst="rect">
            <a:avLst/>
          </a:prstGeom>
          <a:ln w="34925">
            <a:solidFill>
              <a:srgbClr val="FFFFFF"/>
            </a:solidFill>
          </a:ln>
          <a:effectLst>
            <a:outerShdw blurRad="317500" dir="2700000" algn="ctr">
              <a:srgbClr val="000000">
                <a:alpha val="43000"/>
              </a:srgbClr>
            </a:outerShdw>
          </a:effectLst>
          <a:scene3d>
            <a:camera prst="perspectiveFront" fov="2700000">
              <a:rot lat="19086000" lon="19067999" rev="3108000"/>
            </a:camera>
            <a:lightRig rig="threePt" dir="t">
              <a:rot lat="0" lon="0" rev="0"/>
            </a:lightRig>
          </a:scene3d>
          <a:sp3d extrusionH="38100" prstMaterial="clear">
            <a:bevelT w="260350" h="50800" prst="softRound"/>
            <a:bevelB prst="softRound"/>
          </a:sp3d>
        </p:spPr>
      </p:pic>
      <p:pic>
        <p:nvPicPr>
          <p:cNvPr id="19" name="Graphic 18" descr="Labyrint">
            <a:extLst>
              <a:ext uri="{FF2B5EF4-FFF2-40B4-BE49-F238E27FC236}">
                <a16:creationId xmlns:a16="http://schemas.microsoft.com/office/drawing/2014/main" id="{3684265C-47C8-4376-8D1F-C431844AD42A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6732240" y="2624889"/>
            <a:ext cx="1778992" cy="1778992"/>
          </a:xfrm>
          <a:prstGeom prst="rect">
            <a:avLst/>
          </a:prstGeom>
          <a:ln w="34925">
            <a:solidFill>
              <a:srgbClr val="FFFFFF"/>
            </a:solidFill>
          </a:ln>
          <a:effectLst>
            <a:outerShdw blurRad="317500" dir="2700000" algn="ctr">
              <a:srgbClr val="000000">
                <a:alpha val="43000"/>
              </a:srgbClr>
            </a:outerShdw>
          </a:effectLst>
          <a:scene3d>
            <a:camera prst="perspectiveFront" fov="2700000">
              <a:rot lat="19086000" lon="19067999" rev="3108000"/>
            </a:camera>
            <a:lightRig rig="threePt" dir="t">
              <a:rot lat="0" lon="0" rev="0"/>
            </a:lightRig>
          </a:scene3d>
          <a:sp3d extrusionH="38100" prstMaterial="clear">
            <a:bevelT w="260350" h="50800" prst="softRound"/>
            <a:bevelB prst="softRound"/>
          </a:sp3d>
        </p:spPr>
      </p:pic>
      <p:sp>
        <p:nvSpPr>
          <p:cNvPr id="20" name="Tekstvak 19">
            <a:extLst>
              <a:ext uri="{FF2B5EF4-FFF2-40B4-BE49-F238E27FC236}">
                <a16:creationId xmlns:a16="http://schemas.microsoft.com/office/drawing/2014/main" id="{2EB72F75-1F68-4B0B-9496-2396C15FC278}"/>
              </a:ext>
            </a:extLst>
          </p:cNvPr>
          <p:cNvSpPr txBox="1"/>
          <p:nvPr/>
        </p:nvSpPr>
        <p:spPr>
          <a:xfrm>
            <a:off x="396000" y="1120089"/>
            <a:ext cx="856421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60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244D10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Copperplate Gothic Bold" panose="020E0705020206020404" pitchFamily="34" charset="0"/>
              </a:rPr>
              <a:t>Serie 4 - Les 5</a:t>
            </a:r>
            <a:endParaRPr lang="nl-NL" sz="6000" dirty="0">
              <a:solidFill>
                <a:srgbClr val="244D1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Copperplate Gothic Bold" panose="020E0705020206020404" pitchFamily="34" charset="0"/>
            </a:endParaRPr>
          </a:p>
        </p:txBody>
      </p:sp>
      <p:sp>
        <p:nvSpPr>
          <p:cNvPr id="21" name="Rechthoek 20">
            <a:extLst>
              <a:ext uri="{FF2B5EF4-FFF2-40B4-BE49-F238E27FC236}">
                <a16:creationId xmlns:a16="http://schemas.microsoft.com/office/drawing/2014/main" id="{86EA2184-BA91-434A-850C-D4B9C723211D}"/>
              </a:ext>
            </a:extLst>
          </p:cNvPr>
          <p:cNvSpPr/>
          <p:nvPr/>
        </p:nvSpPr>
        <p:spPr>
          <a:xfrm>
            <a:off x="3383868" y="4605361"/>
            <a:ext cx="2376264" cy="43204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800" dirty="0"/>
              <a:t>© Bridge Office 2023</a:t>
            </a:r>
            <a:br>
              <a:rPr lang="fr-FR" sz="800" dirty="0"/>
            </a:br>
            <a:r>
              <a:rPr lang="fr-FR" sz="800" dirty="0"/>
              <a:t>Auteur: Thijs Op het Roodt</a:t>
            </a:r>
            <a:endParaRPr lang="nl-NL" sz="800" dirty="0"/>
          </a:p>
        </p:txBody>
      </p:sp>
    </p:spTree>
  </p:cSld>
  <p:clrMapOvr>
    <a:masterClrMapping/>
  </p:clrMapOvr>
  <p:transition advClick="0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/>
          <p:cNvSpPr/>
          <p:nvPr/>
        </p:nvSpPr>
        <p:spPr>
          <a:xfrm>
            <a:off x="2174000" y="1465495"/>
            <a:ext cx="6552000" cy="576000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Jammer! Dat is niet het goede antwoord.</a:t>
            </a:r>
          </a:p>
        </p:txBody>
      </p:sp>
      <p:sp>
        <p:nvSpPr>
          <p:cNvPr id="10" name="Rond diagonale hoek rechthoek 9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1" name="Rond diagonale hoek rechthoek 10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2" name="Rond diagonale hoek rechthoek 11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sp>
        <p:nvSpPr>
          <p:cNvPr id="15" name="Rond diagonale hoek rechthoek 14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4</a:t>
            </a:r>
          </a:p>
        </p:txBody>
      </p:sp>
      <p:pic>
        <p:nvPicPr>
          <p:cNvPr id="14" name="Afbeelding 13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Tekstvak 15">
            <a:extLst>
              <a:ext uri="{FF2B5EF4-FFF2-40B4-BE49-F238E27FC236}">
                <a16:creationId xmlns:a16="http://schemas.microsoft.com/office/drawing/2014/main" id="{5FFF97E6-D379-467D-AA1D-2F0326FAC67D}"/>
              </a:ext>
            </a:extLst>
          </p:cNvPr>
          <p:cNvSpPr txBox="1"/>
          <p:nvPr/>
        </p:nvSpPr>
        <p:spPr>
          <a:xfrm>
            <a:off x="6997122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l-NL" sz="1050" dirty="0"/>
              <a:t>© Bridge Office - Serie 4 - Les 5</a:t>
            </a:r>
          </a:p>
        </p:txBody>
      </p:sp>
      <p:sp>
        <p:nvSpPr>
          <p:cNvPr id="17" name="Tekstvak 16">
            <a:extLst>
              <a:ext uri="{FF2B5EF4-FFF2-40B4-BE49-F238E27FC236}">
                <a16:creationId xmlns:a16="http://schemas.microsoft.com/office/drawing/2014/main" id="{AA6778B0-0F1A-4CF7-A350-137FC289A409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- Serie 4 - Les 5</a:t>
            </a:r>
          </a:p>
        </p:txBody>
      </p:sp>
      <p:sp>
        <p:nvSpPr>
          <p:cNvPr id="2" name="Tekstvak 1">
            <a:extLst>
              <a:ext uri="{FF2B5EF4-FFF2-40B4-BE49-F238E27FC236}">
                <a16:creationId xmlns:a16="http://schemas.microsoft.com/office/drawing/2014/main" id="{DB21A9A6-2212-52B9-4F4A-49342068C1C1}"/>
              </a:ext>
            </a:extLst>
          </p:cNvPr>
          <p:cNvSpPr txBox="1"/>
          <p:nvPr/>
        </p:nvSpPr>
        <p:spPr>
          <a:xfrm>
            <a:off x="3076193" y="3227523"/>
            <a:ext cx="5671807" cy="156966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sz="2400" dirty="0">
                <a:solidFill>
                  <a:srgbClr val="244D10"/>
                </a:solidFill>
              </a:rPr>
              <a:t>Mijn partner vraagt mij of ik een 4-kaart in een van de hoge kleuren heb.</a:t>
            </a:r>
            <a:br>
              <a:rPr lang="nl-NL" sz="2400" dirty="0">
                <a:solidFill>
                  <a:srgbClr val="244D10"/>
                </a:solidFill>
              </a:rPr>
            </a:br>
            <a:r>
              <a:rPr lang="nl-NL" sz="2400" dirty="0">
                <a:solidFill>
                  <a:srgbClr val="244D10"/>
                </a:solidFill>
              </a:rPr>
              <a:t>Die heb ik en bied die dus ook.</a:t>
            </a:r>
            <a:br>
              <a:rPr lang="nl-NL" sz="2400" dirty="0">
                <a:solidFill>
                  <a:srgbClr val="244D10"/>
                </a:solidFill>
              </a:rPr>
            </a:br>
            <a:r>
              <a:rPr lang="nl-NL" sz="2400" dirty="0">
                <a:solidFill>
                  <a:srgbClr val="244D10"/>
                </a:solidFill>
              </a:rPr>
              <a:t>Ik bied 2♠.</a:t>
            </a:r>
          </a:p>
        </p:txBody>
      </p:sp>
      <p:sp>
        <p:nvSpPr>
          <p:cNvPr id="3" name="Rond diagonale hoek rechthoek 23">
            <a:extLst>
              <a:ext uri="{FF2B5EF4-FFF2-40B4-BE49-F238E27FC236}">
                <a16:creationId xmlns:a16="http://schemas.microsoft.com/office/drawing/2014/main" id="{1F8EFC31-8604-6A7C-F237-09CAB84C9923}"/>
              </a:ext>
            </a:extLst>
          </p:cNvPr>
          <p:cNvSpPr/>
          <p:nvPr/>
        </p:nvSpPr>
        <p:spPr>
          <a:xfrm>
            <a:off x="395536" y="2304000"/>
            <a:ext cx="8352000" cy="792000"/>
          </a:xfrm>
          <a:prstGeom prst="round2DiagRect">
            <a:avLst/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nl-NL" sz="2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Ik open 1 SA. Partner 2</a:t>
            </a:r>
            <a:r>
              <a:rPr lang="nl-NL" sz="2400" dirty="0">
                <a:solidFill>
                  <a:schemeClr val="bg1"/>
                </a:solidFill>
                <a:effectLst/>
                <a:ea typeface="Calibri" panose="020F0502020204030204" pitchFamily="34" charset="0"/>
                <a:cs typeface="Segoe UI Symbol" panose="020B0502040204020203" pitchFamily="34" charset="0"/>
              </a:rPr>
              <a:t>♣</a:t>
            </a:r>
            <a:r>
              <a:rPr lang="nl-NL" sz="2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[Stayman]. Ik bied met deze hand?</a:t>
            </a:r>
            <a:endParaRPr lang="nl-NL" sz="2400" dirty="0">
              <a:cs typeface="Calibri" panose="020F0502020204030204" pitchFamily="34" charset="0"/>
            </a:endParaRPr>
          </a:p>
        </p:txBody>
      </p:sp>
      <p:graphicFrame>
        <p:nvGraphicFramePr>
          <p:cNvPr id="4" name="Tabel 3">
            <a:extLst>
              <a:ext uri="{FF2B5EF4-FFF2-40B4-BE49-F238E27FC236}">
                <a16:creationId xmlns:a16="http://schemas.microsoft.com/office/drawing/2014/main" id="{24836A65-C862-8C63-C005-B90A2312D67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73309242"/>
              </p:ext>
            </p:extLst>
          </p:nvPr>
        </p:nvGraphicFramePr>
        <p:xfrm>
          <a:off x="416365" y="3240000"/>
          <a:ext cx="2499451" cy="1828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57065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42386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♠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VB42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♥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VB10</a:t>
                      </a:r>
                      <a:endParaRPr lang="nl-NL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♦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B2</a:t>
                      </a:r>
                      <a:endParaRPr lang="nl-NL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♣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AHV2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</p:spTree>
  </p:cSld>
  <p:clrMapOvr>
    <a:masterClrMapping/>
  </p:clrMapOvr>
  <p:transition advClick="0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ond diagonale hoek rechthoek 23"/>
          <p:cNvSpPr/>
          <p:nvPr/>
        </p:nvSpPr>
        <p:spPr>
          <a:xfrm>
            <a:off x="396000" y="2304000"/>
            <a:ext cx="8352000" cy="792000"/>
          </a:xfrm>
          <a:prstGeom prst="round2DiagRect">
            <a:avLst/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nl-NL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Ik open 1 SA. Partner 2 Sans Atout. Met deze hand bied ik?</a:t>
            </a:r>
            <a:endParaRPr lang="nl-NL" sz="2400" dirty="0"/>
          </a:p>
        </p:txBody>
      </p:sp>
      <p:sp>
        <p:nvSpPr>
          <p:cNvPr id="29" name="Rond diagonale hoek rechthoek 28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5</a:t>
            </a:r>
          </a:p>
        </p:txBody>
      </p:sp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2" name="Rond diagonale hoek rechthoek 11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3" name="Afbeelding 12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Tekstvak 15">
            <a:extLst>
              <a:ext uri="{FF2B5EF4-FFF2-40B4-BE49-F238E27FC236}">
                <a16:creationId xmlns:a16="http://schemas.microsoft.com/office/drawing/2014/main" id="{ACE61A2D-9127-4B72-8F27-FB0B301A522F}"/>
              </a:ext>
            </a:extLst>
          </p:cNvPr>
          <p:cNvSpPr txBox="1"/>
          <p:nvPr/>
        </p:nvSpPr>
        <p:spPr>
          <a:xfrm>
            <a:off x="6997122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l-NL" sz="1050" dirty="0"/>
              <a:t>© Bridge Office - Serie 4 - Les 5</a:t>
            </a:r>
          </a:p>
        </p:txBody>
      </p:sp>
      <p:sp>
        <p:nvSpPr>
          <p:cNvPr id="17" name="Tekstvak 16">
            <a:extLst>
              <a:ext uri="{FF2B5EF4-FFF2-40B4-BE49-F238E27FC236}">
                <a16:creationId xmlns:a16="http://schemas.microsoft.com/office/drawing/2014/main" id="{B09A4D7F-4948-4C13-8AFC-0A61A6265DB2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- Serie 4 - Les 5</a:t>
            </a:r>
          </a:p>
        </p:txBody>
      </p:sp>
      <p:graphicFrame>
        <p:nvGraphicFramePr>
          <p:cNvPr id="2" name="Tabel 3">
            <a:extLst>
              <a:ext uri="{FF2B5EF4-FFF2-40B4-BE49-F238E27FC236}">
                <a16:creationId xmlns:a16="http://schemas.microsoft.com/office/drawing/2014/main" id="{7AEB352E-0339-2BE9-BF77-EEC7F42FBA1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32875976"/>
              </p:ext>
            </p:extLst>
          </p:nvPr>
        </p:nvGraphicFramePr>
        <p:xfrm>
          <a:off x="384744" y="3240000"/>
          <a:ext cx="3478512" cy="219964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869628">
                  <a:extLst>
                    <a:ext uri="{9D8B030D-6E8A-4147-A177-3AD203B41FA5}">
                      <a16:colId xmlns:a16="http://schemas.microsoft.com/office/drawing/2014/main" val="970710330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3294083668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877207033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356601481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Noord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Oost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Zuid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West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51630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chemeClr val="bg1"/>
                          </a:solidFill>
                        </a:rPr>
                        <a:t>1SA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pas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chemeClr val="bg1"/>
                          </a:solidFill>
                        </a:rPr>
                        <a:t>2SA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pas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278205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920437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57611722"/>
                  </a:ext>
                </a:extLst>
              </a:tr>
              <a:tr h="363855"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19648299"/>
                  </a:ext>
                </a:extLst>
              </a:tr>
            </a:tbl>
          </a:graphicData>
        </a:graphic>
      </p:graphicFrame>
      <p:graphicFrame>
        <p:nvGraphicFramePr>
          <p:cNvPr id="3" name="Tabel 2">
            <a:extLst>
              <a:ext uri="{FF2B5EF4-FFF2-40B4-BE49-F238E27FC236}">
                <a16:creationId xmlns:a16="http://schemas.microsoft.com/office/drawing/2014/main" id="{6BB95041-5BAB-496E-76CE-68CDC705674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09489419"/>
              </p:ext>
            </p:extLst>
          </p:nvPr>
        </p:nvGraphicFramePr>
        <p:xfrm>
          <a:off x="4031020" y="3240000"/>
          <a:ext cx="2499451" cy="1828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57065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42386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♠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AH107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♥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H9</a:t>
                      </a:r>
                      <a:endParaRPr lang="nl-NL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♦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A2</a:t>
                      </a:r>
                      <a:endParaRPr lang="nl-NL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♣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H8532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4" name="Rond diagonale hoek rechthoek 18">
            <a:hlinkClick r:id="rId4" action="ppaction://hlinksldjump"/>
            <a:extLst>
              <a:ext uri="{FF2B5EF4-FFF2-40B4-BE49-F238E27FC236}">
                <a16:creationId xmlns:a16="http://schemas.microsoft.com/office/drawing/2014/main" id="{39B4824C-CE86-F3DF-9BD3-9F5436321A4C}"/>
              </a:ext>
            </a:extLst>
          </p:cNvPr>
          <p:cNvSpPr/>
          <p:nvPr/>
        </p:nvSpPr>
        <p:spPr>
          <a:xfrm>
            <a:off x="6735600" y="3762001"/>
            <a:ext cx="1947351" cy="432000"/>
          </a:xfrm>
          <a:prstGeom prst="round2Diag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3♠</a:t>
            </a:r>
            <a:endParaRPr lang="nl-NL" sz="2400" dirty="0">
              <a:solidFill>
                <a:srgbClr val="FF0000"/>
              </a:solidFill>
            </a:endParaRPr>
          </a:p>
        </p:txBody>
      </p:sp>
      <p:sp>
        <p:nvSpPr>
          <p:cNvPr id="5" name="Rond diagonale hoek rechthoek 19">
            <a:hlinkClick r:id="rId8" action="ppaction://hlinksldjump"/>
            <a:extLst>
              <a:ext uri="{FF2B5EF4-FFF2-40B4-BE49-F238E27FC236}">
                <a16:creationId xmlns:a16="http://schemas.microsoft.com/office/drawing/2014/main" id="{8ADF1ED3-8452-FB05-6A93-9774BDDF297F}"/>
              </a:ext>
            </a:extLst>
          </p:cNvPr>
          <p:cNvSpPr/>
          <p:nvPr/>
        </p:nvSpPr>
        <p:spPr>
          <a:xfrm>
            <a:off x="6732000" y="3239631"/>
            <a:ext cx="1947351" cy="432000"/>
          </a:xfrm>
          <a:prstGeom prst="round2Diag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3♣</a:t>
            </a:r>
            <a:endParaRPr lang="nl-NL" sz="2400" dirty="0">
              <a:solidFill>
                <a:srgbClr val="C00000"/>
              </a:solidFill>
            </a:endParaRPr>
          </a:p>
        </p:txBody>
      </p:sp>
      <p:sp>
        <p:nvSpPr>
          <p:cNvPr id="6" name="Rond diagonale hoek rechthoek 20">
            <a:hlinkClick r:id="rId8" action="ppaction://hlinksldjump"/>
            <a:extLst>
              <a:ext uri="{FF2B5EF4-FFF2-40B4-BE49-F238E27FC236}">
                <a16:creationId xmlns:a16="http://schemas.microsoft.com/office/drawing/2014/main" id="{9EED61EA-A4F3-6853-CCEC-E48D1CFA052C}"/>
              </a:ext>
            </a:extLst>
          </p:cNvPr>
          <p:cNvSpPr/>
          <p:nvPr/>
        </p:nvSpPr>
        <p:spPr>
          <a:xfrm>
            <a:off x="6732000" y="4288667"/>
            <a:ext cx="1947351" cy="432000"/>
          </a:xfrm>
          <a:prstGeom prst="round2DiagRect">
            <a:avLst>
              <a:gd name="adj1" fmla="val 16667"/>
              <a:gd name="adj2" fmla="val 0"/>
            </a:avLst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3SA</a:t>
            </a:r>
            <a:endParaRPr lang="nl-NL" sz="2400" dirty="0">
              <a:solidFill>
                <a:srgbClr val="C00000"/>
              </a:solidFill>
            </a:endParaRPr>
          </a:p>
        </p:txBody>
      </p:sp>
      <p:sp>
        <p:nvSpPr>
          <p:cNvPr id="7" name="Rechthoek 6">
            <a:extLst>
              <a:ext uri="{FF2B5EF4-FFF2-40B4-BE49-F238E27FC236}">
                <a16:creationId xmlns:a16="http://schemas.microsoft.com/office/drawing/2014/main" id="{DF0998EE-AA06-1CD6-F232-43FD11BA0550}"/>
              </a:ext>
            </a:extLst>
          </p:cNvPr>
          <p:cNvSpPr/>
          <p:nvPr/>
        </p:nvSpPr>
        <p:spPr>
          <a:xfrm>
            <a:off x="4031020" y="5081422"/>
            <a:ext cx="2499451" cy="36562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tx1"/>
                </a:solidFill>
              </a:rPr>
              <a:t>17 punten</a:t>
            </a:r>
          </a:p>
        </p:txBody>
      </p:sp>
    </p:spTree>
  </p:cSld>
  <p:clrMapOvr>
    <a:masterClrMapping/>
  </p:clrMapOvr>
  <p:transition advClick="0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/>
          <p:cNvSpPr/>
          <p:nvPr/>
        </p:nvSpPr>
        <p:spPr>
          <a:xfrm>
            <a:off x="2174000" y="1465495"/>
            <a:ext cx="6552000" cy="576000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Jammer! Dat is niet het goede antwoord.</a:t>
            </a:r>
          </a:p>
        </p:txBody>
      </p:sp>
      <p:sp>
        <p:nvSpPr>
          <p:cNvPr id="10" name="Rond diagonale hoek rechthoek 9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1" name="Rond diagonale hoek rechthoek 10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2" name="Rond diagonale hoek rechthoek 11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sp>
        <p:nvSpPr>
          <p:cNvPr id="13" name="Rond diagonale hoek rechthoek 12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5</a:t>
            </a:r>
          </a:p>
        </p:txBody>
      </p:sp>
      <p:pic>
        <p:nvPicPr>
          <p:cNvPr id="14" name="Afbeelding 13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7" name="Tekstvak 16">
            <a:extLst>
              <a:ext uri="{FF2B5EF4-FFF2-40B4-BE49-F238E27FC236}">
                <a16:creationId xmlns:a16="http://schemas.microsoft.com/office/drawing/2014/main" id="{FFF57C4E-D9EE-44D2-99E3-61BC30FCC6CC}"/>
              </a:ext>
            </a:extLst>
          </p:cNvPr>
          <p:cNvSpPr txBox="1"/>
          <p:nvPr/>
        </p:nvSpPr>
        <p:spPr>
          <a:xfrm>
            <a:off x="6997122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l-NL" sz="1050" dirty="0"/>
              <a:t>© Bridge Office - Serie 4 - Les 5</a:t>
            </a:r>
          </a:p>
        </p:txBody>
      </p:sp>
      <p:sp>
        <p:nvSpPr>
          <p:cNvPr id="20" name="Tekstvak 19">
            <a:extLst>
              <a:ext uri="{FF2B5EF4-FFF2-40B4-BE49-F238E27FC236}">
                <a16:creationId xmlns:a16="http://schemas.microsoft.com/office/drawing/2014/main" id="{52D0F433-8A62-4C0B-A63C-1CCA59614C9D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- Serie 4 - Les 5</a:t>
            </a:r>
          </a:p>
        </p:txBody>
      </p:sp>
      <p:sp>
        <p:nvSpPr>
          <p:cNvPr id="2" name="Tekstvak 1">
            <a:extLst>
              <a:ext uri="{FF2B5EF4-FFF2-40B4-BE49-F238E27FC236}">
                <a16:creationId xmlns:a16="http://schemas.microsoft.com/office/drawing/2014/main" id="{FCDBCF05-5BE1-8693-02BA-9CA8A0922054}"/>
              </a:ext>
            </a:extLst>
          </p:cNvPr>
          <p:cNvSpPr txBox="1"/>
          <p:nvPr/>
        </p:nvSpPr>
        <p:spPr>
          <a:xfrm>
            <a:off x="3076193" y="3227523"/>
            <a:ext cx="5671807" cy="2677656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sz="2400" dirty="0">
                <a:solidFill>
                  <a:srgbClr val="244D10"/>
                </a:solidFill>
              </a:rPr>
              <a:t>Mijn partner vertelt mij, dat hij geen 4-kaart in de hoge kleuren heeft. Daarom zal de tegenpartij vermoedelijk met een hoge kleur starten. Ik verwacht een </a:t>
            </a:r>
            <a:r>
              <a:rPr lang="nl-NL" sz="2400" dirty="0">
                <a:solidFill>
                  <a:srgbClr val="FF0000"/>
                </a:solidFill>
              </a:rPr>
              <a:t>♥</a:t>
            </a:r>
            <a:r>
              <a:rPr lang="nl-NL" sz="2400" dirty="0">
                <a:solidFill>
                  <a:srgbClr val="244D10"/>
                </a:solidFill>
              </a:rPr>
              <a:t> start.</a:t>
            </a:r>
            <a:br>
              <a:rPr lang="nl-NL" sz="2400" dirty="0">
                <a:solidFill>
                  <a:srgbClr val="244D10"/>
                </a:solidFill>
              </a:rPr>
            </a:br>
            <a:r>
              <a:rPr lang="nl-NL" sz="2400" dirty="0">
                <a:solidFill>
                  <a:srgbClr val="244D10"/>
                </a:solidFill>
              </a:rPr>
              <a:t>Als de </a:t>
            </a:r>
            <a:r>
              <a:rPr lang="nl-NL" sz="2400" dirty="0">
                <a:solidFill>
                  <a:srgbClr val="FF0000"/>
                </a:solidFill>
              </a:rPr>
              <a:t>♥</a:t>
            </a:r>
            <a:r>
              <a:rPr lang="nl-NL" sz="2400" dirty="0">
                <a:solidFill>
                  <a:srgbClr val="244D10"/>
                </a:solidFill>
              </a:rPr>
              <a:t> 4-4 zitten is dat niet zo’n probleem, maar zitten ze 5-3 of nog erger, dan is 3SA niet te maken. Met 17 punt, pas ik.</a:t>
            </a:r>
          </a:p>
        </p:txBody>
      </p:sp>
      <p:sp>
        <p:nvSpPr>
          <p:cNvPr id="4" name="Rond diagonale hoek rechthoek 23">
            <a:extLst>
              <a:ext uri="{FF2B5EF4-FFF2-40B4-BE49-F238E27FC236}">
                <a16:creationId xmlns:a16="http://schemas.microsoft.com/office/drawing/2014/main" id="{A580AAB0-1B69-EB02-E21C-3A5D8F882E80}"/>
              </a:ext>
            </a:extLst>
          </p:cNvPr>
          <p:cNvSpPr/>
          <p:nvPr/>
        </p:nvSpPr>
        <p:spPr>
          <a:xfrm>
            <a:off x="396000" y="2304000"/>
            <a:ext cx="8352000" cy="792000"/>
          </a:xfrm>
          <a:prstGeom prst="round2DiagRect">
            <a:avLst/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nl-NL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Ik open 1 SA. Partner 2 Sans Atout. Met deze hand bied ik?</a:t>
            </a:r>
            <a:endParaRPr lang="nl-NL" sz="2400" dirty="0"/>
          </a:p>
        </p:txBody>
      </p:sp>
      <p:graphicFrame>
        <p:nvGraphicFramePr>
          <p:cNvPr id="5" name="Tabel 4">
            <a:extLst>
              <a:ext uri="{FF2B5EF4-FFF2-40B4-BE49-F238E27FC236}">
                <a16:creationId xmlns:a16="http://schemas.microsoft.com/office/drawing/2014/main" id="{D76BE646-910D-A862-06D2-E0C17ECFA84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27973364"/>
              </p:ext>
            </p:extLst>
          </p:nvPr>
        </p:nvGraphicFramePr>
        <p:xfrm>
          <a:off x="395536" y="3240000"/>
          <a:ext cx="2499451" cy="1828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57065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42386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♠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AH107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♥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H9</a:t>
                      </a:r>
                      <a:endParaRPr lang="nl-NL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♦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A2</a:t>
                      </a:r>
                      <a:endParaRPr lang="nl-NL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♣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H8532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</p:spTree>
  </p:cSld>
  <p:clrMapOvr>
    <a:masterClrMapping/>
  </p:clrMapOvr>
  <p:transition advClick="0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ond diagonale hoek rechthoek 23"/>
          <p:cNvSpPr/>
          <p:nvPr/>
        </p:nvSpPr>
        <p:spPr>
          <a:xfrm>
            <a:off x="396000" y="2304000"/>
            <a:ext cx="8352000" cy="792000"/>
          </a:xfrm>
          <a:prstGeom prst="round2DiagRect">
            <a:avLst/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nl-NL" sz="2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Ik open 1 SA. Partner 2</a:t>
            </a:r>
            <a:r>
              <a:rPr lang="nl-NL" sz="2400" dirty="0">
                <a:solidFill>
                  <a:schemeClr val="bg1"/>
                </a:solidFill>
                <a:effectLst/>
                <a:ea typeface="Calibri" panose="020F0502020204030204" pitchFamily="34" charset="0"/>
                <a:cs typeface="Segoe UI Symbol" panose="020B0502040204020203" pitchFamily="34" charset="0"/>
              </a:rPr>
              <a:t>♣</a:t>
            </a:r>
            <a:r>
              <a:rPr lang="nl-NL" sz="2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[Stayman]. Ik bied?</a:t>
            </a:r>
            <a:endParaRPr lang="nl-NL" sz="2400" dirty="0"/>
          </a:p>
        </p:txBody>
      </p:sp>
      <p:sp>
        <p:nvSpPr>
          <p:cNvPr id="29" name="Rond diagonale hoek rechthoek 28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6</a:t>
            </a:r>
          </a:p>
        </p:txBody>
      </p:sp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3" name="Afbeelding 12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4" name="Tekstvak 13">
            <a:extLst>
              <a:ext uri="{FF2B5EF4-FFF2-40B4-BE49-F238E27FC236}">
                <a16:creationId xmlns:a16="http://schemas.microsoft.com/office/drawing/2014/main" id="{DD89E040-24F1-4464-B1FB-21595EF939FF}"/>
              </a:ext>
            </a:extLst>
          </p:cNvPr>
          <p:cNvSpPr txBox="1"/>
          <p:nvPr/>
        </p:nvSpPr>
        <p:spPr>
          <a:xfrm>
            <a:off x="6997122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l-NL" sz="1050" dirty="0"/>
              <a:t>© Bridge Office - Serie 4 - Les 5</a:t>
            </a:r>
          </a:p>
        </p:txBody>
      </p:sp>
      <p:sp>
        <p:nvSpPr>
          <p:cNvPr id="15" name="Tekstvak 14">
            <a:extLst>
              <a:ext uri="{FF2B5EF4-FFF2-40B4-BE49-F238E27FC236}">
                <a16:creationId xmlns:a16="http://schemas.microsoft.com/office/drawing/2014/main" id="{2667B5F3-933E-46A0-B4C2-EC5B05CF61A0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- Serie 4 - Les 5</a:t>
            </a:r>
          </a:p>
        </p:txBody>
      </p:sp>
      <p:graphicFrame>
        <p:nvGraphicFramePr>
          <p:cNvPr id="2" name="Tabel 3">
            <a:extLst>
              <a:ext uri="{FF2B5EF4-FFF2-40B4-BE49-F238E27FC236}">
                <a16:creationId xmlns:a16="http://schemas.microsoft.com/office/drawing/2014/main" id="{1E670DD8-854F-52EE-E27A-DC81E5CB6A7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54768326"/>
              </p:ext>
            </p:extLst>
          </p:nvPr>
        </p:nvGraphicFramePr>
        <p:xfrm>
          <a:off x="384744" y="3240000"/>
          <a:ext cx="3478512" cy="219964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869628">
                  <a:extLst>
                    <a:ext uri="{9D8B030D-6E8A-4147-A177-3AD203B41FA5}">
                      <a16:colId xmlns:a16="http://schemas.microsoft.com/office/drawing/2014/main" val="970710330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3294083668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877207033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356601481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Noord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Oost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Zuid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West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51630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chemeClr val="bg1"/>
                          </a:solidFill>
                        </a:rPr>
                        <a:t>1SA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pas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chemeClr val="bg1"/>
                          </a:solidFill>
                        </a:rPr>
                        <a:t>2♣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pas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278205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920437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57611722"/>
                  </a:ext>
                </a:extLst>
              </a:tr>
              <a:tr h="363855"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19648299"/>
                  </a:ext>
                </a:extLst>
              </a:tr>
            </a:tbl>
          </a:graphicData>
        </a:graphic>
      </p:graphicFrame>
      <p:graphicFrame>
        <p:nvGraphicFramePr>
          <p:cNvPr id="3" name="Tabel 2">
            <a:extLst>
              <a:ext uri="{FF2B5EF4-FFF2-40B4-BE49-F238E27FC236}">
                <a16:creationId xmlns:a16="http://schemas.microsoft.com/office/drawing/2014/main" id="{5EE454D2-A8B7-89D2-8F43-C3E24AA459B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62488694"/>
              </p:ext>
            </p:extLst>
          </p:nvPr>
        </p:nvGraphicFramePr>
        <p:xfrm>
          <a:off x="4031020" y="3240000"/>
          <a:ext cx="2499451" cy="1828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57065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42386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♠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H1086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♥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VB</a:t>
                      </a:r>
                      <a:endParaRPr lang="nl-NL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♦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AV86</a:t>
                      </a:r>
                      <a:endParaRPr lang="nl-NL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♣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VB9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4" name="Rond diagonale hoek rechthoek 18">
            <a:hlinkClick r:id="rId8" action="ppaction://hlinksldjump"/>
            <a:extLst>
              <a:ext uri="{FF2B5EF4-FFF2-40B4-BE49-F238E27FC236}">
                <a16:creationId xmlns:a16="http://schemas.microsoft.com/office/drawing/2014/main" id="{1772E492-BB5C-C100-25A3-F1EC6328BBFC}"/>
              </a:ext>
            </a:extLst>
          </p:cNvPr>
          <p:cNvSpPr/>
          <p:nvPr/>
        </p:nvSpPr>
        <p:spPr>
          <a:xfrm>
            <a:off x="6735600" y="3762001"/>
            <a:ext cx="1947351" cy="432000"/>
          </a:xfrm>
          <a:prstGeom prst="round2Diag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2SA</a:t>
            </a:r>
          </a:p>
        </p:txBody>
      </p:sp>
      <p:sp>
        <p:nvSpPr>
          <p:cNvPr id="5" name="Rond diagonale hoek rechthoek 19">
            <a:hlinkClick r:id="rId4" action="ppaction://hlinksldjump"/>
            <a:extLst>
              <a:ext uri="{FF2B5EF4-FFF2-40B4-BE49-F238E27FC236}">
                <a16:creationId xmlns:a16="http://schemas.microsoft.com/office/drawing/2014/main" id="{4BE4D5B6-7719-B4A9-1EE8-7FF5C254F547}"/>
              </a:ext>
            </a:extLst>
          </p:cNvPr>
          <p:cNvSpPr/>
          <p:nvPr/>
        </p:nvSpPr>
        <p:spPr>
          <a:xfrm>
            <a:off x="6732000" y="3239631"/>
            <a:ext cx="1947351" cy="432000"/>
          </a:xfrm>
          <a:prstGeom prst="round2Diag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2♠</a:t>
            </a:r>
            <a:endParaRPr lang="nl-NL" sz="2400" dirty="0">
              <a:solidFill>
                <a:srgbClr val="FF0000"/>
              </a:solidFill>
            </a:endParaRPr>
          </a:p>
        </p:txBody>
      </p:sp>
      <p:sp>
        <p:nvSpPr>
          <p:cNvPr id="6" name="Rond diagonale hoek rechthoek 20">
            <a:hlinkClick r:id="rId8" action="ppaction://hlinksldjump"/>
            <a:extLst>
              <a:ext uri="{FF2B5EF4-FFF2-40B4-BE49-F238E27FC236}">
                <a16:creationId xmlns:a16="http://schemas.microsoft.com/office/drawing/2014/main" id="{90432B47-C483-A6D2-4BB2-EAFA87891817}"/>
              </a:ext>
            </a:extLst>
          </p:cNvPr>
          <p:cNvSpPr/>
          <p:nvPr/>
        </p:nvSpPr>
        <p:spPr>
          <a:xfrm>
            <a:off x="6732000" y="4288667"/>
            <a:ext cx="1947351" cy="432000"/>
          </a:xfrm>
          <a:prstGeom prst="round2DiagRect">
            <a:avLst>
              <a:gd name="adj1" fmla="val 16667"/>
              <a:gd name="adj2" fmla="val 0"/>
            </a:avLst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2</a:t>
            </a:r>
            <a:r>
              <a:rPr lang="nl-NL" sz="2400" dirty="0">
                <a:solidFill>
                  <a:srgbClr val="FF0000"/>
                </a:solidFill>
              </a:rPr>
              <a:t>♦</a:t>
            </a:r>
          </a:p>
        </p:txBody>
      </p:sp>
      <p:sp>
        <p:nvSpPr>
          <p:cNvPr id="7" name="Rechthoek 6">
            <a:extLst>
              <a:ext uri="{FF2B5EF4-FFF2-40B4-BE49-F238E27FC236}">
                <a16:creationId xmlns:a16="http://schemas.microsoft.com/office/drawing/2014/main" id="{978E1EFB-D50B-5A3F-BAE4-B641351DF0BE}"/>
              </a:ext>
            </a:extLst>
          </p:cNvPr>
          <p:cNvSpPr/>
          <p:nvPr/>
        </p:nvSpPr>
        <p:spPr>
          <a:xfrm>
            <a:off x="4031020" y="5081422"/>
            <a:ext cx="2499451" cy="36562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tx1"/>
                </a:solidFill>
              </a:rPr>
              <a:t>15 punten</a:t>
            </a:r>
          </a:p>
        </p:txBody>
      </p:sp>
    </p:spTree>
  </p:cSld>
  <p:clrMapOvr>
    <a:masterClrMapping/>
  </p:clrMapOvr>
  <p:transition advClick="0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/>
          <p:cNvSpPr/>
          <p:nvPr/>
        </p:nvSpPr>
        <p:spPr>
          <a:xfrm>
            <a:off x="2174000" y="1465495"/>
            <a:ext cx="6552000" cy="576000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Jammer! Dat is niet het goede antwoord.</a:t>
            </a:r>
          </a:p>
        </p:txBody>
      </p:sp>
      <p:sp>
        <p:nvSpPr>
          <p:cNvPr id="10" name="Rond diagonale hoek rechthoek 9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1" name="Rond diagonale hoek rechthoek 10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2" name="Rond diagonale hoek rechthoek 11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sp>
        <p:nvSpPr>
          <p:cNvPr id="13" name="Rond diagonale hoek rechthoek 12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6</a:t>
            </a:r>
          </a:p>
        </p:txBody>
      </p:sp>
      <p:sp>
        <p:nvSpPr>
          <p:cNvPr id="19" name="Rond diagonale hoek rechthoek 18"/>
          <p:cNvSpPr/>
          <p:nvPr/>
        </p:nvSpPr>
        <p:spPr>
          <a:xfrm>
            <a:off x="396000" y="2304000"/>
            <a:ext cx="8352000" cy="792000"/>
          </a:xfrm>
          <a:prstGeom prst="round2DiagRect">
            <a:avLst/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nl-NL" sz="2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Ik open 1 SA. Partner 2</a:t>
            </a:r>
            <a:r>
              <a:rPr lang="nl-NL" sz="2400" dirty="0">
                <a:solidFill>
                  <a:schemeClr val="bg1"/>
                </a:solidFill>
                <a:effectLst/>
                <a:ea typeface="Calibri" panose="020F0502020204030204" pitchFamily="34" charset="0"/>
                <a:cs typeface="Segoe UI Symbol" panose="020B0502040204020203" pitchFamily="34" charset="0"/>
              </a:rPr>
              <a:t>♣</a:t>
            </a:r>
            <a:r>
              <a:rPr lang="nl-NL" sz="2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[Stayman]. Ik bied?</a:t>
            </a:r>
            <a:endParaRPr lang="nl-NL" sz="2400" dirty="0"/>
          </a:p>
        </p:txBody>
      </p:sp>
      <p:pic>
        <p:nvPicPr>
          <p:cNvPr id="15" name="Afbeelding 14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Tekstvak 15">
            <a:extLst>
              <a:ext uri="{FF2B5EF4-FFF2-40B4-BE49-F238E27FC236}">
                <a16:creationId xmlns:a16="http://schemas.microsoft.com/office/drawing/2014/main" id="{6524D187-1E53-4D38-B3B6-62E9CC8A796E}"/>
              </a:ext>
            </a:extLst>
          </p:cNvPr>
          <p:cNvSpPr txBox="1"/>
          <p:nvPr/>
        </p:nvSpPr>
        <p:spPr>
          <a:xfrm>
            <a:off x="6997122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l-NL" sz="1050" dirty="0"/>
              <a:t>© Bridge Office - Serie 4 - Les 5</a:t>
            </a:r>
          </a:p>
        </p:txBody>
      </p:sp>
      <p:sp>
        <p:nvSpPr>
          <p:cNvPr id="20" name="Tekstvak 19">
            <a:extLst>
              <a:ext uri="{FF2B5EF4-FFF2-40B4-BE49-F238E27FC236}">
                <a16:creationId xmlns:a16="http://schemas.microsoft.com/office/drawing/2014/main" id="{44C9FC2C-094E-4198-85BA-B9B871B1D4AB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- Serie 4 - Les 5</a:t>
            </a:r>
          </a:p>
        </p:txBody>
      </p:sp>
      <p:sp>
        <p:nvSpPr>
          <p:cNvPr id="2" name="Tekstvak 1">
            <a:extLst>
              <a:ext uri="{FF2B5EF4-FFF2-40B4-BE49-F238E27FC236}">
                <a16:creationId xmlns:a16="http://schemas.microsoft.com/office/drawing/2014/main" id="{B0C61CC3-AAC0-9137-26D1-1710F0BE2193}"/>
              </a:ext>
            </a:extLst>
          </p:cNvPr>
          <p:cNvSpPr txBox="1"/>
          <p:nvPr/>
        </p:nvSpPr>
        <p:spPr>
          <a:xfrm>
            <a:off x="3076193" y="3227523"/>
            <a:ext cx="5671807" cy="830997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sz="2400" dirty="0">
                <a:solidFill>
                  <a:srgbClr val="244D10"/>
                </a:solidFill>
              </a:rPr>
              <a:t>Nu kan ik mij 4-kaart ♠ bieden.</a:t>
            </a:r>
            <a:br>
              <a:rPr lang="nl-NL" sz="2400" dirty="0">
                <a:solidFill>
                  <a:srgbClr val="244D10"/>
                </a:solidFill>
              </a:rPr>
            </a:br>
            <a:r>
              <a:rPr lang="nl-NL" sz="2400" dirty="0">
                <a:solidFill>
                  <a:srgbClr val="244D10"/>
                </a:solidFill>
              </a:rPr>
              <a:t>Dus mij bod is 2♠.</a:t>
            </a:r>
          </a:p>
        </p:txBody>
      </p:sp>
      <p:graphicFrame>
        <p:nvGraphicFramePr>
          <p:cNvPr id="4" name="Tabel 3">
            <a:extLst>
              <a:ext uri="{FF2B5EF4-FFF2-40B4-BE49-F238E27FC236}">
                <a16:creationId xmlns:a16="http://schemas.microsoft.com/office/drawing/2014/main" id="{C21EB18D-A077-590D-3851-94A1ABC0DF3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31290553"/>
              </p:ext>
            </p:extLst>
          </p:nvPr>
        </p:nvGraphicFramePr>
        <p:xfrm>
          <a:off x="395536" y="3240000"/>
          <a:ext cx="2499451" cy="1828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57065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42386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♠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H1086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♥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VB</a:t>
                      </a:r>
                      <a:endParaRPr lang="nl-NL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♦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AV86</a:t>
                      </a:r>
                      <a:endParaRPr lang="nl-NL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♣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VB9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</p:spTree>
  </p:cSld>
  <p:clrMapOvr>
    <a:masterClrMapping/>
  </p:clrMapOvr>
  <p:transition advClick="0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ond diagonale hoek rechthoek 23"/>
          <p:cNvSpPr/>
          <p:nvPr/>
        </p:nvSpPr>
        <p:spPr>
          <a:xfrm>
            <a:off x="396000" y="2304000"/>
            <a:ext cx="8352000" cy="792000"/>
          </a:xfrm>
          <a:prstGeom prst="round2DiagRect">
            <a:avLst/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nl-NL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Ik open 1 SA. Partner 2 Sans Atout. Wat gaat u bieden?</a:t>
            </a:r>
            <a:endParaRPr lang="nl-NL" sz="2400" dirty="0"/>
          </a:p>
        </p:txBody>
      </p:sp>
      <p:sp>
        <p:nvSpPr>
          <p:cNvPr id="29" name="Rond diagonale hoek rechthoek 28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7</a:t>
            </a:r>
          </a:p>
        </p:txBody>
      </p:sp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3" name="Afbeelding 12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4" name="Tekstvak 13">
            <a:extLst>
              <a:ext uri="{FF2B5EF4-FFF2-40B4-BE49-F238E27FC236}">
                <a16:creationId xmlns:a16="http://schemas.microsoft.com/office/drawing/2014/main" id="{28FF6E16-EBB8-4BA5-9A44-431E7C4B9B2B}"/>
              </a:ext>
            </a:extLst>
          </p:cNvPr>
          <p:cNvSpPr txBox="1"/>
          <p:nvPr/>
        </p:nvSpPr>
        <p:spPr>
          <a:xfrm>
            <a:off x="6997122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l-NL" sz="1050" dirty="0"/>
              <a:t>© Bridge Office - Serie 4 - Les 5</a:t>
            </a:r>
          </a:p>
        </p:txBody>
      </p:sp>
      <p:sp>
        <p:nvSpPr>
          <p:cNvPr id="15" name="Tekstvak 14">
            <a:extLst>
              <a:ext uri="{FF2B5EF4-FFF2-40B4-BE49-F238E27FC236}">
                <a16:creationId xmlns:a16="http://schemas.microsoft.com/office/drawing/2014/main" id="{C4BE79D6-CD26-4306-BF74-0F1914D445CC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- Serie 4 - Les 5</a:t>
            </a:r>
          </a:p>
        </p:txBody>
      </p:sp>
      <p:graphicFrame>
        <p:nvGraphicFramePr>
          <p:cNvPr id="2" name="Tabel 3">
            <a:extLst>
              <a:ext uri="{FF2B5EF4-FFF2-40B4-BE49-F238E27FC236}">
                <a16:creationId xmlns:a16="http://schemas.microsoft.com/office/drawing/2014/main" id="{AFC27066-9F3F-B40C-3C05-8144CC64C95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26358058"/>
              </p:ext>
            </p:extLst>
          </p:nvPr>
        </p:nvGraphicFramePr>
        <p:xfrm>
          <a:off x="384744" y="3240000"/>
          <a:ext cx="3478512" cy="219964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869628">
                  <a:extLst>
                    <a:ext uri="{9D8B030D-6E8A-4147-A177-3AD203B41FA5}">
                      <a16:colId xmlns:a16="http://schemas.microsoft.com/office/drawing/2014/main" val="970710330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3294083668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877207033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356601481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Noord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Oost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Zuid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West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51630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chemeClr val="bg1"/>
                          </a:solidFill>
                        </a:rPr>
                        <a:t>1SA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pas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chemeClr val="bg1"/>
                          </a:solidFill>
                        </a:rPr>
                        <a:t>2SA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pas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278205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920437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57611722"/>
                  </a:ext>
                </a:extLst>
              </a:tr>
              <a:tr h="363855"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19648299"/>
                  </a:ext>
                </a:extLst>
              </a:tr>
            </a:tbl>
          </a:graphicData>
        </a:graphic>
      </p:graphicFrame>
      <p:graphicFrame>
        <p:nvGraphicFramePr>
          <p:cNvPr id="3" name="Tabel 2">
            <a:extLst>
              <a:ext uri="{FF2B5EF4-FFF2-40B4-BE49-F238E27FC236}">
                <a16:creationId xmlns:a16="http://schemas.microsoft.com/office/drawing/2014/main" id="{4BC24EED-CEE8-E528-E8E5-562FAC7053C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42537080"/>
              </p:ext>
            </p:extLst>
          </p:nvPr>
        </p:nvGraphicFramePr>
        <p:xfrm>
          <a:off x="4031020" y="3240000"/>
          <a:ext cx="2499451" cy="1828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57065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42386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♠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VB9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♥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54</a:t>
                      </a:r>
                      <a:endParaRPr lang="nl-NL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♦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A1096</a:t>
                      </a:r>
                      <a:endParaRPr lang="nl-NL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♣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AHB6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4" name="Rond diagonale hoek rechthoek 18">
            <a:hlinkClick r:id="rId4" action="ppaction://hlinksldjump"/>
            <a:extLst>
              <a:ext uri="{FF2B5EF4-FFF2-40B4-BE49-F238E27FC236}">
                <a16:creationId xmlns:a16="http://schemas.microsoft.com/office/drawing/2014/main" id="{A00075E8-CB9D-C6BC-BD4C-669650093B0B}"/>
              </a:ext>
            </a:extLst>
          </p:cNvPr>
          <p:cNvSpPr/>
          <p:nvPr/>
        </p:nvSpPr>
        <p:spPr>
          <a:xfrm>
            <a:off x="6735600" y="3762001"/>
            <a:ext cx="1947351" cy="432000"/>
          </a:xfrm>
          <a:prstGeom prst="round2Diag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PAS</a:t>
            </a:r>
          </a:p>
        </p:txBody>
      </p:sp>
      <p:sp>
        <p:nvSpPr>
          <p:cNvPr id="5" name="Rond diagonale hoek rechthoek 19">
            <a:hlinkClick r:id="rId8" action="ppaction://hlinksldjump"/>
            <a:extLst>
              <a:ext uri="{FF2B5EF4-FFF2-40B4-BE49-F238E27FC236}">
                <a16:creationId xmlns:a16="http://schemas.microsoft.com/office/drawing/2014/main" id="{F6655B0F-7497-8AB9-8F77-FA91F08BDC5C}"/>
              </a:ext>
            </a:extLst>
          </p:cNvPr>
          <p:cNvSpPr/>
          <p:nvPr/>
        </p:nvSpPr>
        <p:spPr>
          <a:xfrm>
            <a:off x="6732000" y="3239631"/>
            <a:ext cx="1947351" cy="432000"/>
          </a:xfrm>
          <a:prstGeom prst="round2Diag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3SA</a:t>
            </a:r>
            <a:endParaRPr lang="nl-NL" sz="2400" dirty="0">
              <a:solidFill>
                <a:srgbClr val="FF0000"/>
              </a:solidFill>
            </a:endParaRPr>
          </a:p>
        </p:txBody>
      </p:sp>
      <p:sp>
        <p:nvSpPr>
          <p:cNvPr id="6" name="Rond diagonale hoek rechthoek 20">
            <a:hlinkClick r:id="rId8" action="ppaction://hlinksldjump"/>
            <a:extLst>
              <a:ext uri="{FF2B5EF4-FFF2-40B4-BE49-F238E27FC236}">
                <a16:creationId xmlns:a16="http://schemas.microsoft.com/office/drawing/2014/main" id="{90412751-A5AF-92F7-9C6A-AE7602D7D1AD}"/>
              </a:ext>
            </a:extLst>
          </p:cNvPr>
          <p:cNvSpPr/>
          <p:nvPr/>
        </p:nvSpPr>
        <p:spPr>
          <a:xfrm>
            <a:off x="6732000" y="4288667"/>
            <a:ext cx="1947351" cy="432000"/>
          </a:xfrm>
          <a:prstGeom prst="round2DiagRect">
            <a:avLst>
              <a:gd name="adj1" fmla="val 16667"/>
              <a:gd name="adj2" fmla="val 0"/>
            </a:avLst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3♣</a:t>
            </a:r>
          </a:p>
        </p:txBody>
      </p:sp>
      <p:sp>
        <p:nvSpPr>
          <p:cNvPr id="8" name="Rechthoek 7">
            <a:extLst>
              <a:ext uri="{FF2B5EF4-FFF2-40B4-BE49-F238E27FC236}">
                <a16:creationId xmlns:a16="http://schemas.microsoft.com/office/drawing/2014/main" id="{7116D58A-4129-B5F2-B1C8-54302B2741B6}"/>
              </a:ext>
            </a:extLst>
          </p:cNvPr>
          <p:cNvSpPr/>
          <p:nvPr/>
        </p:nvSpPr>
        <p:spPr>
          <a:xfrm>
            <a:off x="4031020" y="5081422"/>
            <a:ext cx="2499451" cy="36562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tx1"/>
                </a:solidFill>
              </a:rPr>
              <a:t>15 punten</a:t>
            </a:r>
          </a:p>
        </p:txBody>
      </p:sp>
    </p:spTree>
  </p:cSld>
  <p:clrMapOvr>
    <a:masterClrMapping/>
  </p:clrMapOvr>
  <p:transition advClick="0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/>
          <p:cNvSpPr/>
          <p:nvPr/>
        </p:nvSpPr>
        <p:spPr>
          <a:xfrm>
            <a:off x="2186700" y="1465495"/>
            <a:ext cx="6552000" cy="576000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Jammer! Dat is niet het goede antwoord.</a:t>
            </a:r>
          </a:p>
        </p:txBody>
      </p:sp>
      <p:sp>
        <p:nvSpPr>
          <p:cNvPr id="10" name="Rond diagonale hoek rechthoek 9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1" name="Rond diagonale hoek rechthoek 10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2" name="Rond diagonale hoek rechthoek 11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sp>
        <p:nvSpPr>
          <p:cNvPr id="13" name="Rond diagonale hoek rechthoek 12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7</a:t>
            </a:r>
          </a:p>
        </p:txBody>
      </p:sp>
      <p:pic>
        <p:nvPicPr>
          <p:cNvPr id="15" name="Afbeelding 14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Tekstvak 15">
            <a:extLst>
              <a:ext uri="{FF2B5EF4-FFF2-40B4-BE49-F238E27FC236}">
                <a16:creationId xmlns:a16="http://schemas.microsoft.com/office/drawing/2014/main" id="{986B7E8B-E25B-4170-8761-B5268BBA6080}"/>
              </a:ext>
            </a:extLst>
          </p:cNvPr>
          <p:cNvSpPr txBox="1"/>
          <p:nvPr/>
        </p:nvSpPr>
        <p:spPr>
          <a:xfrm>
            <a:off x="6997122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l-NL" sz="1050" dirty="0"/>
              <a:t>© Bridge Office - Serie 4 - Les 5</a:t>
            </a:r>
          </a:p>
        </p:txBody>
      </p:sp>
      <p:sp>
        <p:nvSpPr>
          <p:cNvPr id="17" name="Tekstvak 16">
            <a:extLst>
              <a:ext uri="{FF2B5EF4-FFF2-40B4-BE49-F238E27FC236}">
                <a16:creationId xmlns:a16="http://schemas.microsoft.com/office/drawing/2014/main" id="{EDBFF3A9-8545-46CC-B266-C1FD1474316A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- Serie 4 - Les 5</a:t>
            </a:r>
          </a:p>
        </p:txBody>
      </p:sp>
      <p:sp>
        <p:nvSpPr>
          <p:cNvPr id="2" name="Tekstvak 1">
            <a:extLst>
              <a:ext uri="{FF2B5EF4-FFF2-40B4-BE49-F238E27FC236}">
                <a16:creationId xmlns:a16="http://schemas.microsoft.com/office/drawing/2014/main" id="{3F0BB4A3-37B6-5E94-68BF-549FE7B6BC1C}"/>
              </a:ext>
            </a:extLst>
          </p:cNvPr>
          <p:cNvSpPr txBox="1"/>
          <p:nvPr/>
        </p:nvSpPr>
        <p:spPr>
          <a:xfrm>
            <a:off x="3076193" y="3227523"/>
            <a:ext cx="5671807" cy="1938992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sz="2400" dirty="0">
                <a:solidFill>
                  <a:srgbClr val="244D10"/>
                </a:solidFill>
              </a:rPr>
              <a:t>Mijn partner heeft 8 of 9 punten.</a:t>
            </a:r>
            <a:br>
              <a:rPr lang="nl-NL" sz="2400" dirty="0">
                <a:solidFill>
                  <a:srgbClr val="244D10"/>
                </a:solidFill>
              </a:rPr>
            </a:br>
            <a:r>
              <a:rPr lang="nl-NL" sz="2400" dirty="0">
                <a:solidFill>
                  <a:srgbClr val="244D10"/>
                </a:solidFill>
              </a:rPr>
              <a:t>Geen 4-kaart in een hoge kleur.</a:t>
            </a:r>
            <a:br>
              <a:rPr lang="nl-NL" sz="2400" dirty="0">
                <a:solidFill>
                  <a:srgbClr val="244D10"/>
                </a:solidFill>
              </a:rPr>
            </a:br>
            <a:r>
              <a:rPr lang="nl-NL" sz="2400" dirty="0">
                <a:solidFill>
                  <a:srgbClr val="244D10"/>
                </a:solidFill>
              </a:rPr>
              <a:t>Ga er maar van uit, dat er met </a:t>
            </a:r>
            <a:r>
              <a:rPr lang="nl-NL" sz="2400" dirty="0">
                <a:solidFill>
                  <a:srgbClr val="FF0000"/>
                </a:solidFill>
              </a:rPr>
              <a:t>♥</a:t>
            </a:r>
            <a:r>
              <a:rPr lang="nl-NL" sz="2400" dirty="0">
                <a:solidFill>
                  <a:srgbClr val="244D10"/>
                </a:solidFill>
              </a:rPr>
              <a:t> gestart gaat worden. Dan wordt 3SA toch een probleem. Ik PAS.</a:t>
            </a:r>
          </a:p>
        </p:txBody>
      </p:sp>
      <p:sp>
        <p:nvSpPr>
          <p:cNvPr id="4" name="Rond diagonale hoek rechthoek 23">
            <a:extLst>
              <a:ext uri="{FF2B5EF4-FFF2-40B4-BE49-F238E27FC236}">
                <a16:creationId xmlns:a16="http://schemas.microsoft.com/office/drawing/2014/main" id="{93F41EF3-B516-24F3-1E0B-A3D97FF61213}"/>
              </a:ext>
            </a:extLst>
          </p:cNvPr>
          <p:cNvSpPr/>
          <p:nvPr/>
        </p:nvSpPr>
        <p:spPr>
          <a:xfrm>
            <a:off x="396000" y="2304000"/>
            <a:ext cx="8352000" cy="792000"/>
          </a:xfrm>
          <a:prstGeom prst="round2DiagRect">
            <a:avLst/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nl-NL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Ik open 1 SA. Partner 2 Sans Atout. Wat gaat u bieden?</a:t>
            </a:r>
            <a:endParaRPr lang="nl-NL" sz="2400" dirty="0"/>
          </a:p>
        </p:txBody>
      </p:sp>
      <p:graphicFrame>
        <p:nvGraphicFramePr>
          <p:cNvPr id="5" name="Tabel 4">
            <a:extLst>
              <a:ext uri="{FF2B5EF4-FFF2-40B4-BE49-F238E27FC236}">
                <a16:creationId xmlns:a16="http://schemas.microsoft.com/office/drawing/2014/main" id="{1F919AC5-7575-0176-492D-90D12AC2D62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74781988"/>
              </p:ext>
            </p:extLst>
          </p:nvPr>
        </p:nvGraphicFramePr>
        <p:xfrm>
          <a:off x="395536" y="3240000"/>
          <a:ext cx="2499451" cy="1828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57065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42386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♠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VB9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♥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54</a:t>
                      </a:r>
                      <a:endParaRPr lang="nl-NL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♦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A1096</a:t>
                      </a:r>
                      <a:endParaRPr lang="nl-NL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♣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AHB6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</p:spTree>
  </p:cSld>
  <p:clrMapOvr>
    <a:masterClrMapping/>
  </p:clrMapOvr>
  <p:transition advClick="0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ond diagonale hoek rechthoek 23"/>
          <p:cNvSpPr/>
          <p:nvPr/>
        </p:nvSpPr>
        <p:spPr>
          <a:xfrm>
            <a:off x="396000" y="2304000"/>
            <a:ext cx="8352000" cy="792000"/>
          </a:xfrm>
          <a:prstGeom prst="round2DiagRect">
            <a:avLst/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nl-NL" sz="2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Ik open 1 SA. Partner 2</a:t>
            </a:r>
            <a:r>
              <a:rPr lang="nl-NL" sz="2400" dirty="0">
                <a:solidFill>
                  <a:srgbClr val="FF0000"/>
                </a:solidFill>
                <a:effectLst/>
                <a:ea typeface="Calibri" panose="020F0502020204030204" pitchFamily="34" charset="0"/>
                <a:cs typeface="Segoe UI Symbol" panose="020B0502040204020203" pitchFamily="34" charset="0"/>
              </a:rPr>
              <a:t>♦</a:t>
            </a:r>
            <a:r>
              <a:rPr lang="nl-NL" sz="2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[Jacoby]. Wat biedt u met deze hand?</a:t>
            </a:r>
            <a:endParaRPr lang="nl-NL" sz="2400" dirty="0"/>
          </a:p>
        </p:txBody>
      </p:sp>
      <p:sp>
        <p:nvSpPr>
          <p:cNvPr id="29" name="Rond diagonale hoek rechthoek 28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8</a:t>
            </a:r>
          </a:p>
        </p:txBody>
      </p:sp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5" name="Afbeelding 14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Tekstvak 15">
            <a:extLst>
              <a:ext uri="{FF2B5EF4-FFF2-40B4-BE49-F238E27FC236}">
                <a16:creationId xmlns:a16="http://schemas.microsoft.com/office/drawing/2014/main" id="{690ECF5F-2073-43DD-AF17-41902EE7BDF1}"/>
              </a:ext>
            </a:extLst>
          </p:cNvPr>
          <p:cNvSpPr txBox="1"/>
          <p:nvPr/>
        </p:nvSpPr>
        <p:spPr>
          <a:xfrm>
            <a:off x="6997122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l-NL" sz="1050" dirty="0"/>
              <a:t>© Bridge Office - Serie 4 - Les 5</a:t>
            </a:r>
          </a:p>
        </p:txBody>
      </p:sp>
      <p:sp>
        <p:nvSpPr>
          <p:cNvPr id="17" name="Tekstvak 16">
            <a:extLst>
              <a:ext uri="{FF2B5EF4-FFF2-40B4-BE49-F238E27FC236}">
                <a16:creationId xmlns:a16="http://schemas.microsoft.com/office/drawing/2014/main" id="{9A0F296F-D354-4093-B1AC-9BEC12C37DE2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- Serie 4 - Les 5</a:t>
            </a:r>
          </a:p>
        </p:txBody>
      </p:sp>
      <p:graphicFrame>
        <p:nvGraphicFramePr>
          <p:cNvPr id="2" name="Tabel 3">
            <a:extLst>
              <a:ext uri="{FF2B5EF4-FFF2-40B4-BE49-F238E27FC236}">
                <a16:creationId xmlns:a16="http://schemas.microsoft.com/office/drawing/2014/main" id="{4B29087E-A309-E3D1-6216-4E8B9A6F4E2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03216939"/>
              </p:ext>
            </p:extLst>
          </p:nvPr>
        </p:nvGraphicFramePr>
        <p:xfrm>
          <a:off x="384744" y="3240000"/>
          <a:ext cx="3478512" cy="219964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869628">
                  <a:extLst>
                    <a:ext uri="{9D8B030D-6E8A-4147-A177-3AD203B41FA5}">
                      <a16:colId xmlns:a16="http://schemas.microsoft.com/office/drawing/2014/main" val="970710330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3294083668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877207033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356601481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Noord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Oost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Zuid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West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51630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chemeClr val="bg1"/>
                          </a:solidFill>
                        </a:rPr>
                        <a:t>1SA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pas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chemeClr val="bg1"/>
                          </a:solidFill>
                        </a:rPr>
                        <a:t>2</a:t>
                      </a:r>
                      <a:r>
                        <a:rPr lang="nl-NL" sz="2400" dirty="0">
                          <a:solidFill>
                            <a:srgbClr val="FF0000"/>
                          </a:solidFill>
                        </a:rPr>
                        <a:t>♦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pas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278205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920437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57611722"/>
                  </a:ext>
                </a:extLst>
              </a:tr>
              <a:tr h="363855"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19648299"/>
                  </a:ext>
                </a:extLst>
              </a:tr>
            </a:tbl>
          </a:graphicData>
        </a:graphic>
      </p:graphicFrame>
      <p:graphicFrame>
        <p:nvGraphicFramePr>
          <p:cNvPr id="3" name="Tabel 2">
            <a:extLst>
              <a:ext uri="{FF2B5EF4-FFF2-40B4-BE49-F238E27FC236}">
                <a16:creationId xmlns:a16="http://schemas.microsoft.com/office/drawing/2014/main" id="{B7301251-42ED-F784-4A2D-75B9EE46789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15498641"/>
              </p:ext>
            </p:extLst>
          </p:nvPr>
        </p:nvGraphicFramePr>
        <p:xfrm>
          <a:off x="4031020" y="3240000"/>
          <a:ext cx="2499451" cy="1828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57065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42386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♠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A106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♥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B105</a:t>
                      </a:r>
                      <a:endParaRPr lang="nl-NL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♦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A10</a:t>
                      </a:r>
                      <a:endParaRPr lang="nl-NL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♣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AH1083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4" name="Rond diagonale hoek rechthoek 18">
            <a:hlinkClick r:id="rId8" action="ppaction://hlinksldjump"/>
            <a:extLst>
              <a:ext uri="{FF2B5EF4-FFF2-40B4-BE49-F238E27FC236}">
                <a16:creationId xmlns:a16="http://schemas.microsoft.com/office/drawing/2014/main" id="{66CF9F63-5627-DF5A-F942-06915E774F92}"/>
              </a:ext>
            </a:extLst>
          </p:cNvPr>
          <p:cNvSpPr/>
          <p:nvPr/>
        </p:nvSpPr>
        <p:spPr>
          <a:xfrm>
            <a:off x="6735600" y="3762001"/>
            <a:ext cx="1947351" cy="432000"/>
          </a:xfrm>
          <a:prstGeom prst="round2Diag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3</a:t>
            </a:r>
            <a:r>
              <a:rPr lang="nl-NL" sz="2400" dirty="0">
                <a:solidFill>
                  <a:srgbClr val="FF0000"/>
                </a:solidFill>
              </a:rPr>
              <a:t>♥</a:t>
            </a:r>
          </a:p>
        </p:txBody>
      </p:sp>
      <p:sp>
        <p:nvSpPr>
          <p:cNvPr id="5" name="Rond diagonale hoek rechthoek 19">
            <a:hlinkClick r:id="rId4" action="ppaction://hlinksldjump"/>
            <a:extLst>
              <a:ext uri="{FF2B5EF4-FFF2-40B4-BE49-F238E27FC236}">
                <a16:creationId xmlns:a16="http://schemas.microsoft.com/office/drawing/2014/main" id="{13761079-CE2B-2A47-C8BB-D9CD7EB21164}"/>
              </a:ext>
            </a:extLst>
          </p:cNvPr>
          <p:cNvSpPr/>
          <p:nvPr/>
        </p:nvSpPr>
        <p:spPr>
          <a:xfrm>
            <a:off x="6732000" y="3239631"/>
            <a:ext cx="1947351" cy="432000"/>
          </a:xfrm>
          <a:prstGeom prst="round2Diag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2</a:t>
            </a:r>
            <a:r>
              <a:rPr lang="nl-NL" sz="2400" dirty="0">
                <a:solidFill>
                  <a:srgbClr val="FF0000"/>
                </a:solidFill>
              </a:rPr>
              <a:t>♥</a:t>
            </a:r>
          </a:p>
        </p:txBody>
      </p:sp>
      <p:sp>
        <p:nvSpPr>
          <p:cNvPr id="6" name="Rond diagonale hoek rechthoek 20">
            <a:hlinkClick r:id="rId8" action="ppaction://hlinksldjump"/>
            <a:extLst>
              <a:ext uri="{FF2B5EF4-FFF2-40B4-BE49-F238E27FC236}">
                <a16:creationId xmlns:a16="http://schemas.microsoft.com/office/drawing/2014/main" id="{36E8CCAB-4CA9-2023-3FF4-6BAC28F9FE26}"/>
              </a:ext>
            </a:extLst>
          </p:cNvPr>
          <p:cNvSpPr/>
          <p:nvPr/>
        </p:nvSpPr>
        <p:spPr>
          <a:xfrm>
            <a:off x="6732000" y="4288667"/>
            <a:ext cx="1947351" cy="432000"/>
          </a:xfrm>
          <a:prstGeom prst="round2DiagRect">
            <a:avLst>
              <a:gd name="adj1" fmla="val 16667"/>
              <a:gd name="adj2" fmla="val 0"/>
            </a:avLst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2SA</a:t>
            </a:r>
            <a:endParaRPr lang="nl-NL" sz="2400" dirty="0">
              <a:solidFill>
                <a:srgbClr val="FF0000"/>
              </a:solidFill>
            </a:endParaRPr>
          </a:p>
        </p:txBody>
      </p:sp>
      <p:sp>
        <p:nvSpPr>
          <p:cNvPr id="7" name="Rechthoek 6">
            <a:extLst>
              <a:ext uri="{FF2B5EF4-FFF2-40B4-BE49-F238E27FC236}">
                <a16:creationId xmlns:a16="http://schemas.microsoft.com/office/drawing/2014/main" id="{325D5FC6-F875-C8F8-681A-FF6D767B0E02}"/>
              </a:ext>
            </a:extLst>
          </p:cNvPr>
          <p:cNvSpPr/>
          <p:nvPr/>
        </p:nvSpPr>
        <p:spPr>
          <a:xfrm>
            <a:off x="4031020" y="5081422"/>
            <a:ext cx="2499451" cy="36562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tx1"/>
                </a:solidFill>
              </a:rPr>
              <a:t>16 punten</a:t>
            </a:r>
          </a:p>
        </p:txBody>
      </p:sp>
    </p:spTree>
  </p:cSld>
  <p:clrMapOvr>
    <a:masterClrMapping/>
  </p:clrMapOvr>
  <p:transition advClick="0"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/>
          <p:cNvSpPr/>
          <p:nvPr/>
        </p:nvSpPr>
        <p:spPr>
          <a:xfrm>
            <a:off x="2186700" y="1465495"/>
            <a:ext cx="6552000" cy="576000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Jammer! Dat is niet het goede antwoord.</a:t>
            </a:r>
          </a:p>
        </p:txBody>
      </p:sp>
      <p:sp>
        <p:nvSpPr>
          <p:cNvPr id="10" name="Rond diagonale hoek rechthoek 9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1" name="Rond diagonale hoek rechthoek 10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2" name="Rond diagonale hoek rechthoek 11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sp>
        <p:nvSpPr>
          <p:cNvPr id="13" name="Rond diagonale hoek rechthoek 12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8</a:t>
            </a:r>
          </a:p>
        </p:txBody>
      </p:sp>
      <p:pic>
        <p:nvPicPr>
          <p:cNvPr id="14" name="Afbeelding 13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7" name="Tekstvak 16">
            <a:extLst>
              <a:ext uri="{FF2B5EF4-FFF2-40B4-BE49-F238E27FC236}">
                <a16:creationId xmlns:a16="http://schemas.microsoft.com/office/drawing/2014/main" id="{4617E97C-270E-4E60-AF1B-C1A627532EDF}"/>
              </a:ext>
            </a:extLst>
          </p:cNvPr>
          <p:cNvSpPr txBox="1"/>
          <p:nvPr/>
        </p:nvSpPr>
        <p:spPr>
          <a:xfrm>
            <a:off x="6997122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l-NL" sz="1050" dirty="0"/>
              <a:t>© Bridge Office - Serie 4 - Les 5</a:t>
            </a:r>
          </a:p>
        </p:txBody>
      </p:sp>
      <p:sp>
        <p:nvSpPr>
          <p:cNvPr id="19" name="Tekstvak 18">
            <a:extLst>
              <a:ext uri="{FF2B5EF4-FFF2-40B4-BE49-F238E27FC236}">
                <a16:creationId xmlns:a16="http://schemas.microsoft.com/office/drawing/2014/main" id="{DC4AF324-6A7D-4293-AE67-8F568D581178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- Serie 4 - Les 5</a:t>
            </a:r>
          </a:p>
        </p:txBody>
      </p:sp>
      <p:sp>
        <p:nvSpPr>
          <p:cNvPr id="2" name="Tekstvak 1">
            <a:extLst>
              <a:ext uri="{FF2B5EF4-FFF2-40B4-BE49-F238E27FC236}">
                <a16:creationId xmlns:a16="http://schemas.microsoft.com/office/drawing/2014/main" id="{33099F86-E7E5-7F4E-2F41-96D2E851712F}"/>
              </a:ext>
            </a:extLst>
          </p:cNvPr>
          <p:cNvSpPr txBox="1"/>
          <p:nvPr/>
        </p:nvSpPr>
        <p:spPr>
          <a:xfrm>
            <a:off x="3076193" y="3217140"/>
            <a:ext cx="5671807" cy="156966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sz="2400" dirty="0">
                <a:solidFill>
                  <a:srgbClr val="244D10"/>
                </a:solidFill>
              </a:rPr>
              <a:t>Ik loop niet te hart van stapel. Mijn partner kan nul punten hebben.</a:t>
            </a:r>
            <a:br>
              <a:rPr lang="nl-NL" sz="2400" dirty="0">
                <a:solidFill>
                  <a:srgbClr val="244D10"/>
                </a:solidFill>
              </a:rPr>
            </a:br>
            <a:r>
              <a:rPr lang="nl-NL" sz="2400" dirty="0">
                <a:solidFill>
                  <a:srgbClr val="244D10"/>
                </a:solidFill>
              </a:rPr>
              <a:t>Laat hem maar bepalen wat het gaat worden. Ik bied dus 2</a:t>
            </a:r>
            <a:r>
              <a:rPr lang="nl-NL" sz="2400" dirty="0">
                <a:solidFill>
                  <a:srgbClr val="FF0000"/>
                </a:solidFill>
              </a:rPr>
              <a:t>♥</a:t>
            </a:r>
            <a:r>
              <a:rPr lang="nl-NL" sz="2400" dirty="0">
                <a:solidFill>
                  <a:srgbClr val="244D10"/>
                </a:solidFill>
              </a:rPr>
              <a:t>.</a:t>
            </a:r>
          </a:p>
        </p:txBody>
      </p:sp>
      <p:sp>
        <p:nvSpPr>
          <p:cNvPr id="4" name="Rond diagonale hoek rechthoek 23">
            <a:extLst>
              <a:ext uri="{FF2B5EF4-FFF2-40B4-BE49-F238E27FC236}">
                <a16:creationId xmlns:a16="http://schemas.microsoft.com/office/drawing/2014/main" id="{AFC35436-7CC4-0223-97F3-AFFC5F66EC9C}"/>
              </a:ext>
            </a:extLst>
          </p:cNvPr>
          <p:cNvSpPr/>
          <p:nvPr/>
        </p:nvSpPr>
        <p:spPr>
          <a:xfrm>
            <a:off x="396000" y="2304000"/>
            <a:ext cx="8352000" cy="792000"/>
          </a:xfrm>
          <a:prstGeom prst="round2DiagRect">
            <a:avLst/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nl-NL" sz="2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Ik open 1 SA. Partner 2</a:t>
            </a:r>
            <a:r>
              <a:rPr lang="nl-NL" sz="2400" dirty="0">
                <a:solidFill>
                  <a:srgbClr val="FF0000"/>
                </a:solidFill>
                <a:effectLst/>
                <a:ea typeface="Calibri" panose="020F0502020204030204" pitchFamily="34" charset="0"/>
                <a:cs typeface="Segoe UI Symbol" panose="020B0502040204020203" pitchFamily="34" charset="0"/>
              </a:rPr>
              <a:t>♦</a:t>
            </a:r>
            <a:r>
              <a:rPr lang="nl-NL" sz="2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[Jacoby]. Wat biedt u met deze hand?</a:t>
            </a:r>
            <a:endParaRPr lang="nl-NL" sz="2400" dirty="0"/>
          </a:p>
        </p:txBody>
      </p:sp>
      <p:graphicFrame>
        <p:nvGraphicFramePr>
          <p:cNvPr id="5" name="Tabel 4">
            <a:extLst>
              <a:ext uri="{FF2B5EF4-FFF2-40B4-BE49-F238E27FC236}">
                <a16:creationId xmlns:a16="http://schemas.microsoft.com/office/drawing/2014/main" id="{AB9748C3-0952-666A-1BE2-2DAE7172B68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95673755"/>
              </p:ext>
            </p:extLst>
          </p:nvPr>
        </p:nvGraphicFramePr>
        <p:xfrm>
          <a:off x="395536" y="3240000"/>
          <a:ext cx="2499451" cy="1828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57065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42386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♠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A106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♥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B105</a:t>
                      </a:r>
                      <a:endParaRPr lang="nl-NL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♦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A10</a:t>
                      </a:r>
                      <a:endParaRPr lang="nl-NL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♣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AH1083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</p:spTree>
  </p:cSld>
  <p:clrMapOvr>
    <a:masterClrMapping/>
  </p:clrMapOvr>
  <p:transition advClick="0"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ond diagonale hoek rechthoek 23"/>
          <p:cNvSpPr/>
          <p:nvPr/>
        </p:nvSpPr>
        <p:spPr>
          <a:xfrm>
            <a:off x="396000" y="2304000"/>
            <a:ext cx="8352000" cy="792000"/>
          </a:xfrm>
          <a:prstGeom prst="round2DiagRect">
            <a:avLst/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nl-NL" sz="2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Ik open 1 SA. Partner 2</a:t>
            </a:r>
            <a:r>
              <a:rPr lang="nl-NL" sz="2400" dirty="0">
                <a:solidFill>
                  <a:schemeClr val="bg1"/>
                </a:solidFill>
                <a:effectLst/>
                <a:ea typeface="Calibri" panose="020F0502020204030204" pitchFamily="34" charset="0"/>
                <a:cs typeface="Segoe UI Symbol" panose="020B0502040204020203" pitchFamily="34" charset="0"/>
              </a:rPr>
              <a:t>♣</a:t>
            </a:r>
            <a:r>
              <a:rPr lang="nl-NL" sz="2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[Stayman]. Wat gaat u bieden?</a:t>
            </a:r>
            <a:endParaRPr lang="nl-NL" sz="2400" dirty="0"/>
          </a:p>
        </p:txBody>
      </p:sp>
      <p:sp>
        <p:nvSpPr>
          <p:cNvPr id="29" name="Rond diagonale hoek rechthoek 28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9</a:t>
            </a:r>
          </a:p>
        </p:txBody>
      </p:sp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5" name="Afbeelding 14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Tekstvak 15">
            <a:extLst>
              <a:ext uri="{FF2B5EF4-FFF2-40B4-BE49-F238E27FC236}">
                <a16:creationId xmlns:a16="http://schemas.microsoft.com/office/drawing/2014/main" id="{7568C95E-0B9F-4304-AE05-784FE5146A53}"/>
              </a:ext>
            </a:extLst>
          </p:cNvPr>
          <p:cNvSpPr txBox="1"/>
          <p:nvPr/>
        </p:nvSpPr>
        <p:spPr>
          <a:xfrm>
            <a:off x="6997122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l-NL" sz="1050" dirty="0"/>
              <a:t>© Bridge Office - Serie 4 - Les 5</a:t>
            </a:r>
          </a:p>
        </p:txBody>
      </p:sp>
      <p:sp>
        <p:nvSpPr>
          <p:cNvPr id="17" name="Tekstvak 16">
            <a:extLst>
              <a:ext uri="{FF2B5EF4-FFF2-40B4-BE49-F238E27FC236}">
                <a16:creationId xmlns:a16="http://schemas.microsoft.com/office/drawing/2014/main" id="{0D60C021-9D6E-4224-AEC9-60954E9BC764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- Serie 4 - Les 5</a:t>
            </a:r>
          </a:p>
        </p:txBody>
      </p:sp>
      <p:graphicFrame>
        <p:nvGraphicFramePr>
          <p:cNvPr id="2" name="Tabel 3">
            <a:extLst>
              <a:ext uri="{FF2B5EF4-FFF2-40B4-BE49-F238E27FC236}">
                <a16:creationId xmlns:a16="http://schemas.microsoft.com/office/drawing/2014/main" id="{6ED82F89-13F6-CD6F-CB85-3480AE0434B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65006239"/>
              </p:ext>
            </p:extLst>
          </p:nvPr>
        </p:nvGraphicFramePr>
        <p:xfrm>
          <a:off x="384744" y="3240000"/>
          <a:ext cx="3478512" cy="219964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869628">
                  <a:extLst>
                    <a:ext uri="{9D8B030D-6E8A-4147-A177-3AD203B41FA5}">
                      <a16:colId xmlns:a16="http://schemas.microsoft.com/office/drawing/2014/main" val="970710330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3294083668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877207033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356601481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Noord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Oost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Zuid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West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51630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chemeClr val="bg1"/>
                          </a:solidFill>
                        </a:rPr>
                        <a:t>1SA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pas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chemeClr val="bg1"/>
                          </a:solidFill>
                        </a:rPr>
                        <a:t>2♣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pas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278205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920437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57611722"/>
                  </a:ext>
                </a:extLst>
              </a:tr>
              <a:tr h="363855"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19648299"/>
                  </a:ext>
                </a:extLst>
              </a:tr>
            </a:tbl>
          </a:graphicData>
        </a:graphic>
      </p:graphicFrame>
      <p:graphicFrame>
        <p:nvGraphicFramePr>
          <p:cNvPr id="3" name="Tabel 2">
            <a:extLst>
              <a:ext uri="{FF2B5EF4-FFF2-40B4-BE49-F238E27FC236}">
                <a16:creationId xmlns:a16="http://schemas.microsoft.com/office/drawing/2014/main" id="{547543DE-DEE4-2EB4-09CF-949AB65CE06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80435461"/>
              </p:ext>
            </p:extLst>
          </p:nvPr>
        </p:nvGraphicFramePr>
        <p:xfrm>
          <a:off x="4031020" y="3240000"/>
          <a:ext cx="2499451" cy="1828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57065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42386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♠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A1096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♥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103</a:t>
                      </a:r>
                      <a:endParaRPr lang="nl-NL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♦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AV4</a:t>
                      </a:r>
                      <a:endParaRPr lang="nl-NL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♣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HV85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4" name="Rond diagonale hoek rechthoek 18">
            <a:hlinkClick r:id="rId4" action="ppaction://hlinksldjump"/>
            <a:extLst>
              <a:ext uri="{FF2B5EF4-FFF2-40B4-BE49-F238E27FC236}">
                <a16:creationId xmlns:a16="http://schemas.microsoft.com/office/drawing/2014/main" id="{35DA8029-42B3-60FD-A269-E02AECF40298}"/>
              </a:ext>
            </a:extLst>
          </p:cNvPr>
          <p:cNvSpPr/>
          <p:nvPr/>
        </p:nvSpPr>
        <p:spPr>
          <a:xfrm>
            <a:off x="6735600" y="3762001"/>
            <a:ext cx="1947351" cy="432000"/>
          </a:xfrm>
          <a:prstGeom prst="round2Diag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2♠</a:t>
            </a:r>
            <a:endParaRPr lang="nl-NL" sz="2400" dirty="0">
              <a:solidFill>
                <a:srgbClr val="FF0000"/>
              </a:solidFill>
            </a:endParaRPr>
          </a:p>
        </p:txBody>
      </p:sp>
      <p:sp>
        <p:nvSpPr>
          <p:cNvPr id="5" name="Rond diagonale hoek rechthoek 19">
            <a:hlinkClick r:id="rId8" action="ppaction://hlinksldjump"/>
            <a:extLst>
              <a:ext uri="{FF2B5EF4-FFF2-40B4-BE49-F238E27FC236}">
                <a16:creationId xmlns:a16="http://schemas.microsoft.com/office/drawing/2014/main" id="{D70ADB6B-BE1B-172B-9E3D-0A8D41FBCAC9}"/>
              </a:ext>
            </a:extLst>
          </p:cNvPr>
          <p:cNvSpPr/>
          <p:nvPr/>
        </p:nvSpPr>
        <p:spPr>
          <a:xfrm>
            <a:off x="6732000" y="3239631"/>
            <a:ext cx="1947351" cy="432000"/>
          </a:xfrm>
          <a:prstGeom prst="round2Diag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3♣</a:t>
            </a:r>
            <a:endParaRPr lang="nl-NL" sz="2400" dirty="0">
              <a:solidFill>
                <a:srgbClr val="FF0000"/>
              </a:solidFill>
            </a:endParaRPr>
          </a:p>
        </p:txBody>
      </p:sp>
      <p:sp>
        <p:nvSpPr>
          <p:cNvPr id="6" name="Rond diagonale hoek rechthoek 20">
            <a:hlinkClick r:id="rId8" action="ppaction://hlinksldjump"/>
            <a:extLst>
              <a:ext uri="{FF2B5EF4-FFF2-40B4-BE49-F238E27FC236}">
                <a16:creationId xmlns:a16="http://schemas.microsoft.com/office/drawing/2014/main" id="{CBBD4DED-D7D9-719C-EB10-7B207AE070B5}"/>
              </a:ext>
            </a:extLst>
          </p:cNvPr>
          <p:cNvSpPr/>
          <p:nvPr/>
        </p:nvSpPr>
        <p:spPr>
          <a:xfrm>
            <a:off x="6732000" y="4288667"/>
            <a:ext cx="1947351" cy="432000"/>
          </a:xfrm>
          <a:prstGeom prst="round2DiagRect">
            <a:avLst>
              <a:gd name="adj1" fmla="val 16667"/>
              <a:gd name="adj2" fmla="val 0"/>
            </a:avLst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2SA</a:t>
            </a:r>
            <a:endParaRPr lang="nl-NL" sz="2400" dirty="0">
              <a:solidFill>
                <a:srgbClr val="FF0000"/>
              </a:solidFill>
            </a:endParaRPr>
          </a:p>
        </p:txBody>
      </p:sp>
      <p:sp>
        <p:nvSpPr>
          <p:cNvPr id="7" name="Rechthoek 6">
            <a:extLst>
              <a:ext uri="{FF2B5EF4-FFF2-40B4-BE49-F238E27FC236}">
                <a16:creationId xmlns:a16="http://schemas.microsoft.com/office/drawing/2014/main" id="{D67ED57F-8DB1-89B9-8F0A-ECF963CF18A1}"/>
              </a:ext>
            </a:extLst>
          </p:cNvPr>
          <p:cNvSpPr/>
          <p:nvPr/>
        </p:nvSpPr>
        <p:spPr>
          <a:xfrm>
            <a:off x="4031020" y="5081422"/>
            <a:ext cx="2499451" cy="36562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tx1"/>
                </a:solidFill>
              </a:rPr>
              <a:t>15 punten</a:t>
            </a:r>
          </a:p>
        </p:txBody>
      </p:sp>
    </p:spTree>
  </p:cSld>
  <p:clrMapOvr>
    <a:masterClrMapping/>
  </p:clrMapOvr>
  <p:transition advClick="0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ond diagonale hoek rechthoek 9">
            <a:hlinkClick r:id="rId3" action="ppaction://hlinksldjump"/>
          </p:cNvPr>
          <p:cNvSpPr/>
          <p:nvPr/>
        </p:nvSpPr>
        <p:spPr>
          <a:xfrm>
            <a:off x="3084364" y="2260104"/>
            <a:ext cx="792088" cy="432048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2</a:t>
            </a:r>
          </a:p>
        </p:txBody>
      </p:sp>
      <p:sp>
        <p:nvSpPr>
          <p:cNvPr id="11" name="Rond diagonale hoek rechthoek 10">
            <a:hlinkClick r:id="rId4" action="ppaction://hlinksldjump"/>
          </p:cNvPr>
          <p:cNvSpPr/>
          <p:nvPr/>
        </p:nvSpPr>
        <p:spPr>
          <a:xfrm>
            <a:off x="4308500" y="2260104"/>
            <a:ext cx="792088" cy="432048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3</a:t>
            </a:r>
          </a:p>
        </p:txBody>
      </p:sp>
      <p:sp>
        <p:nvSpPr>
          <p:cNvPr id="12" name="Rond diagonale hoek rechthoek 11">
            <a:hlinkClick r:id="rId5" action="ppaction://hlinksldjump"/>
          </p:cNvPr>
          <p:cNvSpPr/>
          <p:nvPr/>
        </p:nvSpPr>
        <p:spPr>
          <a:xfrm>
            <a:off x="5532636" y="2260104"/>
            <a:ext cx="792088" cy="432048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4</a:t>
            </a:r>
          </a:p>
        </p:txBody>
      </p:sp>
      <p:sp>
        <p:nvSpPr>
          <p:cNvPr id="13" name="Rond diagonale hoek rechthoek 12">
            <a:hlinkClick r:id="rId6" action="ppaction://hlinksldjump"/>
          </p:cNvPr>
          <p:cNvSpPr/>
          <p:nvPr/>
        </p:nvSpPr>
        <p:spPr>
          <a:xfrm>
            <a:off x="6612756" y="2260104"/>
            <a:ext cx="792088" cy="432048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5</a:t>
            </a:r>
          </a:p>
        </p:txBody>
      </p:sp>
      <p:sp>
        <p:nvSpPr>
          <p:cNvPr id="14" name="Rond diagonale hoek rechthoek 13">
            <a:hlinkClick r:id="rId7" action="ppaction://hlinksldjump"/>
          </p:cNvPr>
          <p:cNvSpPr/>
          <p:nvPr/>
        </p:nvSpPr>
        <p:spPr>
          <a:xfrm>
            <a:off x="1932236" y="2980184"/>
            <a:ext cx="792088" cy="432048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6</a:t>
            </a:r>
          </a:p>
        </p:txBody>
      </p:sp>
      <p:sp>
        <p:nvSpPr>
          <p:cNvPr id="15" name="Rond diagonale hoek rechthoek 14">
            <a:hlinkClick r:id="rId8" action="ppaction://hlinksldjump"/>
          </p:cNvPr>
          <p:cNvSpPr/>
          <p:nvPr/>
        </p:nvSpPr>
        <p:spPr>
          <a:xfrm>
            <a:off x="3084364" y="2980184"/>
            <a:ext cx="792088" cy="432048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7</a:t>
            </a:r>
          </a:p>
        </p:txBody>
      </p:sp>
      <p:sp>
        <p:nvSpPr>
          <p:cNvPr id="16" name="Rond diagonale hoek rechthoek 15">
            <a:hlinkClick r:id="rId9" action="ppaction://hlinksldjump"/>
          </p:cNvPr>
          <p:cNvSpPr/>
          <p:nvPr/>
        </p:nvSpPr>
        <p:spPr>
          <a:xfrm>
            <a:off x="4308500" y="2980184"/>
            <a:ext cx="792088" cy="432048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8</a:t>
            </a:r>
          </a:p>
        </p:txBody>
      </p:sp>
      <p:sp>
        <p:nvSpPr>
          <p:cNvPr id="17" name="Rond diagonale hoek rechthoek 16">
            <a:hlinkClick r:id="rId10" action="ppaction://hlinksldjump"/>
          </p:cNvPr>
          <p:cNvSpPr/>
          <p:nvPr/>
        </p:nvSpPr>
        <p:spPr>
          <a:xfrm>
            <a:off x="5532636" y="2980184"/>
            <a:ext cx="792088" cy="432048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9</a:t>
            </a:r>
          </a:p>
        </p:txBody>
      </p:sp>
      <p:sp>
        <p:nvSpPr>
          <p:cNvPr id="18" name="Rond diagonale hoek rechthoek 17">
            <a:hlinkClick r:id="rId11" action="ppaction://hlinksldjump"/>
          </p:cNvPr>
          <p:cNvSpPr/>
          <p:nvPr/>
        </p:nvSpPr>
        <p:spPr>
          <a:xfrm>
            <a:off x="6612756" y="2980184"/>
            <a:ext cx="792088" cy="432048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10</a:t>
            </a:r>
          </a:p>
        </p:txBody>
      </p:sp>
      <p:sp>
        <p:nvSpPr>
          <p:cNvPr id="19" name="Rond diagonale hoek rechthoek 18">
            <a:hlinkClick r:id="rId12" action="ppaction://hlinksldjump"/>
          </p:cNvPr>
          <p:cNvSpPr/>
          <p:nvPr/>
        </p:nvSpPr>
        <p:spPr>
          <a:xfrm>
            <a:off x="1932236" y="3700264"/>
            <a:ext cx="792088" cy="432048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11</a:t>
            </a:r>
          </a:p>
        </p:txBody>
      </p:sp>
      <p:sp>
        <p:nvSpPr>
          <p:cNvPr id="20" name="Rond diagonale hoek rechthoek 19">
            <a:hlinkClick r:id="rId13" action="ppaction://hlinksldjump"/>
          </p:cNvPr>
          <p:cNvSpPr/>
          <p:nvPr/>
        </p:nvSpPr>
        <p:spPr>
          <a:xfrm>
            <a:off x="3084364" y="3700264"/>
            <a:ext cx="792088" cy="432048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12</a:t>
            </a:r>
          </a:p>
        </p:txBody>
      </p:sp>
      <p:sp>
        <p:nvSpPr>
          <p:cNvPr id="21" name="Rond diagonale hoek rechthoek 20">
            <a:hlinkClick r:id="rId14" action="ppaction://hlinksldjump"/>
          </p:cNvPr>
          <p:cNvSpPr/>
          <p:nvPr/>
        </p:nvSpPr>
        <p:spPr>
          <a:xfrm>
            <a:off x="4308500" y="3700264"/>
            <a:ext cx="792088" cy="432048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13</a:t>
            </a:r>
          </a:p>
        </p:txBody>
      </p:sp>
      <p:sp>
        <p:nvSpPr>
          <p:cNvPr id="22" name="Rond diagonale hoek rechthoek 21">
            <a:hlinkClick r:id="rId15" action="ppaction://hlinksldjump"/>
          </p:cNvPr>
          <p:cNvSpPr/>
          <p:nvPr/>
        </p:nvSpPr>
        <p:spPr>
          <a:xfrm>
            <a:off x="5532636" y="3700264"/>
            <a:ext cx="792088" cy="432048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14</a:t>
            </a:r>
          </a:p>
        </p:txBody>
      </p:sp>
      <p:sp>
        <p:nvSpPr>
          <p:cNvPr id="23" name="Rond diagonale hoek rechthoek 22">
            <a:hlinkClick r:id="rId16" action="ppaction://hlinksldjump"/>
          </p:cNvPr>
          <p:cNvSpPr/>
          <p:nvPr/>
        </p:nvSpPr>
        <p:spPr>
          <a:xfrm>
            <a:off x="6612756" y="3700264"/>
            <a:ext cx="792088" cy="432048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15</a:t>
            </a:r>
          </a:p>
        </p:txBody>
      </p:sp>
      <p:sp>
        <p:nvSpPr>
          <p:cNvPr id="24" name="Rond diagonale hoek rechthoek 23">
            <a:hlinkClick r:id="rId17" action="ppaction://hlinksldjump"/>
          </p:cNvPr>
          <p:cNvSpPr/>
          <p:nvPr/>
        </p:nvSpPr>
        <p:spPr>
          <a:xfrm>
            <a:off x="1932236" y="4420344"/>
            <a:ext cx="792088" cy="432048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16</a:t>
            </a:r>
          </a:p>
        </p:txBody>
      </p:sp>
      <p:sp>
        <p:nvSpPr>
          <p:cNvPr id="25" name="Rond diagonale hoek rechthoek 24">
            <a:hlinkClick r:id="rId18" action="ppaction://hlinksldjump"/>
          </p:cNvPr>
          <p:cNvSpPr/>
          <p:nvPr/>
        </p:nvSpPr>
        <p:spPr>
          <a:xfrm>
            <a:off x="3084364" y="4420344"/>
            <a:ext cx="792088" cy="432048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17</a:t>
            </a:r>
          </a:p>
        </p:txBody>
      </p:sp>
      <p:sp>
        <p:nvSpPr>
          <p:cNvPr id="26" name="Rond diagonale hoek rechthoek 25">
            <a:hlinkClick r:id="rId19" action="ppaction://hlinksldjump"/>
          </p:cNvPr>
          <p:cNvSpPr/>
          <p:nvPr/>
        </p:nvSpPr>
        <p:spPr>
          <a:xfrm>
            <a:off x="4308500" y="4420344"/>
            <a:ext cx="792088" cy="432048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18</a:t>
            </a:r>
          </a:p>
        </p:txBody>
      </p:sp>
      <p:sp>
        <p:nvSpPr>
          <p:cNvPr id="27" name="Rond diagonale hoek rechthoek 26">
            <a:hlinkClick r:id="rId20" action="ppaction://hlinksldjump"/>
          </p:cNvPr>
          <p:cNvSpPr/>
          <p:nvPr/>
        </p:nvSpPr>
        <p:spPr>
          <a:xfrm>
            <a:off x="5532636" y="4420344"/>
            <a:ext cx="792088" cy="432048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19</a:t>
            </a:r>
          </a:p>
        </p:txBody>
      </p:sp>
      <p:sp>
        <p:nvSpPr>
          <p:cNvPr id="28" name="Rond diagonale hoek rechthoek 27">
            <a:hlinkClick r:id="rId21" action="ppaction://hlinksldjump"/>
          </p:cNvPr>
          <p:cNvSpPr/>
          <p:nvPr/>
        </p:nvSpPr>
        <p:spPr>
          <a:xfrm>
            <a:off x="6612756" y="4420344"/>
            <a:ext cx="792088" cy="432048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20</a:t>
            </a:r>
          </a:p>
        </p:txBody>
      </p:sp>
      <p:sp>
        <p:nvSpPr>
          <p:cNvPr id="29" name="Rond diagonale hoek rechthoek 28">
            <a:hlinkClick r:id="rId22" action="ppaction://hlinksldjump"/>
          </p:cNvPr>
          <p:cNvSpPr/>
          <p:nvPr/>
        </p:nvSpPr>
        <p:spPr>
          <a:xfrm>
            <a:off x="1932236" y="5173795"/>
            <a:ext cx="792088" cy="432048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21</a:t>
            </a:r>
          </a:p>
        </p:txBody>
      </p:sp>
      <p:sp>
        <p:nvSpPr>
          <p:cNvPr id="30" name="Rond diagonale hoek rechthoek 29">
            <a:hlinkClick r:id="rId23" action="ppaction://hlinksldjump"/>
          </p:cNvPr>
          <p:cNvSpPr/>
          <p:nvPr/>
        </p:nvSpPr>
        <p:spPr>
          <a:xfrm>
            <a:off x="3084364" y="5173795"/>
            <a:ext cx="792088" cy="432048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22</a:t>
            </a:r>
          </a:p>
        </p:txBody>
      </p:sp>
      <p:sp>
        <p:nvSpPr>
          <p:cNvPr id="31" name="Rond diagonale hoek rechthoek 30">
            <a:hlinkClick r:id="rId24" action="ppaction://hlinksldjump"/>
          </p:cNvPr>
          <p:cNvSpPr/>
          <p:nvPr/>
        </p:nvSpPr>
        <p:spPr>
          <a:xfrm>
            <a:off x="4308500" y="5173795"/>
            <a:ext cx="792088" cy="432048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23</a:t>
            </a:r>
          </a:p>
        </p:txBody>
      </p:sp>
      <p:sp>
        <p:nvSpPr>
          <p:cNvPr id="32" name="Rond diagonale hoek rechthoek 31">
            <a:hlinkClick r:id="rId25" action="ppaction://hlinksldjump"/>
          </p:cNvPr>
          <p:cNvSpPr/>
          <p:nvPr/>
        </p:nvSpPr>
        <p:spPr>
          <a:xfrm>
            <a:off x="5532636" y="5173795"/>
            <a:ext cx="792088" cy="432048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24</a:t>
            </a:r>
          </a:p>
        </p:txBody>
      </p:sp>
      <p:sp>
        <p:nvSpPr>
          <p:cNvPr id="33" name="Rond diagonale hoek rechthoek 32">
            <a:hlinkClick r:id="rId26" action="ppaction://hlinksldjump"/>
          </p:cNvPr>
          <p:cNvSpPr/>
          <p:nvPr/>
        </p:nvSpPr>
        <p:spPr>
          <a:xfrm>
            <a:off x="6612756" y="5173795"/>
            <a:ext cx="792088" cy="432048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25</a:t>
            </a:r>
          </a:p>
        </p:txBody>
      </p:sp>
      <p:sp>
        <p:nvSpPr>
          <p:cNvPr id="9" name="Rond diagonale hoek rechthoek 8">
            <a:hlinkClick r:id="rId27" action="ppaction://hlinksldjump"/>
          </p:cNvPr>
          <p:cNvSpPr/>
          <p:nvPr/>
        </p:nvSpPr>
        <p:spPr>
          <a:xfrm>
            <a:off x="1932236" y="2260104"/>
            <a:ext cx="792088" cy="432048"/>
          </a:xfrm>
          <a:prstGeom prst="round2DiagRect">
            <a:avLst>
              <a:gd name="adj1" fmla="val 16667"/>
              <a:gd name="adj2" fmla="val 0"/>
            </a:avLst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1</a:t>
            </a:r>
          </a:p>
        </p:txBody>
      </p:sp>
      <p:sp>
        <p:nvSpPr>
          <p:cNvPr id="35" name="Rond diagonale hoek rechthoek 34">
            <a:hlinkClick r:id="rId28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37" name="Rond diagonale hoek rechthoek 36">
            <a:hlinkClick r:id="rId27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Start</a:t>
            </a:r>
          </a:p>
        </p:txBody>
      </p:sp>
      <p:pic>
        <p:nvPicPr>
          <p:cNvPr id="39" name="Afbeelding 38" descr="mainheader.jpg">
            <a:hlinkClick r:id="rId29" tooltip="Klik hier om de website van Bridge Office te bezoeken!"/>
          </p:cNvPr>
          <p:cNvPicPr>
            <a:picLocks noChangeAspect="1"/>
          </p:cNvPicPr>
          <p:nvPr/>
        </p:nvPicPr>
        <p:blipFill>
          <a:blip r:embed="rId30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40" name="Tekstvak 39">
            <a:extLst>
              <a:ext uri="{FF2B5EF4-FFF2-40B4-BE49-F238E27FC236}">
                <a16:creationId xmlns:a16="http://schemas.microsoft.com/office/drawing/2014/main" id="{1AEBEB07-0D67-41F2-9D90-DEA0E5976837}"/>
              </a:ext>
            </a:extLst>
          </p:cNvPr>
          <p:cNvSpPr txBox="1"/>
          <p:nvPr/>
        </p:nvSpPr>
        <p:spPr>
          <a:xfrm>
            <a:off x="6997122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l-NL" sz="1050" dirty="0"/>
              <a:t>© Bridge Office - Serie 4 - Les 5</a:t>
            </a:r>
          </a:p>
        </p:txBody>
      </p:sp>
      <p:sp>
        <p:nvSpPr>
          <p:cNvPr id="41" name="Tekstvak 40">
            <a:extLst>
              <a:ext uri="{FF2B5EF4-FFF2-40B4-BE49-F238E27FC236}">
                <a16:creationId xmlns:a16="http://schemas.microsoft.com/office/drawing/2014/main" id="{C34D1C93-2990-455C-A021-7A9A720FE8E7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- Serie 4 - Les 5</a:t>
            </a:r>
          </a:p>
        </p:txBody>
      </p:sp>
      <p:sp>
        <p:nvSpPr>
          <p:cNvPr id="42" name="Tekstvak 41">
            <a:extLst>
              <a:ext uri="{FF2B5EF4-FFF2-40B4-BE49-F238E27FC236}">
                <a16:creationId xmlns:a16="http://schemas.microsoft.com/office/drawing/2014/main" id="{4DDF44F6-8345-4823-A1F6-85CF5046C9C8}"/>
              </a:ext>
            </a:extLst>
          </p:cNvPr>
          <p:cNvSpPr txBox="1"/>
          <p:nvPr/>
        </p:nvSpPr>
        <p:spPr>
          <a:xfrm>
            <a:off x="396000" y="1120089"/>
            <a:ext cx="856421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60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244D10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Copperplate Gothic Bold" panose="020E0705020206020404" pitchFamily="34" charset="0"/>
              </a:rPr>
              <a:t>Serie 4 - Les 5</a:t>
            </a:r>
            <a:endParaRPr lang="nl-NL" sz="6000" dirty="0">
              <a:solidFill>
                <a:srgbClr val="244D1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Copperplate Gothic Bold" panose="020E0705020206020404" pitchFamily="34" charset="0"/>
            </a:endParaRPr>
          </a:p>
        </p:txBody>
      </p:sp>
    </p:spTree>
  </p:cSld>
  <p:clrMapOvr>
    <a:masterClrMapping/>
  </p:clrMapOvr>
  <p:transition advClick="0"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/>
          <p:cNvSpPr/>
          <p:nvPr/>
        </p:nvSpPr>
        <p:spPr>
          <a:xfrm>
            <a:off x="2186700" y="1465495"/>
            <a:ext cx="6552000" cy="576000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Jammer! Dat is niet het goede antwoord.</a:t>
            </a:r>
          </a:p>
        </p:txBody>
      </p:sp>
      <p:sp>
        <p:nvSpPr>
          <p:cNvPr id="10" name="Rond diagonale hoek rechthoek 9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1" name="Rond diagonale hoek rechthoek 10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2" name="Rond diagonale hoek rechthoek 11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sp>
        <p:nvSpPr>
          <p:cNvPr id="13" name="Rond diagonale hoek rechthoek 12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9</a:t>
            </a:r>
          </a:p>
        </p:txBody>
      </p:sp>
      <p:pic>
        <p:nvPicPr>
          <p:cNvPr id="14" name="Afbeelding 13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8" name="Tekstvak 17">
            <a:extLst>
              <a:ext uri="{FF2B5EF4-FFF2-40B4-BE49-F238E27FC236}">
                <a16:creationId xmlns:a16="http://schemas.microsoft.com/office/drawing/2014/main" id="{BBB4D465-4847-4BDA-A4DA-6DF81033D292}"/>
              </a:ext>
            </a:extLst>
          </p:cNvPr>
          <p:cNvSpPr txBox="1"/>
          <p:nvPr/>
        </p:nvSpPr>
        <p:spPr>
          <a:xfrm>
            <a:off x="6997122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l-NL" sz="1050" dirty="0"/>
              <a:t>© Bridge Office - Serie 4 - Les 5</a:t>
            </a:r>
          </a:p>
        </p:txBody>
      </p:sp>
      <p:sp>
        <p:nvSpPr>
          <p:cNvPr id="19" name="Tekstvak 18">
            <a:extLst>
              <a:ext uri="{FF2B5EF4-FFF2-40B4-BE49-F238E27FC236}">
                <a16:creationId xmlns:a16="http://schemas.microsoft.com/office/drawing/2014/main" id="{AE7B6051-A924-42E6-8666-8D62B7943F52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- Serie 4 - Les 5</a:t>
            </a:r>
          </a:p>
        </p:txBody>
      </p:sp>
      <p:sp>
        <p:nvSpPr>
          <p:cNvPr id="2" name="Tekstvak 1">
            <a:extLst>
              <a:ext uri="{FF2B5EF4-FFF2-40B4-BE49-F238E27FC236}">
                <a16:creationId xmlns:a16="http://schemas.microsoft.com/office/drawing/2014/main" id="{BCCB05DC-0D0E-EF57-00D2-756FCC2F47B4}"/>
              </a:ext>
            </a:extLst>
          </p:cNvPr>
          <p:cNvSpPr txBox="1"/>
          <p:nvPr/>
        </p:nvSpPr>
        <p:spPr>
          <a:xfrm>
            <a:off x="3076193" y="3227523"/>
            <a:ext cx="5671807" cy="156966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sz="2400" dirty="0">
                <a:solidFill>
                  <a:schemeClr val="bg1"/>
                </a:solidFill>
              </a:rPr>
              <a:t>Wanneer ik een 4-kaart hoog heb, dan vind ik het prettig, wanneer mijn partner Stayman biedt. Kan ik mijn 4-kaart hoog bieden. 2♠ dus.</a:t>
            </a:r>
          </a:p>
        </p:txBody>
      </p:sp>
      <p:sp>
        <p:nvSpPr>
          <p:cNvPr id="4" name="Rond diagonale hoek rechthoek 23">
            <a:extLst>
              <a:ext uri="{FF2B5EF4-FFF2-40B4-BE49-F238E27FC236}">
                <a16:creationId xmlns:a16="http://schemas.microsoft.com/office/drawing/2014/main" id="{AFB96EBE-B8EA-2183-03B2-470CEB99FBDB}"/>
              </a:ext>
            </a:extLst>
          </p:cNvPr>
          <p:cNvSpPr/>
          <p:nvPr/>
        </p:nvSpPr>
        <p:spPr>
          <a:xfrm>
            <a:off x="396000" y="2304000"/>
            <a:ext cx="8352000" cy="792000"/>
          </a:xfrm>
          <a:prstGeom prst="round2DiagRect">
            <a:avLst/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nl-NL" sz="2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Ik open 1 SA. Partner 2</a:t>
            </a:r>
            <a:r>
              <a:rPr lang="nl-NL" sz="2400" dirty="0">
                <a:solidFill>
                  <a:schemeClr val="bg1"/>
                </a:solidFill>
                <a:effectLst/>
                <a:ea typeface="Calibri" panose="020F0502020204030204" pitchFamily="34" charset="0"/>
                <a:cs typeface="Segoe UI Symbol" panose="020B0502040204020203" pitchFamily="34" charset="0"/>
              </a:rPr>
              <a:t>♣</a:t>
            </a:r>
            <a:r>
              <a:rPr lang="nl-NL" sz="2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[Stayman]. Wat gaat u bieden?</a:t>
            </a:r>
            <a:endParaRPr lang="nl-NL" sz="2400" dirty="0"/>
          </a:p>
        </p:txBody>
      </p:sp>
      <p:graphicFrame>
        <p:nvGraphicFramePr>
          <p:cNvPr id="5" name="Tabel 4">
            <a:extLst>
              <a:ext uri="{FF2B5EF4-FFF2-40B4-BE49-F238E27FC236}">
                <a16:creationId xmlns:a16="http://schemas.microsoft.com/office/drawing/2014/main" id="{1640BC25-A418-7A27-07C5-CAE0EF366CB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54723807"/>
              </p:ext>
            </p:extLst>
          </p:nvPr>
        </p:nvGraphicFramePr>
        <p:xfrm>
          <a:off x="395536" y="3240000"/>
          <a:ext cx="2499451" cy="1828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57065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42386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♠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A1096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♥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103</a:t>
                      </a:r>
                      <a:endParaRPr lang="nl-NL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♦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AV4</a:t>
                      </a:r>
                      <a:endParaRPr lang="nl-NL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♣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HV85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</p:spTree>
  </p:cSld>
  <p:clrMapOvr>
    <a:masterClrMapping/>
  </p:clrMapOvr>
  <p:transition advClick="0"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ond diagonale hoek rechthoek 23"/>
          <p:cNvSpPr/>
          <p:nvPr/>
        </p:nvSpPr>
        <p:spPr>
          <a:xfrm>
            <a:off x="396000" y="2304000"/>
            <a:ext cx="8352000" cy="792000"/>
          </a:xfrm>
          <a:prstGeom prst="round2DiagRect">
            <a:avLst/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nl-NL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Ik open 1 SA. Partner 2 Sans Atout. U biedt met deze hand?</a:t>
            </a:r>
            <a:endParaRPr lang="nl-NL" sz="2400" dirty="0"/>
          </a:p>
        </p:txBody>
      </p:sp>
      <p:sp>
        <p:nvSpPr>
          <p:cNvPr id="29" name="Rond diagonale hoek rechthoek 28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10</a:t>
            </a:r>
          </a:p>
        </p:txBody>
      </p:sp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4" name="Afbeelding 13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5" name="Tekstvak 14">
            <a:extLst>
              <a:ext uri="{FF2B5EF4-FFF2-40B4-BE49-F238E27FC236}">
                <a16:creationId xmlns:a16="http://schemas.microsoft.com/office/drawing/2014/main" id="{8E7C574F-78AB-4BD9-B20C-4D39D65E7C0E}"/>
              </a:ext>
            </a:extLst>
          </p:cNvPr>
          <p:cNvSpPr txBox="1"/>
          <p:nvPr/>
        </p:nvSpPr>
        <p:spPr>
          <a:xfrm>
            <a:off x="6997122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l-NL" sz="1050" dirty="0"/>
              <a:t>© Bridge Office - Serie 4 - Les 5</a:t>
            </a:r>
          </a:p>
        </p:txBody>
      </p:sp>
      <p:sp>
        <p:nvSpPr>
          <p:cNvPr id="16" name="Tekstvak 15">
            <a:extLst>
              <a:ext uri="{FF2B5EF4-FFF2-40B4-BE49-F238E27FC236}">
                <a16:creationId xmlns:a16="http://schemas.microsoft.com/office/drawing/2014/main" id="{CFB3346A-D867-49FB-ABFF-2C70D726E6AD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- Serie 4 - Les 5</a:t>
            </a:r>
          </a:p>
        </p:txBody>
      </p:sp>
      <p:graphicFrame>
        <p:nvGraphicFramePr>
          <p:cNvPr id="2" name="Tabel 3">
            <a:extLst>
              <a:ext uri="{FF2B5EF4-FFF2-40B4-BE49-F238E27FC236}">
                <a16:creationId xmlns:a16="http://schemas.microsoft.com/office/drawing/2014/main" id="{FF067B84-198A-CD7F-CC75-83DD4861DFD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05891914"/>
              </p:ext>
            </p:extLst>
          </p:nvPr>
        </p:nvGraphicFramePr>
        <p:xfrm>
          <a:off x="384744" y="3240000"/>
          <a:ext cx="3478512" cy="219964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869628">
                  <a:extLst>
                    <a:ext uri="{9D8B030D-6E8A-4147-A177-3AD203B41FA5}">
                      <a16:colId xmlns:a16="http://schemas.microsoft.com/office/drawing/2014/main" val="970710330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3294083668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877207033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356601481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Noord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Oost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Zuid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West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51630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chemeClr val="bg1"/>
                          </a:solidFill>
                        </a:rPr>
                        <a:t>1SA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pas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chemeClr val="bg1"/>
                          </a:solidFill>
                        </a:rPr>
                        <a:t>2SA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pas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278205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920437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57611722"/>
                  </a:ext>
                </a:extLst>
              </a:tr>
              <a:tr h="363855"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19648299"/>
                  </a:ext>
                </a:extLst>
              </a:tr>
            </a:tbl>
          </a:graphicData>
        </a:graphic>
      </p:graphicFrame>
      <p:graphicFrame>
        <p:nvGraphicFramePr>
          <p:cNvPr id="3" name="Tabel 2">
            <a:extLst>
              <a:ext uri="{FF2B5EF4-FFF2-40B4-BE49-F238E27FC236}">
                <a16:creationId xmlns:a16="http://schemas.microsoft.com/office/drawing/2014/main" id="{643B1574-B0F9-B78F-71EB-67784B34D17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61510293"/>
              </p:ext>
            </p:extLst>
          </p:nvPr>
        </p:nvGraphicFramePr>
        <p:xfrm>
          <a:off x="4031020" y="3240000"/>
          <a:ext cx="2499451" cy="1828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57065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42386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♠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HB10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♥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H86</a:t>
                      </a:r>
                      <a:endParaRPr lang="nl-NL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♦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H974</a:t>
                      </a:r>
                      <a:endParaRPr lang="nl-NL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♣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AB4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4" name="Rond diagonale hoek rechthoek 18">
            <a:hlinkClick r:id="rId8" action="ppaction://hlinksldjump"/>
            <a:extLst>
              <a:ext uri="{FF2B5EF4-FFF2-40B4-BE49-F238E27FC236}">
                <a16:creationId xmlns:a16="http://schemas.microsoft.com/office/drawing/2014/main" id="{6E051A7B-C9F2-1B81-EB5E-49BA9A5BEE3B}"/>
              </a:ext>
            </a:extLst>
          </p:cNvPr>
          <p:cNvSpPr/>
          <p:nvPr/>
        </p:nvSpPr>
        <p:spPr>
          <a:xfrm>
            <a:off x="6735600" y="3762001"/>
            <a:ext cx="1947351" cy="432000"/>
          </a:xfrm>
          <a:prstGeom prst="round2Diag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3</a:t>
            </a:r>
            <a:r>
              <a:rPr lang="nl-NL" sz="2400" dirty="0">
                <a:solidFill>
                  <a:srgbClr val="FF0000"/>
                </a:solidFill>
              </a:rPr>
              <a:t>♦</a:t>
            </a:r>
          </a:p>
        </p:txBody>
      </p:sp>
      <p:sp>
        <p:nvSpPr>
          <p:cNvPr id="5" name="Rond diagonale hoek rechthoek 19">
            <a:hlinkClick r:id="rId4" action="ppaction://hlinksldjump"/>
            <a:extLst>
              <a:ext uri="{FF2B5EF4-FFF2-40B4-BE49-F238E27FC236}">
                <a16:creationId xmlns:a16="http://schemas.microsoft.com/office/drawing/2014/main" id="{C4C2BEA4-D21A-573C-E9B4-22052C7FF26B}"/>
              </a:ext>
            </a:extLst>
          </p:cNvPr>
          <p:cNvSpPr/>
          <p:nvPr/>
        </p:nvSpPr>
        <p:spPr>
          <a:xfrm>
            <a:off x="6732000" y="3240000"/>
            <a:ext cx="1947351" cy="432000"/>
          </a:xfrm>
          <a:prstGeom prst="round2Diag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PAS</a:t>
            </a:r>
          </a:p>
        </p:txBody>
      </p:sp>
      <p:sp>
        <p:nvSpPr>
          <p:cNvPr id="6" name="Rond diagonale hoek rechthoek 20">
            <a:hlinkClick r:id="rId8" action="ppaction://hlinksldjump"/>
            <a:extLst>
              <a:ext uri="{FF2B5EF4-FFF2-40B4-BE49-F238E27FC236}">
                <a16:creationId xmlns:a16="http://schemas.microsoft.com/office/drawing/2014/main" id="{45CE1F03-E464-6532-C05F-7322E59AD753}"/>
              </a:ext>
            </a:extLst>
          </p:cNvPr>
          <p:cNvSpPr/>
          <p:nvPr/>
        </p:nvSpPr>
        <p:spPr>
          <a:xfrm>
            <a:off x="6732000" y="4288667"/>
            <a:ext cx="1947351" cy="432000"/>
          </a:xfrm>
          <a:prstGeom prst="round2DiagRect">
            <a:avLst>
              <a:gd name="adj1" fmla="val 16667"/>
              <a:gd name="adj2" fmla="val 0"/>
            </a:avLst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3SA</a:t>
            </a:r>
            <a:endParaRPr lang="nl-NL" sz="2400" dirty="0">
              <a:solidFill>
                <a:srgbClr val="FF0000"/>
              </a:solidFill>
            </a:endParaRPr>
          </a:p>
        </p:txBody>
      </p:sp>
      <p:sp>
        <p:nvSpPr>
          <p:cNvPr id="7" name="Rechthoek 6">
            <a:extLst>
              <a:ext uri="{FF2B5EF4-FFF2-40B4-BE49-F238E27FC236}">
                <a16:creationId xmlns:a16="http://schemas.microsoft.com/office/drawing/2014/main" id="{C2E319BF-DF61-B93C-01DA-0FC708FDA03D}"/>
              </a:ext>
            </a:extLst>
          </p:cNvPr>
          <p:cNvSpPr/>
          <p:nvPr/>
        </p:nvSpPr>
        <p:spPr>
          <a:xfrm>
            <a:off x="4031020" y="5081422"/>
            <a:ext cx="2499451" cy="36562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tx1"/>
                </a:solidFill>
              </a:rPr>
              <a:t>15 punten</a:t>
            </a:r>
          </a:p>
        </p:txBody>
      </p:sp>
    </p:spTree>
  </p:cSld>
  <p:clrMapOvr>
    <a:masterClrMapping/>
  </p:clrMapOvr>
  <p:transition advClick="0"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/>
          <p:cNvSpPr/>
          <p:nvPr/>
        </p:nvSpPr>
        <p:spPr>
          <a:xfrm>
            <a:off x="2182584" y="1485635"/>
            <a:ext cx="6552000" cy="576000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Jammer! Dat is niet het goede antwoord.</a:t>
            </a:r>
          </a:p>
        </p:txBody>
      </p:sp>
      <p:sp>
        <p:nvSpPr>
          <p:cNvPr id="10" name="Rond diagonale hoek rechthoek 9">
            <a:hlinkClick r:id="rId3" action="ppaction://hlinksldjump"/>
          </p:cNvPr>
          <p:cNvSpPr/>
          <p:nvPr/>
        </p:nvSpPr>
        <p:spPr>
          <a:xfrm>
            <a:off x="391884" y="596942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1" name="Rond diagonale hoek rechthoek 10">
            <a:hlinkClick r:id="rId4" action="ppaction://hlinksldjump"/>
          </p:cNvPr>
          <p:cNvSpPr/>
          <p:nvPr/>
        </p:nvSpPr>
        <p:spPr>
          <a:xfrm>
            <a:off x="7232180" y="596942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2" name="Rond diagonale hoek rechthoek 11">
            <a:hlinkClick r:id="rId5" action="ppaction://hlinksldjump"/>
          </p:cNvPr>
          <p:cNvSpPr/>
          <p:nvPr/>
        </p:nvSpPr>
        <p:spPr>
          <a:xfrm>
            <a:off x="3775796" y="596942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sp>
        <p:nvSpPr>
          <p:cNvPr id="13" name="Rond diagonale hoek rechthoek 12"/>
          <p:cNvSpPr/>
          <p:nvPr/>
        </p:nvSpPr>
        <p:spPr>
          <a:xfrm>
            <a:off x="391884" y="148534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10</a:t>
            </a:r>
          </a:p>
        </p:txBody>
      </p:sp>
      <p:pic>
        <p:nvPicPr>
          <p:cNvPr id="14" name="Afbeelding 13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-4116" y="20140"/>
            <a:ext cx="9144000" cy="1006337"/>
          </a:xfrm>
          <a:prstGeom prst="rect">
            <a:avLst/>
          </a:prstGeom>
        </p:spPr>
      </p:pic>
      <p:sp>
        <p:nvSpPr>
          <p:cNvPr id="22" name="Tekstvak 21">
            <a:extLst>
              <a:ext uri="{FF2B5EF4-FFF2-40B4-BE49-F238E27FC236}">
                <a16:creationId xmlns:a16="http://schemas.microsoft.com/office/drawing/2014/main" id="{AB748035-7404-44BD-A4C6-FDE673A9E6F2}"/>
              </a:ext>
            </a:extLst>
          </p:cNvPr>
          <p:cNvSpPr txBox="1"/>
          <p:nvPr/>
        </p:nvSpPr>
        <p:spPr>
          <a:xfrm>
            <a:off x="6993006" y="660047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l-NL" sz="1050" dirty="0"/>
              <a:t>© Bridge Office - Serie 4 - Les 5</a:t>
            </a:r>
          </a:p>
        </p:txBody>
      </p:sp>
      <p:sp>
        <p:nvSpPr>
          <p:cNvPr id="23" name="Tekstvak 22">
            <a:extLst>
              <a:ext uri="{FF2B5EF4-FFF2-40B4-BE49-F238E27FC236}">
                <a16:creationId xmlns:a16="http://schemas.microsoft.com/office/drawing/2014/main" id="{C1F8BDB6-7C8E-4676-A7F5-C4A89A0BE1B3}"/>
              </a:ext>
            </a:extLst>
          </p:cNvPr>
          <p:cNvSpPr txBox="1"/>
          <p:nvPr/>
        </p:nvSpPr>
        <p:spPr>
          <a:xfrm>
            <a:off x="46684" y="660094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- Serie 4 - Les 5</a:t>
            </a:r>
          </a:p>
        </p:txBody>
      </p:sp>
      <p:sp>
        <p:nvSpPr>
          <p:cNvPr id="2" name="Tekstvak 1">
            <a:extLst>
              <a:ext uri="{FF2B5EF4-FFF2-40B4-BE49-F238E27FC236}">
                <a16:creationId xmlns:a16="http://schemas.microsoft.com/office/drawing/2014/main" id="{D4741C32-992E-C6B8-5201-7468E6BE0CDC}"/>
              </a:ext>
            </a:extLst>
          </p:cNvPr>
          <p:cNvSpPr txBox="1"/>
          <p:nvPr/>
        </p:nvSpPr>
        <p:spPr>
          <a:xfrm>
            <a:off x="3072077" y="3247663"/>
            <a:ext cx="5671807" cy="156966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sz="2400" dirty="0">
                <a:solidFill>
                  <a:srgbClr val="244D10"/>
                </a:solidFill>
              </a:rPr>
              <a:t>Tja. Het blijft altijd hopen dat er op de eerste plaats genoeg punten zijn.</a:t>
            </a:r>
            <a:br>
              <a:rPr lang="nl-NL" sz="2400" dirty="0">
                <a:solidFill>
                  <a:srgbClr val="244D10"/>
                </a:solidFill>
              </a:rPr>
            </a:br>
            <a:r>
              <a:rPr lang="nl-NL" sz="2400" dirty="0">
                <a:solidFill>
                  <a:srgbClr val="244D10"/>
                </a:solidFill>
              </a:rPr>
              <a:t>Dan vertelt het 2SA bod mij, geen 4-kaart in de hoge kleuren. Ik PAS.</a:t>
            </a:r>
          </a:p>
        </p:txBody>
      </p:sp>
      <p:sp>
        <p:nvSpPr>
          <p:cNvPr id="5" name="Rond diagonale hoek rechthoek 23">
            <a:extLst>
              <a:ext uri="{FF2B5EF4-FFF2-40B4-BE49-F238E27FC236}">
                <a16:creationId xmlns:a16="http://schemas.microsoft.com/office/drawing/2014/main" id="{7C77B068-1F1C-336B-9537-7ED2F02126DC}"/>
              </a:ext>
            </a:extLst>
          </p:cNvPr>
          <p:cNvSpPr/>
          <p:nvPr/>
        </p:nvSpPr>
        <p:spPr>
          <a:xfrm>
            <a:off x="396000" y="2304000"/>
            <a:ext cx="8352000" cy="792000"/>
          </a:xfrm>
          <a:prstGeom prst="round2DiagRect">
            <a:avLst/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nl-NL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Ik open 1 SA. Partner 2 Sans Atout. U biedt met deze hand?</a:t>
            </a:r>
            <a:endParaRPr lang="nl-NL" sz="2400" dirty="0"/>
          </a:p>
        </p:txBody>
      </p:sp>
      <p:graphicFrame>
        <p:nvGraphicFramePr>
          <p:cNvPr id="6" name="Tabel 5">
            <a:extLst>
              <a:ext uri="{FF2B5EF4-FFF2-40B4-BE49-F238E27FC236}">
                <a16:creationId xmlns:a16="http://schemas.microsoft.com/office/drawing/2014/main" id="{07BBDD71-027B-280D-5203-067B31629E6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95863575"/>
              </p:ext>
            </p:extLst>
          </p:nvPr>
        </p:nvGraphicFramePr>
        <p:xfrm>
          <a:off x="416365" y="3240000"/>
          <a:ext cx="2499451" cy="1828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57065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42386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♠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HB10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♥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H86</a:t>
                      </a:r>
                      <a:endParaRPr lang="nl-NL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♦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H974</a:t>
                      </a:r>
                      <a:endParaRPr lang="nl-NL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♣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AB4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</p:spTree>
  </p:cSld>
  <p:clrMapOvr>
    <a:masterClrMapping/>
  </p:clrMapOvr>
  <p:transition advClick="0"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ond diagonale hoek rechthoek 23"/>
          <p:cNvSpPr/>
          <p:nvPr/>
        </p:nvSpPr>
        <p:spPr>
          <a:xfrm>
            <a:off x="396000" y="2304000"/>
            <a:ext cx="8352000" cy="792000"/>
          </a:xfrm>
          <a:prstGeom prst="round2DiagRect">
            <a:avLst/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nl-NL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Ik open 1 SA. Partner 2 Sans Atout. U biedt met deze hand?</a:t>
            </a:r>
            <a:endParaRPr lang="nl-NL" sz="2400" dirty="0"/>
          </a:p>
        </p:txBody>
      </p:sp>
      <p:sp>
        <p:nvSpPr>
          <p:cNvPr id="29" name="Rond diagonale hoek rechthoek 28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11</a:t>
            </a:r>
          </a:p>
        </p:txBody>
      </p:sp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5" name="Afbeelding 14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Tekstvak 15">
            <a:extLst>
              <a:ext uri="{FF2B5EF4-FFF2-40B4-BE49-F238E27FC236}">
                <a16:creationId xmlns:a16="http://schemas.microsoft.com/office/drawing/2014/main" id="{97261458-B3D2-4819-96C1-4D4BE4DDB8CD}"/>
              </a:ext>
            </a:extLst>
          </p:cNvPr>
          <p:cNvSpPr txBox="1"/>
          <p:nvPr/>
        </p:nvSpPr>
        <p:spPr>
          <a:xfrm>
            <a:off x="6997122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l-NL" sz="1050" dirty="0"/>
              <a:t>© Bridge Office - Serie 4 - Les 5</a:t>
            </a:r>
          </a:p>
        </p:txBody>
      </p:sp>
      <p:sp>
        <p:nvSpPr>
          <p:cNvPr id="17" name="Tekstvak 16">
            <a:extLst>
              <a:ext uri="{FF2B5EF4-FFF2-40B4-BE49-F238E27FC236}">
                <a16:creationId xmlns:a16="http://schemas.microsoft.com/office/drawing/2014/main" id="{51FA31D6-2FF9-452E-988D-80A2652A3F70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- Serie 4 - Les 5</a:t>
            </a:r>
          </a:p>
        </p:txBody>
      </p:sp>
      <p:graphicFrame>
        <p:nvGraphicFramePr>
          <p:cNvPr id="2" name="Tabel 3">
            <a:extLst>
              <a:ext uri="{FF2B5EF4-FFF2-40B4-BE49-F238E27FC236}">
                <a16:creationId xmlns:a16="http://schemas.microsoft.com/office/drawing/2014/main" id="{DB01EB3C-C3DE-4FB7-074C-88C4E0C6768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1275106"/>
              </p:ext>
            </p:extLst>
          </p:nvPr>
        </p:nvGraphicFramePr>
        <p:xfrm>
          <a:off x="384744" y="3240000"/>
          <a:ext cx="3478512" cy="219964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869628">
                  <a:extLst>
                    <a:ext uri="{9D8B030D-6E8A-4147-A177-3AD203B41FA5}">
                      <a16:colId xmlns:a16="http://schemas.microsoft.com/office/drawing/2014/main" val="970710330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3294083668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877207033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356601481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Noord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Oost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Zuid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West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51630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chemeClr val="bg1"/>
                          </a:solidFill>
                        </a:rPr>
                        <a:t>1SA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pas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chemeClr val="bg1"/>
                          </a:solidFill>
                        </a:rPr>
                        <a:t>2SA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pas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278205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920437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57611722"/>
                  </a:ext>
                </a:extLst>
              </a:tr>
              <a:tr h="363855"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19648299"/>
                  </a:ext>
                </a:extLst>
              </a:tr>
            </a:tbl>
          </a:graphicData>
        </a:graphic>
      </p:graphicFrame>
      <p:graphicFrame>
        <p:nvGraphicFramePr>
          <p:cNvPr id="3" name="Tabel 2">
            <a:extLst>
              <a:ext uri="{FF2B5EF4-FFF2-40B4-BE49-F238E27FC236}">
                <a16:creationId xmlns:a16="http://schemas.microsoft.com/office/drawing/2014/main" id="{3FF72A95-61A0-2821-4EB9-86B61002EA0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50775500"/>
              </p:ext>
            </p:extLst>
          </p:nvPr>
        </p:nvGraphicFramePr>
        <p:xfrm>
          <a:off x="4031020" y="3240000"/>
          <a:ext cx="2499451" cy="1828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57065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42386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♠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AH5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♥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V32</a:t>
                      </a:r>
                      <a:endParaRPr lang="nl-NL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♦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V93</a:t>
                      </a:r>
                      <a:endParaRPr lang="nl-NL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♣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A874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4" name="Rond diagonale hoek rechthoek 18">
            <a:hlinkClick r:id="rId4" action="ppaction://hlinksldjump"/>
            <a:extLst>
              <a:ext uri="{FF2B5EF4-FFF2-40B4-BE49-F238E27FC236}">
                <a16:creationId xmlns:a16="http://schemas.microsoft.com/office/drawing/2014/main" id="{D7FA422F-7178-FD94-3489-6C1FF9A971C3}"/>
              </a:ext>
            </a:extLst>
          </p:cNvPr>
          <p:cNvSpPr/>
          <p:nvPr/>
        </p:nvSpPr>
        <p:spPr>
          <a:xfrm>
            <a:off x="6735600" y="3762001"/>
            <a:ext cx="1947351" cy="432000"/>
          </a:xfrm>
          <a:prstGeom prst="round2Diag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PAS</a:t>
            </a:r>
            <a:endParaRPr lang="nl-NL" sz="2400" dirty="0">
              <a:solidFill>
                <a:srgbClr val="FF0000"/>
              </a:solidFill>
            </a:endParaRPr>
          </a:p>
        </p:txBody>
      </p:sp>
      <p:sp>
        <p:nvSpPr>
          <p:cNvPr id="5" name="Rond diagonale hoek rechthoek 19">
            <a:hlinkClick r:id="rId8" action="ppaction://hlinksldjump"/>
            <a:extLst>
              <a:ext uri="{FF2B5EF4-FFF2-40B4-BE49-F238E27FC236}">
                <a16:creationId xmlns:a16="http://schemas.microsoft.com/office/drawing/2014/main" id="{E60E660B-0289-127F-1F84-D15A3BACDD9E}"/>
              </a:ext>
            </a:extLst>
          </p:cNvPr>
          <p:cNvSpPr/>
          <p:nvPr/>
        </p:nvSpPr>
        <p:spPr>
          <a:xfrm>
            <a:off x="6732000" y="3239631"/>
            <a:ext cx="1947351" cy="432000"/>
          </a:xfrm>
          <a:prstGeom prst="round2Diag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3SA</a:t>
            </a:r>
          </a:p>
        </p:txBody>
      </p:sp>
      <p:sp>
        <p:nvSpPr>
          <p:cNvPr id="6" name="Rond diagonale hoek rechthoek 20">
            <a:hlinkClick r:id="rId8" action="ppaction://hlinksldjump"/>
            <a:extLst>
              <a:ext uri="{FF2B5EF4-FFF2-40B4-BE49-F238E27FC236}">
                <a16:creationId xmlns:a16="http://schemas.microsoft.com/office/drawing/2014/main" id="{A32FB12C-5E61-6349-942E-4B098F82A400}"/>
              </a:ext>
            </a:extLst>
          </p:cNvPr>
          <p:cNvSpPr/>
          <p:nvPr/>
        </p:nvSpPr>
        <p:spPr>
          <a:xfrm>
            <a:off x="6732000" y="4288667"/>
            <a:ext cx="1947351" cy="432000"/>
          </a:xfrm>
          <a:prstGeom prst="round2DiagRect">
            <a:avLst>
              <a:gd name="adj1" fmla="val 16667"/>
              <a:gd name="adj2" fmla="val 0"/>
            </a:avLst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3♣</a:t>
            </a:r>
          </a:p>
        </p:txBody>
      </p:sp>
      <p:sp>
        <p:nvSpPr>
          <p:cNvPr id="7" name="Rechthoek 6">
            <a:extLst>
              <a:ext uri="{FF2B5EF4-FFF2-40B4-BE49-F238E27FC236}">
                <a16:creationId xmlns:a16="http://schemas.microsoft.com/office/drawing/2014/main" id="{2CABADFB-F5EF-BF9C-DE13-672657A427E9}"/>
              </a:ext>
            </a:extLst>
          </p:cNvPr>
          <p:cNvSpPr/>
          <p:nvPr/>
        </p:nvSpPr>
        <p:spPr>
          <a:xfrm>
            <a:off x="4031020" y="5081422"/>
            <a:ext cx="2499451" cy="36562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tx1"/>
                </a:solidFill>
              </a:rPr>
              <a:t>15 punten</a:t>
            </a:r>
          </a:p>
        </p:txBody>
      </p:sp>
    </p:spTree>
  </p:cSld>
  <p:clrMapOvr>
    <a:masterClrMapping/>
  </p:clrMapOvr>
  <p:transition advClick="0"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/>
          <p:cNvSpPr/>
          <p:nvPr/>
        </p:nvSpPr>
        <p:spPr>
          <a:xfrm>
            <a:off x="2186700" y="1465495"/>
            <a:ext cx="6552000" cy="576000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Jammer! Dat is niet het goede antwoord.</a:t>
            </a:r>
          </a:p>
        </p:txBody>
      </p:sp>
      <p:sp>
        <p:nvSpPr>
          <p:cNvPr id="10" name="Rond diagonale hoek rechthoek 9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1" name="Rond diagonale hoek rechthoek 10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2" name="Rond diagonale hoek rechthoek 11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sp>
        <p:nvSpPr>
          <p:cNvPr id="13" name="Rond diagonale hoek rechthoek 12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11</a:t>
            </a:r>
          </a:p>
        </p:txBody>
      </p:sp>
      <p:pic>
        <p:nvPicPr>
          <p:cNvPr id="14" name="Afbeelding 13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7" name="Tekstvak 16">
            <a:extLst>
              <a:ext uri="{FF2B5EF4-FFF2-40B4-BE49-F238E27FC236}">
                <a16:creationId xmlns:a16="http://schemas.microsoft.com/office/drawing/2014/main" id="{74B4F444-1034-47FE-87DE-D6ABC57ACCA6}"/>
              </a:ext>
            </a:extLst>
          </p:cNvPr>
          <p:cNvSpPr txBox="1"/>
          <p:nvPr/>
        </p:nvSpPr>
        <p:spPr>
          <a:xfrm>
            <a:off x="6997122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l-NL" sz="1050" dirty="0"/>
              <a:t>© Bridge Office - Serie 4 - Les 5</a:t>
            </a:r>
          </a:p>
        </p:txBody>
      </p:sp>
      <p:sp>
        <p:nvSpPr>
          <p:cNvPr id="19" name="Tekstvak 18">
            <a:extLst>
              <a:ext uri="{FF2B5EF4-FFF2-40B4-BE49-F238E27FC236}">
                <a16:creationId xmlns:a16="http://schemas.microsoft.com/office/drawing/2014/main" id="{3708B257-97DB-4477-A09B-F20FE6E1DC1B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- Serie 4 - Les 5</a:t>
            </a:r>
          </a:p>
        </p:txBody>
      </p:sp>
      <p:sp>
        <p:nvSpPr>
          <p:cNvPr id="2" name="Tekstvak 1">
            <a:extLst>
              <a:ext uri="{FF2B5EF4-FFF2-40B4-BE49-F238E27FC236}">
                <a16:creationId xmlns:a16="http://schemas.microsoft.com/office/drawing/2014/main" id="{DBBD6949-E1D2-5F41-CDC4-407BDE81A65B}"/>
              </a:ext>
            </a:extLst>
          </p:cNvPr>
          <p:cNvSpPr txBox="1"/>
          <p:nvPr/>
        </p:nvSpPr>
        <p:spPr>
          <a:xfrm>
            <a:off x="3076193" y="3227523"/>
            <a:ext cx="5671807" cy="1938992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sz="2400" dirty="0">
                <a:solidFill>
                  <a:srgbClr val="244D10"/>
                </a:solidFill>
              </a:rPr>
              <a:t>Ook hier hetzelfde. Bied ik 3SA, dan ga ik 1 down. Pas ik, dan maak 2SA+1.</a:t>
            </a:r>
            <a:br>
              <a:rPr lang="nl-NL" sz="2400" dirty="0">
                <a:solidFill>
                  <a:srgbClr val="244D10"/>
                </a:solidFill>
              </a:rPr>
            </a:br>
            <a:r>
              <a:rPr lang="nl-NL" sz="2400" dirty="0">
                <a:solidFill>
                  <a:srgbClr val="244D10"/>
                </a:solidFill>
              </a:rPr>
              <a:t>Toch moet ik mij goede realiseren, dat mijn partner ik samen, maar 23 punten kunne hebben. Daarom PAS ik.</a:t>
            </a:r>
          </a:p>
        </p:txBody>
      </p:sp>
      <p:sp>
        <p:nvSpPr>
          <p:cNvPr id="4" name="Rond diagonale hoek rechthoek 23">
            <a:extLst>
              <a:ext uri="{FF2B5EF4-FFF2-40B4-BE49-F238E27FC236}">
                <a16:creationId xmlns:a16="http://schemas.microsoft.com/office/drawing/2014/main" id="{A3D59B94-C33E-4748-EE6D-C49DDAB223AE}"/>
              </a:ext>
            </a:extLst>
          </p:cNvPr>
          <p:cNvSpPr/>
          <p:nvPr/>
        </p:nvSpPr>
        <p:spPr>
          <a:xfrm>
            <a:off x="396000" y="2304000"/>
            <a:ext cx="8352000" cy="792000"/>
          </a:xfrm>
          <a:prstGeom prst="round2DiagRect">
            <a:avLst/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nl-NL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Ik open 1 SA. Partner 2 Sans Atout. U biedt met deze hand?</a:t>
            </a:r>
            <a:endParaRPr lang="nl-NL" sz="2400" dirty="0"/>
          </a:p>
        </p:txBody>
      </p:sp>
      <p:graphicFrame>
        <p:nvGraphicFramePr>
          <p:cNvPr id="5" name="Tabel 4">
            <a:extLst>
              <a:ext uri="{FF2B5EF4-FFF2-40B4-BE49-F238E27FC236}">
                <a16:creationId xmlns:a16="http://schemas.microsoft.com/office/drawing/2014/main" id="{8CC4705B-D215-D36D-BE3B-F44CF492A63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36686287"/>
              </p:ext>
            </p:extLst>
          </p:nvPr>
        </p:nvGraphicFramePr>
        <p:xfrm>
          <a:off x="395536" y="3240000"/>
          <a:ext cx="2499451" cy="1828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57065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42386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♠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AH5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♥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V32</a:t>
                      </a:r>
                      <a:endParaRPr lang="nl-NL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♦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V93</a:t>
                      </a:r>
                      <a:endParaRPr lang="nl-NL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♣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A874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</p:spTree>
  </p:cSld>
  <p:clrMapOvr>
    <a:masterClrMapping/>
  </p:clrMapOvr>
  <p:transition advClick="0"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ond diagonale hoek rechthoek 23"/>
          <p:cNvSpPr/>
          <p:nvPr/>
        </p:nvSpPr>
        <p:spPr>
          <a:xfrm>
            <a:off x="395536" y="2304000"/>
            <a:ext cx="8352000" cy="792000"/>
          </a:xfrm>
          <a:prstGeom prst="round2DiagRect">
            <a:avLst/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nl-NL" sz="2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Ik open 1 SA. Partner 2</a:t>
            </a:r>
            <a:r>
              <a:rPr lang="nl-NL" sz="2400" dirty="0">
                <a:solidFill>
                  <a:srgbClr val="FF0000"/>
                </a:solidFill>
                <a:effectLst/>
                <a:ea typeface="Calibri" panose="020F0502020204030204" pitchFamily="34" charset="0"/>
                <a:cs typeface="Segoe UI Symbol" panose="020B0502040204020203" pitchFamily="34" charset="0"/>
              </a:rPr>
              <a:t>♥</a:t>
            </a:r>
            <a:r>
              <a:rPr lang="nl-NL" sz="2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[Jacoby]. U biedt?</a:t>
            </a:r>
            <a:endParaRPr lang="nl-NL" sz="2400" dirty="0"/>
          </a:p>
        </p:txBody>
      </p:sp>
      <p:sp>
        <p:nvSpPr>
          <p:cNvPr id="29" name="Rond diagonale hoek rechthoek 28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12</a:t>
            </a:r>
          </a:p>
        </p:txBody>
      </p:sp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5" name="Afbeelding 14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Tekstvak 15">
            <a:extLst>
              <a:ext uri="{FF2B5EF4-FFF2-40B4-BE49-F238E27FC236}">
                <a16:creationId xmlns:a16="http://schemas.microsoft.com/office/drawing/2014/main" id="{F100D2A1-6C0B-473E-9AED-14629DB4D6CF}"/>
              </a:ext>
            </a:extLst>
          </p:cNvPr>
          <p:cNvSpPr txBox="1"/>
          <p:nvPr/>
        </p:nvSpPr>
        <p:spPr>
          <a:xfrm>
            <a:off x="6997122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l-NL" sz="1050" dirty="0"/>
              <a:t>© Bridge Office - Serie 4 - Les 5</a:t>
            </a:r>
          </a:p>
        </p:txBody>
      </p:sp>
      <p:sp>
        <p:nvSpPr>
          <p:cNvPr id="17" name="Tekstvak 16">
            <a:extLst>
              <a:ext uri="{FF2B5EF4-FFF2-40B4-BE49-F238E27FC236}">
                <a16:creationId xmlns:a16="http://schemas.microsoft.com/office/drawing/2014/main" id="{FF6A027F-0C73-486C-8B86-FA699B66C80B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- Serie 4 - Les 5</a:t>
            </a:r>
          </a:p>
        </p:txBody>
      </p:sp>
      <p:graphicFrame>
        <p:nvGraphicFramePr>
          <p:cNvPr id="2" name="Tabel 3">
            <a:extLst>
              <a:ext uri="{FF2B5EF4-FFF2-40B4-BE49-F238E27FC236}">
                <a16:creationId xmlns:a16="http://schemas.microsoft.com/office/drawing/2014/main" id="{42000D98-5629-9C24-8FC3-70F20711801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01365576"/>
              </p:ext>
            </p:extLst>
          </p:nvPr>
        </p:nvGraphicFramePr>
        <p:xfrm>
          <a:off x="384744" y="3240000"/>
          <a:ext cx="3478512" cy="219964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869628">
                  <a:extLst>
                    <a:ext uri="{9D8B030D-6E8A-4147-A177-3AD203B41FA5}">
                      <a16:colId xmlns:a16="http://schemas.microsoft.com/office/drawing/2014/main" val="970710330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3294083668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877207033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356601481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Noord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Oost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Zuid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West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51630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chemeClr val="bg1"/>
                          </a:solidFill>
                        </a:rPr>
                        <a:t>1SA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pas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chemeClr val="bg1"/>
                          </a:solidFill>
                        </a:rPr>
                        <a:t>2</a:t>
                      </a:r>
                      <a:r>
                        <a:rPr lang="nl-NL" sz="2400" dirty="0">
                          <a:solidFill>
                            <a:srgbClr val="FF0000"/>
                          </a:solidFill>
                        </a:rPr>
                        <a:t>♥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pas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278205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920437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57611722"/>
                  </a:ext>
                </a:extLst>
              </a:tr>
              <a:tr h="363855"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19648299"/>
                  </a:ext>
                </a:extLst>
              </a:tr>
            </a:tbl>
          </a:graphicData>
        </a:graphic>
      </p:graphicFrame>
      <p:graphicFrame>
        <p:nvGraphicFramePr>
          <p:cNvPr id="3" name="Tabel 2">
            <a:extLst>
              <a:ext uri="{FF2B5EF4-FFF2-40B4-BE49-F238E27FC236}">
                <a16:creationId xmlns:a16="http://schemas.microsoft.com/office/drawing/2014/main" id="{DD4140AD-8CCF-4FDA-52FA-C52D4792604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28034387"/>
              </p:ext>
            </p:extLst>
          </p:nvPr>
        </p:nvGraphicFramePr>
        <p:xfrm>
          <a:off x="4031020" y="3240000"/>
          <a:ext cx="2499451" cy="1828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57065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42386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♠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HV85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♥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AV72</a:t>
                      </a:r>
                      <a:endParaRPr lang="nl-NL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♦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HB2</a:t>
                      </a:r>
                      <a:endParaRPr lang="nl-NL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♣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75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4" name="Rond diagonale hoek rechthoek 18">
            <a:hlinkClick r:id="rId4" action="ppaction://hlinksldjump"/>
            <a:extLst>
              <a:ext uri="{FF2B5EF4-FFF2-40B4-BE49-F238E27FC236}">
                <a16:creationId xmlns:a16="http://schemas.microsoft.com/office/drawing/2014/main" id="{C42ACE0B-AA1A-6918-20C9-C157A4E046F1}"/>
              </a:ext>
            </a:extLst>
          </p:cNvPr>
          <p:cNvSpPr/>
          <p:nvPr/>
        </p:nvSpPr>
        <p:spPr>
          <a:xfrm>
            <a:off x="6735600" y="3762001"/>
            <a:ext cx="1947351" cy="432000"/>
          </a:xfrm>
          <a:prstGeom prst="round2Diag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3♠</a:t>
            </a:r>
          </a:p>
        </p:txBody>
      </p:sp>
      <p:sp>
        <p:nvSpPr>
          <p:cNvPr id="5" name="Rond diagonale hoek rechthoek 19">
            <a:hlinkClick r:id="rId8" action="ppaction://hlinksldjump"/>
            <a:extLst>
              <a:ext uri="{FF2B5EF4-FFF2-40B4-BE49-F238E27FC236}">
                <a16:creationId xmlns:a16="http://schemas.microsoft.com/office/drawing/2014/main" id="{182641D4-172D-AF14-8289-AC192BD4EB9D}"/>
              </a:ext>
            </a:extLst>
          </p:cNvPr>
          <p:cNvSpPr/>
          <p:nvPr/>
        </p:nvSpPr>
        <p:spPr>
          <a:xfrm>
            <a:off x="6732000" y="3239631"/>
            <a:ext cx="1947351" cy="432000"/>
          </a:xfrm>
          <a:prstGeom prst="round2Diag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2SA</a:t>
            </a:r>
          </a:p>
        </p:txBody>
      </p:sp>
      <p:sp>
        <p:nvSpPr>
          <p:cNvPr id="6" name="Rond diagonale hoek rechthoek 20">
            <a:hlinkClick r:id="rId8" action="ppaction://hlinksldjump"/>
            <a:extLst>
              <a:ext uri="{FF2B5EF4-FFF2-40B4-BE49-F238E27FC236}">
                <a16:creationId xmlns:a16="http://schemas.microsoft.com/office/drawing/2014/main" id="{AA657790-5D85-5F16-5E6F-2FE91AA3D05A}"/>
              </a:ext>
            </a:extLst>
          </p:cNvPr>
          <p:cNvSpPr/>
          <p:nvPr/>
        </p:nvSpPr>
        <p:spPr>
          <a:xfrm>
            <a:off x="6732000" y="4288667"/>
            <a:ext cx="1947351" cy="432000"/>
          </a:xfrm>
          <a:prstGeom prst="round2DiagRect">
            <a:avLst>
              <a:gd name="adj1" fmla="val 16667"/>
              <a:gd name="adj2" fmla="val 0"/>
            </a:avLst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2♠</a:t>
            </a:r>
            <a:endParaRPr lang="nl-NL" sz="2400" dirty="0">
              <a:solidFill>
                <a:srgbClr val="FF0000"/>
              </a:solidFill>
            </a:endParaRPr>
          </a:p>
        </p:txBody>
      </p:sp>
      <p:sp>
        <p:nvSpPr>
          <p:cNvPr id="7" name="Rechthoek 6">
            <a:extLst>
              <a:ext uri="{FF2B5EF4-FFF2-40B4-BE49-F238E27FC236}">
                <a16:creationId xmlns:a16="http://schemas.microsoft.com/office/drawing/2014/main" id="{9D0597DC-16B4-058B-4262-AC8755720354}"/>
              </a:ext>
            </a:extLst>
          </p:cNvPr>
          <p:cNvSpPr/>
          <p:nvPr/>
        </p:nvSpPr>
        <p:spPr>
          <a:xfrm>
            <a:off x="4031020" y="5081422"/>
            <a:ext cx="2499451" cy="36562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tx1"/>
                </a:solidFill>
              </a:rPr>
              <a:t>15 punten</a:t>
            </a:r>
          </a:p>
        </p:txBody>
      </p:sp>
    </p:spTree>
  </p:cSld>
  <p:clrMapOvr>
    <a:masterClrMapping/>
  </p:clrMapOvr>
  <p:transition advClick="0"/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/>
          <p:cNvSpPr/>
          <p:nvPr/>
        </p:nvSpPr>
        <p:spPr>
          <a:xfrm>
            <a:off x="2186700" y="1465495"/>
            <a:ext cx="6552000" cy="576000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Jammer! Dat is niet het goede antwoord.</a:t>
            </a:r>
          </a:p>
        </p:txBody>
      </p:sp>
      <p:sp>
        <p:nvSpPr>
          <p:cNvPr id="10" name="Rond diagonale hoek rechthoek 9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1" name="Rond diagonale hoek rechthoek 10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2" name="Rond diagonale hoek rechthoek 11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sp>
        <p:nvSpPr>
          <p:cNvPr id="13" name="Rond diagonale hoek rechthoek 12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12</a:t>
            </a:r>
          </a:p>
        </p:txBody>
      </p:sp>
      <p:pic>
        <p:nvPicPr>
          <p:cNvPr id="14" name="Afbeelding 13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7" name="Tekstvak 16">
            <a:extLst>
              <a:ext uri="{FF2B5EF4-FFF2-40B4-BE49-F238E27FC236}">
                <a16:creationId xmlns:a16="http://schemas.microsoft.com/office/drawing/2014/main" id="{19B256E9-28FC-4C0F-8CC9-41B8A67F26C7}"/>
              </a:ext>
            </a:extLst>
          </p:cNvPr>
          <p:cNvSpPr txBox="1"/>
          <p:nvPr/>
        </p:nvSpPr>
        <p:spPr>
          <a:xfrm>
            <a:off x="6997122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l-NL" sz="1050" dirty="0"/>
              <a:t>© Bridge Office - Serie 4 - Les 5</a:t>
            </a:r>
          </a:p>
        </p:txBody>
      </p:sp>
      <p:sp>
        <p:nvSpPr>
          <p:cNvPr id="18" name="Tekstvak 17">
            <a:extLst>
              <a:ext uri="{FF2B5EF4-FFF2-40B4-BE49-F238E27FC236}">
                <a16:creationId xmlns:a16="http://schemas.microsoft.com/office/drawing/2014/main" id="{01E60AEC-B2D4-4961-91FC-5D75CF858E42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- Serie 4 - Les 5</a:t>
            </a:r>
          </a:p>
        </p:txBody>
      </p:sp>
      <p:sp>
        <p:nvSpPr>
          <p:cNvPr id="2" name="Tekstvak 1">
            <a:extLst>
              <a:ext uri="{FF2B5EF4-FFF2-40B4-BE49-F238E27FC236}">
                <a16:creationId xmlns:a16="http://schemas.microsoft.com/office/drawing/2014/main" id="{E1CCE92D-3B7B-5E77-5917-6CE23C3CB000}"/>
              </a:ext>
            </a:extLst>
          </p:cNvPr>
          <p:cNvSpPr txBox="1"/>
          <p:nvPr/>
        </p:nvSpPr>
        <p:spPr>
          <a:xfrm>
            <a:off x="3076193" y="3240000"/>
            <a:ext cx="5671807" cy="156966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sz="2400" dirty="0">
                <a:solidFill>
                  <a:schemeClr val="bg1"/>
                </a:solidFill>
              </a:rPr>
              <a:t>Ik heb 15 echte punten. Ik heb één ♠ meer dan nodig. Daar tel ik 1 punt voor. Dan heb ik een doubelton ♣. Daar tel ik 1 punt voor.</a:t>
            </a:r>
            <a:br>
              <a:rPr lang="nl-NL" sz="2400" dirty="0">
                <a:solidFill>
                  <a:schemeClr val="bg1"/>
                </a:solidFill>
              </a:rPr>
            </a:br>
            <a:r>
              <a:rPr lang="nl-NL" sz="2400" dirty="0">
                <a:solidFill>
                  <a:schemeClr val="bg1"/>
                </a:solidFill>
              </a:rPr>
              <a:t>Want de troef staat vast. Ik bied STOP: 3♠.</a:t>
            </a:r>
          </a:p>
        </p:txBody>
      </p:sp>
      <p:sp>
        <p:nvSpPr>
          <p:cNvPr id="4" name="Rond diagonale hoek rechthoek 23">
            <a:extLst>
              <a:ext uri="{FF2B5EF4-FFF2-40B4-BE49-F238E27FC236}">
                <a16:creationId xmlns:a16="http://schemas.microsoft.com/office/drawing/2014/main" id="{97E599FD-4B6F-B15B-E47E-8ED353381E41}"/>
              </a:ext>
            </a:extLst>
          </p:cNvPr>
          <p:cNvSpPr/>
          <p:nvPr/>
        </p:nvSpPr>
        <p:spPr>
          <a:xfrm>
            <a:off x="395536" y="2304000"/>
            <a:ext cx="8352000" cy="792000"/>
          </a:xfrm>
          <a:prstGeom prst="round2DiagRect">
            <a:avLst/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nl-NL" sz="2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Ik open 1 SA. Partner 2</a:t>
            </a:r>
            <a:r>
              <a:rPr lang="nl-NL" sz="2400" dirty="0">
                <a:solidFill>
                  <a:srgbClr val="FF0000"/>
                </a:solidFill>
                <a:effectLst/>
                <a:ea typeface="Calibri" panose="020F0502020204030204" pitchFamily="34" charset="0"/>
                <a:cs typeface="Segoe UI Symbol" panose="020B0502040204020203" pitchFamily="34" charset="0"/>
              </a:rPr>
              <a:t>♥</a:t>
            </a:r>
            <a:r>
              <a:rPr lang="nl-NL" sz="2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[Jacoby]. U biedt?</a:t>
            </a:r>
            <a:endParaRPr lang="nl-NL" sz="2400" dirty="0"/>
          </a:p>
        </p:txBody>
      </p:sp>
      <p:graphicFrame>
        <p:nvGraphicFramePr>
          <p:cNvPr id="5" name="Tabel 4">
            <a:extLst>
              <a:ext uri="{FF2B5EF4-FFF2-40B4-BE49-F238E27FC236}">
                <a16:creationId xmlns:a16="http://schemas.microsoft.com/office/drawing/2014/main" id="{EE2CF1DE-3E7E-792A-9730-BEE90009748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47185498"/>
              </p:ext>
            </p:extLst>
          </p:nvPr>
        </p:nvGraphicFramePr>
        <p:xfrm>
          <a:off x="395536" y="3240000"/>
          <a:ext cx="2499451" cy="1828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57065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42386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♠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HV85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♥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AV72</a:t>
                      </a:r>
                      <a:endParaRPr lang="nl-NL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♦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HB2</a:t>
                      </a:r>
                      <a:endParaRPr lang="nl-NL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♣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75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</p:spTree>
  </p:cSld>
  <p:clrMapOvr>
    <a:masterClrMapping/>
  </p:clrMapOvr>
  <p:transition advClick="0"/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ond diagonale hoek rechthoek 23"/>
          <p:cNvSpPr/>
          <p:nvPr/>
        </p:nvSpPr>
        <p:spPr>
          <a:xfrm>
            <a:off x="396000" y="2304000"/>
            <a:ext cx="8352000" cy="792000"/>
          </a:xfrm>
          <a:prstGeom prst="round2DiagRect">
            <a:avLst/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nl-NL" sz="2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Ik open 1 SA. Partner 2</a:t>
            </a:r>
            <a:r>
              <a:rPr lang="nl-NL" sz="2400" dirty="0">
                <a:solidFill>
                  <a:srgbClr val="FF0000"/>
                </a:solidFill>
                <a:effectLst/>
                <a:ea typeface="Calibri" panose="020F0502020204030204" pitchFamily="34" charset="0"/>
                <a:cs typeface="Segoe UI Symbol" panose="020B0502040204020203" pitchFamily="34" charset="0"/>
              </a:rPr>
              <a:t>♦</a:t>
            </a:r>
            <a:r>
              <a:rPr lang="nl-NL" sz="2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[Jacoby]. Ik bied?</a:t>
            </a:r>
            <a:endParaRPr lang="nl-NL" sz="2400" dirty="0"/>
          </a:p>
        </p:txBody>
      </p:sp>
      <p:sp>
        <p:nvSpPr>
          <p:cNvPr id="29" name="Rond diagonale hoek rechthoek 28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13</a:t>
            </a:r>
          </a:p>
        </p:txBody>
      </p:sp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3" name="Afbeelding 12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4" name="Tekstvak 13">
            <a:extLst>
              <a:ext uri="{FF2B5EF4-FFF2-40B4-BE49-F238E27FC236}">
                <a16:creationId xmlns:a16="http://schemas.microsoft.com/office/drawing/2014/main" id="{75A01AAD-4719-4865-83BD-E6B0BC820AB5}"/>
              </a:ext>
            </a:extLst>
          </p:cNvPr>
          <p:cNvSpPr txBox="1"/>
          <p:nvPr/>
        </p:nvSpPr>
        <p:spPr>
          <a:xfrm>
            <a:off x="6997122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l-NL" sz="1050" dirty="0"/>
              <a:t>© Bridge Office - Serie 4 - Les 5</a:t>
            </a:r>
          </a:p>
        </p:txBody>
      </p:sp>
      <p:sp>
        <p:nvSpPr>
          <p:cNvPr id="18" name="Tekstvak 17">
            <a:extLst>
              <a:ext uri="{FF2B5EF4-FFF2-40B4-BE49-F238E27FC236}">
                <a16:creationId xmlns:a16="http://schemas.microsoft.com/office/drawing/2014/main" id="{0A8D59E7-21B0-41FA-A00A-FE1F4B53D69F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- Serie 4 - Les 5</a:t>
            </a:r>
          </a:p>
        </p:txBody>
      </p:sp>
      <p:graphicFrame>
        <p:nvGraphicFramePr>
          <p:cNvPr id="2" name="Tabel 3">
            <a:extLst>
              <a:ext uri="{FF2B5EF4-FFF2-40B4-BE49-F238E27FC236}">
                <a16:creationId xmlns:a16="http://schemas.microsoft.com/office/drawing/2014/main" id="{C5731D32-23E5-EF4D-6A19-A167392A21A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08063307"/>
              </p:ext>
            </p:extLst>
          </p:nvPr>
        </p:nvGraphicFramePr>
        <p:xfrm>
          <a:off x="384744" y="3240000"/>
          <a:ext cx="3478512" cy="219964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869628">
                  <a:extLst>
                    <a:ext uri="{9D8B030D-6E8A-4147-A177-3AD203B41FA5}">
                      <a16:colId xmlns:a16="http://schemas.microsoft.com/office/drawing/2014/main" val="970710330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3294083668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877207033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356601481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Noord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Oost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Zuid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West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51630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chemeClr val="bg1"/>
                          </a:solidFill>
                        </a:rPr>
                        <a:t>1SA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pas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chemeClr val="bg1"/>
                          </a:solidFill>
                        </a:rPr>
                        <a:t>2</a:t>
                      </a:r>
                      <a:r>
                        <a:rPr lang="nl-NL" sz="2400" dirty="0">
                          <a:solidFill>
                            <a:srgbClr val="FF0000"/>
                          </a:solidFill>
                        </a:rPr>
                        <a:t>♦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pas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278205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920437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57611722"/>
                  </a:ext>
                </a:extLst>
              </a:tr>
              <a:tr h="363855"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19648299"/>
                  </a:ext>
                </a:extLst>
              </a:tr>
            </a:tbl>
          </a:graphicData>
        </a:graphic>
      </p:graphicFrame>
      <p:graphicFrame>
        <p:nvGraphicFramePr>
          <p:cNvPr id="3" name="Tabel 2">
            <a:extLst>
              <a:ext uri="{FF2B5EF4-FFF2-40B4-BE49-F238E27FC236}">
                <a16:creationId xmlns:a16="http://schemas.microsoft.com/office/drawing/2014/main" id="{B7247B1A-B321-DD71-7D15-370BCE14CBC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60347811"/>
              </p:ext>
            </p:extLst>
          </p:nvPr>
        </p:nvGraphicFramePr>
        <p:xfrm>
          <a:off x="4031020" y="3240000"/>
          <a:ext cx="2499451" cy="1828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57065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42386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♠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632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♥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AV10</a:t>
                      </a:r>
                      <a:endParaRPr lang="nl-NL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♦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H108</a:t>
                      </a:r>
                      <a:endParaRPr lang="nl-NL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♣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AH108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4" name="Rond diagonale hoek rechthoek 18">
            <a:hlinkClick r:id="rId8" action="ppaction://hlinksldjump"/>
            <a:extLst>
              <a:ext uri="{FF2B5EF4-FFF2-40B4-BE49-F238E27FC236}">
                <a16:creationId xmlns:a16="http://schemas.microsoft.com/office/drawing/2014/main" id="{1EED36E3-F1CF-E224-A09E-E26350426DA3}"/>
              </a:ext>
            </a:extLst>
          </p:cNvPr>
          <p:cNvSpPr/>
          <p:nvPr/>
        </p:nvSpPr>
        <p:spPr>
          <a:xfrm>
            <a:off x="6735600" y="3762001"/>
            <a:ext cx="1947351" cy="432000"/>
          </a:xfrm>
          <a:prstGeom prst="round2Diag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2SA</a:t>
            </a:r>
            <a:endParaRPr lang="nl-NL" sz="2400" dirty="0">
              <a:solidFill>
                <a:srgbClr val="FF0000"/>
              </a:solidFill>
            </a:endParaRPr>
          </a:p>
        </p:txBody>
      </p:sp>
      <p:sp>
        <p:nvSpPr>
          <p:cNvPr id="5" name="Rond diagonale hoek rechthoek 19">
            <a:hlinkClick r:id="rId8" action="ppaction://hlinksldjump"/>
            <a:extLst>
              <a:ext uri="{FF2B5EF4-FFF2-40B4-BE49-F238E27FC236}">
                <a16:creationId xmlns:a16="http://schemas.microsoft.com/office/drawing/2014/main" id="{704BC073-94B7-1C54-F5A9-2BFAD9017060}"/>
              </a:ext>
            </a:extLst>
          </p:cNvPr>
          <p:cNvSpPr/>
          <p:nvPr/>
        </p:nvSpPr>
        <p:spPr>
          <a:xfrm>
            <a:off x="6732000" y="3239631"/>
            <a:ext cx="1947351" cy="432000"/>
          </a:xfrm>
          <a:prstGeom prst="round2Diag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3♣</a:t>
            </a:r>
            <a:endParaRPr lang="nl-NL" sz="2400" dirty="0">
              <a:solidFill>
                <a:srgbClr val="FF0000"/>
              </a:solidFill>
            </a:endParaRPr>
          </a:p>
        </p:txBody>
      </p:sp>
      <p:sp>
        <p:nvSpPr>
          <p:cNvPr id="6" name="Rond diagonale hoek rechthoek 20">
            <a:hlinkClick r:id="rId4" action="ppaction://hlinksldjump"/>
            <a:extLst>
              <a:ext uri="{FF2B5EF4-FFF2-40B4-BE49-F238E27FC236}">
                <a16:creationId xmlns:a16="http://schemas.microsoft.com/office/drawing/2014/main" id="{D27AA5D4-F9D5-750E-9176-DAD1E78B96B3}"/>
              </a:ext>
            </a:extLst>
          </p:cNvPr>
          <p:cNvSpPr/>
          <p:nvPr/>
        </p:nvSpPr>
        <p:spPr>
          <a:xfrm>
            <a:off x="6732000" y="4288667"/>
            <a:ext cx="1947351" cy="432000"/>
          </a:xfrm>
          <a:prstGeom prst="round2DiagRect">
            <a:avLst>
              <a:gd name="adj1" fmla="val 16667"/>
              <a:gd name="adj2" fmla="val 0"/>
            </a:avLst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2</a:t>
            </a:r>
            <a:r>
              <a:rPr lang="nl-NL" sz="2400" dirty="0">
                <a:solidFill>
                  <a:srgbClr val="FF0000"/>
                </a:solidFill>
              </a:rPr>
              <a:t>♥</a:t>
            </a:r>
          </a:p>
        </p:txBody>
      </p:sp>
      <p:sp>
        <p:nvSpPr>
          <p:cNvPr id="7" name="Rechthoek 6">
            <a:extLst>
              <a:ext uri="{FF2B5EF4-FFF2-40B4-BE49-F238E27FC236}">
                <a16:creationId xmlns:a16="http://schemas.microsoft.com/office/drawing/2014/main" id="{0CCF22CD-396C-C4F6-305A-97E6269B7468}"/>
              </a:ext>
            </a:extLst>
          </p:cNvPr>
          <p:cNvSpPr/>
          <p:nvPr/>
        </p:nvSpPr>
        <p:spPr>
          <a:xfrm>
            <a:off x="4031020" y="5081422"/>
            <a:ext cx="2499451" cy="36562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tx1"/>
                </a:solidFill>
              </a:rPr>
              <a:t>16 punten</a:t>
            </a:r>
          </a:p>
        </p:txBody>
      </p:sp>
    </p:spTree>
  </p:cSld>
  <p:clrMapOvr>
    <a:masterClrMapping/>
  </p:clrMapOvr>
  <p:transition advClick="0"/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/>
          <p:cNvSpPr/>
          <p:nvPr/>
        </p:nvSpPr>
        <p:spPr>
          <a:xfrm>
            <a:off x="2186700" y="1465495"/>
            <a:ext cx="6552000" cy="576000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Jammer! Dat is niet het goede antwoord.</a:t>
            </a:r>
          </a:p>
        </p:txBody>
      </p:sp>
      <p:sp>
        <p:nvSpPr>
          <p:cNvPr id="10" name="Rond diagonale hoek rechthoek 9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1" name="Rond diagonale hoek rechthoek 10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2" name="Rond diagonale hoek rechthoek 11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sp>
        <p:nvSpPr>
          <p:cNvPr id="13" name="Rond diagonale hoek rechthoek 12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13</a:t>
            </a:r>
          </a:p>
        </p:txBody>
      </p:sp>
      <p:pic>
        <p:nvPicPr>
          <p:cNvPr id="14" name="Afbeelding 13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5" name="Tekstvak 14">
            <a:extLst>
              <a:ext uri="{FF2B5EF4-FFF2-40B4-BE49-F238E27FC236}">
                <a16:creationId xmlns:a16="http://schemas.microsoft.com/office/drawing/2014/main" id="{245F2FB8-BDAD-4D79-90F5-6732CDA284CB}"/>
              </a:ext>
            </a:extLst>
          </p:cNvPr>
          <p:cNvSpPr txBox="1"/>
          <p:nvPr/>
        </p:nvSpPr>
        <p:spPr>
          <a:xfrm>
            <a:off x="6997122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l-NL" sz="1050" dirty="0"/>
              <a:t>© Bridge Office - Serie 4 - Les 5</a:t>
            </a:r>
          </a:p>
        </p:txBody>
      </p:sp>
      <p:sp>
        <p:nvSpPr>
          <p:cNvPr id="16" name="Tekstvak 15">
            <a:extLst>
              <a:ext uri="{FF2B5EF4-FFF2-40B4-BE49-F238E27FC236}">
                <a16:creationId xmlns:a16="http://schemas.microsoft.com/office/drawing/2014/main" id="{86CE2833-B5E8-4336-B6E3-06F1B82E6D9A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- Serie 4 - Les 5</a:t>
            </a:r>
          </a:p>
        </p:txBody>
      </p:sp>
      <p:sp>
        <p:nvSpPr>
          <p:cNvPr id="2" name="Tekstvak 1">
            <a:extLst>
              <a:ext uri="{FF2B5EF4-FFF2-40B4-BE49-F238E27FC236}">
                <a16:creationId xmlns:a16="http://schemas.microsoft.com/office/drawing/2014/main" id="{81A100F3-2A65-1366-E9F1-47E177A60068}"/>
              </a:ext>
            </a:extLst>
          </p:cNvPr>
          <p:cNvSpPr txBox="1"/>
          <p:nvPr/>
        </p:nvSpPr>
        <p:spPr>
          <a:xfrm>
            <a:off x="3076193" y="3227523"/>
            <a:ext cx="5671807" cy="830997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sz="2400" dirty="0">
                <a:solidFill>
                  <a:srgbClr val="244D10"/>
                </a:solidFill>
                <a:latin typeface="+mj-lt"/>
              </a:rPr>
              <a:t>Eigenlijk niks bijzonders met mijn hand.</a:t>
            </a:r>
            <a:br>
              <a:rPr lang="nl-NL" sz="2400" dirty="0">
                <a:solidFill>
                  <a:srgbClr val="244D10"/>
                </a:solidFill>
                <a:latin typeface="+mj-lt"/>
              </a:rPr>
            </a:br>
            <a:r>
              <a:rPr lang="nl-NL" sz="2400" dirty="0">
                <a:solidFill>
                  <a:srgbClr val="244D10"/>
                </a:solidFill>
                <a:latin typeface="+mj-lt"/>
              </a:rPr>
              <a:t>Ik bied 2</a:t>
            </a:r>
            <a:r>
              <a:rPr lang="nl-NL" sz="2400" dirty="0">
                <a:solidFill>
                  <a:srgbClr val="FF0000"/>
                </a:solidFill>
                <a:latin typeface="+mj-lt"/>
              </a:rPr>
              <a:t>♥</a:t>
            </a:r>
            <a:r>
              <a:rPr lang="nl-NL" sz="2400" dirty="0">
                <a:solidFill>
                  <a:srgbClr val="244D10"/>
                </a:solidFill>
                <a:latin typeface="+mj-lt"/>
              </a:rPr>
              <a:t>.</a:t>
            </a:r>
          </a:p>
        </p:txBody>
      </p:sp>
      <p:sp>
        <p:nvSpPr>
          <p:cNvPr id="4" name="Rond diagonale hoek rechthoek 23">
            <a:extLst>
              <a:ext uri="{FF2B5EF4-FFF2-40B4-BE49-F238E27FC236}">
                <a16:creationId xmlns:a16="http://schemas.microsoft.com/office/drawing/2014/main" id="{4C19CB0F-C182-80E4-6DEA-A32D1B011766}"/>
              </a:ext>
            </a:extLst>
          </p:cNvPr>
          <p:cNvSpPr/>
          <p:nvPr/>
        </p:nvSpPr>
        <p:spPr>
          <a:xfrm>
            <a:off x="396000" y="2304000"/>
            <a:ext cx="8352000" cy="792000"/>
          </a:xfrm>
          <a:prstGeom prst="round2DiagRect">
            <a:avLst/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nl-NL" sz="2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Ik open 1 SA. Partner 2</a:t>
            </a:r>
            <a:r>
              <a:rPr lang="nl-NL" sz="2400" dirty="0">
                <a:solidFill>
                  <a:srgbClr val="FF0000"/>
                </a:solidFill>
                <a:effectLst/>
                <a:ea typeface="Calibri" panose="020F0502020204030204" pitchFamily="34" charset="0"/>
                <a:cs typeface="Segoe UI Symbol" panose="020B0502040204020203" pitchFamily="34" charset="0"/>
              </a:rPr>
              <a:t>♦</a:t>
            </a:r>
            <a:r>
              <a:rPr lang="nl-NL" sz="2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[Jacoby]. Ik bied?</a:t>
            </a:r>
            <a:endParaRPr lang="nl-NL" sz="2400" dirty="0"/>
          </a:p>
        </p:txBody>
      </p:sp>
      <p:graphicFrame>
        <p:nvGraphicFramePr>
          <p:cNvPr id="5" name="Tabel 4">
            <a:extLst>
              <a:ext uri="{FF2B5EF4-FFF2-40B4-BE49-F238E27FC236}">
                <a16:creationId xmlns:a16="http://schemas.microsoft.com/office/drawing/2014/main" id="{C1D55590-348F-0AA9-53C8-BA88BA1C4D0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61184895"/>
              </p:ext>
            </p:extLst>
          </p:nvPr>
        </p:nvGraphicFramePr>
        <p:xfrm>
          <a:off x="395536" y="3240000"/>
          <a:ext cx="2499451" cy="1828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57065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42386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♠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632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♥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AV10</a:t>
                      </a:r>
                      <a:endParaRPr lang="nl-NL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♦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H108</a:t>
                      </a:r>
                      <a:endParaRPr lang="nl-NL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♣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AH108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</p:spTree>
  </p:cSld>
  <p:clrMapOvr>
    <a:masterClrMapping/>
  </p:clrMapOvr>
  <p:transition advClick="0"/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ond diagonale hoek rechthoek 23"/>
          <p:cNvSpPr/>
          <p:nvPr/>
        </p:nvSpPr>
        <p:spPr>
          <a:xfrm>
            <a:off x="396000" y="2304000"/>
            <a:ext cx="8352000" cy="792000"/>
          </a:xfrm>
          <a:prstGeom prst="round2DiagRect">
            <a:avLst/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nl-NL" sz="2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Ik open 1 SA. Partner 2</a:t>
            </a:r>
            <a:r>
              <a:rPr lang="nl-NL" sz="2400" dirty="0">
                <a:solidFill>
                  <a:schemeClr val="bg1"/>
                </a:solidFill>
                <a:effectLst/>
                <a:ea typeface="Calibri" panose="020F0502020204030204" pitchFamily="34" charset="0"/>
                <a:cs typeface="Segoe UI Symbol" panose="020B0502040204020203" pitchFamily="34" charset="0"/>
              </a:rPr>
              <a:t>♣</a:t>
            </a:r>
            <a:r>
              <a:rPr lang="nl-NL" sz="2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[Stayman]. U biedt?</a:t>
            </a:r>
            <a:endParaRPr lang="nl-NL" sz="2400" dirty="0"/>
          </a:p>
        </p:txBody>
      </p:sp>
      <p:sp>
        <p:nvSpPr>
          <p:cNvPr id="29" name="Rond diagonale hoek rechthoek 28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14</a:t>
            </a:r>
          </a:p>
        </p:txBody>
      </p:sp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5" name="Afbeelding 14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Tekstvak 15">
            <a:extLst>
              <a:ext uri="{FF2B5EF4-FFF2-40B4-BE49-F238E27FC236}">
                <a16:creationId xmlns:a16="http://schemas.microsoft.com/office/drawing/2014/main" id="{C1454234-55D8-4E79-BC5C-4C866760F67F}"/>
              </a:ext>
            </a:extLst>
          </p:cNvPr>
          <p:cNvSpPr txBox="1"/>
          <p:nvPr/>
        </p:nvSpPr>
        <p:spPr>
          <a:xfrm>
            <a:off x="6997122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l-NL" sz="1050" dirty="0"/>
              <a:t>© Bridge Office - Serie 4 - Les 5</a:t>
            </a:r>
          </a:p>
        </p:txBody>
      </p:sp>
      <p:sp>
        <p:nvSpPr>
          <p:cNvPr id="17" name="Tekstvak 16">
            <a:extLst>
              <a:ext uri="{FF2B5EF4-FFF2-40B4-BE49-F238E27FC236}">
                <a16:creationId xmlns:a16="http://schemas.microsoft.com/office/drawing/2014/main" id="{8C4BF18F-8AE4-4C9B-ABBA-E7D5DD280C9C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- Serie 4 - Les 5</a:t>
            </a:r>
          </a:p>
        </p:txBody>
      </p:sp>
      <p:graphicFrame>
        <p:nvGraphicFramePr>
          <p:cNvPr id="2" name="Tabel 3">
            <a:extLst>
              <a:ext uri="{FF2B5EF4-FFF2-40B4-BE49-F238E27FC236}">
                <a16:creationId xmlns:a16="http://schemas.microsoft.com/office/drawing/2014/main" id="{9FA239B9-6805-F590-2F56-7D39E1B05BB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93817489"/>
              </p:ext>
            </p:extLst>
          </p:nvPr>
        </p:nvGraphicFramePr>
        <p:xfrm>
          <a:off x="384744" y="3240000"/>
          <a:ext cx="3478512" cy="219964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869628">
                  <a:extLst>
                    <a:ext uri="{9D8B030D-6E8A-4147-A177-3AD203B41FA5}">
                      <a16:colId xmlns:a16="http://schemas.microsoft.com/office/drawing/2014/main" val="970710330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3294083668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877207033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356601481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Noord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Oost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Zuid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West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51630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chemeClr val="bg1"/>
                          </a:solidFill>
                        </a:rPr>
                        <a:t>1SA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pas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chemeClr val="bg1"/>
                          </a:solidFill>
                        </a:rPr>
                        <a:t>2♣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pas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278205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920437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57611722"/>
                  </a:ext>
                </a:extLst>
              </a:tr>
              <a:tr h="363855"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19648299"/>
                  </a:ext>
                </a:extLst>
              </a:tr>
            </a:tbl>
          </a:graphicData>
        </a:graphic>
      </p:graphicFrame>
      <p:graphicFrame>
        <p:nvGraphicFramePr>
          <p:cNvPr id="3" name="Tabel 2">
            <a:extLst>
              <a:ext uri="{FF2B5EF4-FFF2-40B4-BE49-F238E27FC236}">
                <a16:creationId xmlns:a16="http://schemas.microsoft.com/office/drawing/2014/main" id="{1C2874D0-E5B0-5180-CE2B-5BB7A1EA102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63809554"/>
              </p:ext>
            </p:extLst>
          </p:nvPr>
        </p:nvGraphicFramePr>
        <p:xfrm>
          <a:off x="4031020" y="3240000"/>
          <a:ext cx="2499451" cy="1828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57065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42386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n-lt"/>
                        </a:rPr>
                        <a:t>♠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HV65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n-lt"/>
                        </a:rPr>
                        <a:t>♥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54</a:t>
                      </a:r>
                      <a:endParaRPr lang="nl-NL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n-lt"/>
                        </a:rPr>
                        <a:t>♦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H86</a:t>
                      </a:r>
                      <a:endParaRPr lang="nl-NL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n-lt"/>
                        </a:rPr>
                        <a:t>♣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AH32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4" name="Rond diagonale hoek rechthoek 18">
            <a:hlinkClick r:id="rId8" action="ppaction://hlinksldjump"/>
            <a:extLst>
              <a:ext uri="{FF2B5EF4-FFF2-40B4-BE49-F238E27FC236}">
                <a16:creationId xmlns:a16="http://schemas.microsoft.com/office/drawing/2014/main" id="{93555EB9-CEE0-62F3-AD78-061DE1858BA2}"/>
              </a:ext>
            </a:extLst>
          </p:cNvPr>
          <p:cNvSpPr/>
          <p:nvPr/>
        </p:nvSpPr>
        <p:spPr>
          <a:xfrm>
            <a:off x="6735600" y="3762001"/>
            <a:ext cx="1947351" cy="432000"/>
          </a:xfrm>
          <a:prstGeom prst="round2Diag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2SA</a:t>
            </a:r>
            <a:endParaRPr lang="nl-NL" sz="2400" dirty="0">
              <a:solidFill>
                <a:srgbClr val="FF0000"/>
              </a:solidFill>
            </a:endParaRPr>
          </a:p>
        </p:txBody>
      </p:sp>
      <p:sp>
        <p:nvSpPr>
          <p:cNvPr id="5" name="Rond diagonale hoek rechthoek 19">
            <a:hlinkClick r:id="rId4" action="ppaction://hlinksldjump"/>
            <a:extLst>
              <a:ext uri="{FF2B5EF4-FFF2-40B4-BE49-F238E27FC236}">
                <a16:creationId xmlns:a16="http://schemas.microsoft.com/office/drawing/2014/main" id="{1DAE6CF9-5C8D-DB9E-4A6E-39EB461FED56}"/>
              </a:ext>
            </a:extLst>
          </p:cNvPr>
          <p:cNvSpPr/>
          <p:nvPr/>
        </p:nvSpPr>
        <p:spPr>
          <a:xfrm>
            <a:off x="6732000" y="3239631"/>
            <a:ext cx="1947351" cy="432000"/>
          </a:xfrm>
          <a:prstGeom prst="round2Diag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2♠</a:t>
            </a:r>
            <a:endParaRPr lang="nl-NL" sz="2400" dirty="0">
              <a:solidFill>
                <a:srgbClr val="FF0000"/>
              </a:solidFill>
            </a:endParaRPr>
          </a:p>
        </p:txBody>
      </p:sp>
      <p:sp>
        <p:nvSpPr>
          <p:cNvPr id="6" name="Rond diagonale hoek rechthoek 20">
            <a:hlinkClick r:id="rId8" action="ppaction://hlinksldjump"/>
            <a:extLst>
              <a:ext uri="{FF2B5EF4-FFF2-40B4-BE49-F238E27FC236}">
                <a16:creationId xmlns:a16="http://schemas.microsoft.com/office/drawing/2014/main" id="{9E7B75F1-1A63-EA2E-1D65-43AA635C7231}"/>
              </a:ext>
            </a:extLst>
          </p:cNvPr>
          <p:cNvSpPr/>
          <p:nvPr/>
        </p:nvSpPr>
        <p:spPr>
          <a:xfrm>
            <a:off x="6732000" y="4288667"/>
            <a:ext cx="1947351" cy="432000"/>
          </a:xfrm>
          <a:prstGeom prst="round2DiagRect">
            <a:avLst>
              <a:gd name="adj1" fmla="val 16667"/>
              <a:gd name="adj2" fmla="val 0"/>
            </a:avLst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3♣</a:t>
            </a:r>
          </a:p>
        </p:txBody>
      </p:sp>
      <p:sp>
        <p:nvSpPr>
          <p:cNvPr id="7" name="Rechthoek 6">
            <a:extLst>
              <a:ext uri="{FF2B5EF4-FFF2-40B4-BE49-F238E27FC236}">
                <a16:creationId xmlns:a16="http://schemas.microsoft.com/office/drawing/2014/main" id="{1078361A-81E1-7CAE-1754-B1914A911753}"/>
              </a:ext>
            </a:extLst>
          </p:cNvPr>
          <p:cNvSpPr/>
          <p:nvPr/>
        </p:nvSpPr>
        <p:spPr>
          <a:xfrm>
            <a:off x="4031020" y="5081422"/>
            <a:ext cx="2499451" cy="36562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tx1"/>
                </a:solidFill>
              </a:rPr>
              <a:t>15 punten</a:t>
            </a:r>
          </a:p>
        </p:txBody>
      </p:sp>
    </p:spTree>
  </p:cSld>
  <p:clrMapOvr>
    <a:masterClrMapping/>
  </p:clrMapOvr>
  <p:transition advClick="0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ond diagonale hoek rechthoek 28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1</a:t>
            </a:r>
          </a:p>
        </p:txBody>
      </p:sp>
      <p:sp>
        <p:nvSpPr>
          <p:cNvPr id="30" name="Rond diagonale hoek rechthoek 29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31" name="Rond diagonale hoek rechthoek 30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3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5" name="Afbeelding 14" descr="mainheader.jpg">
            <a:hlinkClick r:id="rId5" tooltip="Klik hier om de website van Bridge Office te bezoeken!"/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Rond diagonale hoek rechthoek 15"/>
          <p:cNvSpPr/>
          <p:nvPr/>
        </p:nvSpPr>
        <p:spPr>
          <a:xfrm>
            <a:off x="396000" y="2304000"/>
            <a:ext cx="8352000" cy="792000"/>
          </a:xfrm>
          <a:prstGeom prst="round2DiagRect">
            <a:avLst/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nl-NL" sz="2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Ik open 1SA. Partner 2</a:t>
            </a:r>
            <a:r>
              <a:rPr lang="nl-NL" sz="2400" dirty="0">
                <a:solidFill>
                  <a:schemeClr val="bg1"/>
                </a:solidFill>
                <a:effectLst/>
                <a:ea typeface="Calibri" panose="020F0502020204030204" pitchFamily="34" charset="0"/>
                <a:cs typeface="Segoe UI Symbol" panose="020B0502040204020203" pitchFamily="34" charset="0"/>
              </a:rPr>
              <a:t>♣</a:t>
            </a:r>
            <a:r>
              <a:rPr lang="nl-NL" sz="2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[Stayman]. Ik bied?</a:t>
            </a:r>
            <a:endParaRPr lang="nl-NL" sz="2400" dirty="0">
              <a:cs typeface="Calibri" panose="020F0502020204030204" pitchFamily="34" charset="0"/>
            </a:endParaRPr>
          </a:p>
        </p:txBody>
      </p:sp>
      <p:sp>
        <p:nvSpPr>
          <p:cNvPr id="17" name="Tekstvak 16">
            <a:extLst>
              <a:ext uri="{FF2B5EF4-FFF2-40B4-BE49-F238E27FC236}">
                <a16:creationId xmlns:a16="http://schemas.microsoft.com/office/drawing/2014/main" id="{C4EA9B6B-4C6A-42EB-8142-F9671FB5BA66}"/>
              </a:ext>
            </a:extLst>
          </p:cNvPr>
          <p:cNvSpPr txBox="1"/>
          <p:nvPr/>
        </p:nvSpPr>
        <p:spPr>
          <a:xfrm>
            <a:off x="6997122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l-NL" sz="1050" dirty="0"/>
              <a:t>© Bridge Office - Serie 4 - Les 5</a:t>
            </a:r>
          </a:p>
        </p:txBody>
      </p:sp>
      <p:sp>
        <p:nvSpPr>
          <p:cNvPr id="18" name="Tekstvak 17">
            <a:extLst>
              <a:ext uri="{FF2B5EF4-FFF2-40B4-BE49-F238E27FC236}">
                <a16:creationId xmlns:a16="http://schemas.microsoft.com/office/drawing/2014/main" id="{5CE0EBEB-41A0-4820-9E2F-CBEB497DFC9A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- Serie 4 - Les 5</a:t>
            </a:r>
          </a:p>
        </p:txBody>
      </p:sp>
      <p:graphicFrame>
        <p:nvGraphicFramePr>
          <p:cNvPr id="2" name="Tabel 3">
            <a:extLst>
              <a:ext uri="{FF2B5EF4-FFF2-40B4-BE49-F238E27FC236}">
                <a16:creationId xmlns:a16="http://schemas.microsoft.com/office/drawing/2014/main" id="{31425EEE-EAC7-E004-B33E-A30ADD9C432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19146957"/>
              </p:ext>
            </p:extLst>
          </p:nvPr>
        </p:nvGraphicFramePr>
        <p:xfrm>
          <a:off x="384744" y="3240000"/>
          <a:ext cx="3478512" cy="219964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869628">
                  <a:extLst>
                    <a:ext uri="{9D8B030D-6E8A-4147-A177-3AD203B41FA5}">
                      <a16:colId xmlns:a16="http://schemas.microsoft.com/office/drawing/2014/main" val="970710330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3294083668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877207033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356601481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Noord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Oost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Zuid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West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51630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chemeClr val="bg1"/>
                          </a:solidFill>
                        </a:rPr>
                        <a:t>1SA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pas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chemeClr val="bg1"/>
                          </a:solidFill>
                        </a:rPr>
                        <a:t>2♣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pas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278205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920437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57611722"/>
                  </a:ext>
                </a:extLst>
              </a:tr>
              <a:tr h="363855"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19648299"/>
                  </a:ext>
                </a:extLst>
              </a:tr>
            </a:tbl>
          </a:graphicData>
        </a:graphic>
      </p:graphicFrame>
      <p:graphicFrame>
        <p:nvGraphicFramePr>
          <p:cNvPr id="3" name="Tabel 2">
            <a:extLst>
              <a:ext uri="{FF2B5EF4-FFF2-40B4-BE49-F238E27FC236}">
                <a16:creationId xmlns:a16="http://schemas.microsoft.com/office/drawing/2014/main" id="{B2ED81D4-5A0E-CB78-AF6D-07F390A43E9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21612609"/>
              </p:ext>
            </p:extLst>
          </p:nvPr>
        </p:nvGraphicFramePr>
        <p:xfrm>
          <a:off x="4031020" y="3240000"/>
          <a:ext cx="2499451" cy="1828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57065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42386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♠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AH4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♥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HVB8</a:t>
                      </a:r>
                      <a:endParaRPr lang="nl-NL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♦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A103</a:t>
                      </a:r>
                      <a:endParaRPr lang="nl-NL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♣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1052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4" name="Rond diagonale hoek rechthoek 18">
            <a:hlinkClick r:id="rId7" action="ppaction://hlinksldjump"/>
            <a:extLst>
              <a:ext uri="{FF2B5EF4-FFF2-40B4-BE49-F238E27FC236}">
                <a16:creationId xmlns:a16="http://schemas.microsoft.com/office/drawing/2014/main" id="{2038445E-ADC9-BD14-23A3-FC7B661ED3D8}"/>
              </a:ext>
            </a:extLst>
          </p:cNvPr>
          <p:cNvSpPr/>
          <p:nvPr/>
        </p:nvSpPr>
        <p:spPr>
          <a:xfrm>
            <a:off x="6735600" y="3762001"/>
            <a:ext cx="1947351" cy="432000"/>
          </a:xfrm>
          <a:prstGeom prst="round2Diag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3SA</a:t>
            </a:r>
            <a:endParaRPr lang="nl-NL" sz="2400" dirty="0">
              <a:solidFill>
                <a:srgbClr val="FF0000"/>
              </a:solidFill>
            </a:endParaRPr>
          </a:p>
        </p:txBody>
      </p:sp>
      <p:sp>
        <p:nvSpPr>
          <p:cNvPr id="5" name="Rond diagonale hoek rechthoek 19">
            <a:hlinkClick r:id="rId4" action="ppaction://hlinksldjump"/>
            <a:extLst>
              <a:ext uri="{FF2B5EF4-FFF2-40B4-BE49-F238E27FC236}">
                <a16:creationId xmlns:a16="http://schemas.microsoft.com/office/drawing/2014/main" id="{F6F4BCCF-F1D8-7502-BD8C-205B2FA9517E}"/>
              </a:ext>
            </a:extLst>
          </p:cNvPr>
          <p:cNvSpPr/>
          <p:nvPr/>
        </p:nvSpPr>
        <p:spPr>
          <a:xfrm>
            <a:off x="6732000" y="3239631"/>
            <a:ext cx="1947351" cy="432000"/>
          </a:xfrm>
          <a:prstGeom prst="round2Diag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2</a:t>
            </a:r>
            <a:r>
              <a:rPr lang="nl-NL" sz="2400" dirty="0">
                <a:solidFill>
                  <a:srgbClr val="FF0000"/>
                </a:solidFill>
              </a:rPr>
              <a:t>♥</a:t>
            </a:r>
          </a:p>
        </p:txBody>
      </p:sp>
      <p:sp>
        <p:nvSpPr>
          <p:cNvPr id="6" name="Rond diagonale hoek rechthoek 20">
            <a:hlinkClick r:id="rId7" action="ppaction://hlinksldjump"/>
            <a:extLst>
              <a:ext uri="{FF2B5EF4-FFF2-40B4-BE49-F238E27FC236}">
                <a16:creationId xmlns:a16="http://schemas.microsoft.com/office/drawing/2014/main" id="{134D9746-F0BE-9AD5-6B99-C17AEE9559BC}"/>
              </a:ext>
            </a:extLst>
          </p:cNvPr>
          <p:cNvSpPr/>
          <p:nvPr/>
        </p:nvSpPr>
        <p:spPr>
          <a:xfrm>
            <a:off x="6732000" y="4288667"/>
            <a:ext cx="1947351" cy="432000"/>
          </a:xfrm>
          <a:prstGeom prst="round2DiagRect">
            <a:avLst>
              <a:gd name="adj1" fmla="val 16667"/>
              <a:gd name="adj2" fmla="val 0"/>
            </a:avLst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2SA</a:t>
            </a:r>
            <a:endParaRPr lang="nl-NL" sz="2400" dirty="0">
              <a:solidFill>
                <a:srgbClr val="FF0000"/>
              </a:solidFill>
            </a:endParaRPr>
          </a:p>
        </p:txBody>
      </p:sp>
      <p:sp>
        <p:nvSpPr>
          <p:cNvPr id="7" name="Rechthoek 6">
            <a:extLst>
              <a:ext uri="{FF2B5EF4-FFF2-40B4-BE49-F238E27FC236}">
                <a16:creationId xmlns:a16="http://schemas.microsoft.com/office/drawing/2014/main" id="{FCF475F1-58CA-43DE-1B62-8F4589F6887E}"/>
              </a:ext>
            </a:extLst>
          </p:cNvPr>
          <p:cNvSpPr/>
          <p:nvPr/>
        </p:nvSpPr>
        <p:spPr>
          <a:xfrm>
            <a:off x="4031020" y="5081422"/>
            <a:ext cx="2499451" cy="36562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tx1"/>
                </a:solidFill>
              </a:rPr>
              <a:t>17  punten</a:t>
            </a:r>
          </a:p>
        </p:txBody>
      </p:sp>
    </p:spTree>
  </p:cSld>
  <p:clrMapOvr>
    <a:masterClrMapping/>
  </p:clrMapOvr>
  <p:transition advClick="0"/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/>
          <p:cNvSpPr/>
          <p:nvPr/>
        </p:nvSpPr>
        <p:spPr>
          <a:xfrm>
            <a:off x="2186700" y="1465495"/>
            <a:ext cx="6552000" cy="576000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Jammer! Dat is niet het goede antwoord.</a:t>
            </a:r>
          </a:p>
        </p:txBody>
      </p:sp>
      <p:sp>
        <p:nvSpPr>
          <p:cNvPr id="10" name="Rond diagonale hoek rechthoek 9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1" name="Rond diagonale hoek rechthoek 10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2" name="Rond diagonale hoek rechthoek 11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sp>
        <p:nvSpPr>
          <p:cNvPr id="13" name="Rond diagonale hoek rechthoek 12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14</a:t>
            </a:r>
          </a:p>
        </p:txBody>
      </p:sp>
      <p:pic>
        <p:nvPicPr>
          <p:cNvPr id="16" name="Afbeelding 15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9" name="Tekstvak 18">
            <a:extLst>
              <a:ext uri="{FF2B5EF4-FFF2-40B4-BE49-F238E27FC236}">
                <a16:creationId xmlns:a16="http://schemas.microsoft.com/office/drawing/2014/main" id="{619CDD0D-E04A-4C21-9860-8E986EA6AF4D}"/>
              </a:ext>
            </a:extLst>
          </p:cNvPr>
          <p:cNvSpPr txBox="1"/>
          <p:nvPr/>
        </p:nvSpPr>
        <p:spPr>
          <a:xfrm>
            <a:off x="6997122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l-NL" sz="1050" dirty="0"/>
              <a:t>© Bridge Office - Serie 4 - Les 5</a:t>
            </a:r>
          </a:p>
        </p:txBody>
      </p:sp>
      <p:sp>
        <p:nvSpPr>
          <p:cNvPr id="20" name="Tekstvak 19">
            <a:extLst>
              <a:ext uri="{FF2B5EF4-FFF2-40B4-BE49-F238E27FC236}">
                <a16:creationId xmlns:a16="http://schemas.microsoft.com/office/drawing/2014/main" id="{CA958A94-80FF-406A-8232-C0BBC88AF8A7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- Serie 4 - Les 5</a:t>
            </a:r>
          </a:p>
        </p:txBody>
      </p:sp>
      <p:sp>
        <p:nvSpPr>
          <p:cNvPr id="2" name="Tekstvak 1">
            <a:extLst>
              <a:ext uri="{FF2B5EF4-FFF2-40B4-BE49-F238E27FC236}">
                <a16:creationId xmlns:a16="http://schemas.microsoft.com/office/drawing/2014/main" id="{6CCDF1E8-CCB8-05F7-B78C-8FD17DF94032}"/>
              </a:ext>
            </a:extLst>
          </p:cNvPr>
          <p:cNvSpPr txBox="1"/>
          <p:nvPr/>
        </p:nvSpPr>
        <p:spPr>
          <a:xfrm>
            <a:off x="3076193" y="3240000"/>
            <a:ext cx="5671807" cy="1200329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sz="2400" dirty="0">
                <a:solidFill>
                  <a:srgbClr val="244D10"/>
                </a:solidFill>
              </a:rPr>
              <a:t>Na Stayman bieden wij onze 4-kaart hoog, wanneer wij die hebben. </a:t>
            </a:r>
            <a:br>
              <a:rPr lang="nl-NL" sz="2400" dirty="0">
                <a:solidFill>
                  <a:srgbClr val="244D10"/>
                </a:solidFill>
              </a:rPr>
            </a:br>
            <a:r>
              <a:rPr lang="nl-NL" sz="2400" dirty="0">
                <a:solidFill>
                  <a:srgbClr val="244D10"/>
                </a:solidFill>
              </a:rPr>
              <a:t>Ik heb een 4-kaart ♠, dus ik bied 2♠. </a:t>
            </a:r>
          </a:p>
        </p:txBody>
      </p:sp>
      <p:sp>
        <p:nvSpPr>
          <p:cNvPr id="4" name="Rond diagonale hoek rechthoek 23">
            <a:extLst>
              <a:ext uri="{FF2B5EF4-FFF2-40B4-BE49-F238E27FC236}">
                <a16:creationId xmlns:a16="http://schemas.microsoft.com/office/drawing/2014/main" id="{3955A605-DD95-F806-DDF5-5ACFC3D748C8}"/>
              </a:ext>
            </a:extLst>
          </p:cNvPr>
          <p:cNvSpPr/>
          <p:nvPr/>
        </p:nvSpPr>
        <p:spPr>
          <a:xfrm>
            <a:off x="396000" y="2304000"/>
            <a:ext cx="8352000" cy="792000"/>
          </a:xfrm>
          <a:prstGeom prst="round2DiagRect">
            <a:avLst/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nl-NL" sz="2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Ik open 1 SA. Partner 2</a:t>
            </a:r>
            <a:r>
              <a:rPr lang="nl-NL" sz="2400" dirty="0">
                <a:solidFill>
                  <a:schemeClr val="bg1"/>
                </a:solidFill>
                <a:effectLst/>
                <a:ea typeface="Calibri" panose="020F0502020204030204" pitchFamily="34" charset="0"/>
                <a:cs typeface="Segoe UI Symbol" panose="020B0502040204020203" pitchFamily="34" charset="0"/>
              </a:rPr>
              <a:t>♣</a:t>
            </a:r>
            <a:r>
              <a:rPr lang="nl-NL" sz="2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[Stayman]. U biedt?</a:t>
            </a:r>
            <a:endParaRPr lang="nl-NL" sz="2400" dirty="0"/>
          </a:p>
        </p:txBody>
      </p:sp>
      <p:graphicFrame>
        <p:nvGraphicFramePr>
          <p:cNvPr id="5" name="Tabel 4">
            <a:extLst>
              <a:ext uri="{FF2B5EF4-FFF2-40B4-BE49-F238E27FC236}">
                <a16:creationId xmlns:a16="http://schemas.microsoft.com/office/drawing/2014/main" id="{F88B99B5-6642-C795-E49C-052680935A2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35312366"/>
              </p:ext>
            </p:extLst>
          </p:nvPr>
        </p:nvGraphicFramePr>
        <p:xfrm>
          <a:off x="416365" y="3240000"/>
          <a:ext cx="2499451" cy="1828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57065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42386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n-lt"/>
                        </a:rPr>
                        <a:t>♠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HV65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n-lt"/>
                        </a:rPr>
                        <a:t>♥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54</a:t>
                      </a:r>
                      <a:endParaRPr lang="nl-NL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n-lt"/>
                        </a:rPr>
                        <a:t>♦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H86</a:t>
                      </a:r>
                      <a:endParaRPr lang="nl-NL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n-lt"/>
                        </a:rPr>
                        <a:t>♣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AH32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</p:spTree>
  </p:cSld>
  <p:clrMapOvr>
    <a:masterClrMapping/>
  </p:clrMapOvr>
  <p:transition advClick="0"/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ond diagonale hoek rechthoek 23"/>
          <p:cNvSpPr/>
          <p:nvPr/>
        </p:nvSpPr>
        <p:spPr>
          <a:xfrm>
            <a:off x="395536" y="2304000"/>
            <a:ext cx="8352000" cy="792000"/>
          </a:xfrm>
          <a:prstGeom prst="round2DiagRect">
            <a:avLst/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nl-NL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Ik open 1 SA. Partner 2 Sans Atout. Wat biedt u met deze hand?</a:t>
            </a:r>
            <a:endParaRPr lang="nl-NL" sz="2400" dirty="0"/>
          </a:p>
        </p:txBody>
      </p:sp>
      <p:sp>
        <p:nvSpPr>
          <p:cNvPr id="29" name="Rond diagonale hoek rechthoek 28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15</a:t>
            </a:r>
          </a:p>
        </p:txBody>
      </p:sp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5" name="Afbeelding 14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Tekstvak 15">
            <a:extLst>
              <a:ext uri="{FF2B5EF4-FFF2-40B4-BE49-F238E27FC236}">
                <a16:creationId xmlns:a16="http://schemas.microsoft.com/office/drawing/2014/main" id="{A2F4BA52-62F9-44E7-AB23-257871BB586C}"/>
              </a:ext>
            </a:extLst>
          </p:cNvPr>
          <p:cNvSpPr txBox="1"/>
          <p:nvPr/>
        </p:nvSpPr>
        <p:spPr>
          <a:xfrm>
            <a:off x="6997122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l-NL" sz="1050" dirty="0"/>
              <a:t>© Bridge Office - Serie 4 - Les 5</a:t>
            </a:r>
          </a:p>
        </p:txBody>
      </p:sp>
      <p:sp>
        <p:nvSpPr>
          <p:cNvPr id="17" name="Tekstvak 16">
            <a:extLst>
              <a:ext uri="{FF2B5EF4-FFF2-40B4-BE49-F238E27FC236}">
                <a16:creationId xmlns:a16="http://schemas.microsoft.com/office/drawing/2014/main" id="{2B1484BE-1B60-4F50-8BB3-CB5D6FBF704D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- Serie 4 - Les 5</a:t>
            </a:r>
          </a:p>
        </p:txBody>
      </p:sp>
      <p:graphicFrame>
        <p:nvGraphicFramePr>
          <p:cNvPr id="2" name="Tabel 3">
            <a:extLst>
              <a:ext uri="{FF2B5EF4-FFF2-40B4-BE49-F238E27FC236}">
                <a16:creationId xmlns:a16="http://schemas.microsoft.com/office/drawing/2014/main" id="{7BFE76EE-2BC3-1DC1-E0D6-34CD25C11F7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5912291"/>
              </p:ext>
            </p:extLst>
          </p:nvPr>
        </p:nvGraphicFramePr>
        <p:xfrm>
          <a:off x="384744" y="3240000"/>
          <a:ext cx="3478512" cy="219964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869628">
                  <a:extLst>
                    <a:ext uri="{9D8B030D-6E8A-4147-A177-3AD203B41FA5}">
                      <a16:colId xmlns:a16="http://schemas.microsoft.com/office/drawing/2014/main" val="970710330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3294083668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877207033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356601481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Noord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Oost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Zuid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West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51630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chemeClr val="bg1"/>
                          </a:solidFill>
                        </a:rPr>
                        <a:t>1SA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pas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chemeClr val="bg1"/>
                          </a:solidFill>
                        </a:rPr>
                        <a:t>2SA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pas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278205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920437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57611722"/>
                  </a:ext>
                </a:extLst>
              </a:tr>
              <a:tr h="363855"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19648299"/>
                  </a:ext>
                </a:extLst>
              </a:tr>
            </a:tbl>
          </a:graphicData>
        </a:graphic>
      </p:graphicFrame>
      <p:graphicFrame>
        <p:nvGraphicFramePr>
          <p:cNvPr id="3" name="Tabel 2">
            <a:extLst>
              <a:ext uri="{FF2B5EF4-FFF2-40B4-BE49-F238E27FC236}">
                <a16:creationId xmlns:a16="http://schemas.microsoft.com/office/drawing/2014/main" id="{38141E66-7B43-8338-16A3-FCCDD360568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329316"/>
              </p:ext>
            </p:extLst>
          </p:nvPr>
        </p:nvGraphicFramePr>
        <p:xfrm>
          <a:off x="4031020" y="3240000"/>
          <a:ext cx="2499451" cy="1828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57065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42386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♠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A43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♥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A98</a:t>
                      </a:r>
                      <a:endParaRPr lang="nl-NL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♦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AV932</a:t>
                      </a:r>
                      <a:endParaRPr lang="nl-NL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♣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B9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4" name="Rond diagonale hoek rechthoek 18">
            <a:hlinkClick r:id="rId4" action="ppaction://hlinksldjump"/>
            <a:extLst>
              <a:ext uri="{FF2B5EF4-FFF2-40B4-BE49-F238E27FC236}">
                <a16:creationId xmlns:a16="http://schemas.microsoft.com/office/drawing/2014/main" id="{5B71A2BB-1797-52C0-C03D-55E6CF55E2F7}"/>
              </a:ext>
            </a:extLst>
          </p:cNvPr>
          <p:cNvSpPr/>
          <p:nvPr/>
        </p:nvSpPr>
        <p:spPr>
          <a:xfrm>
            <a:off x="6735600" y="3762001"/>
            <a:ext cx="1947351" cy="432000"/>
          </a:xfrm>
          <a:prstGeom prst="round2Diag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PAS</a:t>
            </a:r>
            <a:endParaRPr lang="nl-NL" sz="2400" dirty="0">
              <a:solidFill>
                <a:srgbClr val="FF0000"/>
              </a:solidFill>
            </a:endParaRPr>
          </a:p>
        </p:txBody>
      </p:sp>
      <p:sp>
        <p:nvSpPr>
          <p:cNvPr id="5" name="Rond diagonale hoek rechthoek 19">
            <a:hlinkClick r:id="rId8" action="ppaction://hlinksldjump"/>
            <a:extLst>
              <a:ext uri="{FF2B5EF4-FFF2-40B4-BE49-F238E27FC236}">
                <a16:creationId xmlns:a16="http://schemas.microsoft.com/office/drawing/2014/main" id="{C3BEF4AA-4B29-959D-21EF-88F3EBB1C410}"/>
              </a:ext>
            </a:extLst>
          </p:cNvPr>
          <p:cNvSpPr/>
          <p:nvPr/>
        </p:nvSpPr>
        <p:spPr>
          <a:xfrm>
            <a:off x="6732000" y="3239631"/>
            <a:ext cx="1947351" cy="432000"/>
          </a:xfrm>
          <a:prstGeom prst="round2Diag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3SA</a:t>
            </a:r>
            <a:endParaRPr lang="nl-NL" sz="2400" dirty="0">
              <a:solidFill>
                <a:srgbClr val="FF0000"/>
              </a:solidFill>
            </a:endParaRPr>
          </a:p>
        </p:txBody>
      </p:sp>
      <p:sp>
        <p:nvSpPr>
          <p:cNvPr id="6" name="Rond diagonale hoek rechthoek 20">
            <a:hlinkClick r:id="rId8" action="ppaction://hlinksldjump"/>
            <a:extLst>
              <a:ext uri="{FF2B5EF4-FFF2-40B4-BE49-F238E27FC236}">
                <a16:creationId xmlns:a16="http://schemas.microsoft.com/office/drawing/2014/main" id="{46549100-5CAE-FF9D-63D6-0840A7C26692}"/>
              </a:ext>
            </a:extLst>
          </p:cNvPr>
          <p:cNvSpPr/>
          <p:nvPr/>
        </p:nvSpPr>
        <p:spPr>
          <a:xfrm>
            <a:off x="6732000" y="4288667"/>
            <a:ext cx="1947351" cy="432000"/>
          </a:xfrm>
          <a:prstGeom prst="round2DiagRect">
            <a:avLst>
              <a:gd name="adj1" fmla="val 16667"/>
              <a:gd name="adj2" fmla="val 0"/>
            </a:avLst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3</a:t>
            </a:r>
            <a:r>
              <a:rPr lang="nl-NL" sz="2400" dirty="0">
                <a:solidFill>
                  <a:srgbClr val="FF0000"/>
                </a:solidFill>
              </a:rPr>
              <a:t>♦</a:t>
            </a:r>
          </a:p>
        </p:txBody>
      </p:sp>
      <p:sp>
        <p:nvSpPr>
          <p:cNvPr id="7" name="Rechthoek 6">
            <a:extLst>
              <a:ext uri="{FF2B5EF4-FFF2-40B4-BE49-F238E27FC236}">
                <a16:creationId xmlns:a16="http://schemas.microsoft.com/office/drawing/2014/main" id="{3939EEA8-5744-C83D-391C-ECBB22974022}"/>
              </a:ext>
            </a:extLst>
          </p:cNvPr>
          <p:cNvSpPr/>
          <p:nvPr/>
        </p:nvSpPr>
        <p:spPr>
          <a:xfrm>
            <a:off x="4031020" y="5081422"/>
            <a:ext cx="2499451" cy="36562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tx1"/>
                </a:solidFill>
              </a:rPr>
              <a:t>15 punten</a:t>
            </a:r>
          </a:p>
        </p:txBody>
      </p:sp>
    </p:spTree>
  </p:cSld>
  <p:clrMapOvr>
    <a:masterClrMapping/>
  </p:clrMapOvr>
  <p:transition advClick="0"/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/>
          <p:cNvSpPr/>
          <p:nvPr/>
        </p:nvSpPr>
        <p:spPr>
          <a:xfrm>
            <a:off x="2186700" y="1465495"/>
            <a:ext cx="6552000" cy="576000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Jammer! Dat is niet het goede antwoord.</a:t>
            </a:r>
          </a:p>
        </p:txBody>
      </p:sp>
      <p:sp>
        <p:nvSpPr>
          <p:cNvPr id="10" name="Rond diagonale hoek rechthoek 9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1" name="Rond diagonale hoek rechthoek 10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2" name="Rond diagonale hoek rechthoek 11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sp>
        <p:nvSpPr>
          <p:cNvPr id="13" name="Rond diagonale hoek rechthoek 12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15</a:t>
            </a:r>
          </a:p>
        </p:txBody>
      </p:sp>
      <p:pic>
        <p:nvPicPr>
          <p:cNvPr id="17" name="Afbeelding 16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8" name="Tekstvak 17">
            <a:extLst>
              <a:ext uri="{FF2B5EF4-FFF2-40B4-BE49-F238E27FC236}">
                <a16:creationId xmlns:a16="http://schemas.microsoft.com/office/drawing/2014/main" id="{1F5BB0AC-2A33-4E3D-B183-41E85AA9182F}"/>
              </a:ext>
            </a:extLst>
          </p:cNvPr>
          <p:cNvSpPr txBox="1"/>
          <p:nvPr/>
        </p:nvSpPr>
        <p:spPr>
          <a:xfrm>
            <a:off x="6997122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l-NL" sz="1050" dirty="0"/>
              <a:t>© Bridge Office - Serie 4 - Les 5</a:t>
            </a:r>
          </a:p>
        </p:txBody>
      </p:sp>
      <p:sp>
        <p:nvSpPr>
          <p:cNvPr id="19" name="Tekstvak 18">
            <a:extLst>
              <a:ext uri="{FF2B5EF4-FFF2-40B4-BE49-F238E27FC236}">
                <a16:creationId xmlns:a16="http://schemas.microsoft.com/office/drawing/2014/main" id="{9ECCFF86-F4B1-4683-8F21-D3EDD60A8451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- Serie 4 - Les 5</a:t>
            </a:r>
          </a:p>
        </p:txBody>
      </p:sp>
      <p:sp>
        <p:nvSpPr>
          <p:cNvPr id="2" name="Tekstvak 1">
            <a:extLst>
              <a:ext uri="{FF2B5EF4-FFF2-40B4-BE49-F238E27FC236}">
                <a16:creationId xmlns:a16="http://schemas.microsoft.com/office/drawing/2014/main" id="{965DFEB3-4F2B-9DA7-6AE7-164637AF26F2}"/>
              </a:ext>
            </a:extLst>
          </p:cNvPr>
          <p:cNvSpPr txBox="1"/>
          <p:nvPr/>
        </p:nvSpPr>
        <p:spPr>
          <a:xfrm>
            <a:off x="3076193" y="3227523"/>
            <a:ext cx="5671807" cy="1938992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sz="2400" dirty="0">
                <a:solidFill>
                  <a:srgbClr val="244D10"/>
                </a:solidFill>
              </a:rPr>
              <a:t>Ik vind dit niet zo’n mooie hand.</a:t>
            </a:r>
            <a:br>
              <a:rPr lang="nl-NL" sz="2400" dirty="0">
                <a:solidFill>
                  <a:srgbClr val="244D10"/>
                </a:solidFill>
              </a:rPr>
            </a:br>
            <a:r>
              <a:rPr lang="nl-NL" sz="2400" dirty="0">
                <a:solidFill>
                  <a:srgbClr val="244D10"/>
                </a:solidFill>
              </a:rPr>
              <a:t>Alle slagen die ik maak zijn TOP slagen.</a:t>
            </a:r>
            <a:br>
              <a:rPr lang="nl-NL" sz="2400" dirty="0">
                <a:solidFill>
                  <a:srgbClr val="244D10"/>
                </a:solidFill>
              </a:rPr>
            </a:br>
            <a:r>
              <a:rPr lang="nl-NL" sz="2400" dirty="0">
                <a:solidFill>
                  <a:srgbClr val="244D10"/>
                </a:solidFill>
              </a:rPr>
              <a:t>Ondanks de 5-kaart </a:t>
            </a:r>
            <a:r>
              <a:rPr lang="nl-NL" sz="2400" dirty="0">
                <a:solidFill>
                  <a:srgbClr val="FF0000"/>
                </a:solidFill>
              </a:rPr>
              <a:t>♦</a:t>
            </a:r>
            <a:r>
              <a:rPr lang="nl-NL" sz="2400" dirty="0">
                <a:solidFill>
                  <a:srgbClr val="244D10"/>
                </a:solidFill>
              </a:rPr>
              <a:t> en wetende dat mijn partner geen hoge 4-kaart heeft, PAS ik toch met deze hand.</a:t>
            </a:r>
          </a:p>
        </p:txBody>
      </p:sp>
      <p:sp>
        <p:nvSpPr>
          <p:cNvPr id="4" name="Rond diagonale hoek rechthoek 23">
            <a:extLst>
              <a:ext uri="{FF2B5EF4-FFF2-40B4-BE49-F238E27FC236}">
                <a16:creationId xmlns:a16="http://schemas.microsoft.com/office/drawing/2014/main" id="{E90B6482-FE25-4098-7EA0-72E0464D6EF7}"/>
              </a:ext>
            </a:extLst>
          </p:cNvPr>
          <p:cNvSpPr/>
          <p:nvPr/>
        </p:nvSpPr>
        <p:spPr>
          <a:xfrm>
            <a:off x="395536" y="2304000"/>
            <a:ext cx="8352000" cy="792000"/>
          </a:xfrm>
          <a:prstGeom prst="round2DiagRect">
            <a:avLst/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nl-NL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Ik open 1 SA. Partner 2 Sans Atout. Wat biedt u met deze hand?</a:t>
            </a:r>
            <a:endParaRPr lang="nl-NL" sz="2400" dirty="0"/>
          </a:p>
        </p:txBody>
      </p:sp>
      <p:graphicFrame>
        <p:nvGraphicFramePr>
          <p:cNvPr id="5" name="Tabel 4">
            <a:extLst>
              <a:ext uri="{FF2B5EF4-FFF2-40B4-BE49-F238E27FC236}">
                <a16:creationId xmlns:a16="http://schemas.microsoft.com/office/drawing/2014/main" id="{8440C1CB-7459-D92F-5FF5-688C482F1C7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641772"/>
              </p:ext>
            </p:extLst>
          </p:nvPr>
        </p:nvGraphicFramePr>
        <p:xfrm>
          <a:off x="395536" y="3240000"/>
          <a:ext cx="2499451" cy="1828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57065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42386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♠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A43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♥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A98</a:t>
                      </a:r>
                      <a:endParaRPr lang="nl-NL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♦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AV932</a:t>
                      </a:r>
                      <a:endParaRPr lang="nl-NL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♣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B9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</p:spTree>
  </p:cSld>
  <p:clrMapOvr>
    <a:masterClrMapping/>
  </p:clrMapOvr>
  <p:transition advClick="0"/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ond diagonale hoek rechthoek 23"/>
          <p:cNvSpPr/>
          <p:nvPr/>
        </p:nvSpPr>
        <p:spPr>
          <a:xfrm>
            <a:off x="396000" y="2304000"/>
            <a:ext cx="8352000" cy="792000"/>
          </a:xfrm>
          <a:prstGeom prst="round2DiagRect">
            <a:avLst/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nl-NL" sz="2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Ik open 1 SA. Partner 2</a:t>
            </a:r>
            <a:r>
              <a:rPr lang="nl-NL" sz="2400" dirty="0">
                <a:solidFill>
                  <a:srgbClr val="FF0000"/>
                </a:solidFill>
                <a:effectLst/>
                <a:ea typeface="Calibri" panose="020F0502020204030204" pitchFamily="34" charset="0"/>
                <a:cs typeface="Segoe UI Symbol" panose="020B0502040204020203" pitchFamily="34" charset="0"/>
              </a:rPr>
              <a:t>♥</a:t>
            </a:r>
            <a:r>
              <a:rPr lang="nl-NL" sz="2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[Jacoby]. U biedt met deze hand?</a:t>
            </a:r>
            <a:endParaRPr lang="nl-NL" sz="2400" dirty="0"/>
          </a:p>
        </p:txBody>
      </p:sp>
      <p:sp>
        <p:nvSpPr>
          <p:cNvPr id="29" name="Rond diagonale hoek rechthoek 28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16</a:t>
            </a:r>
          </a:p>
        </p:txBody>
      </p:sp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7" name="Afbeelding 16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20" name="Tekstvak 19">
            <a:extLst>
              <a:ext uri="{FF2B5EF4-FFF2-40B4-BE49-F238E27FC236}">
                <a16:creationId xmlns:a16="http://schemas.microsoft.com/office/drawing/2014/main" id="{D0F8FA23-C206-47D0-B359-682199DDE796}"/>
              </a:ext>
            </a:extLst>
          </p:cNvPr>
          <p:cNvSpPr txBox="1"/>
          <p:nvPr/>
        </p:nvSpPr>
        <p:spPr>
          <a:xfrm>
            <a:off x="6997122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l-NL" sz="1050" dirty="0"/>
              <a:t>© Bridge Office - Serie 4 - Les 5</a:t>
            </a:r>
          </a:p>
        </p:txBody>
      </p:sp>
      <p:sp>
        <p:nvSpPr>
          <p:cNvPr id="23" name="Tekstvak 22">
            <a:extLst>
              <a:ext uri="{FF2B5EF4-FFF2-40B4-BE49-F238E27FC236}">
                <a16:creationId xmlns:a16="http://schemas.microsoft.com/office/drawing/2014/main" id="{E5B1241C-1EA1-4870-BBD0-86500813C966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- Serie 4 - Les 5</a:t>
            </a:r>
          </a:p>
        </p:txBody>
      </p:sp>
      <p:graphicFrame>
        <p:nvGraphicFramePr>
          <p:cNvPr id="2" name="Tabel 3">
            <a:extLst>
              <a:ext uri="{FF2B5EF4-FFF2-40B4-BE49-F238E27FC236}">
                <a16:creationId xmlns:a16="http://schemas.microsoft.com/office/drawing/2014/main" id="{4C803AFF-1DE1-B944-6DAA-2CED8A5E570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56790981"/>
              </p:ext>
            </p:extLst>
          </p:nvPr>
        </p:nvGraphicFramePr>
        <p:xfrm>
          <a:off x="384744" y="3240000"/>
          <a:ext cx="3478512" cy="219964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869628">
                  <a:extLst>
                    <a:ext uri="{9D8B030D-6E8A-4147-A177-3AD203B41FA5}">
                      <a16:colId xmlns:a16="http://schemas.microsoft.com/office/drawing/2014/main" val="970710330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3294083668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877207033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356601481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Noord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Oost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Zuid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West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51630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chemeClr val="bg1"/>
                          </a:solidFill>
                        </a:rPr>
                        <a:t>1SA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pas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chemeClr val="bg1"/>
                          </a:solidFill>
                        </a:rPr>
                        <a:t>2</a:t>
                      </a:r>
                      <a:r>
                        <a:rPr lang="nl-NL" sz="2400" dirty="0">
                          <a:solidFill>
                            <a:srgbClr val="FF0000"/>
                          </a:solidFill>
                        </a:rPr>
                        <a:t>♥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pas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278205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920437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57611722"/>
                  </a:ext>
                </a:extLst>
              </a:tr>
              <a:tr h="363855"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19648299"/>
                  </a:ext>
                </a:extLst>
              </a:tr>
            </a:tbl>
          </a:graphicData>
        </a:graphic>
      </p:graphicFrame>
      <p:graphicFrame>
        <p:nvGraphicFramePr>
          <p:cNvPr id="3" name="Tabel 2">
            <a:extLst>
              <a:ext uri="{FF2B5EF4-FFF2-40B4-BE49-F238E27FC236}">
                <a16:creationId xmlns:a16="http://schemas.microsoft.com/office/drawing/2014/main" id="{5D61C845-0027-ACA8-33A1-22CC5505E83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62010659"/>
              </p:ext>
            </p:extLst>
          </p:nvPr>
        </p:nvGraphicFramePr>
        <p:xfrm>
          <a:off x="4031020" y="3240000"/>
          <a:ext cx="2499451" cy="1828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57065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42386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♠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VB84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♥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H86</a:t>
                      </a:r>
                      <a:endParaRPr lang="nl-NL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♦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AVB</a:t>
                      </a:r>
                      <a:endParaRPr lang="nl-NL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♣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H103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4" name="Rond diagonale hoek rechthoek 18">
            <a:hlinkClick r:id="rId8" action="ppaction://hlinksldjump"/>
            <a:extLst>
              <a:ext uri="{FF2B5EF4-FFF2-40B4-BE49-F238E27FC236}">
                <a16:creationId xmlns:a16="http://schemas.microsoft.com/office/drawing/2014/main" id="{48261CBE-2CCD-0899-B333-BAD4381FB8E9}"/>
              </a:ext>
            </a:extLst>
          </p:cNvPr>
          <p:cNvSpPr/>
          <p:nvPr/>
        </p:nvSpPr>
        <p:spPr>
          <a:xfrm>
            <a:off x="6735600" y="3762001"/>
            <a:ext cx="1947351" cy="432000"/>
          </a:xfrm>
          <a:prstGeom prst="round2Diag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3♠</a:t>
            </a:r>
            <a:endParaRPr lang="nl-NL" sz="2400" dirty="0">
              <a:solidFill>
                <a:srgbClr val="FF0000"/>
              </a:solidFill>
            </a:endParaRPr>
          </a:p>
        </p:txBody>
      </p:sp>
      <p:sp>
        <p:nvSpPr>
          <p:cNvPr id="5" name="Rond diagonale hoek rechthoek 19">
            <a:hlinkClick r:id="rId4" action="ppaction://hlinksldjump"/>
            <a:extLst>
              <a:ext uri="{FF2B5EF4-FFF2-40B4-BE49-F238E27FC236}">
                <a16:creationId xmlns:a16="http://schemas.microsoft.com/office/drawing/2014/main" id="{C8745778-78DA-B1D1-CAF4-9C15A4A7C346}"/>
              </a:ext>
            </a:extLst>
          </p:cNvPr>
          <p:cNvSpPr/>
          <p:nvPr/>
        </p:nvSpPr>
        <p:spPr>
          <a:xfrm>
            <a:off x="6732000" y="3239631"/>
            <a:ext cx="1947351" cy="432000"/>
          </a:xfrm>
          <a:prstGeom prst="round2Diag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2♠</a:t>
            </a:r>
            <a:endParaRPr lang="nl-NL" sz="2400" dirty="0">
              <a:solidFill>
                <a:srgbClr val="FF0000"/>
              </a:solidFill>
            </a:endParaRPr>
          </a:p>
        </p:txBody>
      </p:sp>
      <p:sp>
        <p:nvSpPr>
          <p:cNvPr id="6" name="Rond diagonale hoek rechthoek 20">
            <a:hlinkClick r:id="rId8" action="ppaction://hlinksldjump"/>
            <a:extLst>
              <a:ext uri="{FF2B5EF4-FFF2-40B4-BE49-F238E27FC236}">
                <a16:creationId xmlns:a16="http://schemas.microsoft.com/office/drawing/2014/main" id="{173FCE4B-65B9-12B3-BD21-9F67D76E44B7}"/>
              </a:ext>
            </a:extLst>
          </p:cNvPr>
          <p:cNvSpPr/>
          <p:nvPr/>
        </p:nvSpPr>
        <p:spPr>
          <a:xfrm>
            <a:off x="6732000" y="4288667"/>
            <a:ext cx="1947351" cy="432000"/>
          </a:xfrm>
          <a:prstGeom prst="round2DiagRect">
            <a:avLst>
              <a:gd name="adj1" fmla="val 16667"/>
              <a:gd name="adj2" fmla="val 0"/>
            </a:avLst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2SA</a:t>
            </a:r>
            <a:endParaRPr lang="nl-NL" sz="2400" dirty="0">
              <a:solidFill>
                <a:srgbClr val="FF0000"/>
              </a:solidFill>
            </a:endParaRPr>
          </a:p>
        </p:txBody>
      </p:sp>
      <p:sp>
        <p:nvSpPr>
          <p:cNvPr id="7" name="Rechthoek 6">
            <a:extLst>
              <a:ext uri="{FF2B5EF4-FFF2-40B4-BE49-F238E27FC236}">
                <a16:creationId xmlns:a16="http://schemas.microsoft.com/office/drawing/2014/main" id="{77C2EBC6-4470-E082-CA9A-ACEF179C57C1}"/>
              </a:ext>
            </a:extLst>
          </p:cNvPr>
          <p:cNvSpPr/>
          <p:nvPr/>
        </p:nvSpPr>
        <p:spPr>
          <a:xfrm>
            <a:off x="4031020" y="5081422"/>
            <a:ext cx="2499451" cy="36562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tx1"/>
                </a:solidFill>
              </a:rPr>
              <a:t>16 punten</a:t>
            </a:r>
          </a:p>
        </p:txBody>
      </p:sp>
    </p:spTree>
  </p:cSld>
  <p:clrMapOvr>
    <a:masterClrMapping/>
  </p:clrMapOvr>
  <p:transition advClick="0"/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/>
          <p:cNvSpPr/>
          <p:nvPr/>
        </p:nvSpPr>
        <p:spPr>
          <a:xfrm>
            <a:off x="2186700" y="1465495"/>
            <a:ext cx="6552000" cy="576000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Jammer! Dat is niet het goede antwoord.</a:t>
            </a:r>
          </a:p>
        </p:txBody>
      </p:sp>
      <p:sp>
        <p:nvSpPr>
          <p:cNvPr id="10" name="Rond diagonale hoek rechthoek 9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1" name="Rond diagonale hoek rechthoek 10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2" name="Rond diagonale hoek rechthoek 11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sp>
        <p:nvSpPr>
          <p:cNvPr id="13" name="Rond diagonale hoek rechthoek 12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16</a:t>
            </a:r>
          </a:p>
        </p:txBody>
      </p:sp>
      <p:pic>
        <p:nvPicPr>
          <p:cNvPr id="16" name="Afbeelding 15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5" name="Tekstvak 14">
            <a:extLst>
              <a:ext uri="{FF2B5EF4-FFF2-40B4-BE49-F238E27FC236}">
                <a16:creationId xmlns:a16="http://schemas.microsoft.com/office/drawing/2014/main" id="{90C3EAFA-AB7D-40B2-8F56-634C7FA27361}"/>
              </a:ext>
            </a:extLst>
          </p:cNvPr>
          <p:cNvSpPr txBox="1"/>
          <p:nvPr/>
        </p:nvSpPr>
        <p:spPr>
          <a:xfrm>
            <a:off x="6997122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l-NL" sz="1050" dirty="0"/>
              <a:t>© Bridge Office - Serie 4 - Les 5</a:t>
            </a:r>
          </a:p>
        </p:txBody>
      </p:sp>
      <p:sp>
        <p:nvSpPr>
          <p:cNvPr id="21" name="Tekstvak 20">
            <a:extLst>
              <a:ext uri="{FF2B5EF4-FFF2-40B4-BE49-F238E27FC236}">
                <a16:creationId xmlns:a16="http://schemas.microsoft.com/office/drawing/2014/main" id="{E4F4E62D-5907-4452-BD62-3C52248575FB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- Serie 4 - Les 5</a:t>
            </a:r>
          </a:p>
        </p:txBody>
      </p:sp>
      <p:sp>
        <p:nvSpPr>
          <p:cNvPr id="2" name="Tekstvak 1">
            <a:extLst>
              <a:ext uri="{FF2B5EF4-FFF2-40B4-BE49-F238E27FC236}">
                <a16:creationId xmlns:a16="http://schemas.microsoft.com/office/drawing/2014/main" id="{DCA3E332-DA0E-E7B0-39B4-E5C7FD07D823}"/>
              </a:ext>
            </a:extLst>
          </p:cNvPr>
          <p:cNvSpPr txBox="1"/>
          <p:nvPr/>
        </p:nvSpPr>
        <p:spPr>
          <a:xfrm>
            <a:off x="3076193" y="3227523"/>
            <a:ext cx="5671807" cy="1200329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sz="2400" dirty="0">
                <a:solidFill>
                  <a:srgbClr val="244D10"/>
                </a:solidFill>
              </a:rPr>
              <a:t>Met 16 punten en een 4-kaart in de troefkleur, bied ik met sprong.</a:t>
            </a:r>
            <a:br>
              <a:rPr lang="nl-NL" sz="2400" dirty="0">
                <a:solidFill>
                  <a:srgbClr val="244D10"/>
                </a:solidFill>
              </a:rPr>
            </a:br>
            <a:r>
              <a:rPr lang="nl-NL" sz="2400" dirty="0">
                <a:solidFill>
                  <a:srgbClr val="244D10"/>
                </a:solidFill>
              </a:rPr>
              <a:t>Ik bied met deze hand STOP: 3♠.</a:t>
            </a:r>
          </a:p>
        </p:txBody>
      </p:sp>
      <p:sp>
        <p:nvSpPr>
          <p:cNvPr id="4" name="Rond diagonale hoek rechthoek 23">
            <a:extLst>
              <a:ext uri="{FF2B5EF4-FFF2-40B4-BE49-F238E27FC236}">
                <a16:creationId xmlns:a16="http://schemas.microsoft.com/office/drawing/2014/main" id="{20B419A3-41C4-BE40-4887-661E4D0BA122}"/>
              </a:ext>
            </a:extLst>
          </p:cNvPr>
          <p:cNvSpPr/>
          <p:nvPr/>
        </p:nvSpPr>
        <p:spPr>
          <a:xfrm>
            <a:off x="396000" y="2304000"/>
            <a:ext cx="8352000" cy="792000"/>
          </a:xfrm>
          <a:prstGeom prst="round2DiagRect">
            <a:avLst/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nl-NL" sz="2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Ik open 1 SA. Partner 2</a:t>
            </a:r>
            <a:r>
              <a:rPr lang="nl-NL" sz="2400" dirty="0">
                <a:solidFill>
                  <a:srgbClr val="FF0000"/>
                </a:solidFill>
                <a:effectLst/>
                <a:ea typeface="Calibri" panose="020F0502020204030204" pitchFamily="34" charset="0"/>
                <a:cs typeface="Segoe UI Symbol" panose="020B0502040204020203" pitchFamily="34" charset="0"/>
              </a:rPr>
              <a:t>♥</a:t>
            </a:r>
            <a:r>
              <a:rPr lang="nl-NL" sz="2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[Jacoby]. U biedt met deze hand?</a:t>
            </a:r>
            <a:endParaRPr lang="nl-NL" sz="2400" dirty="0"/>
          </a:p>
        </p:txBody>
      </p:sp>
      <p:graphicFrame>
        <p:nvGraphicFramePr>
          <p:cNvPr id="5" name="Tabel 4">
            <a:extLst>
              <a:ext uri="{FF2B5EF4-FFF2-40B4-BE49-F238E27FC236}">
                <a16:creationId xmlns:a16="http://schemas.microsoft.com/office/drawing/2014/main" id="{542BFF6D-16D6-0222-B39C-7F99877E620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8865467"/>
              </p:ext>
            </p:extLst>
          </p:nvPr>
        </p:nvGraphicFramePr>
        <p:xfrm>
          <a:off x="395536" y="3240000"/>
          <a:ext cx="2499451" cy="1828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57065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42386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♠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VB84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♥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H86</a:t>
                      </a:r>
                      <a:endParaRPr lang="nl-NL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♦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AVB</a:t>
                      </a:r>
                      <a:endParaRPr lang="nl-NL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♣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H103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</p:spTree>
  </p:cSld>
  <p:clrMapOvr>
    <a:masterClrMapping/>
  </p:clrMapOvr>
  <p:transition advClick="0"/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ond diagonale hoek rechthoek 23"/>
          <p:cNvSpPr/>
          <p:nvPr/>
        </p:nvSpPr>
        <p:spPr>
          <a:xfrm>
            <a:off x="396464" y="2304000"/>
            <a:ext cx="8352000" cy="792000"/>
          </a:xfrm>
          <a:prstGeom prst="round2DiagRect">
            <a:avLst>
              <a:gd name="adj1" fmla="val 16667"/>
              <a:gd name="adj2" fmla="val 0"/>
            </a:avLst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nl-NL" sz="2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Ik open 1 SA. Partner 2</a:t>
            </a:r>
            <a:r>
              <a:rPr lang="nl-NL" sz="2400" dirty="0">
                <a:solidFill>
                  <a:schemeClr val="bg1"/>
                </a:solidFill>
                <a:effectLst/>
                <a:ea typeface="Calibri" panose="020F0502020204030204" pitchFamily="34" charset="0"/>
                <a:cs typeface="Segoe UI Symbol" panose="020B0502040204020203" pitchFamily="34" charset="0"/>
              </a:rPr>
              <a:t>♣</a:t>
            </a:r>
            <a:r>
              <a:rPr lang="nl-NL" sz="2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[Stayman]. Ik bied?</a:t>
            </a:r>
            <a:endParaRPr lang="nl-NL" sz="2400" dirty="0"/>
          </a:p>
        </p:txBody>
      </p:sp>
      <p:sp>
        <p:nvSpPr>
          <p:cNvPr id="29" name="Rond diagonale hoek rechthoek 28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17</a:t>
            </a:r>
          </a:p>
        </p:txBody>
      </p:sp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3" name="Afbeelding 12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4" name="Tekstvak 13">
            <a:extLst>
              <a:ext uri="{FF2B5EF4-FFF2-40B4-BE49-F238E27FC236}">
                <a16:creationId xmlns:a16="http://schemas.microsoft.com/office/drawing/2014/main" id="{DE8CDFE5-5A2D-4006-BEDA-890538DD0B25}"/>
              </a:ext>
            </a:extLst>
          </p:cNvPr>
          <p:cNvSpPr txBox="1"/>
          <p:nvPr/>
        </p:nvSpPr>
        <p:spPr>
          <a:xfrm>
            <a:off x="6997122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l-NL" sz="1050" dirty="0"/>
              <a:t>© Bridge Office - Serie 4 - Les 5</a:t>
            </a:r>
          </a:p>
        </p:txBody>
      </p:sp>
      <p:sp>
        <p:nvSpPr>
          <p:cNvPr id="15" name="Tekstvak 14">
            <a:extLst>
              <a:ext uri="{FF2B5EF4-FFF2-40B4-BE49-F238E27FC236}">
                <a16:creationId xmlns:a16="http://schemas.microsoft.com/office/drawing/2014/main" id="{647C021E-B98A-43A0-AD7F-64442C9E4FBF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- Serie 4 - Les 5</a:t>
            </a:r>
          </a:p>
        </p:txBody>
      </p:sp>
      <p:graphicFrame>
        <p:nvGraphicFramePr>
          <p:cNvPr id="2" name="Tabel 3">
            <a:extLst>
              <a:ext uri="{FF2B5EF4-FFF2-40B4-BE49-F238E27FC236}">
                <a16:creationId xmlns:a16="http://schemas.microsoft.com/office/drawing/2014/main" id="{D0623278-823A-42FE-05F5-7DB9C9588B6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68650326"/>
              </p:ext>
            </p:extLst>
          </p:nvPr>
        </p:nvGraphicFramePr>
        <p:xfrm>
          <a:off x="384744" y="3240000"/>
          <a:ext cx="3478512" cy="219964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869628">
                  <a:extLst>
                    <a:ext uri="{9D8B030D-6E8A-4147-A177-3AD203B41FA5}">
                      <a16:colId xmlns:a16="http://schemas.microsoft.com/office/drawing/2014/main" val="970710330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3294083668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877207033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356601481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Noord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Oost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Zuid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West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51630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chemeClr val="bg1"/>
                          </a:solidFill>
                        </a:rPr>
                        <a:t>1SA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pas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chemeClr val="bg1"/>
                          </a:solidFill>
                        </a:rPr>
                        <a:t>2♣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pas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278205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920437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57611722"/>
                  </a:ext>
                </a:extLst>
              </a:tr>
              <a:tr h="363855"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19648299"/>
                  </a:ext>
                </a:extLst>
              </a:tr>
            </a:tbl>
          </a:graphicData>
        </a:graphic>
      </p:graphicFrame>
      <p:graphicFrame>
        <p:nvGraphicFramePr>
          <p:cNvPr id="3" name="Tabel 2">
            <a:extLst>
              <a:ext uri="{FF2B5EF4-FFF2-40B4-BE49-F238E27FC236}">
                <a16:creationId xmlns:a16="http://schemas.microsoft.com/office/drawing/2014/main" id="{1E858A5D-5E11-7171-ECCC-14F7860A6B8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64154578"/>
              </p:ext>
            </p:extLst>
          </p:nvPr>
        </p:nvGraphicFramePr>
        <p:xfrm>
          <a:off x="4031020" y="3240000"/>
          <a:ext cx="2499451" cy="1828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57065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42386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♠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V1053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♥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B92</a:t>
                      </a:r>
                      <a:endParaRPr lang="nl-NL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♦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HV</a:t>
                      </a:r>
                      <a:endParaRPr lang="nl-NL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♣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AH43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4" name="Rond diagonale hoek rechthoek 18">
            <a:hlinkClick r:id="rId8" action="ppaction://hlinksldjump"/>
            <a:extLst>
              <a:ext uri="{FF2B5EF4-FFF2-40B4-BE49-F238E27FC236}">
                <a16:creationId xmlns:a16="http://schemas.microsoft.com/office/drawing/2014/main" id="{0E7D5726-7A64-177A-10F3-2E357192F472}"/>
              </a:ext>
            </a:extLst>
          </p:cNvPr>
          <p:cNvSpPr/>
          <p:nvPr/>
        </p:nvSpPr>
        <p:spPr>
          <a:xfrm>
            <a:off x="6735600" y="3762001"/>
            <a:ext cx="1947351" cy="432000"/>
          </a:xfrm>
          <a:prstGeom prst="round2Diag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3♣</a:t>
            </a:r>
          </a:p>
        </p:txBody>
      </p:sp>
      <p:sp>
        <p:nvSpPr>
          <p:cNvPr id="5" name="Rond diagonale hoek rechthoek 19">
            <a:hlinkClick r:id="rId8" action="ppaction://hlinksldjump"/>
            <a:extLst>
              <a:ext uri="{FF2B5EF4-FFF2-40B4-BE49-F238E27FC236}">
                <a16:creationId xmlns:a16="http://schemas.microsoft.com/office/drawing/2014/main" id="{B67A2448-E4F9-6E74-FA04-28A1FE9E7184}"/>
              </a:ext>
            </a:extLst>
          </p:cNvPr>
          <p:cNvSpPr/>
          <p:nvPr/>
        </p:nvSpPr>
        <p:spPr>
          <a:xfrm>
            <a:off x="6732000" y="3239631"/>
            <a:ext cx="1947351" cy="432000"/>
          </a:xfrm>
          <a:prstGeom prst="round2Diag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2SA</a:t>
            </a:r>
            <a:endParaRPr lang="nl-NL" sz="2400" dirty="0">
              <a:solidFill>
                <a:srgbClr val="FF0000"/>
              </a:solidFill>
            </a:endParaRPr>
          </a:p>
        </p:txBody>
      </p:sp>
      <p:sp>
        <p:nvSpPr>
          <p:cNvPr id="6" name="Rond diagonale hoek rechthoek 20">
            <a:hlinkClick r:id="rId4" action="ppaction://hlinksldjump"/>
            <a:extLst>
              <a:ext uri="{FF2B5EF4-FFF2-40B4-BE49-F238E27FC236}">
                <a16:creationId xmlns:a16="http://schemas.microsoft.com/office/drawing/2014/main" id="{FAE5504F-600E-27C5-1B02-83417BA8951C}"/>
              </a:ext>
            </a:extLst>
          </p:cNvPr>
          <p:cNvSpPr/>
          <p:nvPr/>
        </p:nvSpPr>
        <p:spPr>
          <a:xfrm>
            <a:off x="6732000" y="4288667"/>
            <a:ext cx="1947351" cy="432000"/>
          </a:xfrm>
          <a:prstGeom prst="round2DiagRect">
            <a:avLst>
              <a:gd name="adj1" fmla="val 16667"/>
              <a:gd name="adj2" fmla="val 0"/>
            </a:avLst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2♠</a:t>
            </a:r>
            <a:endParaRPr lang="nl-NL" sz="2400" dirty="0">
              <a:solidFill>
                <a:srgbClr val="FF0000"/>
              </a:solidFill>
            </a:endParaRPr>
          </a:p>
        </p:txBody>
      </p:sp>
      <p:sp>
        <p:nvSpPr>
          <p:cNvPr id="7" name="Rechthoek 6">
            <a:extLst>
              <a:ext uri="{FF2B5EF4-FFF2-40B4-BE49-F238E27FC236}">
                <a16:creationId xmlns:a16="http://schemas.microsoft.com/office/drawing/2014/main" id="{0F56E496-A316-45C7-9A56-55F8D9148D7A}"/>
              </a:ext>
            </a:extLst>
          </p:cNvPr>
          <p:cNvSpPr/>
          <p:nvPr/>
        </p:nvSpPr>
        <p:spPr>
          <a:xfrm>
            <a:off x="4031020" y="5081422"/>
            <a:ext cx="2499451" cy="36562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tx1"/>
                </a:solidFill>
              </a:rPr>
              <a:t>15 punten</a:t>
            </a:r>
          </a:p>
        </p:txBody>
      </p:sp>
    </p:spTree>
  </p:cSld>
  <p:clrMapOvr>
    <a:masterClrMapping/>
  </p:clrMapOvr>
  <p:transition advClick="0"/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/>
          <p:cNvSpPr/>
          <p:nvPr/>
        </p:nvSpPr>
        <p:spPr>
          <a:xfrm>
            <a:off x="2186700" y="1465495"/>
            <a:ext cx="6552000" cy="576000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Jammer! Dat is niet het goede antwoord.</a:t>
            </a:r>
          </a:p>
        </p:txBody>
      </p:sp>
      <p:sp>
        <p:nvSpPr>
          <p:cNvPr id="10" name="Rond diagonale hoek rechthoek 9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1" name="Rond diagonale hoek rechthoek 10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2" name="Rond diagonale hoek rechthoek 11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sp>
        <p:nvSpPr>
          <p:cNvPr id="13" name="Rond diagonale hoek rechthoek 12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17</a:t>
            </a:r>
          </a:p>
        </p:txBody>
      </p:sp>
      <p:pic>
        <p:nvPicPr>
          <p:cNvPr id="14" name="Afbeelding 13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Tekstvak 15">
            <a:extLst>
              <a:ext uri="{FF2B5EF4-FFF2-40B4-BE49-F238E27FC236}">
                <a16:creationId xmlns:a16="http://schemas.microsoft.com/office/drawing/2014/main" id="{E93CC8C3-A58E-41B2-A09F-5D9FA5FB016A}"/>
              </a:ext>
            </a:extLst>
          </p:cNvPr>
          <p:cNvSpPr txBox="1"/>
          <p:nvPr/>
        </p:nvSpPr>
        <p:spPr>
          <a:xfrm>
            <a:off x="6997122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l-NL" sz="1050" dirty="0"/>
              <a:t>© Bridge Office - Serie 4 - Les 5</a:t>
            </a:r>
          </a:p>
        </p:txBody>
      </p:sp>
      <p:sp>
        <p:nvSpPr>
          <p:cNvPr id="17" name="Tekstvak 16">
            <a:extLst>
              <a:ext uri="{FF2B5EF4-FFF2-40B4-BE49-F238E27FC236}">
                <a16:creationId xmlns:a16="http://schemas.microsoft.com/office/drawing/2014/main" id="{363E73BA-0115-474D-8B09-0910459AB9C2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- Serie 4 - Les 5</a:t>
            </a:r>
          </a:p>
        </p:txBody>
      </p:sp>
      <p:sp>
        <p:nvSpPr>
          <p:cNvPr id="2" name="Tekstvak 1">
            <a:extLst>
              <a:ext uri="{FF2B5EF4-FFF2-40B4-BE49-F238E27FC236}">
                <a16:creationId xmlns:a16="http://schemas.microsoft.com/office/drawing/2014/main" id="{0FB05868-EB5B-1E68-FB1D-EF6A5C37766F}"/>
              </a:ext>
            </a:extLst>
          </p:cNvPr>
          <p:cNvSpPr txBox="1"/>
          <p:nvPr/>
        </p:nvSpPr>
        <p:spPr>
          <a:xfrm>
            <a:off x="3076193" y="3227523"/>
            <a:ext cx="5671807" cy="830997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sz="2400" dirty="0">
                <a:solidFill>
                  <a:srgbClr val="244D10"/>
                </a:solidFill>
              </a:rPr>
              <a:t>Wanneer mijn partner iets vraagt, dan krijgt hij van antwoord. Ik bied dus 2♠.</a:t>
            </a:r>
          </a:p>
        </p:txBody>
      </p:sp>
      <p:sp>
        <p:nvSpPr>
          <p:cNvPr id="4" name="Rond diagonale hoek rechthoek 23">
            <a:extLst>
              <a:ext uri="{FF2B5EF4-FFF2-40B4-BE49-F238E27FC236}">
                <a16:creationId xmlns:a16="http://schemas.microsoft.com/office/drawing/2014/main" id="{0BFBBCD9-6C65-4B14-6189-C4AE132C9D24}"/>
              </a:ext>
            </a:extLst>
          </p:cNvPr>
          <p:cNvSpPr/>
          <p:nvPr/>
        </p:nvSpPr>
        <p:spPr>
          <a:xfrm>
            <a:off x="396464" y="2304000"/>
            <a:ext cx="8352000" cy="792000"/>
          </a:xfrm>
          <a:prstGeom prst="round2DiagRect">
            <a:avLst>
              <a:gd name="adj1" fmla="val 16667"/>
              <a:gd name="adj2" fmla="val 0"/>
            </a:avLst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nl-NL" sz="2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Ik open 1 SA. Partner 2</a:t>
            </a:r>
            <a:r>
              <a:rPr lang="nl-NL" sz="2400" dirty="0">
                <a:solidFill>
                  <a:schemeClr val="bg1"/>
                </a:solidFill>
                <a:effectLst/>
                <a:ea typeface="Calibri" panose="020F0502020204030204" pitchFamily="34" charset="0"/>
                <a:cs typeface="Segoe UI Symbol" panose="020B0502040204020203" pitchFamily="34" charset="0"/>
              </a:rPr>
              <a:t>♣</a:t>
            </a:r>
            <a:r>
              <a:rPr lang="nl-NL" sz="2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[Stayman]. Ik bied?</a:t>
            </a:r>
            <a:endParaRPr lang="nl-NL" sz="2400" dirty="0"/>
          </a:p>
        </p:txBody>
      </p:sp>
      <p:graphicFrame>
        <p:nvGraphicFramePr>
          <p:cNvPr id="5" name="Tabel 4">
            <a:extLst>
              <a:ext uri="{FF2B5EF4-FFF2-40B4-BE49-F238E27FC236}">
                <a16:creationId xmlns:a16="http://schemas.microsoft.com/office/drawing/2014/main" id="{6C46557F-44C9-5D21-349D-D5ED39CAFDE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3965083"/>
              </p:ext>
            </p:extLst>
          </p:nvPr>
        </p:nvGraphicFramePr>
        <p:xfrm>
          <a:off x="416365" y="3240000"/>
          <a:ext cx="2499451" cy="1828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57065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42386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♠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V1053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♥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B92</a:t>
                      </a:r>
                      <a:endParaRPr lang="nl-NL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♦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HV</a:t>
                      </a:r>
                      <a:endParaRPr lang="nl-NL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♣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AH43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</p:spTree>
  </p:cSld>
  <p:clrMapOvr>
    <a:masterClrMapping/>
  </p:clrMapOvr>
  <p:transition advClick="0"/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ond diagonale hoek rechthoek 23"/>
          <p:cNvSpPr/>
          <p:nvPr/>
        </p:nvSpPr>
        <p:spPr>
          <a:xfrm>
            <a:off x="396000" y="2304000"/>
            <a:ext cx="8352000" cy="792000"/>
          </a:xfrm>
          <a:prstGeom prst="round2DiagRect">
            <a:avLst/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nl-NL" sz="2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Ik open 1 SA. Partner 2</a:t>
            </a:r>
            <a:r>
              <a:rPr lang="nl-NL" sz="2400" dirty="0">
                <a:solidFill>
                  <a:schemeClr val="bg1"/>
                </a:solidFill>
                <a:effectLst/>
                <a:ea typeface="Calibri" panose="020F0502020204030204" pitchFamily="34" charset="0"/>
                <a:cs typeface="Segoe UI Symbol" panose="020B0502040204020203" pitchFamily="34" charset="0"/>
              </a:rPr>
              <a:t>♣</a:t>
            </a:r>
            <a:r>
              <a:rPr lang="nl-NL" sz="2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[Stayman]. Ik bied?</a:t>
            </a:r>
            <a:endParaRPr lang="nl-NL" sz="2400" dirty="0"/>
          </a:p>
        </p:txBody>
      </p:sp>
      <p:sp>
        <p:nvSpPr>
          <p:cNvPr id="29" name="Rond diagonale hoek rechthoek 28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18</a:t>
            </a:r>
          </a:p>
        </p:txBody>
      </p:sp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4" name="Afbeelding 13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Tekstvak 15">
            <a:extLst>
              <a:ext uri="{FF2B5EF4-FFF2-40B4-BE49-F238E27FC236}">
                <a16:creationId xmlns:a16="http://schemas.microsoft.com/office/drawing/2014/main" id="{8B21F456-AF54-4CDC-8DCB-900B7AC4E68D}"/>
              </a:ext>
            </a:extLst>
          </p:cNvPr>
          <p:cNvSpPr txBox="1"/>
          <p:nvPr/>
        </p:nvSpPr>
        <p:spPr>
          <a:xfrm>
            <a:off x="6997122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l-NL" sz="1050" dirty="0"/>
              <a:t>© Bridge Office - Serie 4 - Les 5</a:t>
            </a:r>
          </a:p>
        </p:txBody>
      </p:sp>
      <p:sp>
        <p:nvSpPr>
          <p:cNvPr id="17" name="Tekstvak 16">
            <a:extLst>
              <a:ext uri="{FF2B5EF4-FFF2-40B4-BE49-F238E27FC236}">
                <a16:creationId xmlns:a16="http://schemas.microsoft.com/office/drawing/2014/main" id="{594429E7-FCD6-42D7-B832-A2DB1EF2FC20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- Serie 4 - Les 5</a:t>
            </a:r>
          </a:p>
        </p:txBody>
      </p:sp>
      <p:graphicFrame>
        <p:nvGraphicFramePr>
          <p:cNvPr id="2" name="Tabel 3">
            <a:extLst>
              <a:ext uri="{FF2B5EF4-FFF2-40B4-BE49-F238E27FC236}">
                <a16:creationId xmlns:a16="http://schemas.microsoft.com/office/drawing/2014/main" id="{F1E4605C-879B-185B-63CD-55B49D2B063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44765948"/>
              </p:ext>
            </p:extLst>
          </p:nvPr>
        </p:nvGraphicFramePr>
        <p:xfrm>
          <a:off x="384744" y="3240000"/>
          <a:ext cx="3478512" cy="219964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869628">
                  <a:extLst>
                    <a:ext uri="{9D8B030D-6E8A-4147-A177-3AD203B41FA5}">
                      <a16:colId xmlns:a16="http://schemas.microsoft.com/office/drawing/2014/main" val="970710330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3294083668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877207033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356601481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Noord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Oost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Zuid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West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51630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chemeClr val="bg1"/>
                          </a:solidFill>
                        </a:rPr>
                        <a:t>1SA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pas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chemeClr val="bg1"/>
                          </a:solidFill>
                        </a:rPr>
                        <a:t>2♣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pas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278205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920437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57611722"/>
                  </a:ext>
                </a:extLst>
              </a:tr>
              <a:tr h="363855"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19648299"/>
                  </a:ext>
                </a:extLst>
              </a:tr>
            </a:tbl>
          </a:graphicData>
        </a:graphic>
      </p:graphicFrame>
      <p:graphicFrame>
        <p:nvGraphicFramePr>
          <p:cNvPr id="3" name="Tabel 2">
            <a:extLst>
              <a:ext uri="{FF2B5EF4-FFF2-40B4-BE49-F238E27FC236}">
                <a16:creationId xmlns:a16="http://schemas.microsoft.com/office/drawing/2014/main" id="{337D776D-5F5B-016D-0ECE-956FABD382C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34553310"/>
              </p:ext>
            </p:extLst>
          </p:nvPr>
        </p:nvGraphicFramePr>
        <p:xfrm>
          <a:off x="4031020" y="3240000"/>
          <a:ext cx="2499451" cy="1828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57065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42386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♠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VB43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♥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HV73</a:t>
                      </a:r>
                      <a:endParaRPr lang="nl-NL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♦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H9</a:t>
                      </a:r>
                      <a:endParaRPr lang="nl-NL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♣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A52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4" name="Rond diagonale hoek rechthoek 18">
            <a:hlinkClick r:id="rId4" action="ppaction://hlinksldjump"/>
            <a:extLst>
              <a:ext uri="{FF2B5EF4-FFF2-40B4-BE49-F238E27FC236}">
                <a16:creationId xmlns:a16="http://schemas.microsoft.com/office/drawing/2014/main" id="{D159B8F2-7B97-75B5-8888-4E4F6B6A267D}"/>
              </a:ext>
            </a:extLst>
          </p:cNvPr>
          <p:cNvSpPr/>
          <p:nvPr/>
        </p:nvSpPr>
        <p:spPr>
          <a:xfrm>
            <a:off x="6735600" y="3762001"/>
            <a:ext cx="1947351" cy="432000"/>
          </a:xfrm>
          <a:prstGeom prst="round2Diag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2</a:t>
            </a:r>
            <a:r>
              <a:rPr lang="nl-NL" sz="2400" dirty="0">
                <a:solidFill>
                  <a:srgbClr val="FF0000"/>
                </a:solidFill>
              </a:rPr>
              <a:t>♥</a:t>
            </a:r>
          </a:p>
        </p:txBody>
      </p:sp>
      <p:sp>
        <p:nvSpPr>
          <p:cNvPr id="5" name="Rond diagonale hoek rechthoek 19">
            <a:hlinkClick r:id="rId4" action="ppaction://hlinksldjump"/>
            <a:extLst>
              <a:ext uri="{FF2B5EF4-FFF2-40B4-BE49-F238E27FC236}">
                <a16:creationId xmlns:a16="http://schemas.microsoft.com/office/drawing/2014/main" id="{0BE0384C-2582-E5FF-6B0B-6EBBF5C597F9}"/>
              </a:ext>
            </a:extLst>
          </p:cNvPr>
          <p:cNvSpPr/>
          <p:nvPr/>
        </p:nvSpPr>
        <p:spPr>
          <a:xfrm>
            <a:off x="6732000" y="3239631"/>
            <a:ext cx="1947351" cy="432000"/>
          </a:xfrm>
          <a:prstGeom prst="round2Diag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2♠</a:t>
            </a:r>
          </a:p>
        </p:txBody>
      </p:sp>
      <p:sp>
        <p:nvSpPr>
          <p:cNvPr id="6" name="Rond diagonale hoek rechthoek 20">
            <a:hlinkClick r:id="rId8" action="ppaction://hlinksldjump"/>
            <a:extLst>
              <a:ext uri="{FF2B5EF4-FFF2-40B4-BE49-F238E27FC236}">
                <a16:creationId xmlns:a16="http://schemas.microsoft.com/office/drawing/2014/main" id="{94EEA7E6-2D72-AE91-1345-373AFBC44B7D}"/>
              </a:ext>
            </a:extLst>
          </p:cNvPr>
          <p:cNvSpPr/>
          <p:nvPr/>
        </p:nvSpPr>
        <p:spPr>
          <a:xfrm>
            <a:off x="6732000" y="4288667"/>
            <a:ext cx="1947351" cy="432000"/>
          </a:xfrm>
          <a:prstGeom prst="round2DiagRect">
            <a:avLst>
              <a:gd name="adj1" fmla="val 16667"/>
              <a:gd name="adj2" fmla="val 0"/>
            </a:avLst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2SA</a:t>
            </a:r>
            <a:endParaRPr lang="nl-NL" sz="2400" dirty="0">
              <a:solidFill>
                <a:srgbClr val="FF0000"/>
              </a:solidFill>
            </a:endParaRPr>
          </a:p>
        </p:txBody>
      </p:sp>
      <p:sp>
        <p:nvSpPr>
          <p:cNvPr id="7" name="Rechthoek 6">
            <a:extLst>
              <a:ext uri="{FF2B5EF4-FFF2-40B4-BE49-F238E27FC236}">
                <a16:creationId xmlns:a16="http://schemas.microsoft.com/office/drawing/2014/main" id="{E5C5C8E0-F2BD-EDB8-7BAD-58ED61D2B52D}"/>
              </a:ext>
            </a:extLst>
          </p:cNvPr>
          <p:cNvSpPr/>
          <p:nvPr/>
        </p:nvSpPr>
        <p:spPr>
          <a:xfrm>
            <a:off x="4031020" y="5081422"/>
            <a:ext cx="2499451" cy="36562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tx1"/>
                </a:solidFill>
              </a:rPr>
              <a:t>15 punten</a:t>
            </a:r>
          </a:p>
        </p:txBody>
      </p:sp>
    </p:spTree>
  </p:cSld>
  <p:clrMapOvr>
    <a:masterClrMapping/>
  </p:clrMapOvr>
  <p:transition advClick="0"/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/>
          <p:cNvSpPr/>
          <p:nvPr/>
        </p:nvSpPr>
        <p:spPr>
          <a:xfrm>
            <a:off x="2186700" y="1465495"/>
            <a:ext cx="6552000" cy="576000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Jammer! Dat is niet het goede antwoord.</a:t>
            </a:r>
          </a:p>
        </p:txBody>
      </p:sp>
      <p:sp>
        <p:nvSpPr>
          <p:cNvPr id="10" name="Rond diagonale hoek rechthoek 9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1" name="Rond diagonale hoek rechthoek 10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2" name="Rond diagonale hoek rechthoek 11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sp>
        <p:nvSpPr>
          <p:cNvPr id="13" name="Rond diagonale hoek rechthoek 12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18</a:t>
            </a:r>
          </a:p>
        </p:txBody>
      </p:sp>
      <p:pic>
        <p:nvPicPr>
          <p:cNvPr id="14" name="Afbeelding 13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7" name="Tekstvak 16">
            <a:extLst>
              <a:ext uri="{FF2B5EF4-FFF2-40B4-BE49-F238E27FC236}">
                <a16:creationId xmlns:a16="http://schemas.microsoft.com/office/drawing/2014/main" id="{616E090E-042A-44B3-9447-A3898F6999E2}"/>
              </a:ext>
            </a:extLst>
          </p:cNvPr>
          <p:cNvSpPr txBox="1"/>
          <p:nvPr/>
        </p:nvSpPr>
        <p:spPr>
          <a:xfrm>
            <a:off x="6997122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l-NL" sz="1050" dirty="0"/>
              <a:t>© Bridge Office - Serie 4 - Les 5</a:t>
            </a:r>
          </a:p>
        </p:txBody>
      </p:sp>
      <p:sp>
        <p:nvSpPr>
          <p:cNvPr id="21" name="Tekstvak 20">
            <a:extLst>
              <a:ext uri="{FF2B5EF4-FFF2-40B4-BE49-F238E27FC236}">
                <a16:creationId xmlns:a16="http://schemas.microsoft.com/office/drawing/2014/main" id="{38BA186D-CB1E-445B-B592-CD0491A146DF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- Serie 4 - Les 5</a:t>
            </a:r>
          </a:p>
        </p:txBody>
      </p:sp>
      <p:sp>
        <p:nvSpPr>
          <p:cNvPr id="2" name="Tekstvak 1">
            <a:extLst>
              <a:ext uri="{FF2B5EF4-FFF2-40B4-BE49-F238E27FC236}">
                <a16:creationId xmlns:a16="http://schemas.microsoft.com/office/drawing/2014/main" id="{1F511508-2B35-9179-7486-AF79FE6D8DD5}"/>
              </a:ext>
            </a:extLst>
          </p:cNvPr>
          <p:cNvSpPr txBox="1"/>
          <p:nvPr/>
        </p:nvSpPr>
        <p:spPr>
          <a:xfrm>
            <a:off x="3076193" y="3227523"/>
            <a:ext cx="5671807" cy="1200329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sz="2400" dirty="0">
                <a:solidFill>
                  <a:srgbClr val="244D10"/>
                </a:solidFill>
              </a:rPr>
              <a:t>Nu heb ik twee 4-kaarten. Van twee 4-kaarten bieden wij altijd eerst de laagste.</a:t>
            </a:r>
            <a:br>
              <a:rPr lang="nl-NL" sz="2400" dirty="0">
                <a:solidFill>
                  <a:srgbClr val="244D10"/>
                </a:solidFill>
              </a:rPr>
            </a:br>
            <a:r>
              <a:rPr lang="nl-NL" sz="2400" dirty="0">
                <a:solidFill>
                  <a:srgbClr val="244D10"/>
                </a:solidFill>
              </a:rPr>
              <a:t>Ik bied 2</a:t>
            </a:r>
            <a:r>
              <a:rPr lang="nl-NL" sz="2400" dirty="0">
                <a:solidFill>
                  <a:srgbClr val="FF0000"/>
                </a:solidFill>
              </a:rPr>
              <a:t>♥</a:t>
            </a:r>
            <a:r>
              <a:rPr lang="nl-NL" sz="2400" dirty="0">
                <a:solidFill>
                  <a:srgbClr val="244D10"/>
                </a:solidFill>
              </a:rPr>
              <a:t>.</a:t>
            </a:r>
          </a:p>
        </p:txBody>
      </p:sp>
      <p:sp>
        <p:nvSpPr>
          <p:cNvPr id="4" name="Rond diagonale hoek rechthoek 23">
            <a:extLst>
              <a:ext uri="{FF2B5EF4-FFF2-40B4-BE49-F238E27FC236}">
                <a16:creationId xmlns:a16="http://schemas.microsoft.com/office/drawing/2014/main" id="{24E46F53-B2A6-D950-4813-F9F6D73E2F0A}"/>
              </a:ext>
            </a:extLst>
          </p:cNvPr>
          <p:cNvSpPr/>
          <p:nvPr/>
        </p:nvSpPr>
        <p:spPr>
          <a:xfrm>
            <a:off x="396000" y="2304000"/>
            <a:ext cx="8352000" cy="792000"/>
          </a:xfrm>
          <a:prstGeom prst="round2DiagRect">
            <a:avLst/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nl-NL" sz="2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Ik open 1 SA. Partner 2</a:t>
            </a:r>
            <a:r>
              <a:rPr lang="nl-NL" sz="2400" dirty="0">
                <a:solidFill>
                  <a:schemeClr val="bg1"/>
                </a:solidFill>
                <a:effectLst/>
                <a:ea typeface="Calibri" panose="020F0502020204030204" pitchFamily="34" charset="0"/>
                <a:cs typeface="Segoe UI Symbol" panose="020B0502040204020203" pitchFamily="34" charset="0"/>
              </a:rPr>
              <a:t>♣</a:t>
            </a:r>
            <a:r>
              <a:rPr lang="nl-NL" sz="2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[Stayman]. Ik bied?</a:t>
            </a:r>
            <a:endParaRPr lang="nl-NL" sz="2400" dirty="0"/>
          </a:p>
        </p:txBody>
      </p:sp>
      <p:graphicFrame>
        <p:nvGraphicFramePr>
          <p:cNvPr id="5" name="Tabel 4">
            <a:extLst>
              <a:ext uri="{FF2B5EF4-FFF2-40B4-BE49-F238E27FC236}">
                <a16:creationId xmlns:a16="http://schemas.microsoft.com/office/drawing/2014/main" id="{CC91B54E-5974-84B4-7824-E2C58C1FE0B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60500546"/>
              </p:ext>
            </p:extLst>
          </p:nvPr>
        </p:nvGraphicFramePr>
        <p:xfrm>
          <a:off x="395536" y="3240000"/>
          <a:ext cx="2499451" cy="1828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57065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42386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♠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VB43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♥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HV73</a:t>
                      </a:r>
                      <a:endParaRPr lang="nl-NL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♦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H9</a:t>
                      </a:r>
                      <a:endParaRPr lang="nl-NL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♣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A52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</p:spTree>
  </p:cSld>
  <p:clrMapOvr>
    <a:masterClrMapping/>
  </p:clrMapOvr>
  <p:transition advClick="0"/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ond diagonale hoek rechthoek 23"/>
          <p:cNvSpPr/>
          <p:nvPr/>
        </p:nvSpPr>
        <p:spPr>
          <a:xfrm>
            <a:off x="396000" y="2304000"/>
            <a:ext cx="8352000" cy="792000"/>
          </a:xfrm>
          <a:prstGeom prst="round2DiagRect">
            <a:avLst/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nl-NL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Ik open 1 SA. Partner 2 Sans Atout. Wat biedt u met deze hand?</a:t>
            </a:r>
            <a:endParaRPr lang="nl-NL" sz="2400" dirty="0"/>
          </a:p>
        </p:txBody>
      </p:sp>
      <p:sp>
        <p:nvSpPr>
          <p:cNvPr id="29" name="Rond diagonale hoek rechthoek 28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19</a:t>
            </a:r>
          </a:p>
        </p:txBody>
      </p:sp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5" name="Afbeelding 14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Tekstvak 15">
            <a:extLst>
              <a:ext uri="{FF2B5EF4-FFF2-40B4-BE49-F238E27FC236}">
                <a16:creationId xmlns:a16="http://schemas.microsoft.com/office/drawing/2014/main" id="{465851B9-59FD-43FE-A893-1F499E56ABA8}"/>
              </a:ext>
            </a:extLst>
          </p:cNvPr>
          <p:cNvSpPr txBox="1"/>
          <p:nvPr/>
        </p:nvSpPr>
        <p:spPr>
          <a:xfrm>
            <a:off x="6997122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l-NL" sz="1050" dirty="0"/>
              <a:t>© Bridge Office - Serie 4 - Les 5</a:t>
            </a:r>
          </a:p>
        </p:txBody>
      </p:sp>
      <p:sp>
        <p:nvSpPr>
          <p:cNvPr id="17" name="Tekstvak 16">
            <a:extLst>
              <a:ext uri="{FF2B5EF4-FFF2-40B4-BE49-F238E27FC236}">
                <a16:creationId xmlns:a16="http://schemas.microsoft.com/office/drawing/2014/main" id="{89EF0731-9D49-45AC-8EDB-54C8E25AC88A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- Serie 4 - Les 5</a:t>
            </a:r>
          </a:p>
        </p:txBody>
      </p:sp>
      <p:graphicFrame>
        <p:nvGraphicFramePr>
          <p:cNvPr id="2" name="Tabel 3">
            <a:extLst>
              <a:ext uri="{FF2B5EF4-FFF2-40B4-BE49-F238E27FC236}">
                <a16:creationId xmlns:a16="http://schemas.microsoft.com/office/drawing/2014/main" id="{E13F7AD0-40AC-3DD9-6E19-5254D855520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72435485"/>
              </p:ext>
            </p:extLst>
          </p:nvPr>
        </p:nvGraphicFramePr>
        <p:xfrm>
          <a:off x="384744" y="3240000"/>
          <a:ext cx="3478512" cy="219964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869628">
                  <a:extLst>
                    <a:ext uri="{9D8B030D-6E8A-4147-A177-3AD203B41FA5}">
                      <a16:colId xmlns:a16="http://schemas.microsoft.com/office/drawing/2014/main" val="970710330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3294083668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877207033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356601481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Noord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Oost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Zuid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West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51630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chemeClr val="bg1"/>
                          </a:solidFill>
                        </a:rPr>
                        <a:t>1SA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pas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chemeClr val="bg1"/>
                          </a:solidFill>
                        </a:rPr>
                        <a:t>2SA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pas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278205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920437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57611722"/>
                  </a:ext>
                </a:extLst>
              </a:tr>
              <a:tr h="363855"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19648299"/>
                  </a:ext>
                </a:extLst>
              </a:tr>
            </a:tbl>
          </a:graphicData>
        </a:graphic>
      </p:graphicFrame>
      <p:graphicFrame>
        <p:nvGraphicFramePr>
          <p:cNvPr id="3" name="Tabel 2">
            <a:extLst>
              <a:ext uri="{FF2B5EF4-FFF2-40B4-BE49-F238E27FC236}">
                <a16:creationId xmlns:a16="http://schemas.microsoft.com/office/drawing/2014/main" id="{778FFB21-8FE6-3F9D-2661-FAE03265A41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7835312"/>
              </p:ext>
            </p:extLst>
          </p:nvPr>
        </p:nvGraphicFramePr>
        <p:xfrm>
          <a:off x="4031020" y="3240000"/>
          <a:ext cx="2499451" cy="1828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57065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42386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♠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1098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♥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H94</a:t>
                      </a:r>
                      <a:endParaRPr lang="nl-NL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♦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AH87</a:t>
                      </a:r>
                      <a:endParaRPr lang="nl-NL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♣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AB2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4" name="Rond diagonale hoek rechthoek 18">
            <a:hlinkClick r:id="rId4" action="ppaction://hlinksldjump"/>
            <a:extLst>
              <a:ext uri="{FF2B5EF4-FFF2-40B4-BE49-F238E27FC236}">
                <a16:creationId xmlns:a16="http://schemas.microsoft.com/office/drawing/2014/main" id="{8BCF8E0F-0037-50BA-E7BE-B84A703A1669}"/>
              </a:ext>
            </a:extLst>
          </p:cNvPr>
          <p:cNvSpPr/>
          <p:nvPr/>
        </p:nvSpPr>
        <p:spPr>
          <a:xfrm>
            <a:off x="6735600" y="3762001"/>
            <a:ext cx="1947351" cy="432000"/>
          </a:xfrm>
          <a:prstGeom prst="round2Diag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PAS</a:t>
            </a:r>
            <a:endParaRPr lang="nl-NL" sz="2400" dirty="0">
              <a:solidFill>
                <a:schemeClr val="bg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5" name="Rond diagonale hoek rechthoek 19">
            <a:hlinkClick r:id="rId8" action="ppaction://hlinksldjump"/>
            <a:extLst>
              <a:ext uri="{FF2B5EF4-FFF2-40B4-BE49-F238E27FC236}">
                <a16:creationId xmlns:a16="http://schemas.microsoft.com/office/drawing/2014/main" id="{BDC56581-E849-10F0-B036-E60F9E6732D7}"/>
              </a:ext>
            </a:extLst>
          </p:cNvPr>
          <p:cNvSpPr/>
          <p:nvPr/>
        </p:nvSpPr>
        <p:spPr>
          <a:xfrm>
            <a:off x="6732000" y="3239631"/>
            <a:ext cx="1947351" cy="432000"/>
          </a:xfrm>
          <a:prstGeom prst="round2Diag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3</a:t>
            </a:r>
            <a:r>
              <a:rPr lang="nl-NL" sz="2400" dirty="0">
                <a:solidFill>
                  <a:srgbClr val="FF0000"/>
                </a:solidFill>
              </a:rPr>
              <a:t>♦</a:t>
            </a:r>
          </a:p>
        </p:txBody>
      </p:sp>
      <p:sp>
        <p:nvSpPr>
          <p:cNvPr id="6" name="Rond diagonale hoek rechthoek 20">
            <a:hlinkClick r:id="rId8" action="ppaction://hlinksldjump"/>
            <a:extLst>
              <a:ext uri="{FF2B5EF4-FFF2-40B4-BE49-F238E27FC236}">
                <a16:creationId xmlns:a16="http://schemas.microsoft.com/office/drawing/2014/main" id="{1CDA7F38-D85E-8A31-3CE2-2B6E23A94231}"/>
              </a:ext>
            </a:extLst>
          </p:cNvPr>
          <p:cNvSpPr/>
          <p:nvPr/>
        </p:nvSpPr>
        <p:spPr>
          <a:xfrm>
            <a:off x="6732000" y="4288667"/>
            <a:ext cx="1947351" cy="432000"/>
          </a:xfrm>
          <a:prstGeom prst="round2DiagRect">
            <a:avLst>
              <a:gd name="adj1" fmla="val 16667"/>
              <a:gd name="adj2" fmla="val 0"/>
            </a:avLst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3SA</a:t>
            </a:r>
            <a:endParaRPr lang="nl-NL" sz="2400" dirty="0">
              <a:solidFill>
                <a:srgbClr val="FF0000"/>
              </a:solidFill>
            </a:endParaRPr>
          </a:p>
        </p:txBody>
      </p:sp>
      <p:sp>
        <p:nvSpPr>
          <p:cNvPr id="7" name="Rechthoek 6">
            <a:extLst>
              <a:ext uri="{FF2B5EF4-FFF2-40B4-BE49-F238E27FC236}">
                <a16:creationId xmlns:a16="http://schemas.microsoft.com/office/drawing/2014/main" id="{C61B2DA5-BCB7-7B4A-4863-63488F8D90A4}"/>
              </a:ext>
            </a:extLst>
          </p:cNvPr>
          <p:cNvSpPr/>
          <p:nvPr/>
        </p:nvSpPr>
        <p:spPr>
          <a:xfrm>
            <a:off x="4031020" y="5081422"/>
            <a:ext cx="2499451" cy="36562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tx1"/>
                </a:solidFill>
              </a:rPr>
              <a:t>15 punten</a:t>
            </a:r>
          </a:p>
        </p:txBody>
      </p:sp>
    </p:spTree>
  </p:cSld>
  <p:clrMapOvr>
    <a:masterClrMapping/>
  </p:clrMapOvr>
  <p:transition advClick="0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/>
          <p:cNvSpPr/>
          <p:nvPr/>
        </p:nvSpPr>
        <p:spPr>
          <a:xfrm>
            <a:off x="2195736" y="1465495"/>
            <a:ext cx="6552728" cy="576000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Jammer! Dat is niet het goede antwoord.</a:t>
            </a:r>
          </a:p>
        </p:txBody>
      </p:sp>
      <p:sp>
        <p:nvSpPr>
          <p:cNvPr id="10" name="Rond diagonale hoek rechthoek 9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1" name="Rond diagonale hoek rechthoek 10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2" name="Rond diagonale hoek rechthoek 11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sp>
        <p:nvSpPr>
          <p:cNvPr id="14" name="Rond diagonale hoek rechthoek 13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1</a:t>
            </a:r>
          </a:p>
        </p:txBody>
      </p:sp>
      <p:pic>
        <p:nvPicPr>
          <p:cNvPr id="13" name="Afbeelding 12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5" name="Tekstvak 14">
            <a:extLst>
              <a:ext uri="{FF2B5EF4-FFF2-40B4-BE49-F238E27FC236}">
                <a16:creationId xmlns:a16="http://schemas.microsoft.com/office/drawing/2014/main" id="{1B539C85-681B-409F-BE8C-538A7C07BCF0}"/>
              </a:ext>
            </a:extLst>
          </p:cNvPr>
          <p:cNvSpPr txBox="1"/>
          <p:nvPr/>
        </p:nvSpPr>
        <p:spPr>
          <a:xfrm>
            <a:off x="6997122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l-NL" sz="1050" dirty="0"/>
              <a:t>© Bridge Office - Serie 4 - Les 5</a:t>
            </a:r>
          </a:p>
        </p:txBody>
      </p:sp>
      <p:sp>
        <p:nvSpPr>
          <p:cNvPr id="19" name="Tekstvak 18">
            <a:extLst>
              <a:ext uri="{FF2B5EF4-FFF2-40B4-BE49-F238E27FC236}">
                <a16:creationId xmlns:a16="http://schemas.microsoft.com/office/drawing/2014/main" id="{0B1202D6-1AEE-4CD1-B439-28C1B20ECD01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- Serie 4 - Les 5</a:t>
            </a:r>
          </a:p>
        </p:txBody>
      </p:sp>
      <p:sp>
        <p:nvSpPr>
          <p:cNvPr id="2" name="Tekstvak 1">
            <a:extLst>
              <a:ext uri="{FF2B5EF4-FFF2-40B4-BE49-F238E27FC236}">
                <a16:creationId xmlns:a16="http://schemas.microsoft.com/office/drawing/2014/main" id="{200AE2CD-1456-36CB-672F-5AC5365F8063}"/>
              </a:ext>
            </a:extLst>
          </p:cNvPr>
          <p:cNvSpPr txBox="1"/>
          <p:nvPr/>
        </p:nvSpPr>
        <p:spPr>
          <a:xfrm>
            <a:off x="3076193" y="3236950"/>
            <a:ext cx="5671807" cy="461665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sz="2400" dirty="0">
                <a:solidFill>
                  <a:srgbClr val="244D10"/>
                </a:solidFill>
              </a:rPr>
              <a:t>Ik bied 2</a:t>
            </a:r>
            <a:r>
              <a:rPr lang="nl-NL" sz="2400" dirty="0">
                <a:solidFill>
                  <a:srgbClr val="FF0000"/>
                </a:solidFill>
              </a:rPr>
              <a:t>♥</a:t>
            </a:r>
            <a:r>
              <a:rPr lang="nl-NL" sz="2400" dirty="0">
                <a:solidFill>
                  <a:srgbClr val="244D10"/>
                </a:solidFill>
              </a:rPr>
              <a:t> met deze hand.</a:t>
            </a:r>
          </a:p>
        </p:txBody>
      </p:sp>
      <p:sp>
        <p:nvSpPr>
          <p:cNvPr id="6" name="Rond diagonale hoek rechthoek 15">
            <a:extLst>
              <a:ext uri="{FF2B5EF4-FFF2-40B4-BE49-F238E27FC236}">
                <a16:creationId xmlns:a16="http://schemas.microsoft.com/office/drawing/2014/main" id="{3F9F2001-E16B-68DF-45AD-18B4A571BB27}"/>
              </a:ext>
            </a:extLst>
          </p:cNvPr>
          <p:cNvSpPr/>
          <p:nvPr/>
        </p:nvSpPr>
        <p:spPr>
          <a:xfrm>
            <a:off x="396000" y="2304000"/>
            <a:ext cx="8352000" cy="792000"/>
          </a:xfrm>
          <a:prstGeom prst="round2DiagRect">
            <a:avLst/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nl-NL" sz="2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Ik open 1SA. Partner 2</a:t>
            </a:r>
            <a:r>
              <a:rPr lang="nl-NL" sz="2400" dirty="0">
                <a:solidFill>
                  <a:schemeClr val="bg1"/>
                </a:solidFill>
                <a:effectLst/>
                <a:ea typeface="Calibri" panose="020F0502020204030204" pitchFamily="34" charset="0"/>
                <a:cs typeface="Segoe UI Symbol" panose="020B0502040204020203" pitchFamily="34" charset="0"/>
              </a:rPr>
              <a:t>♣</a:t>
            </a:r>
            <a:r>
              <a:rPr lang="nl-NL" sz="2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[Stayman]. Ik bied?</a:t>
            </a:r>
            <a:endParaRPr lang="nl-NL" sz="2400" dirty="0">
              <a:cs typeface="Calibri" panose="020F0502020204030204" pitchFamily="34" charset="0"/>
            </a:endParaRPr>
          </a:p>
        </p:txBody>
      </p:sp>
      <p:graphicFrame>
        <p:nvGraphicFramePr>
          <p:cNvPr id="7" name="Tabel 6">
            <a:extLst>
              <a:ext uri="{FF2B5EF4-FFF2-40B4-BE49-F238E27FC236}">
                <a16:creationId xmlns:a16="http://schemas.microsoft.com/office/drawing/2014/main" id="{3C6FF90F-5B6C-57C4-A768-E73671A5FF6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71978089"/>
              </p:ext>
            </p:extLst>
          </p:nvPr>
        </p:nvGraphicFramePr>
        <p:xfrm>
          <a:off x="395536" y="3240000"/>
          <a:ext cx="2499451" cy="1828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57065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42386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♠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AH4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♥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HVB8</a:t>
                      </a:r>
                      <a:endParaRPr lang="nl-NL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♦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A103</a:t>
                      </a:r>
                      <a:endParaRPr lang="nl-NL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♣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1052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</p:spTree>
  </p:cSld>
  <p:clrMapOvr>
    <a:masterClrMapping/>
  </p:clrMapOvr>
  <p:transition advClick="0"/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/>
          <p:cNvSpPr/>
          <p:nvPr/>
        </p:nvSpPr>
        <p:spPr>
          <a:xfrm>
            <a:off x="2186700" y="1465495"/>
            <a:ext cx="6552000" cy="576000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Jammer! Dat is niet het goede antwoord.</a:t>
            </a:r>
          </a:p>
        </p:txBody>
      </p:sp>
      <p:sp>
        <p:nvSpPr>
          <p:cNvPr id="10" name="Rond diagonale hoek rechthoek 9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1" name="Rond diagonale hoek rechthoek 10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2" name="Rond diagonale hoek rechthoek 11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sp>
        <p:nvSpPr>
          <p:cNvPr id="13" name="Rond diagonale hoek rechthoek 12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19</a:t>
            </a:r>
          </a:p>
        </p:txBody>
      </p:sp>
      <p:pic>
        <p:nvPicPr>
          <p:cNvPr id="14" name="Afbeelding 13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8" name="Tekstvak 17">
            <a:extLst>
              <a:ext uri="{FF2B5EF4-FFF2-40B4-BE49-F238E27FC236}">
                <a16:creationId xmlns:a16="http://schemas.microsoft.com/office/drawing/2014/main" id="{6DAA32C7-37A8-4B59-96A6-EE6F612E6F1E}"/>
              </a:ext>
            </a:extLst>
          </p:cNvPr>
          <p:cNvSpPr txBox="1"/>
          <p:nvPr/>
        </p:nvSpPr>
        <p:spPr>
          <a:xfrm>
            <a:off x="6997122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l-NL" sz="1050" dirty="0"/>
              <a:t>© Bridge Office - Serie 4 - Les 5</a:t>
            </a:r>
          </a:p>
        </p:txBody>
      </p:sp>
      <p:sp>
        <p:nvSpPr>
          <p:cNvPr id="20" name="Tekstvak 19">
            <a:extLst>
              <a:ext uri="{FF2B5EF4-FFF2-40B4-BE49-F238E27FC236}">
                <a16:creationId xmlns:a16="http://schemas.microsoft.com/office/drawing/2014/main" id="{6DD64CEB-890A-45AB-A3A2-EFC684A78C2C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- Serie 4 - Les 5</a:t>
            </a:r>
          </a:p>
        </p:txBody>
      </p:sp>
      <p:sp>
        <p:nvSpPr>
          <p:cNvPr id="2" name="Tekstvak 1">
            <a:extLst>
              <a:ext uri="{FF2B5EF4-FFF2-40B4-BE49-F238E27FC236}">
                <a16:creationId xmlns:a16="http://schemas.microsoft.com/office/drawing/2014/main" id="{21A7C1E1-AB63-BC37-61C7-B5732EAB59F8}"/>
              </a:ext>
            </a:extLst>
          </p:cNvPr>
          <p:cNvSpPr txBox="1"/>
          <p:nvPr/>
        </p:nvSpPr>
        <p:spPr>
          <a:xfrm>
            <a:off x="3076193" y="3227523"/>
            <a:ext cx="5671807" cy="156966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sz="2400" dirty="0">
                <a:solidFill>
                  <a:srgbClr val="244D10"/>
                </a:solidFill>
              </a:rPr>
              <a:t>Mijn partner heeft geen 4-kaart hoog.</a:t>
            </a:r>
            <a:br>
              <a:rPr lang="nl-NL" sz="2400" dirty="0">
                <a:solidFill>
                  <a:srgbClr val="244D10"/>
                </a:solidFill>
              </a:rPr>
            </a:br>
            <a:r>
              <a:rPr lang="nl-NL" sz="2400" dirty="0">
                <a:solidFill>
                  <a:srgbClr val="244D10"/>
                </a:solidFill>
              </a:rPr>
              <a:t>Met de </a:t>
            </a:r>
            <a:r>
              <a:rPr lang="nl-NL" sz="2400" dirty="0">
                <a:solidFill>
                  <a:srgbClr val="FF0000"/>
                </a:solidFill>
              </a:rPr>
              <a:t>♦</a:t>
            </a:r>
            <a:r>
              <a:rPr lang="nl-NL" sz="2400" dirty="0">
                <a:solidFill>
                  <a:srgbClr val="244D10"/>
                </a:solidFill>
              </a:rPr>
              <a:t> en de ♣ zit het wel snor.</a:t>
            </a:r>
            <a:br>
              <a:rPr lang="nl-NL" sz="2400" dirty="0">
                <a:solidFill>
                  <a:srgbClr val="244D10"/>
                </a:solidFill>
              </a:rPr>
            </a:br>
            <a:r>
              <a:rPr lang="nl-NL" sz="2400" dirty="0">
                <a:solidFill>
                  <a:srgbClr val="244D10"/>
                </a:solidFill>
              </a:rPr>
              <a:t>Maar met de hoge kleuren.</a:t>
            </a:r>
            <a:br>
              <a:rPr lang="nl-NL" sz="2400" dirty="0">
                <a:solidFill>
                  <a:srgbClr val="244D10"/>
                </a:solidFill>
              </a:rPr>
            </a:br>
            <a:r>
              <a:rPr lang="nl-NL" sz="2400" dirty="0">
                <a:solidFill>
                  <a:srgbClr val="244D10"/>
                </a:solidFill>
              </a:rPr>
              <a:t>Ik PAS.</a:t>
            </a:r>
          </a:p>
        </p:txBody>
      </p:sp>
      <p:sp>
        <p:nvSpPr>
          <p:cNvPr id="4" name="Rond diagonale hoek rechthoek 23">
            <a:extLst>
              <a:ext uri="{FF2B5EF4-FFF2-40B4-BE49-F238E27FC236}">
                <a16:creationId xmlns:a16="http://schemas.microsoft.com/office/drawing/2014/main" id="{624D6BF6-CC2D-5F2E-EC50-1954BB76E02E}"/>
              </a:ext>
            </a:extLst>
          </p:cNvPr>
          <p:cNvSpPr/>
          <p:nvPr/>
        </p:nvSpPr>
        <p:spPr>
          <a:xfrm>
            <a:off x="396000" y="2304000"/>
            <a:ext cx="8352000" cy="792000"/>
          </a:xfrm>
          <a:prstGeom prst="round2DiagRect">
            <a:avLst/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nl-NL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Ik open 1 SA. Partner 2 Sans Atout. Wat biedt u met deze hand?</a:t>
            </a:r>
            <a:endParaRPr lang="nl-NL" sz="2400" dirty="0"/>
          </a:p>
        </p:txBody>
      </p:sp>
      <p:graphicFrame>
        <p:nvGraphicFramePr>
          <p:cNvPr id="5" name="Tabel 4">
            <a:extLst>
              <a:ext uri="{FF2B5EF4-FFF2-40B4-BE49-F238E27FC236}">
                <a16:creationId xmlns:a16="http://schemas.microsoft.com/office/drawing/2014/main" id="{75EC5049-CB88-F896-324A-CB486ACE096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48565913"/>
              </p:ext>
            </p:extLst>
          </p:nvPr>
        </p:nvGraphicFramePr>
        <p:xfrm>
          <a:off x="416365" y="3240000"/>
          <a:ext cx="2499451" cy="1828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57065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42386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♠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1098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♥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H94</a:t>
                      </a:r>
                      <a:endParaRPr lang="nl-NL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♦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AH87</a:t>
                      </a:r>
                      <a:endParaRPr lang="nl-NL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♣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AB2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</p:spTree>
  </p:cSld>
  <p:clrMapOvr>
    <a:masterClrMapping/>
  </p:clrMapOvr>
  <p:transition advClick="0"/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ond diagonale hoek rechthoek 23"/>
          <p:cNvSpPr/>
          <p:nvPr/>
        </p:nvSpPr>
        <p:spPr>
          <a:xfrm>
            <a:off x="396000" y="2304000"/>
            <a:ext cx="8352000" cy="792000"/>
          </a:xfrm>
          <a:prstGeom prst="round2DiagRect">
            <a:avLst/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nl-NL" sz="2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Ik open 1 SA. Partner 2</a:t>
            </a:r>
            <a:r>
              <a:rPr lang="nl-NL" sz="2400" dirty="0">
                <a:solidFill>
                  <a:srgbClr val="FF0000"/>
                </a:solidFill>
                <a:effectLst/>
                <a:ea typeface="Calibri" panose="020F0502020204030204" pitchFamily="34" charset="0"/>
                <a:cs typeface="Segoe UI Symbol" panose="020B0502040204020203" pitchFamily="34" charset="0"/>
              </a:rPr>
              <a:t>♥</a:t>
            </a:r>
            <a:r>
              <a:rPr lang="nl-NL" sz="2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[Jacoby]. Wat biedt u met deze hand?</a:t>
            </a:r>
            <a:endParaRPr lang="nl-NL" sz="2400" dirty="0"/>
          </a:p>
        </p:txBody>
      </p:sp>
      <p:sp>
        <p:nvSpPr>
          <p:cNvPr id="29" name="Rond diagonale hoek rechthoek 28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20</a:t>
            </a:r>
          </a:p>
        </p:txBody>
      </p:sp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3" name="Afbeelding 12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5" name="Tekstvak 14">
            <a:extLst>
              <a:ext uri="{FF2B5EF4-FFF2-40B4-BE49-F238E27FC236}">
                <a16:creationId xmlns:a16="http://schemas.microsoft.com/office/drawing/2014/main" id="{B35110D5-630A-4F14-9151-2AFD5BE57FCD}"/>
              </a:ext>
            </a:extLst>
          </p:cNvPr>
          <p:cNvSpPr txBox="1"/>
          <p:nvPr/>
        </p:nvSpPr>
        <p:spPr>
          <a:xfrm>
            <a:off x="6997122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l-NL" sz="1050" dirty="0"/>
              <a:t>© Bridge Office - Serie 4 - Les 5</a:t>
            </a:r>
          </a:p>
        </p:txBody>
      </p:sp>
      <p:sp>
        <p:nvSpPr>
          <p:cNvPr id="16" name="Tekstvak 15">
            <a:extLst>
              <a:ext uri="{FF2B5EF4-FFF2-40B4-BE49-F238E27FC236}">
                <a16:creationId xmlns:a16="http://schemas.microsoft.com/office/drawing/2014/main" id="{AEEEE9B2-AEA7-4778-AB68-8211C049EE8A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- Serie 4 - Les 5</a:t>
            </a:r>
          </a:p>
        </p:txBody>
      </p:sp>
      <p:graphicFrame>
        <p:nvGraphicFramePr>
          <p:cNvPr id="2" name="Tabel 3">
            <a:extLst>
              <a:ext uri="{FF2B5EF4-FFF2-40B4-BE49-F238E27FC236}">
                <a16:creationId xmlns:a16="http://schemas.microsoft.com/office/drawing/2014/main" id="{90749DA8-65E4-A59E-42DD-E6AEA4D2A11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519851"/>
              </p:ext>
            </p:extLst>
          </p:nvPr>
        </p:nvGraphicFramePr>
        <p:xfrm>
          <a:off x="384744" y="3240000"/>
          <a:ext cx="3478512" cy="219964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869628">
                  <a:extLst>
                    <a:ext uri="{9D8B030D-6E8A-4147-A177-3AD203B41FA5}">
                      <a16:colId xmlns:a16="http://schemas.microsoft.com/office/drawing/2014/main" val="970710330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3294083668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877207033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356601481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Noord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Oost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Zuid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West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51630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chemeClr val="bg1"/>
                          </a:solidFill>
                        </a:rPr>
                        <a:t>1SA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pas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chemeClr val="bg1"/>
                          </a:solidFill>
                        </a:rPr>
                        <a:t>2</a:t>
                      </a:r>
                      <a:r>
                        <a:rPr lang="nl-NL" sz="2400" dirty="0">
                          <a:solidFill>
                            <a:srgbClr val="FF0000"/>
                          </a:solidFill>
                        </a:rPr>
                        <a:t>♥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pas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278205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920437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57611722"/>
                  </a:ext>
                </a:extLst>
              </a:tr>
              <a:tr h="363855"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19648299"/>
                  </a:ext>
                </a:extLst>
              </a:tr>
            </a:tbl>
          </a:graphicData>
        </a:graphic>
      </p:graphicFrame>
      <p:graphicFrame>
        <p:nvGraphicFramePr>
          <p:cNvPr id="3" name="Tabel 2">
            <a:extLst>
              <a:ext uri="{FF2B5EF4-FFF2-40B4-BE49-F238E27FC236}">
                <a16:creationId xmlns:a16="http://schemas.microsoft.com/office/drawing/2014/main" id="{8C914365-B3C3-CDE3-8A65-1BCB602213D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80919220"/>
              </p:ext>
            </p:extLst>
          </p:nvPr>
        </p:nvGraphicFramePr>
        <p:xfrm>
          <a:off x="4031020" y="3240000"/>
          <a:ext cx="2499451" cy="1828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57065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42386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♠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A7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♥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AB2</a:t>
                      </a:r>
                      <a:endParaRPr lang="nl-NL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♦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HV75</a:t>
                      </a:r>
                      <a:endParaRPr lang="nl-NL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♣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B1054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4" name="Rond diagonale hoek rechthoek 18">
            <a:hlinkClick r:id="rId8" action="ppaction://hlinksldjump"/>
            <a:extLst>
              <a:ext uri="{FF2B5EF4-FFF2-40B4-BE49-F238E27FC236}">
                <a16:creationId xmlns:a16="http://schemas.microsoft.com/office/drawing/2014/main" id="{F65D2B62-F6CD-A8BD-430A-77094CFBE160}"/>
              </a:ext>
            </a:extLst>
          </p:cNvPr>
          <p:cNvSpPr/>
          <p:nvPr/>
        </p:nvSpPr>
        <p:spPr>
          <a:xfrm>
            <a:off x="6735600" y="3762001"/>
            <a:ext cx="1947351" cy="432000"/>
          </a:xfrm>
          <a:prstGeom prst="round2Diag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3</a:t>
            </a:r>
            <a:r>
              <a:rPr lang="nl-NL" sz="2400" dirty="0">
                <a:solidFill>
                  <a:srgbClr val="FF0000"/>
                </a:solidFill>
              </a:rPr>
              <a:t>♥</a:t>
            </a:r>
          </a:p>
        </p:txBody>
      </p:sp>
      <p:sp>
        <p:nvSpPr>
          <p:cNvPr id="5" name="Rond diagonale hoek rechthoek 19">
            <a:hlinkClick r:id="rId8" action="ppaction://hlinksldjump"/>
            <a:extLst>
              <a:ext uri="{FF2B5EF4-FFF2-40B4-BE49-F238E27FC236}">
                <a16:creationId xmlns:a16="http://schemas.microsoft.com/office/drawing/2014/main" id="{0DFD4205-3605-A28A-F418-A1A0FB1A2E62}"/>
              </a:ext>
            </a:extLst>
          </p:cNvPr>
          <p:cNvSpPr/>
          <p:nvPr/>
        </p:nvSpPr>
        <p:spPr>
          <a:xfrm>
            <a:off x="6732000" y="3239631"/>
            <a:ext cx="1947351" cy="432000"/>
          </a:xfrm>
          <a:prstGeom prst="round2Diag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2SA</a:t>
            </a:r>
            <a:endParaRPr lang="nl-NL" sz="2400" dirty="0">
              <a:solidFill>
                <a:schemeClr val="bg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6" name="Rond diagonale hoek rechthoek 20">
            <a:hlinkClick r:id="rId4" action="ppaction://hlinksldjump"/>
            <a:extLst>
              <a:ext uri="{FF2B5EF4-FFF2-40B4-BE49-F238E27FC236}">
                <a16:creationId xmlns:a16="http://schemas.microsoft.com/office/drawing/2014/main" id="{2AFD74B0-3FF3-9270-476C-76CEE79CA69F}"/>
              </a:ext>
            </a:extLst>
          </p:cNvPr>
          <p:cNvSpPr/>
          <p:nvPr/>
        </p:nvSpPr>
        <p:spPr>
          <a:xfrm>
            <a:off x="6732000" y="4288667"/>
            <a:ext cx="1947351" cy="432000"/>
          </a:xfrm>
          <a:prstGeom prst="round2DiagRect">
            <a:avLst>
              <a:gd name="adj1" fmla="val 16667"/>
              <a:gd name="adj2" fmla="val 0"/>
            </a:avLst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2♠</a:t>
            </a:r>
          </a:p>
        </p:txBody>
      </p:sp>
      <p:sp>
        <p:nvSpPr>
          <p:cNvPr id="7" name="Rechthoek 6">
            <a:extLst>
              <a:ext uri="{FF2B5EF4-FFF2-40B4-BE49-F238E27FC236}">
                <a16:creationId xmlns:a16="http://schemas.microsoft.com/office/drawing/2014/main" id="{AF80C1FE-6A63-AB7E-634E-B07E2DA3A7D6}"/>
              </a:ext>
            </a:extLst>
          </p:cNvPr>
          <p:cNvSpPr/>
          <p:nvPr/>
        </p:nvSpPr>
        <p:spPr>
          <a:xfrm>
            <a:off x="4031020" y="5081422"/>
            <a:ext cx="2499451" cy="36562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tx1"/>
                </a:solidFill>
              </a:rPr>
              <a:t>15 punten</a:t>
            </a:r>
          </a:p>
        </p:txBody>
      </p:sp>
    </p:spTree>
  </p:cSld>
  <p:clrMapOvr>
    <a:masterClrMapping/>
  </p:clrMapOvr>
  <p:transition advClick="0"/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/>
          <p:cNvSpPr/>
          <p:nvPr/>
        </p:nvSpPr>
        <p:spPr>
          <a:xfrm>
            <a:off x="2186700" y="1465495"/>
            <a:ext cx="6552000" cy="576000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Jammer! Dat is niet het goede antwoord.</a:t>
            </a:r>
          </a:p>
        </p:txBody>
      </p:sp>
      <p:sp>
        <p:nvSpPr>
          <p:cNvPr id="10" name="Rond diagonale hoek rechthoek 9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1" name="Rond diagonale hoek rechthoek 10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2" name="Rond diagonale hoek rechthoek 11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sp>
        <p:nvSpPr>
          <p:cNvPr id="13" name="Rond diagonale hoek rechthoek 12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20</a:t>
            </a:r>
          </a:p>
        </p:txBody>
      </p:sp>
      <p:pic>
        <p:nvPicPr>
          <p:cNvPr id="14" name="Afbeelding 13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5" name="Tekstvak 14">
            <a:extLst>
              <a:ext uri="{FF2B5EF4-FFF2-40B4-BE49-F238E27FC236}">
                <a16:creationId xmlns:a16="http://schemas.microsoft.com/office/drawing/2014/main" id="{22CADD49-D671-416C-9622-EBC31FE84F20}"/>
              </a:ext>
            </a:extLst>
          </p:cNvPr>
          <p:cNvSpPr txBox="1"/>
          <p:nvPr/>
        </p:nvSpPr>
        <p:spPr>
          <a:xfrm>
            <a:off x="6997122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l-NL" sz="1050" dirty="0"/>
              <a:t>© Bridge Office - Serie 4 - Les 5</a:t>
            </a:r>
          </a:p>
        </p:txBody>
      </p:sp>
      <p:sp>
        <p:nvSpPr>
          <p:cNvPr id="17" name="Tekstvak 16">
            <a:extLst>
              <a:ext uri="{FF2B5EF4-FFF2-40B4-BE49-F238E27FC236}">
                <a16:creationId xmlns:a16="http://schemas.microsoft.com/office/drawing/2014/main" id="{2231FBE8-0A9F-4802-B26F-FFCEAE4451C9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- Serie 4 - Les 5</a:t>
            </a:r>
          </a:p>
        </p:txBody>
      </p:sp>
      <p:sp>
        <p:nvSpPr>
          <p:cNvPr id="3" name="Tekstvak 2">
            <a:extLst>
              <a:ext uri="{FF2B5EF4-FFF2-40B4-BE49-F238E27FC236}">
                <a16:creationId xmlns:a16="http://schemas.microsoft.com/office/drawing/2014/main" id="{1B527912-C844-8BE5-B14F-7EF585E2CF26}"/>
              </a:ext>
            </a:extLst>
          </p:cNvPr>
          <p:cNvSpPr txBox="1"/>
          <p:nvPr/>
        </p:nvSpPr>
        <p:spPr>
          <a:xfrm>
            <a:off x="3076193" y="3227523"/>
            <a:ext cx="5671807" cy="461665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sz="2400" dirty="0">
                <a:solidFill>
                  <a:srgbClr val="244D10"/>
                </a:solidFill>
              </a:rPr>
              <a:t>Ondanks mijn 2-kaart ♠, bied ik toch 2♠.</a:t>
            </a:r>
          </a:p>
        </p:txBody>
      </p:sp>
      <p:sp>
        <p:nvSpPr>
          <p:cNvPr id="4" name="Rond diagonale hoek rechthoek 23">
            <a:extLst>
              <a:ext uri="{FF2B5EF4-FFF2-40B4-BE49-F238E27FC236}">
                <a16:creationId xmlns:a16="http://schemas.microsoft.com/office/drawing/2014/main" id="{FAE67922-3DFB-8C7A-B746-20596A7D28EA}"/>
              </a:ext>
            </a:extLst>
          </p:cNvPr>
          <p:cNvSpPr/>
          <p:nvPr/>
        </p:nvSpPr>
        <p:spPr>
          <a:xfrm>
            <a:off x="396000" y="2304000"/>
            <a:ext cx="8352000" cy="792000"/>
          </a:xfrm>
          <a:prstGeom prst="round2DiagRect">
            <a:avLst/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nl-NL" sz="2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Ik open 1 SA. Partner 2</a:t>
            </a:r>
            <a:r>
              <a:rPr lang="nl-NL" sz="2400" dirty="0">
                <a:solidFill>
                  <a:srgbClr val="FF0000"/>
                </a:solidFill>
                <a:effectLst/>
                <a:ea typeface="Calibri" panose="020F0502020204030204" pitchFamily="34" charset="0"/>
                <a:cs typeface="Segoe UI Symbol" panose="020B0502040204020203" pitchFamily="34" charset="0"/>
              </a:rPr>
              <a:t>♥</a:t>
            </a:r>
            <a:r>
              <a:rPr lang="nl-NL" sz="2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[Jacoby]. Wat biedt u met deze hand?</a:t>
            </a:r>
            <a:endParaRPr lang="nl-NL" sz="2400" dirty="0"/>
          </a:p>
        </p:txBody>
      </p:sp>
      <p:graphicFrame>
        <p:nvGraphicFramePr>
          <p:cNvPr id="5" name="Tabel 4">
            <a:extLst>
              <a:ext uri="{FF2B5EF4-FFF2-40B4-BE49-F238E27FC236}">
                <a16:creationId xmlns:a16="http://schemas.microsoft.com/office/drawing/2014/main" id="{3EB05047-E11D-3E85-B43B-51CF282BA1E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78700284"/>
              </p:ext>
            </p:extLst>
          </p:nvPr>
        </p:nvGraphicFramePr>
        <p:xfrm>
          <a:off x="416365" y="3240000"/>
          <a:ext cx="2499451" cy="1828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57065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42386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♠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A7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♥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AB2</a:t>
                      </a:r>
                      <a:endParaRPr lang="nl-NL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♦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HV75</a:t>
                      </a:r>
                      <a:endParaRPr lang="nl-NL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♣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B1054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</p:spTree>
  </p:cSld>
  <p:clrMapOvr>
    <a:masterClrMapping/>
  </p:clrMapOvr>
  <p:transition advClick="0"/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ond diagonale hoek rechthoek 23"/>
          <p:cNvSpPr/>
          <p:nvPr/>
        </p:nvSpPr>
        <p:spPr>
          <a:xfrm>
            <a:off x="395536" y="2304000"/>
            <a:ext cx="8352000" cy="792000"/>
          </a:xfrm>
          <a:prstGeom prst="round2DiagRect">
            <a:avLst/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nl-NL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Ik open 1 SA. Partner 2 Sans Atout. Ik bied?</a:t>
            </a:r>
            <a:endParaRPr lang="nl-NL" sz="2400" dirty="0"/>
          </a:p>
        </p:txBody>
      </p:sp>
      <p:sp>
        <p:nvSpPr>
          <p:cNvPr id="29" name="Rond diagonale hoek rechthoek 28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21</a:t>
            </a:r>
          </a:p>
        </p:txBody>
      </p:sp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7" name="Afbeelding 16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8" name="Tekstvak 17">
            <a:extLst>
              <a:ext uri="{FF2B5EF4-FFF2-40B4-BE49-F238E27FC236}">
                <a16:creationId xmlns:a16="http://schemas.microsoft.com/office/drawing/2014/main" id="{45DFE9AB-9BBC-48CC-BC25-442F279B51D2}"/>
              </a:ext>
            </a:extLst>
          </p:cNvPr>
          <p:cNvSpPr txBox="1"/>
          <p:nvPr/>
        </p:nvSpPr>
        <p:spPr>
          <a:xfrm>
            <a:off x="6997122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l-NL" sz="1050" dirty="0"/>
              <a:t>© Bridge Office - Serie 4 - Les 5</a:t>
            </a:r>
          </a:p>
        </p:txBody>
      </p:sp>
      <p:sp>
        <p:nvSpPr>
          <p:cNvPr id="19" name="Tekstvak 18">
            <a:extLst>
              <a:ext uri="{FF2B5EF4-FFF2-40B4-BE49-F238E27FC236}">
                <a16:creationId xmlns:a16="http://schemas.microsoft.com/office/drawing/2014/main" id="{B8E1CB44-791D-49BA-9DAE-FB71264B3236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- Serie 4 - Les 5</a:t>
            </a:r>
          </a:p>
        </p:txBody>
      </p:sp>
      <p:graphicFrame>
        <p:nvGraphicFramePr>
          <p:cNvPr id="2" name="Tabel 3">
            <a:extLst>
              <a:ext uri="{FF2B5EF4-FFF2-40B4-BE49-F238E27FC236}">
                <a16:creationId xmlns:a16="http://schemas.microsoft.com/office/drawing/2014/main" id="{D766D640-B17D-5B28-6164-91F50AC5560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49341170"/>
              </p:ext>
            </p:extLst>
          </p:nvPr>
        </p:nvGraphicFramePr>
        <p:xfrm>
          <a:off x="384744" y="3240000"/>
          <a:ext cx="3478512" cy="219964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869628">
                  <a:extLst>
                    <a:ext uri="{9D8B030D-6E8A-4147-A177-3AD203B41FA5}">
                      <a16:colId xmlns:a16="http://schemas.microsoft.com/office/drawing/2014/main" val="970710330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3294083668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877207033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356601481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Noord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Oost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Zuid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West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51630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chemeClr val="bg1"/>
                          </a:solidFill>
                        </a:rPr>
                        <a:t>1SA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pas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chemeClr val="bg1"/>
                          </a:solidFill>
                        </a:rPr>
                        <a:t>2SA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pas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278205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920437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57611722"/>
                  </a:ext>
                </a:extLst>
              </a:tr>
              <a:tr h="363855"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19648299"/>
                  </a:ext>
                </a:extLst>
              </a:tr>
            </a:tbl>
          </a:graphicData>
        </a:graphic>
      </p:graphicFrame>
      <p:graphicFrame>
        <p:nvGraphicFramePr>
          <p:cNvPr id="3" name="Tabel 2">
            <a:extLst>
              <a:ext uri="{FF2B5EF4-FFF2-40B4-BE49-F238E27FC236}">
                <a16:creationId xmlns:a16="http://schemas.microsoft.com/office/drawing/2014/main" id="{117F03FF-C2A0-7939-A9BB-9FE7B1793CD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2251500"/>
              </p:ext>
            </p:extLst>
          </p:nvPr>
        </p:nvGraphicFramePr>
        <p:xfrm>
          <a:off x="4031020" y="3240000"/>
          <a:ext cx="2499451" cy="1828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57065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42386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♠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A109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♥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VB10</a:t>
                      </a:r>
                      <a:endParaRPr lang="nl-NL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♦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H8</a:t>
                      </a:r>
                      <a:endParaRPr lang="nl-NL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♣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AB975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4" name="Rond diagonale hoek rechthoek 18">
            <a:hlinkClick r:id="rId4" action="ppaction://hlinksldjump"/>
            <a:extLst>
              <a:ext uri="{FF2B5EF4-FFF2-40B4-BE49-F238E27FC236}">
                <a16:creationId xmlns:a16="http://schemas.microsoft.com/office/drawing/2014/main" id="{1F807B3F-CA15-2BE3-713D-D599F162B9F9}"/>
              </a:ext>
            </a:extLst>
          </p:cNvPr>
          <p:cNvSpPr/>
          <p:nvPr/>
        </p:nvSpPr>
        <p:spPr>
          <a:xfrm>
            <a:off x="6735600" y="3762001"/>
            <a:ext cx="1947351" cy="432000"/>
          </a:xfrm>
          <a:prstGeom prst="round2Diag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3SA</a:t>
            </a:r>
            <a:endParaRPr lang="nl-NL" sz="2400" dirty="0">
              <a:solidFill>
                <a:srgbClr val="FF0000"/>
              </a:solidFill>
            </a:endParaRPr>
          </a:p>
        </p:txBody>
      </p:sp>
      <p:sp>
        <p:nvSpPr>
          <p:cNvPr id="5" name="Rond diagonale hoek rechthoek 19">
            <a:hlinkClick r:id="rId8" action="ppaction://hlinksldjump"/>
            <a:extLst>
              <a:ext uri="{FF2B5EF4-FFF2-40B4-BE49-F238E27FC236}">
                <a16:creationId xmlns:a16="http://schemas.microsoft.com/office/drawing/2014/main" id="{FB6CD921-39EB-60EF-A2C1-1D11C8C8BA14}"/>
              </a:ext>
            </a:extLst>
          </p:cNvPr>
          <p:cNvSpPr/>
          <p:nvPr/>
        </p:nvSpPr>
        <p:spPr>
          <a:xfrm>
            <a:off x="6732000" y="3239631"/>
            <a:ext cx="1947351" cy="432000"/>
          </a:xfrm>
          <a:prstGeom prst="round2Diag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PAS</a:t>
            </a:r>
          </a:p>
        </p:txBody>
      </p:sp>
      <p:sp>
        <p:nvSpPr>
          <p:cNvPr id="6" name="Rond diagonale hoek rechthoek 20">
            <a:hlinkClick r:id="rId8" action="ppaction://hlinksldjump"/>
            <a:extLst>
              <a:ext uri="{FF2B5EF4-FFF2-40B4-BE49-F238E27FC236}">
                <a16:creationId xmlns:a16="http://schemas.microsoft.com/office/drawing/2014/main" id="{DA8B44DE-2CFD-BE1F-AFDC-E40B15459395}"/>
              </a:ext>
            </a:extLst>
          </p:cNvPr>
          <p:cNvSpPr/>
          <p:nvPr/>
        </p:nvSpPr>
        <p:spPr>
          <a:xfrm>
            <a:off x="6732000" y="4288667"/>
            <a:ext cx="1947351" cy="432000"/>
          </a:xfrm>
          <a:prstGeom prst="round2DiagRect">
            <a:avLst>
              <a:gd name="adj1" fmla="val 16667"/>
              <a:gd name="adj2" fmla="val 0"/>
            </a:avLst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3♣</a:t>
            </a:r>
          </a:p>
        </p:txBody>
      </p:sp>
      <p:sp>
        <p:nvSpPr>
          <p:cNvPr id="7" name="Rechthoek 6">
            <a:extLst>
              <a:ext uri="{FF2B5EF4-FFF2-40B4-BE49-F238E27FC236}">
                <a16:creationId xmlns:a16="http://schemas.microsoft.com/office/drawing/2014/main" id="{405DB804-FE30-4945-D554-A2BE03BCF296}"/>
              </a:ext>
            </a:extLst>
          </p:cNvPr>
          <p:cNvSpPr/>
          <p:nvPr/>
        </p:nvSpPr>
        <p:spPr>
          <a:xfrm>
            <a:off x="4031020" y="5081422"/>
            <a:ext cx="2499451" cy="36562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tx1"/>
                </a:solidFill>
              </a:rPr>
              <a:t>15 punten</a:t>
            </a:r>
          </a:p>
        </p:txBody>
      </p:sp>
    </p:spTree>
  </p:cSld>
  <p:clrMapOvr>
    <a:masterClrMapping/>
  </p:clrMapOvr>
  <p:transition advClick="0"/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/>
          <p:cNvSpPr/>
          <p:nvPr/>
        </p:nvSpPr>
        <p:spPr>
          <a:xfrm>
            <a:off x="2186700" y="1465495"/>
            <a:ext cx="6552000" cy="576000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Jammer! Dat is niet het goede antwoord.</a:t>
            </a:r>
          </a:p>
        </p:txBody>
      </p:sp>
      <p:sp>
        <p:nvSpPr>
          <p:cNvPr id="10" name="Rond diagonale hoek rechthoek 9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1" name="Rond diagonale hoek rechthoek 10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2" name="Rond diagonale hoek rechthoek 11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sp>
        <p:nvSpPr>
          <p:cNvPr id="13" name="Rond diagonale hoek rechthoek 12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21</a:t>
            </a:r>
          </a:p>
        </p:txBody>
      </p:sp>
      <p:pic>
        <p:nvPicPr>
          <p:cNvPr id="14" name="Afbeelding 13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9" name="Tekstvak 18">
            <a:extLst>
              <a:ext uri="{FF2B5EF4-FFF2-40B4-BE49-F238E27FC236}">
                <a16:creationId xmlns:a16="http://schemas.microsoft.com/office/drawing/2014/main" id="{10785CD0-87CE-459D-914D-BC7B0FF895EE}"/>
              </a:ext>
            </a:extLst>
          </p:cNvPr>
          <p:cNvSpPr txBox="1"/>
          <p:nvPr/>
        </p:nvSpPr>
        <p:spPr>
          <a:xfrm>
            <a:off x="6997122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l-NL" sz="1050" dirty="0"/>
              <a:t>© Bridge Office - Serie 4 - Les 5</a:t>
            </a:r>
          </a:p>
        </p:txBody>
      </p:sp>
      <p:sp>
        <p:nvSpPr>
          <p:cNvPr id="20" name="Tekstvak 19">
            <a:extLst>
              <a:ext uri="{FF2B5EF4-FFF2-40B4-BE49-F238E27FC236}">
                <a16:creationId xmlns:a16="http://schemas.microsoft.com/office/drawing/2014/main" id="{207DC07A-1376-44EC-8E41-59C02E1968C9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- Serie 4 - Les 5</a:t>
            </a:r>
          </a:p>
        </p:txBody>
      </p:sp>
      <p:sp>
        <p:nvSpPr>
          <p:cNvPr id="4" name="Tekstvak 3">
            <a:extLst>
              <a:ext uri="{FF2B5EF4-FFF2-40B4-BE49-F238E27FC236}">
                <a16:creationId xmlns:a16="http://schemas.microsoft.com/office/drawing/2014/main" id="{77A5FF37-1A25-8F62-33F4-573A4F2E609A}"/>
              </a:ext>
            </a:extLst>
          </p:cNvPr>
          <p:cNvSpPr txBox="1"/>
          <p:nvPr/>
        </p:nvSpPr>
        <p:spPr>
          <a:xfrm>
            <a:off x="3076193" y="3227523"/>
            <a:ext cx="5671807" cy="1200329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sz="2400" dirty="0">
                <a:solidFill>
                  <a:srgbClr val="244D10"/>
                </a:solidFill>
              </a:rPr>
              <a:t>Mijn partner heeft geen hoge 4-kaart. Maar ik heb in beide hoge kleuren een stopper.</a:t>
            </a:r>
            <a:br>
              <a:rPr lang="nl-NL" sz="2400" dirty="0">
                <a:solidFill>
                  <a:srgbClr val="244D10"/>
                </a:solidFill>
              </a:rPr>
            </a:br>
            <a:r>
              <a:rPr lang="nl-NL" sz="2400" dirty="0">
                <a:solidFill>
                  <a:srgbClr val="244D10"/>
                </a:solidFill>
              </a:rPr>
              <a:t>Daarom bied ik 3SA.</a:t>
            </a:r>
          </a:p>
        </p:txBody>
      </p:sp>
      <p:sp>
        <p:nvSpPr>
          <p:cNvPr id="3" name="Rond diagonale hoek rechthoek 23">
            <a:extLst>
              <a:ext uri="{FF2B5EF4-FFF2-40B4-BE49-F238E27FC236}">
                <a16:creationId xmlns:a16="http://schemas.microsoft.com/office/drawing/2014/main" id="{DFDA23C9-67F4-75C5-A1DB-EE6C63D3924A}"/>
              </a:ext>
            </a:extLst>
          </p:cNvPr>
          <p:cNvSpPr/>
          <p:nvPr/>
        </p:nvSpPr>
        <p:spPr>
          <a:xfrm>
            <a:off x="395536" y="2304000"/>
            <a:ext cx="8352000" cy="792000"/>
          </a:xfrm>
          <a:prstGeom prst="round2DiagRect">
            <a:avLst/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nl-NL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Ik open 1 SA. Partner 2 Sans Atout. Ik bied?</a:t>
            </a:r>
            <a:endParaRPr lang="nl-NL" sz="2400" dirty="0"/>
          </a:p>
        </p:txBody>
      </p:sp>
      <p:graphicFrame>
        <p:nvGraphicFramePr>
          <p:cNvPr id="5" name="Tabel 4">
            <a:extLst>
              <a:ext uri="{FF2B5EF4-FFF2-40B4-BE49-F238E27FC236}">
                <a16:creationId xmlns:a16="http://schemas.microsoft.com/office/drawing/2014/main" id="{19AD8132-AF11-4D39-D78C-45C219D28EE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96961637"/>
              </p:ext>
            </p:extLst>
          </p:nvPr>
        </p:nvGraphicFramePr>
        <p:xfrm>
          <a:off x="395536" y="3240000"/>
          <a:ext cx="2499451" cy="1828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57065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42386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♠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A109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♥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VB10</a:t>
                      </a:r>
                      <a:endParaRPr lang="nl-NL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♦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H8</a:t>
                      </a:r>
                      <a:endParaRPr lang="nl-NL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♣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AB975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</p:spTree>
  </p:cSld>
  <p:clrMapOvr>
    <a:masterClrMapping/>
  </p:clrMapOvr>
  <p:transition advClick="0"/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ond diagonale hoek rechthoek 23"/>
          <p:cNvSpPr/>
          <p:nvPr/>
        </p:nvSpPr>
        <p:spPr>
          <a:xfrm>
            <a:off x="396000" y="2304000"/>
            <a:ext cx="8352000" cy="792000"/>
          </a:xfrm>
          <a:prstGeom prst="round2DiagRect">
            <a:avLst/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nl-NL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Ik open 1 SA. Partner 2 Sans Atout. Ik bied?</a:t>
            </a:r>
            <a:endParaRPr lang="nl-NL" sz="2400" dirty="0"/>
          </a:p>
        </p:txBody>
      </p:sp>
      <p:sp>
        <p:nvSpPr>
          <p:cNvPr id="29" name="Rond diagonale hoek rechthoek 28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22</a:t>
            </a:r>
          </a:p>
        </p:txBody>
      </p:sp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7" name="Afbeelding 16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8" name="Tekstvak 17">
            <a:extLst>
              <a:ext uri="{FF2B5EF4-FFF2-40B4-BE49-F238E27FC236}">
                <a16:creationId xmlns:a16="http://schemas.microsoft.com/office/drawing/2014/main" id="{8920EA92-4D06-47DB-BFE5-DB41A418C016}"/>
              </a:ext>
            </a:extLst>
          </p:cNvPr>
          <p:cNvSpPr txBox="1"/>
          <p:nvPr/>
        </p:nvSpPr>
        <p:spPr>
          <a:xfrm>
            <a:off x="6997122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l-NL" sz="1050" dirty="0"/>
              <a:t>© Bridge Office - Serie 4 - Les 5</a:t>
            </a:r>
          </a:p>
        </p:txBody>
      </p:sp>
      <p:sp>
        <p:nvSpPr>
          <p:cNvPr id="19" name="Tekstvak 18">
            <a:extLst>
              <a:ext uri="{FF2B5EF4-FFF2-40B4-BE49-F238E27FC236}">
                <a16:creationId xmlns:a16="http://schemas.microsoft.com/office/drawing/2014/main" id="{00FC7BD8-A445-41BB-B34A-3BAC7E3ABEB5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- Serie 4 - Les 5</a:t>
            </a:r>
          </a:p>
        </p:txBody>
      </p:sp>
      <p:graphicFrame>
        <p:nvGraphicFramePr>
          <p:cNvPr id="2" name="Tabel 3">
            <a:extLst>
              <a:ext uri="{FF2B5EF4-FFF2-40B4-BE49-F238E27FC236}">
                <a16:creationId xmlns:a16="http://schemas.microsoft.com/office/drawing/2014/main" id="{7D3C598E-6CB9-D15E-43AD-5E80EFC803F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00939893"/>
              </p:ext>
            </p:extLst>
          </p:nvPr>
        </p:nvGraphicFramePr>
        <p:xfrm>
          <a:off x="384744" y="3240000"/>
          <a:ext cx="3478512" cy="219964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869628">
                  <a:extLst>
                    <a:ext uri="{9D8B030D-6E8A-4147-A177-3AD203B41FA5}">
                      <a16:colId xmlns:a16="http://schemas.microsoft.com/office/drawing/2014/main" val="970710330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3294083668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877207033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356601481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Noord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Oost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Zuid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West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51630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chemeClr val="bg1"/>
                          </a:solidFill>
                        </a:rPr>
                        <a:t>1SA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pas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chemeClr val="bg1"/>
                          </a:solidFill>
                        </a:rPr>
                        <a:t>2SA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pas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278205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920437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57611722"/>
                  </a:ext>
                </a:extLst>
              </a:tr>
              <a:tr h="363855"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19648299"/>
                  </a:ext>
                </a:extLst>
              </a:tr>
            </a:tbl>
          </a:graphicData>
        </a:graphic>
      </p:graphicFrame>
      <p:graphicFrame>
        <p:nvGraphicFramePr>
          <p:cNvPr id="3" name="Tabel 2">
            <a:extLst>
              <a:ext uri="{FF2B5EF4-FFF2-40B4-BE49-F238E27FC236}">
                <a16:creationId xmlns:a16="http://schemas.microsoft.com/office/drawing/2014/main" id="{4785009F-8252-8F35-BC5C-CCB57F2DC04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56693763"/>
              </p:ext>
            </p:extLst>
          </p:nvPr>
        </p:nvGraphicFramePr>
        <p:xfrm>
          <a:off x="4031020" y="3240000"/>
          <a:ext cx="2499451" cy="1828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57065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42386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♠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V53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♥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HB3</a:t>
                      </a:r>
                      <a:endParaRPr lang="nl-NL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♦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AV104</a:t>
                      </a:r>
                      <a:endParaRPr lang="nl-NL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♣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HB6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4" name="Rond diagonale hoek rechthoek 18">
            <a:hlinkClick r:id="rId8" action="ppaction://hlinksldjump"/>
            <a:extLst>
              <a:ext uri="{FF2B5EF4-FFF2-40B4-BE49-F238E27FC236}">
                <a16:creationId xmlns:a16="http://schemas.microsoft.com/office/drawing/2014/main" id="{0A3583F1-8A5F-9919-C3CC-0318244C2361}"/>
              </a:ext>
            </a:extLst>
          </p:cNvPr>
          <p:cNvSpPr/>
          <p:nvPr/>
        </p:nvSpPr>
        <p:spPr>
          <a:xfrm>
            <a:off x="6735600" y="3762001"/>
            <a:ext cx="1947351" cy="432000"/>
          </a:xfrm>
          <a:prstGeom prst="round2Diag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3</a:t>
            </a:r>
            <a:r>
              <a:rPr lang="nl-NL" sz="2400" dirty="0">
                <a:solidFill>
                  <a:srgbClr val="FF0000"/>
                </a:solidFill>
              </a:rPr>
              <a:t>♦</a:t>
            </a:r>
          </a:p>
        </p:txBody>
      </p:sp>
      <p:sp>
        <p:nvSpPr>
          <p:cNvPr id="5" name="Rond diagonale hoek rechthoek 19">
            <a:hlinkClick r:id="rId8" action="ppaction://hlinksldjump"/>
            <a:extLst>
              <a:ext uri="{FF2B5EF4-FFF2-40B4-BE49-F238E27FC236}">
                <a16:creationId xmlns:a16="http://schemas.microsoft.com/office/drawing/2014/main" id="{27F1D07D-1021-C0F0-AC5A-9847ECD54231}"/>
              </a:ext>
            </a:extLst>
          </p:cNvPr>
          <p:cNvSpPr/>
          <p:nvPr/>
        </p:nvSpPr>
        <p:spPr>
          <a:xfrm>
            <a:off x="6732000" y="3239631"/>
            <a:ext cx="1947351" cy="432000"/>
          </a:xfrm>
          <a:prstGeom prst="round2Diag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3SA</a:t>
            </a:r>
          </a:p>
        </p:txBody>
      </p:sp>
      <p:sp>
        <p:nvSpPr>
          <p:cNvPr id="6" name="Rond diagonale hoek rechthoek 20">
            <a:hlinkClick r:id="rId4" action="ppaction://hlinksldjump"/>
            <a:extLst>
              <a:ext uri="{FF2B5EF4-FFF2-40B4-BE49-F238E27FC236}">
                <a16:creationId xmlns:a16="http://schemas.microsoft.com/office/drawing/2014/main" id="{48C490EB-7F17-12CE-8736-A89C719A47D0}"/>
              </a:ext>
            </a:extLst>
          </p:cNvPr>
          <p:cNvSpPr/>
          <p:nvPr/>
        </p:nvSpPr>
        <p:spPr>
          <a:xfrm>
            <a:off x="6732000" y="4288667"/>
            <a:ext cx="1947351" cy="432000"/>
          </a:xfrm>
          <a:prstGeom prst="round2DiagRect">
            <a:avLst>
              <a:gd name="adj1" fmla="val 16667"/>
              <a:gd name="adj2" fmla="val 0"/>
            </a:avLst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PAS</a:t>
            </a:r>
          </a:p>
        </p:txBody>
      </p:sp>
      <p:sp>
        <p:nvSpPr>
          <p:cNvPr id="7" name="Rechthoek 6">
            <a:extLst>
              <a:ext uri="{FF2B5EF4-FFF2-40B4-BE49-F238E27FC236}">
                <a16:creationId xmlns:a16="http://schemas.microsoft.com/office/drawing/2014/main" id="{BD33FCD2-F99F-1F57-C7E6-2220DB80C355}"/>
              </a:ext>
            </a:extLst>
          </p:cNvPr>
          <p:cNvSpPr/>
          <p:nvPr/>
        </p:nvSpPr>
        <p:spPr>
          <a:xfrm>
            <a:off x="4031020" y="5081422"/>
            <a:ext cx="2499451" cy="36562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tx1"/>
                </a:solidFill>
              </a:rPr>
              <a:t>16 punten</a:t>
            </a:r>
          </a:p>
        </p:txBody>
      </p:sp>
    </p:spTree>
  </p:cSld>
  <p:clrMapOvr>
    <a:masterClrMapping/>
  </p:clrMapOvr>
  <p:transition advClick="0"/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/>
          <p:cNvSpPr/>
          <p:nvPr/>
        </p:nvSpPr>
        <p:spPr>
          <a:xfrm>
            <a:off x="2186700" y="1465495"/>
            <a:ext cx="6552000" cy="576000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Jammer! Dat is niet het goede antwoord.</a:t>
            </a:r>
          </a:p>
        </p:txBody>
      </p:sp>
      <p:sp>
        <p:nvSpPr>
          <p:cNvPr id="10" name="Rond diagonale hoek rechthoek 9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1" name="Rond diagonale hoek rechthoek 10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2" name="Rond diagonale hoek rechthoek 11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sp>
        <p:nvSpPr>
          <p:cNvPr id="13" name="Rond diagonale hoek rechthoek 12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22</a:t>
            </a:r>
          </a:p>
        </p:txBody>
      </p:sp>
      <p:pic>
        <p:nvPicPr>
          <p:cNvPr id="16" name="Afbeelding 15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5" name="Tekstvak 14">
            <a:extLst>
              <a:ext uri="{FF2B5EF4-FFF2-40B4-BE49-F238E27FC236}">
                <a16:creationId xmlns:a16="http://schemas.microsoft.com/office/drawing/2014/main" id="{244FBE17-E5D8-4A57-94D4-6C7CA7B1CE23}"/>
              </a:ext>
            </a:extLst>
          </p:cNvPr>
          <p:cNvSpPr txBox="1"/>
          <p:nvPr/>
        </p:nvSpPr>
        <p:spPr>
          <a:xfrm>
            <a:off x="6997122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l-NL" sz="1050" dirty="0"/>
              <a:t>© Bridge Office - Serie 4 - Les 5</a:t>
            </a:r>
          </a:p>
        </p:txBody>
      </p:sp>
      <p:sp>
        <p:nvSpPr>
          <p:cNvPr id="18" name="Tekstvak 17">
            <a:extLst>
              <a:ext uri="{FF2B5EF4-FFF2-40B4-BE49-F238E27FC236}">
                <a16:creationId xmlns:a16="http://schemas.microsoft.com/office/drawing/2014/main" id="{9EECA34B-BA75-4ECD-A40D-868C401F54E1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- Serie 4 - Les 5</a:t>
            </a:r>
          </a:p>
        </p:txBody>
      </p:sp>
      <p:sp>
        <p:nvSpPr>
          <p:cNvPr id="4" name="Tekstvak 3">
            <a:extLst>
              <a:ext uri="{FF2B5EF4-FFF2-40B4-BE49-F238E27FC236}">
                <a16:creationId xmlns:a16="http://schemas.microsoft.com/office/drawing/2014/main" id="{A9FCC2DF-FCEA-CC1D-B906-8C22D11A004F}"/>
              </a:ext>
            </a:extLst>
          </p:cNvPr>
          <p:cNvSpPr txBox="1"/>
          <p:nvPr/>
        </p:nvSpPr>
        <p:spPr>
          <a:xfrm>
            <a:off x="3076193" y="3227523"/>
            <a:ext cx="5671807" cy="1200329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sz="2400" dirty="0">
                <a:solidFill>
                  <a:srgbClr val="244D10"/>
                </a:solidFill>
              </a:rPr>
              <a:t>Mijn ♠ vrouw kan een stopper in de ♠ kleur zijn. Ik heb minimaal een </a:t>
            </a:r>
            <a:r>
              <a:rPr lang="nl-NL" sz="2400" dirty="0">
                <a:solidFill>
                  <a:srgbClr val="FF0000"/>
                </a:solidFill>
              </a:rPr>
              <a:t>♥</a:t>
            </a:r>
            <a:r>
              <a:rPr lang="nl-NL" sz="2400" dirty="0">
                <a:solidFill>
                  <a:srgbClr val="244D10"/>
                </a:solidFill>
              </a:rPr>
              <a:t> stopper en mooie </a:t>
            </a:r>
            <a:r>
              <a:rPr lang="nl-NL" sz="2400" dirty="0">
                <a:solidFill>
                  <a:srgbClr val="FF0000"/>
                </a:solidFill>
              </a:rPr>
              <a:t>♦</a:t>
            </a:r>
            <a:r>
              <a:rPr lang="nl-NL" sz="2400" dirty="0">
                <a:solidFill>
                  <a:srgbClr val="244D10"/>
                </a:solidFill>
              </a:rPr>
              <a:t> en ♣. Ik bied 3SA.</a:t>
            </a:r>
          </a:p>
        </p:txBody>
      </p:sp>
      <p:sp>
        <p:nvSpPr>
          <p:cNvPr id="2" name="Rond diagonale hoek rechthoek 23">
            <a:extLst>
              <a:ext uri="{FF2B5EF4-FFF2-40B4-BE49-F238E27FC236}">
                <a16:creationId xmlns:a16="http://schemas.microsoft.com/office/drawing/2014/main" id="{2D866896-2AB4-2C3C-99CD-4E8A0D90814C}"/>
              </a:ext>
            </a:extLst>
          </p:cNvPr>
          <p:cNvSpPr/>
          <p:nvPr/>
        </p:nvSpPr>
        <p:spPr>
          <a:xfrm>
            <a:off x="396000" y="2304000"/>
            <a:ext cx="8352000" cy="792000"/>
          </a:xfrm>
          <a:prstGeom prst="round2DiagRect">
            <a:avLst/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nl-NL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Ik open 1 SA. Partner 2 Sans Atout. Ik bied?</a:t>
            </a:r>
            <a:endParaRPr lang="nl-NL" sz="2400" dirty="0"/>
          </a:p>
        </p:txBody>
      </p:sp>
      <p:graphicFrame>
        <p:nvGraphicFramePr>
          <p:cNvPr id="3" name="Tabel 2">
            <a:extLst>
              <a:ext uri="{FF2B5EF4-FFF2-40B4-BE49-F238E27FC236}">
                <a16:creationId xmlns:a16="http://schemas.microsoft.com/office/drawing/2014/main" id="{FABD7809-191E-5F10-CE94-8B4FDD96728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06982241"/>
              </p:ext>
            </p:extLst>
          </p:nvPr>
        </p:nvGraphicFramePr>
        <p:xfrm>
          <a:off x="395536" y="3240000"/>
          <a:ext cx="2499451" cy="1828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57065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42386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♠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V53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♥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HB3</a:t>
                      </a:r>
                      <a:endParaRPr lang="nl-NL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♦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AV104</a:t>
                      </a:r>
                      <a:endParaRPr lang="nl-NL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♣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HB6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</p:spTree>
  </p:cSld>
  <p:clrMapOvr>
    <a:masterClrMapping/>
  </p:clrMapOvr>
  <p:transition advClick="0"/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ond diagonale hoek rechthoek 23"/>
          <p:cNvSpPr/>
          <p:nvPr/>
        </p:nvSpPr>
        <p:spPr>
          <a:xfrm>
            <a:off x="396000" y="2304000"/>
            <a:ext cx="8352000" cy="792000"/>
          </a:xfrm>
          <a:prstGeom prst="round2DiagRect">
            <a:avLst/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nl-NL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Ik open 1 SA. Partner 2 Sans Atout. Ik bied?</a:t>
            </a:r>
            <a:endParaRPr lang="nl-NL" sz="2400" dirty="0"/>
          </a:p>
        </p:txBody>
      </p:sp>
      <p:sp>
        <p:nvSpPr>
          <p:cNvPr id="29" name="Rond diagonale hoek rechthoek 28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23</a:t>
            </a:r>
          </a:p>
        </p:txBody>
      </p:sp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3" name="Afbeelding 12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Tekstvak 15">
            <a:extLst>
              <a:ext uri="{FF2B5EF4-FFF2-40B4-BE49-F238E27FC236}">
                <a16:creationId xmlns:a16="http://schemas.microsoft.com/office/drawing/2014/main" id="{7845A662-8280-4CE3-9CF5-B862B54B24CD}"/>
              </a:ext>
            </a:extLst>
          </p:cNvPr>
          <p:cNvSpPr txBox="1"/>
          <p:nvPr/>
        </p:nvSpPr>
        <p:spPr>
          <a:xfrm>
            <a:off x="6997122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l-NL" sz="1050" dirty="0"/>
              <a:t>© Bridge Office - Serie 4 - Les 5</a:t>
            </a:r>
          </a:p>
        </p:txBody>
      </p:sp>
      <p:sp>
        <p:nvSpPr>
          <p:cNvPr id="17" name="Tekstvak 16">
            <a:extLst>
              <a:ext uri="{FF2B5EF4-FFF2-40B4-BE49-F238E27FC236}">
                <a16:creationId xmlns:a16="http://schemas.microsoft.com/office/drawing/2014/main" id="{DA90E19E-20DC-43DB-A8A3-1ADF6DC2A304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- Serie 4 - Les 5</a:t>
            </a:r>
          </a:p>
        </p:txBody>
      </p:sp>
      <p:graphicFrame>
        <p:nvGraphicFramePr>
          <p:cNvPr id="2" name="Tabel 3">
            <a:extLst>
              <a:ext uri="{FF2B5EF4-FFF2-40B4-BE49-F238E27FC236}">
                <a16:creationId xmlns:a16="http://schemas.microsoft.com/office/drawing/2014/main" id="{05AE29A3-B2A7-F632-1500-1CE27C94C1D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91374848"/>
              </p:ext>
            </p:extLst>
          </p:nvPr>
        </p:nvGraphicFramePr>
        <p:xfrm>
          <a:off x="384744" y="3240000"/>
          <a:ext cx="3478512" cy="219964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869628">
                  <a:extLst>
                    <a:ext uri="{9D8B030D-6E8A-4147-A177-3AD203B41FA5}">
                      <a16:colId xmlns:a16="http://schemas.microsoft.com/office/drawing/2014/main" val="970710330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3294083668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877207033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356601481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Noord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Oost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Zuid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West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51630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chemeClr val="bg1"/>
                          </a:solidFill>
                        </a:rPr>
                        <a:t>1SA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pas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chemeClr val="bg1"/>
                          </a:solidFill>
                        </a:rPr>
                        <a:t>2SA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pas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278205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920437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2400" dirty="0"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57611722"/>
                  </a:ext>
                </a:extLst>
              </a:tr>
              <a:tr h="363855">
                <a:tc>
                  <a:txBody>
                    <a:bodyPr/>
                    <a:lstStyle/>
                    <a:p>
                      <a:pPr algn="ctr"/>
                      <a:endParaRPr lang="nl-NL" sz="2400"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19648299"/>
                  </a:ext>
                </a:extLst>
              </a:tr>
            </a:tbl>
          </a:graphicData>
        </a:graphic>
      </p:graphicFrame>
      <p:graphicFrame>
        <p:nvGraphicFramePr>
          <p:cNvPr id="3" name="Tabel 2">
            <a:extLst>
              <a:ext uri="{FF2B5EF4-FFF2-40B4-BE49-F238E27FC236}">
                <a16:creationId xmlns:a16="http://schemas.microsoft.com/office/drawing/2014/main" id="{6A8FD2CA-53F4-49E7-68AE-DDE8578DEE2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99560244"/>
              </p:ext>
            </p:extLst>
          </p:nvPr>
        </p:nvGraphicFramePr>
        <p:xfrm>
          <a:off x="4031020" y="3240000"/>
          <a:ext cx="2499451" cy="1828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57065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42386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  <a:cs typeface="Arial" panose="020B0604020202020204" pitchFamily="34" charset="0"/>
                        </a:rPr>
                        <a:t>♠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10764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  <a:cs typeface="Arial" panose="020B0604020202020204" pitchFamily="34" charset="0"/>
                        </a:rPr>
                        <a:t>♥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AB</a:t>
                      </a:r>
                      <a:endParaRPr lang="nl-NL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  <a:cs typeface="Arial" panose="020B0604020202020204" pitchFamily="34" charset="0"/>
                        </a:rPr>
                        <a:t>♦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A83</a:t>
                      </a:r>
                      <a:endParaRPr lang="nl-NL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  <a:cs typeface="Arial" panose="020B0604020202020204" pitchFamily="34" charset="0"/>
                        </a:rPr>
                        <a:t>♣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AV105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4" name="Rond diagonale hoek rechthoek 18">
            <a:hlinkClick r:id="rId4" action="ppaction://hlinksldjump"/>
            <a:extLst>
              <a:ext uri="{FF2B5EF4-FFF2-40B4-BE49-F238E27FC236}">
                <a16:creationId xmlns:a16="http://schemas.microsoft.com/office/drawing/2014/main" id="{CBBD671A-1194-40ED-71EF-A07037991326}"/>
              </a:ext>
            </a:extLst>
          </p:cNvPr>
          <p:cNvSpPr/>
          <p:nvPr/>
        </p:nvSpPr>
        <p:spPr>
          <a:xfrm>
            <a:off x="6735600" y="3762001"/>
            <a:ext cx="1947351" cy="432000"/>
          </a:xfrm>
          <a:prstGeom prst="round2Diag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3♣</a:t>
            </a:r>
            <a:endParaRPr lang="nl-NL" sz="2400" dirty="0">
              <a:solidFill>
                <a:srgbClr val="FF0000"/>
              </a:solidFill>
            </a:endParaRPr>
          </a:p>
        </p:txBody>
      </p:sp>
      <p:sp>
        <p:nvSpPr>
          <p:cNvPr id="5" name="Rond diagonale hoek rechthoek 19">
            <a:hlinkClick r:id="rId8" action="ppaction://hlinksldjump"/>
            <a:extLst>
              <a:ext uri="{FF2B5EF4-FFF2-40B4-BE49-F238E27FC236}">
                <a16:creationId xmlns:a16="http://schemas.microsoft.com/office/drawing/2014/main" id="{EDA0BA7A-DB9D-D0FB-BAAB-E5F9ECC9D21D}"/>
              </a:ext>
            </a:extLst>
          </p:cNvPr>
          <p:cNvSpPr/>
          <p:nvPr/>
        </p:nvSpPr>
        <p:spPr>
          <a:xfrm>
            <a:off x="6732000" y="3239631"/>
            <a:ext cx="1947351" cy="432000"/>
          </a:xfrm>
          <a:prstGeom prst="round2Diag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PAS</a:t>
            </a:r>
            <a:endParaRPr lang="nl-NL" sz="2400" dirty="0">
              <a:solidFill>
                <a:srgbClr val="FF0000"/>
              </a:solidFill>
            </a:endParaRPr>
          </a:p>
        </p:txBody>
      </p:sp>
      <p:sp>
        <p:nvSpPr>
          <p:cNvPr id="6" name="Rond diagonale hoek rechthoek 20">
            <a:hlinkClick r:id="rId8" action="ppaction://hlinksldjump"/>
            <a:extLst>
              <a:ext uri="{FF2B5EF4-FFF2-40B4-BE49-F238E27FC236}">
                <a16:creationId xmlns:a16="http://schemas.microsoft.com/office/drawing/2014/main" id="{A6259ABE-7FFA-FA5D-7C07-8C5E8C67F3CF}"/>
              </a:ext>
            </a:extLst>
          </p:cNvPr>
          <p:cNvSpPr/>
          <p:nvPr/>
        </p:nvSpPr>
        <p:spPr>
          <a:xfrm>
            <a:off x="6732000" y="4288667"/>
            <a:ext cx="1947351" cy="432000"/>
          </a:xfrm>
          <a:prstGeom prst="round2DiagRect">
            <a:avLst>
              <a:gd name="adj1" fmla="val 16667"/>
              <a:gd name="adj2" fmla="val 0"/>
            </a:avLst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3SA</a:t>
            </a:r>
          </a:p>
        </p:txBody>
      </p:sp>
      <p:sp>
        <p:nvSpPr>
          <p:cNvPr id="7" name="Rechthoek 6">
            <a:extLst>
              <a:ext uri="{FF2B5EF4-FFF2-40B4-BE49-F238E27FC236}">
                <a16:creationId xmlns:a16="http://schemas.microsoft.com/office/drawing/2014/main" id="{E622BAD9-B1CC-57FC-FAF2-5F0DF56A9E61}"/>
              </a:ext>
            </a:extLst>
          </p:cNvPr>
          <p:cNvSpPr/>
          <p:nvPr/>
        </p:nvSpPr>
        <p:spPr>
          <a:xfrm>
            <a:off x="4031020" y="5081422"/>
            <a:ext cx="2499451" cy="36562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tx1"/>
                </a:solidFill>
              </a:rPr>
              <a:t>15 punten</a:t>
            </a:r>
          </a:p>
        </p:txBody>
      </p:sp>
    </p:spTree>
  </p:cSld>
  <p:clrMapOvr>
    <a:masterClrMapping/>
  </p:clrMapOvr>
  <p:transition advClick="0"/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/>
          <p:cNvSpPr/>
          <p:nvPr/>
        </p:nvSpPr>
        <p:spPr>
          <a:xfrm>
            <a:off x="2186700" y="1465495"/>
            <a:ext cx="6552000" cy="576000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Jammer! Dat is niet het goede antwoord.</a:t>
            </a:r>
          </a:p>
        </p:txBody>
      </p:sp>
      <p:sp>
        <p:nvSpPr>
          <p:cNvPr id="10" name="Rond diagonale hoek rechthoek 9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1" name="Rond diagonale hoek rechthoek 10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2" name="Rond diagonale hoek rechthoek 11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sp>
        <p:nvSpPr>
          <p:cNvPr id="13" name="Rond diagonale hoek rechthoek 12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23</a:t>
            </a:r>
          </a:p>
        </p:txBody>
      </p:sp>
      <p:pic>
        <p:nvPicPr>
          <p:cNvPr id="14" name="Afbeelding 13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8" name="Tekstvak 17">
            <a:extLst>
              <a:ext uri="{FF2B5EF4-FFF2-40B4-BE49-F238E27FC236}">
                <a16:creationId xmlns:a16="http://schemas.microsoft.com/office/drawing/2014/main" id="{F1B3FFF5-DF74-422C-A918-2B11A3CF83EA}"/>
              </a:ext>
            </a:extLst>
          </p:cNvPr>
          <p:cNvSpPr txBox="1"/>
          <p:nvPr/>
        </p:nvSpPr>
        <p:spPr>
          <a:xfrm>
            <a:off x="6997122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l-NL" sz="1050" dirty="0"/>
              <a:t>© Bridge Office - Serie 4 - Les 5</a:t>
            </a:r>
          </a:p>
        </p:txBody>
      </p:sp>
      <p:sp>
        <p:nvSpPr>
          <p:cNvPr id="19" name="Tekstvak 18">
            <a:extLst>
              <a:ext uri="{FF2B5EF4-FFF2-40B4-BE49-F238E27FC236}">
                <a16:creationId xmlns:a16="http://schemas.microsoft.com/office/drawing/2014/main" id="{4B7BDEF4-9F61-4E9B-896A-3E7AB5204FA5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- Serie 4 - Les 5</a:t>
            </a:r>
          </a:p>
        </p:txBody>
      </p:sp>
      <p:sp>
        <p:nvSpPr>
          <p:cNvPr id="4" name="Tekstvak 3">
            <a:extLst>
              <a:ext uri="{FF2B5EF4-FFF2-40B4-BE49-F238E27FC236}">
                <a16:creationId xmlns:a16="http://schemas.microsoft.com/office/drawing/2014/main" id="{7B1729E3-EF83-548A-001F-101D1CC12608}"/>
              </a:ext>
            </a:extLst>
          </p:cNvPr>
          <p:cNvSpPr txBox="1"/>
          <p:nvPr/>
        </p:nvSpPr>
        <p:spPr>
          <a:xfrm>
            <a:off x="3076193" y="3227523"/>
            <a:ext cx="5671807" cy="1200329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sz="2400" dirty="0">
                <a:solidFill>
                  <a:srgbClr val="244D10"/>
                </a:solidFill>
              </a:rPr>
              <a:t>Deze hand heeft alleen maar TOP slagen.</a:t>
            </a:r>
            <a:br>
              <a:rPr lang="nl-NL" sz="2400" dirty="0">
                <a:solidFill>
                  <a:srgbClr val="244D10"/>
                </a:solidFill>
              </a:rPr>
            </a:br>
            <a:r>
              <a:rPr lang="nl-NL" sz="2400" dirty="0">
                <a:solidFill>
                  <a:srgbClr val="244D10"/>
                </a:solidFill>
              </a:rPr>
              <a:t>Hiermee bedoel ik mijn azen. Mijn partner heeft geen hoge 4-kaart. Ik PAS.</a:t>
            </a:r>
          </a:p>
        </p:txBody>
      </p:sp>
      <p:sp>
        <p:nvSpPr>
          <p:cNvPr id="3" name="Rond diagonale hoek rechthoek 23">
            <a:extLst>
              <a:ext uri="{FF2B5EF4-FFF2-40B4-BE49-F238E27FC236}">
                <a16:creationId xmlns:a16="http://schemas.microsoft.com/office/drawing/2014/main" id="{2F8BF586-8D64-5940-80E1-A6C19EE6152C}"/>
              </a:ext>
            </a:extLst>
          </p:cNvPr>
          <p:cNvSpPr/>
          <p:nvPr/>
        </p:nvSpPr>
        <p:spPr>
          <a:xfrm>
            <a:off x="396000" y="2304000"/>
            <a:ext cx="8352000" cy="792000"/>
          </a:xfrm>
          <a:prstGeom prst="round2DiagRect">
            <a:avLst/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nl-NL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Ik open 1 SA. Partner 2 Sans Atout. Ik bied?</a:t>
            </a:r>
            <a:endParaRPr lang="nl-NL" sz="2400" dirty="0"/>
          </a:p>
        </p:txBody>
      </p:sp>
      <p:graphicFrame>
        <p:nvGraphicFramePr>
          <p:cNvPr id="5" name="Tabel 4">
            <a:extLst>
              <a:ext uri="{FF2B5EF4-FFF2-40B4-BE49-F238E27FC236}">
                <a16:creationId xmlns:a16="http://schemas.microsoft.com/office/drawing/2014/main" id="{A29DE643-9456-5BBB-BB16-31D8F957DA4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52086017"/>
              </p:ext>
            </p:extLst>
          </p:nvPr>
        </p:nvGraphicFramePr>
        <p:xfrm>
          <a:off x="395536" y="3240000"/>
          <a:ext cx="2499451" cy="1828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57065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42386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  <a:cs typeface="Arial" panose="020B0604020202020204" pitchFamily="34" charset="0"/>
                        </a:rPr>
                        <a:t>♠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10764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  <a:cs typeface="Arial" panose="020B0604020202020204" pitchFamily="34" charset="0"/>
                        </a:rPr>
                        <a:t>♥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AB</a:t>
                      </a:r>
                      <a:endParaRPr lang="nl-NL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  <a:cs typeface="Arial" panose="020B0604020202020204" pitchFamily="34" charset="0"/>
                        </a:rPr>
                        <a:t>♦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A83</a:t>
                      </a:r>
                      <a:endParaRPr lang="nl-NL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  <a:cs typeface="Arial" panose="020B0604020202020204" pitchFamily="34" charset="0"/>
                        </a:rPr>
                        <a:t>♣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AV105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</p:spTree>
  </p:cSld>
  <p:clrMapOvr>
    <a:masterClrMapping/>
  </p:clrMapOvr>
  <p:transition advClick="0"/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ond diagonale hoek rechthoek 23"/>
          <p:cNvSpPr/>
          <p:nvPr/>
        </p:nvSpPr>
        <p:spPr>
          <a:xfrm>
            <a:off x="396000" y="2304000"/>
            <a:ext cx="8352000" cy="792000"/>
          </a:xfrm>
          <a:prstGeom prst="round2DiagRect">
            <a:avLst/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nl-NL" sz="2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Ik open 1 SA. Partner 2</a:t>
            </a:r>
            <a:r>
              <a:rPr lang="nl-NL" sz="2400" dirty="0">
                <a:solidFill>
                  <a:schemeClr val="bg1"/>
                </a:solidFill>
                <a:effectLst/>
                <a:ea typeface="Calibri" panose="020F0502020204030204" pitchFamily="34" charset="0"/>
                <a:cs typeface="Segoe UI Symbol" panose="020B0502040204020203" pitchFamily="34" charset="0"/>
              </a:rPr>
              <a:t>♣</a:t>
            </a:r>
            <a:r>
              <a:rPr lang="nl-NL" sz="2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[Stayman]. U biedt met deze hand?</a:t>
            </a:r>
            <a:endParaRPr lang="nl-NL" sz="2400" dirty="0"/>
          </a:p>
        </p:txBody>
      </p:sp>
      <p:sp>
        <p:nvSpPr>
          <p:cNvPr id="29" name="Rond diagonale hoek rechthoek 28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24</a:t>
            </a:r>
          </a:p>
        </p:txBody>
      </p:sp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3" name="Afbeelding 12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4" name="Tekstvak 13">
            <a:extLst>
              <a:ext uri="{FF2B5EF4-FFF2-40B4-BE49-F238E27FC236}">
                <a16:creationId xmlns:a16="http://schemas.microsoft.com/office/drawing/2014/main" id="{A8E7A24C-DC1B-46B7-ADCD-DFE068365CFF}"/>
              </a:ext>
            </a:extLst>
          </p:cNvPr>
          <p:cNvSpPr txBox="1"/>
          <p:nvPr/>
        </p:nvSpPr>
        <p:spPr>
          <a:xfrm>
            <a:off x="6997122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l-NL" sz="1050" dirty="0"/>
              <a:t>© Bridge Office - Serie 4 - Les 5</a:t>
            </a:r>
          </a:p>
        </p:txBody>
      </p:sp>
      <p:sp>
        <p:nvSpPr>
          <p:cNvPr id="15" name="Tekstvak 14">
            <a:extLst>
              <a:ext uri="{FF2B5EF4-FFF2-40B4-BE49-F238E27FC236}">
                <a16:creationId xmlns:a16="http://schemas.microsoft.com/office/drawing/2014/main" id="{6B8A072A-75D1-4C4B-A769-14E1AA6003A9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- Serie 4 - Les 5</a:t>
            </a:r>
          </a:p>
        </p:txBody>
      </p:sp>
      <p:graphicFrame>
        <p:nvGraphicFramePr>
          <p:cNvPr id="2" name="Tabel 3">
            <a:extLst>
              <a:ext uri="{FF2B5EF4-FFF2-40B4-BE49-F238E27FC236}">
                <a16:creationId xmlns:a16="http://schemas.microsoft.com/office/drawing/2014/main" id="{DCA22DED-70E2-4C95-B76F-A9C90CA39ED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8956639"/>
              </p:ext>
            </p:extLst>
          </p:nvPr>
        </p:nvGraphicFramePr>
        <p:xfrm>
          <a:off x="384744" y="3240000"/>
          <a:ext cx="3478512" cy="219964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869628">
                  <a:extLst>
                    <a:ext uri="{9D8B030D-6E8A-4147-A177-3AD203B41FA5}">
                      <a16:colId xmlns:a16="http://schemas.microsoft.com/office/drawing/2014/main" val="970710330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3294083668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877207033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356601481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Noord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Oost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Zuid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West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51630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chemeClr val="bg1"/>
                          </a:solidFill>
                        </a:rPr>
                        <a:t>1SA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pas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chemeClr val="bg1"/>
                          </a:solidFill>
                        </a:rPr>
                        <a:t>2♣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pas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278205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920437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57611722"/>
                  </a:ext>
                </a:extLst>
              </a:tr>
              <a:tr h="363855"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19648299"/>
                  </a:ext>
                </a:extLst>
              </a:tr>
            </a:tbl>
          </a:graphicData>
        </a:graphic>
      </p:graphicFrame>
      <p:graphicFrame>
        <p:nvGraphicFramePr>
          <p:cNvPr id="3" name="Tabel 2">
            <a:extLst>
              <a:ext uri="{FF2B5EF4-FFF2-40B4-BE49-F238E27FC236}">
                <a16:creationId xmlns:a16="http://schemas.microsoft.com/office/drawing/2014/main" id="{AFF4E8F3-F340-C105-5904-3DC1CC5087B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01928469"/>
              </p:ext>
            </p:extLst>
          </p:nvPr>
        </p:nvGraphicFramePr>
        <p:xfrm>
          <a:off x="4031020" y="3240000"/>
          <a:ext cx="2499451" cy="1828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57065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42386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♠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A76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</a:rPr>
                        <a:t>♥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H103</a:t>
                      </a:r>
                      <a:endParaRPr lang="nl-NL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</a:rPr>
                        <a:t>♦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A103</a:t>
                      </a:r>
                      <a:endParaRPr lang="nl-NL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♣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HVB7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4" name="Rond diagonale hoek rechthoek 18">
            <a:hlinkClick r:id="rId8" action="ppaction://hlinksldjump"/>
            <a:extLst>
              <a:ext uri="{FF2B5EF4-FFF2-40B4-BE49-F238E27FC236}">
                <a16:creationId xmlns:a16="http://schemas.microsoft.com/office/drawing/2014/main" id="{04EDF5D3-632C-C887-E620-6C4C6D34DD40}"/>
              </a:ext>
            </a:extLst>
          </p:cNvPr>
          <p:cNvSpPr/>
          <p:nvPr/>
        </p:nvSpPr>
        <p:spPr>
          <a:xfrm>
            <a:off x="6735600" y="3762001"/>
            <a:ext cx="1947351" cy="432000"/>
          </a:xfrm>
          <a:prstGeom prst="round2Diag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  <a:latin typeface="+mj-lt"/>
                <a:cs typeface="Arial" panose="020B0604020202020204" pitchFamily="34" charset="0"/>
              </a:rPr>
              <a:t>3SA</a:t>
            </a:r>
            <a:endParaRPr lang="nl-NL" sz="2400" dirty="0">
              <a:solidFill>
                <a:srgbClr val="FF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5" name="Rond diagonale hoek rechthoek 19">
            <a:hlinkClick r:id="rId4" action="ppaction://hlinksldjump"/>
            <a:extLst>
              <a:ext uri="{FF2B5EF4-FFF2-40B4-BE49-F238E27FC236}">
                <a16:creationId xmlns:a16="http://schemas.microsoft.com/office/drawing/2014/main" id="{4C84D6C8-EB41-4701-B59E-210122CAAB57}"/>
              </a:ext>
            </a:extLst>
          </p:cNvPr>
          <p:cNvSpPr/>
          <p:nvPr/>
        </p:nvSpPr>
        <p:spPr>
          <a:xfrm>
            <a:off x="6732000" y="3239631"/>
            <a:ext cx="1947351" cy="432000"/>
          </a:xfrm>
          <a:prstGeom prst="round2Diag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  <a:latin typeface="+mj-lt"/>
                <a:cs typeface="Arial" panose="020B0604020202020204" pitchFamily="34" charset="0"/>
              </a:rPr>
              <a:t>2SA</a:t>
            </a:r>
          </a:p>
        </p:txBody>
      </p:sp>
      <p:sp>
        <p:nvSpPr>
          <p:cNvPr id="6" name="Rond diagonale hoek rechthoek 20">
            <a:hlinkClick r:id="rId8" action="ppaction://hlinksldjump"/>
            <a:extLst>
              <a:ext uri="{FF2B5EF4-FFF2-40B4-BE49-F238E27FC236}">
                <a16:creationId xmlns:a16="http://schemas.microsoft.com/office/drawing/2014/main" id="{5A009092-A15E-A92D-81C1-C59631E20D9B}"/>
              </a:ext>
            </a:extLst>
          </p:cNvPr>
          <p:cNvSpPr/>
          <p:nvPr/>
        </p:nvSpPr>
        <p:spPr>
          <a:xfrm>
            <a:off x="6732000" y="4288667"/>
            <a:ext cx="1947351" cy="432000"/>
          </a:xfrm>
          <a:prstGeom prst="round2DiagRect">
            <a:avLst>
              <a:gd name="adj1" fmla="val 16667"/>
              <a:gd name="adj2" fmla="val 0"/>
            </a:avLst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  <a:latin typeface="+mj-lt"/>
                <a:cs typeface="Arial" panose="020B0604020202020204" pitchFamily="34" charset="0"/>
              </a:rPr>
              <a:t>3♣</a:t>
            </a:r>
            <a:endParaRPr lang="nl-NL" sz="2400" dirty="0">
              <a:solidFill>
                <a:srgbClr val="FF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7" name="Rechthoek 6">
            <a:extLst>
              <a:ext uri="{FF2B5EF4-FFF2-40B4-BE49-F238E27FC236}">
                <a16:creationId xmlns:a16="http://schemas.microsoft.com/office/drawing/2014/main" id="{068D6D85-755B-31C0-6242-CF2C92EA5BBD}"/>
              </a:ext>
            </a:extLst>
          </p:cNvPr>
          <p:cNvSpPr/>
          <p:nvPr/>
        </p:nvSpPr>
        <p:spPr>
          <a:xfrm>
            <a:off x="4031020" y="5081422"/>
            <a:ext cx="2499451" cy="36562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tx1"/>
                </a:solidFill>
              </a:rPr>
              <a:t>17 punten</a:t>
            </a:r>
          </a:p>
        </p:txBody>
      </p:sp>
    </p:spTree>
  </p:cSld>
  <p:clrMapOvr>
    <a:masterClrMapping/>
  </p:clrMapOvr>
  <p:transition advClick="0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ond diagonale hoek rechthoek 23"/>
          <p:cNvSpPr/>
          <p:nvPr/>
        </p:nvSpPr>
        <p:spPr>
          <a:xfrm>
            <a:off x="396000" y="2304000"/>
            <a:ext cx="8352000" cy="792000"/>
          </a:xfrm>
          <a:prstGeom prst="round2DiagRect">
            <a:avLst/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nl-NL" sz="2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Ik open 1SA. Partner 2</a:t>
            </a:r>
            <a:r>
              <a:rPr lang="nl-NL" sz="2400" dirty="0">
                <a:solidFill>
                  <a:schemeClr val="bg1"/>
                </a:solidFill>
                <a:effectLst/>
                <a:ea typeface="Calibri" panose="020F0502020204030204" pitchFamily="34" charset="0"/>
                <a:cs typeface="Segoe UI Symbol" panose="020B0502040204020203" pitchFamily="34" charset="0"/>
              </a:rPr>
              <a:t>♣</a:t>
            </a:r>
            <a:r>
              <a:rPr lang="nl-NL" sz="2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[Stayman]. Ik bied?</a:t>
            </a:r>
            <a:endParaRPr lang="nl-NL" sz="2400" dirty="0">
              <a:cs typeface="Calibri" panose="020F0502020204030204" pitchFamily="34" charset="0"/>
            </a:endParaRPr>
          </a:p>
        </p:txBody>
      </p:sp>
      <p:sp>
        <p:nvSpPr>
          <p:cNvPr id="29" name="Rond diagonale hoek rechthoek 28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2</a:t>
            </a:r>
          </a:p>
        </p:txBody>
      </p:sp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3" name="Afbeelding 12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4" name="Tekstvak 13">
            <a:extLst>
              <a:ext uri="{FF2B5EF4-FFF2-40B4-BE49-F238E27FC236}">
                <a16:creationId xmlns:a16="http://schemas.microsoft.com/office/drawing/2014/main" id="{BFDC6211-E226-4060-A5C7-C4091F9A3832}"/>
              </a:ext>
            </a:extLst>
          </p:cNvPr>
          <p:cNvSpPr txBox="1"/>
          <p:nvPr/>
        </p:nvSpPr>
        <p:spPr>
          <a:xfrm>
            <a:off x="6997122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l-NL" sz="1050" dirty="0"/>
              <a:t>© Bridge Office - Serie 4 - Les 5</a:t>
            </a:r>
          </a:p>
        </p:txBody>
      </p:sp>
      <p:sp>
        <p:nvSpPr>
          <p:cNvPr id="15" name="Tekstvak 14">
            <a:extLst>
              <a:ext uri="{FF2B5EF4-FFF2-40B4-BE49-F238E27FC236}">
                <a16:creationId xmlns:a16="http://schemas.microsoft.com/office/drawing/2014/main" id="{5E2E9CFA-D91B-4579-A154-CB4DD8483316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- Serie 4 - Les 5</a:t>
            </a:r>
          </a:p>
        </p:txBody>
      </p:sp>
      <p:graphicFrame>
        <p:nvGraphicFramePr>
          <p:cNvPr id="2" name="Tabel 3">
            <a:extLst>
              <a:ext uri="{FF2B5EF4-FFF2-40B4-BE49-F238E27FC236}">
                <a16:creationId xmlns:a16="http://schemas.microsoft.com/office/drawing/2014/main" id="{AC274E60-4A84-4BF3-2BA9-8B6EAF1CB72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14830126"/>
              </p:ext>
            </p:extLst>
          </p:nvPr>
        </p:nvGraphicFramePr>
        <p:xfrm>
          <a:off x="384744" y="3240000"/>
          <a:ext cx="3478512" cy="219964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869628">
                  <a:extLst>
                    <a:ext uri="{9D8B030D-6E8A-4147-A177-3AD203B41FA5}">
                      <a16:colId xmlns:a16="http://schemas.microsoft.com/office/drawing/2014/main" val="970710330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3294083668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877207033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356601481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Noord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Oost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Zuid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West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51630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chemeClr val="bg1"/>
                          </a:solidFill>
                        </a:rPr>
                        <a:t>1SA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pas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chemeClr val="bg1"/>
                          </a:solidFill>
                        </a:rPr>
                        <a:t>2♣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pas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278205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920437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57611722"/>
                  </a:ext>
                </a:extLst>
              </a:tr>
              <a:tr h="363855"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19648299"/>
                  </a:ext>
                </a:extLst>
              </a:tr>
            </a:tbl>
          </a:graphicData>
        </a:graphic>
      </p:graphicFrame>
      <p:graphicFrame>
        <p:nvGraphicFramePr>
          <p:cNvPr id="3" name="Tabel 2">
            <a:extLst>
              <a:ext uri="{FF2B5EF4-FFF2-40B4-BE49-F238E27FC236}">
                <a16:creationId xmlns:a16="http://schemas.microsoft.com/office/drawing/2014/main" id="{01CC37E2-4F8D-2989-3CBD-FFC6010E749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82590013"/>
              </p:ext>
            </p:extLst>
          </p:nvPr>
        </p:nvGraphicFramePr>
        <p:xfrm>
          <a:off x="4031020" y="3240000"/>
          <a:ext cx="2499451" cy="1828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57065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42386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♠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AH53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♥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H8</a:t>
                      </a:r>
                      <a:endParaRPr lang="nl-NL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♦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H1094</a:t>
                      </a:r>
                      <a:endParaRPr lang="nl-NL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♣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A102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4" name="Rond diagonale hoek rechthoek 18">
            <a:hlinkClick r:id="rId8" action="ppaction://hlinksldjump"/>
            <a:extLst>
              <a:ext uri="{FF2B5EF4-FFF2-40B4-BE49-F238E27FC236}">
                <a16:creationId xmlns:a16="http://schemas.microsoft.com/office/drawing/2014/main" id="{3A8C1E2E-584C-A6D5-80FA-C6F931B32582}"/>
              </a:ext>
            </a:extLst>
          </p:cNvPr>
          <p:cNvSpPr/>
          <p:nvPr/>
        </p:nvSpPr>
        <p:spPr>
          <a:xfrm>
            <a:off x="6735600" y="3762001"/>
            <a:ext cx="1947351" cy="432000"/>
          </a:xfrm>
          <a:prstGeom prst="round2Diag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2</a:t>
            </a:r>
            <a:r>
              <a:rPr lang="nl-NL" sz="2400" dirty="0">
                <a:solidFill>
                  <a:srgbClr val="FF0000"/>
                </a:solidFill>
              </a:rPr>
              <a:t>♥</a:t>
            </a:r>
          </a:p>
        </p:txBody>
      </p:sp>
      <p:sp>
        <p:nvSpPr>
          <p:cNvPr id="5" name="Rond diagonale hoek rechthoek 19">
            <a:hlinkClick r:id="rId8" action="ppaction://hlinksldjump"/>
            <a:extLst>
              <a:ext uri="{FF2B5EF4-FFF2-40B4-BE49-F238E27FC236}">
                <a16:creationId xmlns:a16="http://schemas.microsoft.com/office/drawing/2014/main" id="{AB94ACC5-6E49-C71D-E4B1-D19C14AFB083}"/>
              </a:ext>
            </a:extLst>
          </p:cNvPr>
          <p:cNvSpPr/>
          <p:nvPr/>
        </p:nvSpPr>
        <p:spPr>
          <a:xfrm>
            <a:off x="6732000" y="3239631"/>
            <a:ext cx="1947351" cy="432000"/>
          </a:xfrm>
          <a:prstGeom prst="round2Diag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2</a:t>
            </a:r>
            <a:r>
              <a:rPr lang="nl-NL" sz="2400" dirty="0">
                <a:solidFill>
                  <a:srgbClr val="FF0000"/>
                </a:solidFill>
              </a:rPr>
              <a:t>♦</a:t>
            </a:r>
          </a:p>
        </p:txBody>
      </p:sp>
      <p:sp>
        <p:nvSpPr>
          <p:cNvPr id="6" name="Rond diagonale hoek rechthoek 20">
            <a:hlinkClick r:id="rId4" action="ppaction://hlinksldjump"/>
            <a:extLst>
              <a:ext uri="{FF2B5EF4-FFF2-40B4-BE49-F238E27FC236}">
                <a16:creationId xmlns:a16="http://schemas.microsoft.com/office/drawing/2014/main" id="{0D9410A8-025E-F870-933B-CC679E26506B}"/>
              </a:ext>
            </a:extLst>
          </p:cNvPr>
          <p:cNvSpPr/>
          <p:nvPr/>
        </p:nvSpPr>
        <p:spPr>
          <a:xfrm>
            <a:off x="6732000" y="4288667"/>
            <a:ext cx="1947351" cy="432000"/>
          </a:xfrm>
          <a:prstGeom prst="round2DiagRect">
            <a:avLst>
              <a:gd name="adj1" fmla="val 16667"/>
              <a:gd name="adj2" fmla="val 0"/>
            </a:avLst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2♠</a:t>
            </a:r>
            <a:endParaRPr lang="nl-NL" sz="2400" dirty="0">
              <a:solidFill>
                <a:srgbClr val="FF0000"/>
              </a:solidFill>
            </a:endParaRPr>
          </a:p>
        </p:txBody>
      </p:sp>
      <p:sp>
        <p:nvSpPr>
          <p:cNvPr id="7" name="Rechthoek 6">
            <a:extLst>
              <a:ext uri="{FF2B5EF4-FFF2-40B4-BE49-F238E27FC236}">
                <a16:creationId xmlns:a16="http://schemas.microsoft.com/office/drawing/2014/main" id="{24313778-14B2-27B7-87B0-BB08804063B6}"/>
              </a:ext>
            </a:extLst>
          </p:cNvPr>
          <p:cNvSpPr/>
          <p:nvPr/>
        </p:nvSpPr>
        <p:spPr>
          <a:xfrm>
            <a:off x="4031020" y="5081422"/>
            <a:ext cx="2499451" cy="36562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tx1"/>
                </a:solidFill>
              </a:rPr>
              <a:t>17 punten</a:t>
            </a:r>
          </a:p>
        </p:txBody>
      </p:sp>
    </p:spTree>
  </p:cSld>
  <p:clrMapOvr>
    <a:masterClrMapping/>
  </p:clrMapOvr>
  <p:transition advClick="0"/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/>
          <p:cNvSpPr/>
          <p:nvPr/>
        </p:nvSpPr>
        <p:spPr>
          <a:xfrm>
            <a:off x="2186700" y="1465495"/>
            <a:ext cx="6552000" cy="576000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Jammer! Dat is niet het goede antwoord.</a:t>
            </a:r>
          </a:p>
        </p:txBody>
      </p:sp>
      <p:sp>
        <p:nvSpPr>
          <p:cNvPr id="10" name="Rond diagonale hoek rechthoek 9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1" name="Rond diagonale hoek rechthoek 10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2" name="Rond diagonale hoek rechthoek 11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sp>
        <p:nvSpPr>
          <p:cNvPr id="13" name="Rond diagonale hoek rechthoek 12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24</a:t>
            </a:r>
          </a:p>
        </p:txBody>
      </p:sp>
      <p:pic>
        <p:nvPicPr>
          <p:cNvPr id="14" name="Afbeelding 13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5" name="Tekstvak 14">
            <a:extLst>
              <a:ext uri="{FF2B5EF4-FFF2-40B4-BE49-F238E27FC236}">
                <a16:creationId xmlns:a16="http://schemas.microsoft.com/office/drawing/2014/main" id="{571BF70A-5FC6-459A-9079-284611A47AA2}"/>
              </a:ext>
            </a:extLst>
          </p:cNvPr>
          <p:cNvSpPr txBox="1"/>
          <p:nvPr/>
        </p:nvSpPr>
        <p:spPr>
          <a:xfrm>
            <a:off x="6997122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l-NL" sz="1050" dirty="0"/>
              <a:t>© Bridge Office - Serie 4 - Les 5</a:t>
            </a:r>
          </a:p>
        </p:txBody>
      </p:sp>
      <p:sp>
        <p:nvSpPr>
          <p:cNvPr id="19" name="Tekstvak 18">
            <a:extLst>
              <a:ext uri="{FF2B5EF4-FFF2-40B4-BE49-F238E27FC236}">
                <a16:creationId xmlns:a16="http://schemas.microsoft.com/office/drawing/2014/main" id="{37541121-A48B-4C62-9D88-F78F66546FEE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- Serie 4 - Les 5</a:t>
            </a:r>
          </a:p>
        </p:txBody>
      </p:sp>
      <p:sp>
        <p:nvSpPr>
          <p:cNvPr id="4" name="Tekstvak 3">
            <a:extLst>
              <a:ext uri="{FF2B5EF4-FFF2-40B4-BE49-F238E27FC236}">
                <a16:creationId xmlns:a16="http://schemas.microsoft.com/office/drawing/2014/main" id="{840B4421-8562-22DE-1E3D-7E792A810E13}"/>
              </a:ext>
            </a:extLst>
          </p:cNvPr>
          <p:cNvSpPr txBox="1"/>
          <p:nvPr/>
        </p:nvSpPr>
        <p:spPr>
          <a:xfrm>
            <a:off x="3076193" y="3227523"/>
            <a:ext cx="5671807" cy="156966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sz="2400" dirty="0">
                <a:solidFill>
                  <a:srgbClr val="244D10"/>
                </a:solidFill>
              </a:rPr>
              <a:t>Ik heb 17 punten en geen 4-kaart hoog.</a:t>
            </a:r>
            <a:br>
              <a:rPr lang="nl-NL" sz="2400" dirty="0">
                <a:solidFill>
                  <a:srgbClr val="244D10"/>
                </a:solidFill>
              </a:rPr>
            </a:br>
            <a:r>
              <a:rPr lang="nl-NL" sz="2400" dirty="0">
                <a:solidFill>
                  <a:srgbClr val="244D10"/>
                </a:solidFill>
              </a:rPr>
              <a:t>Op 2SA mag mij  partner passen. Maar samen hebben wij minimaal 25 punten.</a:t>
            </a:r>
            <a:br>
              <a:rPr lang="nl-NL" sz="2400" dirty="0">
                <a:solidFill>
                  <a:srgbClr val="244D10"/>
                </a:solidFill>
              </a:rPr>
            </a:br>
            <a:r>
              <a:rPr lang="nl-NL" sz="2400" dirty="0">
                <a:solidFill>
                  <a:srgbClr val="244D10"/>
                </a:solidFill>
              </a:rPr>
              <a:t>Ik bied STOP: 3SA.</a:t>
            </a:r>
          </a:p>
        </p:txBody>
      </p:sp>
      <p:sp>
        <p:nvSpPr>
          <p:cNvPr id="2" name="Rond diagonale hoek rechthoek 23">
            <a:extLst>
              <a:ext uri="{FF2B5EF4-FFF2-40B4-BE49-F238E27FC236}">
                <a16:creationId xmlns:a16="http://schemas.microsoft.com/office/drawing/2014/main" id="{75C724F6-2B20-C7EE-AA89-19304F9A3C7E}"/>
              </a:ext>
            </a:extLst>
          </p:cNvPr>
          <p:cNvSpPr/>
          <p:nvPr/>
        </p:nvSpPr>
        <p:spPr>
          <a:xfrm>
            <a:off x="396000" y="2304000"/>
            <a:ext cx="8352000" cy="792000"/>
          </a:xfrm>
          <a:prstGeom prst="round2DiagRect">
            <a:avLst/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nl-NL" sz="2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Ik open 1 SA. Partner 2</a:t>
            </a:r>
            <a:r>
              <a:rPr lang="nl-NL" sz="2400" dirty="0">
                <a:solidFill>
                  <a:schemeClr val="bg1"/>
                </a:solidFill>
                <a:effectLst/>
                <a:ea typeface="Calibri" panose="020F0502020204030204" pitchFamily="34" charset="0"/>
                <a:cs typeface="Segoe UI Symbol" panose="020B0502040204020203" pitchFamily="34" charset="0"/>
              </a:rPr>
              <a:t>♣</a:t>
            </a:r>
            <a:r>
              <a:rPr lang="nl-NL" sz="2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[Stayman]. U biedt met deze hand?</a:t>
            </a:r>
            <a:endParaRPr lang="nl-NL" sz="2400" dirty="0"/>
          </a:p>
        </p:txBody>
      </p:sp>
      <p:graphicFrame>
        <p:nvGraphicFramePr>
          <p:cNvPr id="3" name="Tabel 2">
            <a:extLst>
              <a:ext uri="{FF2B5EF4-FFF2-40B4-BE49-F238E27FC236}">
                <a16:creationId xmlns:a16="http://schemas.microsoft.com/office/drawing/2014/main" id="{50299FF8-23DB-AED3-BE75-0CB0B661CBD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72512533"/>
              </p:ext>
            </p:extLst>
          </p:nvPr>
        </p:nvGraphicFramePr>
        <p:xfrm>
          <a:off x="395536" y="3240000"/>
          <a:ext cx="2499451" cy="1828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57065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42386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♠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A76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</a:rPr>
                        <a:t>♥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H103</a:t>
                      </a:r>
                      <a:endParaRPr lang="nl-NL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</a:rPr>
                        <a:t>♦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A103</a:t>
                      </a:r>
                      <a:endParaRPr lang="nl-NL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♣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HVB7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</p:spTree>
  </p:cSld>
  <p:clrMapOvr>
    <a:masterClrMapping/>
  </p:clrMapOvr>
  <p:transition advClick="0"/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ond diagonale hoek rechthoek 28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25</a:t>
            </a:r>
          </a:p>
        </p:txBody>
      </p:sp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Einde</a:t>
            </a:r>
          </a:p>
        </p:txBody>
      </p:sp>
      <p:sp>
        <p:nvSpPr>
          <p:cNvPr id="11" name="Rond diagonale hoek rechthoek 10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3" name="Afbeelding 12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8" name="Tekstvak 17">
            <a:extLst>
              <a:ext uri="{FF2B5EF4-FFF2-40B4-BE49-F238E27FC236}">
                <a16:creationId xmlns:a16="http://schemas.microsoft.com/office/drawing/2014/main" id="{44E55A23-5242-46CA-A092-4EF444A713EA}"/>
              </a:ext>
            </a:extLst>
          </p:cNvPr>
          <p:cNvSpPr txBox="1"/>
          <p:nvPr/>
        </p:nvSpPr>
        <p:spPr>
          <a:xfrm>
            <a:off x="6997122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l-NL" sz="1050" dirty="0"/>
              <a:t>© Bridge Office - Serie 4 - Les 5</a:t>
            </a:r>
          </a:p>
        </p:txBody>
      </p:sp>
      <p:sp>
        <p:nvSpPr>
          <p:cNvPr id="19" name="Tekstvak 18">
            <a:extLst>
              <a:ext uri="{FF2B5EF4-FFF2-40B4-BE49-F238E27FC236}">
                <a16:creationId xmlns:a16="http://schemas.microsoft.com/office/drawing/2014/main" id="{B19AED11-FF45-42A1-8A92-FC6367AB0360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- Serie 4 - Les 5</a:t>
            </a:r>
          </a:p>
        </p:txBody>
      </p:sp>
      <p:graphicFrame>
        <p:nvGraphicFramePr>
          <p:cNvPr id="2" name="Tabel 3">
            <a:extLst>
              <a:ext uri="{FF2B5EF4-FFF2-40B4-BE49-F238E27FC236}">
                <a16:creationId xmlns:a16="http://schemas.microsoft.com/office/drawing/2014/main" id="{54F64021-35F5-0567-3887-138596889BF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0854219"/>
              </p:ext>
            </p:extLst>
          </p:nvPr>
        </p:nvGraphicFramePr>
        <p:xfrm>
          <a:off x="384744" y="3240000"/>
          <a:ext cx="3478512" cy="219964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869628">
                  <a:extLst>
                    <a:ext uri="{9D8B030D-6E8A-4147-A177-3AD203B41FA5}">
                      <a16:colId xmlns:a16="http://schemas.microsoft.com/office/drawing/2014/main" val="970710330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3294083668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877207033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356601481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Noord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Oost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Zuid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West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51630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chemeClr val="bg1"/>
                          </a:solidFill>
                        </a:rPr>
                        <a:t>1SA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pas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chemeClr val="bg1"/>
                          </a:solidFill>
                        </a:rPr>
                        <a:t>2</a:t>
                      </a:r>
                      <a:r>
                        <a:rPr lang="nl-NL" sz="2400" dirty="0">
                          <a:solidFill>
                            <a:srgbClr val="FF0000"/>
                          </a:solidFill>
                        </a:rPr>
                        <a:t>♦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pas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278205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920437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57611722"/>
                  </a:ext>
                </a:extLst>
              </a:tr>
              <a:tr h="363855"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19648299"/>
                  </a:ext>
                </a:extLst>
              </a:tr>
            </a:tbl>
          </a:graphicData>
        </a:graphic>
      </p:graphicFrame>
      <p:graphicFrame>
        <p:nvGraphicFramePr>
          <p:cNvPr id="3" name="Tabel 2">
            <a:extLst>
              <a:ext uri="{FF2B5EF4-FFF2-40B4-BE49-F238E27FC236}">
                <a16:creationId xmlns:a16="http://schemas.microsoft.com/office/drawing/2014/main" id="{1E74B104-D726-E285-CC2A-DABC4432A4D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4796428"/>
              </p:ext>
            </p:extLst>
          </p:nvPr>
        </p:nvGraphicFramePr>
        <p:xfrm>
          <a:off x="4031020" y="3240000"/>
          <a:ext cx="2499451" cy="1828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57065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42386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♠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HV4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♥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AH102</a:t>
                      </a:r>
                      <a:endParaRPr lang="nl-NL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♦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A953</a:t>
                      </a:r>
                      <a:endParaRPr lang="nl-NL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♣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64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4" name="Rond diagonale hoek rechthoek 18">
            <a:hlinkClick r:id="rId8" action="ppaction://hlinksldjump"/>
            <a:extLst>
              <a:ext uri="{FF2B5EF4-FFF2-40B4-BE49-F238E27FC236}">
                <a16:creationId xmlns:a16="http://schemas.microsoft.com/office/drawing/2014/main" id="{D33A25ED-80BB-A534-682C-F667EA3CFAC0}"/>
              </a:ext>
            </a:extLst>
          </p:cNvPr>
          <p:cNvSpPr/>
          <p:nvPr/>
        </p:nvSpPr>
        <p:spPr>
          <a:xfrm>
            <a:off x="6735600" y="3762001"/>
            <a:ext cx="1947351" cy="432000"/>
          </a:xfrm>
          <a:prstGeom prst="round2Diag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3</a:t>
            </a:r>
            <a:r>
              <a:rPr lang="nl-NL" sz="2400" dirty="0">
                <a:solidFill>
                  <a:srgbClr val="FF0000"/>
                </a:solidFill>
              </a:rPr>
              <a:t>♦</a:t>
            </a:r>
          </a:p>
        </p:txBody>
      </p:sp>
      <p:sp>
        <p:nvSpPr>
          <p:cNvPr id="5" name="Rond diagonale hoek rechthoek 19">
            <a:hlinkClick r:id="rId4" action="ppaction://hlinksldjump"/>
            <a:extLst>
              <a:ext uri="{FF2B5EF4-FFF2-40B4-BE49-F238E27FC236}">
                <a16:creationId xmlns:a16="http://schemas.microsoft.com/office/drawing/2014/main" id="{12CA1670-6A30-C103-4BAA-97535E7A26CA}"/>
              </a:ext>
            </a:extLst>
          </p:cNvPr>
          <p:cNvSpPr/>
          <p:nvPr/>
        </p:nvSpPr>
        <p:spPr>
          <a:xfrm>
            <a:off x="6732000" y="3239631"/>
            <a:ext cx="1947351" cy="432000"/>
          </a:xfrm>
          <a:prstGeom prst="round2Diag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3</a:t>
            </a:r>
            <a:r>
              <a:rPr lang="nl-NL" sz="2400" dirty="0">
                <a:solidFill>
                  <a:srgbClr val="FF0000"/>
                </a:solidFill>
              </a:rPr>
              <a:t>♥</a:t>
            </a:r>
          </a:p>
        </p:txBody>
      </p:sp>
      <p:sp>
        <p:nvSpPr>
          <p:cNvPr id="6" name="Rond diagonale hoek rechthoek 20">
            <a:hlinkClick r:id="rId8" action="ppaction://hlinksldjump"/>
            <a:extLst>
              <a:ext uri="{FF2B5EF4-FFF2-40B4-BE49-F238E27FC236}">
                <a16:creationId xmlns:a16="http://schemas.microsoft.com/office/drawing/2014/main" id="{F359CB27-A5A2-AC45-96A3-8A60CC4D9457}"/>
              </a:ext>
            </a:extLst>
          </p:cNvPr>
          <p:cNvSpPr/>
          <p:nvPr/>
        </p:nvSpPr>
        <p:spPr>
          <a:xfrm>
            <a:off x="6732000" y="4288667"/>
            <a:ext cx="1947351" cy="432000"/>
          </a:xfrm>
          <a:prstGeom prst="round2DiagRect">
            <a:avLst>
              <a:gd name="adj1" fmla="val 16667"/>
              <a:gd name="adj2" fmla="val 0"/>
            </a:avLst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2</a:t>
            </a:r>
            <a:r>
              <a:rPr lang="nl-NL" sz="2400" dirty="0">
                <a:solidFill>
                  <a:srgbClr val="FF0000"/>
                </a:solidFill>
              </a:rPr>
              <a:t>♥</a:t>
            </a:r>
          </a:p>
        </p:txBody>
      </p:sp>
      <p:sp>
        <p:nvSpPr>
          <p:cNvPr id="7" name="Rond diagonale hoek rechthoek 23">
            <a:extLst>
              <a:ext uri="{FF2B5EF4-FFF2-40B4-BE49-F238E27FC236}">
                <a16:creationId xmlns:a16="http://schemas.microsoft.com/office/drawing/2014/main" id="{402ED384-EF7B-61AD-7B9B-706BC1756799}"/>
              </a:ext>
            </a:extLst>
          </p:cNvPr>
          <p:cNvSpPr/>
          <p:nvPr/>
        </p:nvSpPr>
        <p:spPr>
          <a:xfrm>
            <a:off x="395536" y="2304000"/>
            <a:ext cx="8352000" cy="792000"/>
          </a:xfrm>
          <a:prstGeom prst="round2DiagRect">
            <a:avLst/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nl-NL" sz="2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Ik open 1 SA. Partner 2</a:t>
            </a:r>
            <a:r>
              <a:rPr lang="nl-NL" sz="2400" dirty="0">
                <a:solidFill>
                  <a:srgbClr val="FF0000"/>
                </a:solidFill>
                <a:effectLst/>
                <a:ea typeface="Calibri" panose="020F0502020204030204" pitchFamily="34" charset="0"/>
                <a:cs typeface="Segoe UI Symbol" panose="020B0502040204020203" pitchFamily="34" charset="0"/>
              </a:rPr>
              <a:t>♦</a:t>
            </a:r>
            <a:r>
              <a:rPr lang="nl-NL" sz="2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[Jacoby]. U biedt?</a:t>
            </a:r>
            <a:endParaRPr lang="nl-NL" sz="2400" dirty="0"/>
          </a:p>
        </p:txBody>
      </p:sp>
      <p:sp>
        <p:nvSpPr>
          <p:cNvPr id="8" name="Rechthoek 7">
            <a:extLst>
              <a:ext uri="{FF2B5EF4-FFF2-40B4-BE49-F238E27FC236}">
                <a16:creationId xmlns:a16="http://schemas.microsoft.com/office/drawing/2014/main" id="{3AA145AF-32DB-FF71-BD43-3C8E24F5E83B}"/>
              </a:ext>
            </a:extLst>
          </p:cNvPr>
          <p:cNvSpPr/>
          <p:nvPr/>
        </p:nvSpPr>
        <p:spPr>
          <a:xfrm>
            <a:off x="4031020" y="5081422"/>
            <a:ext cx="2499451" cy="36562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tx1"/>
                </a:solidFill>
              </a:rPr>
              <a:t>16 punten</a:t>
            </a:r>
          </a:p>
        </p:txBody>
      </p:sp>
    </p:spTree>
  </p:cSld>
  <p:clrMapOvr>
    <a:masterClrMapping/>
  </p:clrMapOvr>
  <p:transition advClick="0"/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/>
          <p:cNvSpPr/>
          <p:nvPr/>
        </p:nvSpPr>
        <p:spPr>
          <a:xfrm>
            <a:off x="2186700" y="1465495"/>
            <a:ext cx="6552000" cy="576000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Jammer! Dat is niet het goede antwoord.</a:t>
            </a:r>
          </a:p>
        </p:txBody>
      </p:sp>
      <p:sp>
        <p:nvSpPr>
          <p:cNvPr id="10" name="Rond diagonale hoek rechthoek 9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1" name="Rond diagonale hoek rechthoek 10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2" name="Rond diagonale hoek rechthoek 11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sp>
        <p:nvSpPr>
          <p:cNvPr id="13" name="Rond diagonale hoek rechthoek 12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25</a:t>
            </a:r>
          </a:p>
        </p:txBody>
      </p:sp>
      <p:pic>
        <p:nvPicPr>
          <p:cNvPr id="14" name="Afbeelding 13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8" name="Tekstvak 17">
            <a:extLst>
              <a:ext uri="{FF2B5EF4-FFF2-40B4-BE49-F238E27FC236}">
                <a16:creationId xmlns:a16="http://schemas.microsoft.com/office/drawing/2014/main" id="{41EE9949-13BA-4B08-8EAF-B7FD0C0BE3A3}"/>
              </a:ext>
            </a:extLst>
          </p:cNvPr>
          <p:cNvSpPr txBox="1"/>
          <p:nvPr/>
        </p:nvSpPr>
        <p:spPr>
          <a:xfrm>
            <a:off x="6997122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l-NL" sz="1050" dirty="0"/>
              <a:t>© Bridge Office - Serie 4 - Les 5</a:t>
            </a:r>
          </a:p>
        </p:txBody>
      </p:sp>
      <p:sp>
        <p:nvSpPr>
          <p:cNvPr id="19" name="Tekstvak 18">
            <a:extLst>
              <a:ext uri="{FF2B5EF4-FFF2-40B4-BE49-F238E27FC236}">
                <a16:creationId xmlns:a16="http://schemas.microsoft.com/office/drawing/2014/main" id="{0E358410-CEF4-4025-B759-8E06CB75357B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- Serie 4 - Les 5</a:t>
            </a:r>
          </a:p>
        </p:txBody>
      </p:sp>
      <p:sp>
        <p:nvSpPr>
          <p:cNvPr id="5" name="Tekstvak 4">
            <a:extLst>
              <a:ext uri="{FF2B5EF4-FFF2-40B4-BE49-F238E27FC236}">
                <a16:creationId xmlns:a16="http://schemas.microsoft.com/office/drawing/2014/main" id="{2A90D82C-D9BE-B522-6744-C4E5788041F2}"/>
              </a:ext>
            </a:extLst>
          </p:cNvPr>
          <p:cNvSpPr txBox="1"/>
          <p:nvPr/>
        </p:nvSpPr>
        <p:spPr>
          <a:xfrm>
            <a:off x="3076193" y="3218790"/>
            <a:ext cx="5671807" cy="156966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sz="2400" dirty="0">
                <a:solidFill>
                  <a:srgbClr val="244D10"/>
                </a:solidFill>
              </a:rPr>
              <a:t>Ik heb 16 echte punten. De troef staat vast.</a:t>
            </a:r>
            <a:br>
              <a:rPr lang="nl-NL" sz="2400" dirty="0">
                <a:solidFill>
                  <a:srgbClr val="244D10"/>
                </a:solidFill>
              </a:rPr>
            </a:br>
            <a:r>
              <a:rPr lang="nl-NL" sz="2400" dirty="0">
                <a:solidFill>
                  <a:srgbClr val="244D10"/>
                </a:solidFill>
              </a:rPr>
              <a:t>Nu mag ik voor mij n 4</a:t>
            </a:r>
            <a:r>
              <a:rPr lang="nl-NL" sz="2400" baseline="30000" dirty="0">
                <a:solidFill>
                  <a:srgbClr val="244D10"/>
                </a:solidFill>
              </a:rPr>
              <a:t>e</a:t>
            </a:r>
            <a:r>
              <a:rPr lang="nl-NL" sz="2400" dirty="0">
                <a:solidFill>
                  <a:srgbClr val="244D10"/>
                </a:solidFill>
              </a:rPr>
              <a:t> </a:t>
            </a:r>
            <a:r>
              <a:rPr lang="nl-NL" sz="2400" dirty="0">
                <a:solidFill>
                  <a:srgbClr val="FF0000"/>
                </a:solidFill>
              </a:rPr>
              <a:t>♥</a:t>
            </a:r>
            <a:r>
              <a:rPr lang="nl-NL" sz="2400" dirty="0">
                <a:solidFill>
                  <a:srgbClr val="244D10"/>
                </a:solidFill>
              </a:rPr>
              <a:t> een punt bijtellen en ik kan een punt bijtellen voor mij doubelton in ♣. Ik bied STOP: 3</a:t>
            </a:r>
            <a:r>
              <a:rPr lang="nl-NL" sz="2400" dirty="0">
                <a:solidFill>
                  <a:srgbClr val="FF0000"/>
                </a:solidFill>
              </a:rPr>
              <a:t>♥</a:t>
            </a:r>
            <a:r>
              <a:rPr lang="nl-NL" sz="2400" dirty="0">
                <a:solidFill>
                  <a:srgbClr val="244D10"/>
                </a:solidFill>
              </a:rPr>
              <a:t>.</a:t>
            </a:r>
          </a:p>
        </p:txBody>
      </p:sp>
      <p:graphicFrame>
        <p:nvGraphicFramePr>
          <p:cNvPr id="3" name="Tabel 2">
            <a:extLst>
              <a:ext uri="{FF2B5EF4-FFF2-40B4-BE49-F238E27FC236}">
                <a16:creationId xmlns:a16="http://schemas.microsoft.com/office/drawing/2014/main" id="{4A9049B4-4A54-F74E-5A44-4D220F8795D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50905089"/>
              </p:ext>
            </p:extLst>
          </p:nvPr>
        </p:nvGraphicFramePr>
        <p:xfrm>
          <a:off x="416365" y="3240000"/>
          <a:ext cx="2499451" cy="1828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57065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42386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♠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HV4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♥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AH102</a:t>
                      </a:r>
                      <a:endParaRPr lang="nl-NL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♦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A953</a:t>
                      </a:r>
                      <a:endParaRPr lang="nl-NL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♣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64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4" name="Rond diagonale hoek rechthoek 23">
            <a:extLst>
              <a:ext uri="{FF2B5EF4-FFF2-40B4-BE49-F238E27FC236}">
                <a16:creationId xmlns:a16="http://schemas.microsoft.com/office/drawing/2014/main" id="{F16979CA-7231-0342-F6A6-6D1DBBB768A1}"/>
              </a:ext>
            </a:extLst>
          </p:cNvPr>
          <p:cNvSpPr/>
          <p:nvPr/>
        </p:nvSpPr>
        <p:spPr>
          <a:xfrm>
            <a:off x="395536" y="2304000"/>
            <a:ext cx="8352000" cy="792000"/>
          </a:xfrm>
          <a:prstGeom prst="round2DiagRect">
            <a:avLst/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nl-NL" sz="2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Ik open 1 SA. Partner 2</a:t>
            </a:r>
            <a:r>
              <a:rPr lang="nl-NL" sz="2400" dirty="0">
                <a:solidFill>
                  <a:srgbClr val="FF0000"/>
                </a:solidFill>
                <a:effectLst/>
                <a:ea typeface="Calibri" panose="020F0502020204030204" pitchFamily="34" charset="0"/>
                <a:cs typeface="Segoe UI Symbol" panose="020B0502040204020203" pitchFamily="34" charset="0"/>
              </a:rPr>
              <a:t>♦</a:t>
            </a:r>
            <a:r>
              <a:rPr lang="nl-NL" sz="2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[Jacoby]. U biedt?</a:t>
            </a:r>
            <a:endParaRPr lang="nl-NL" sz="2400" dirty="0"/>
          </a:p>
        </p:txBody>
      </p:sp>
    </p:spTree>
  </p:cSld>
  <p:clrMapOvr>
    <a:masterClrMapping/>
  </p:clrMapOvr>
  <p:transition advClick="0"/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ond diagonale hoek rechthoek 2">
            <a:hlinkClick r:id="rId2" action="ppaction://hlinksldjump"/>
          </p:cNvPr>
          <p:cNvSpPr/>
          <p:nvPr/>
        </p:nvSpPr>
        <p:spPr>
          <a:xfrm>
            <a:off x="396000" y="5949280"/>
            <a:ext cx="1727728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5" name="Rond diagonale hoek rechthoek 4">
            <a:hlinkClick r:id="rId3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sp>
        <p:nvSpPr>
          <p:cNvPr id="6" name="Rond diagonale hoek rechthoek 5"/>
          <p:cNvSpPr/>
          <p:nvPr/>
        </p:nvSpPr>
        <p:spPr>
          <a:xfrm>
            <a:off x="1115616" y="2420888"/>
            <a:ext cx="6912768" cy="23042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Wanneer u geen rode vraagnummers heeft gehad,</a:t>
            </a:r>
            <a:br>
              <a:rPr lang="nl-NL" dirty="0"/>
            </a:br>
            <a:r>
              <a:rPr lang="nl-NL" dirty="0"/>
              <a:t>PROFICIAT!</a:t>
            </a:r>
            <a:br>
              <a:rPr lang="nl-NL" dirty="0"/>
            </a:br>
            <a:r>
              <a:rPr lang="nl-NL" dirty="0"/>
              <a:t>U heeft dan alle 25 vragen goed beantwoord.</a:t>
            </a:r>
          </a:p>
        </p:txBody>
      </p:sp>
      <p:sp>
        <p:nvSpPr>
          <p:cNvPr id="9" name="Rond diagonale hoek rechthoek 8"/>
          <p:cNvSpPr/>
          <p:nvPr/>
        </p:nvSpPr>
        <p:spPr>
          <a:xfrm>
            <a:off x="1115616" y="5114652"/>
            <a:ext cx="6912768" cy="432048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tx1"/>
                </a:solidFill>
              </a:rPr>
              <a:t>Druk op ESC om de deze test af te sluiten.</a:t>
            </a:r>
          </a:p>
        </p:txBody>
      </p:sp>
      <p:pic>
        <p:nvPicPr>
          <p:cNvPr id="13" name="Afbeelding 12" descr="mainheader.jpg">
            <a:hlinkClick r:id="rId4" tooltip="Klik hier om de website van Bridge Office te bezoeken!"/>
          </p:cNvPr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4" name="Tekstvak 13">
            <a:extLst>
              <a:ext uri="{FF2B5EF4-FFF2-40B4-BE49-F238E27FC236}">
                <a16:creationId xmlns:a16="http://schemas.microsoft.com/office/drawing/2014/main" id="{4DB51A72-9430-43BC-A94B-66A172431F58}"/>
              </a:ext>
            </a:extLst>
          </p:cNvPr>
          <p:cNvSpPr txBox="1"/>
          <p:nvPr/>
        </p:nvSpPr>
        <p:spPr>
          <a:xfrm>
            <a:off x="6997122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l-NL" sz="1050" dirty="0"/>
              <a:t>© Bridge Office - Serie 4 - Les 5</a:t>
            </a:r>
          </a:p>
        </p:txBody>
      </p:sp>
      <p:sp>
        <p:nvSpPr>
          <p:cNvPr id="15" name="Tekstvak 14">
            <a:extLst>
              <a:ext uri="{FF2B5EF4-FFF2-40B4-BE49-F238E27FC236}">
                <a16:creationId xmlns:a16="http://schemas.microsoft.com/office/drawing/2014/main" id="{AF73579F-5751-493E-B10F-E5587C170F82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- Serie 4 - Les 5</a:t>
            </a:r>
          </a:p>
        </p:txBody>
      </p:sp>
      <p:sp>
        <p:nvSpPr>
          <p:cNvPr id="16" name="Tekstvak 15">
            <a:extLst>
              <a:ext uri="{FF2B5EF4-FFF2-40B4-BE49-F238E27FC236}">
                <a16:creationId xmlns:a16="http://schemas.microsoft.com/office/drawing/2014/main" id="{8AAEB303-B318-4DED-B80B-74CBEB9A72AD}"/>
              </a:ext>
            </a:extLst>
          </p:cNvPr>
          <p:cNvSpPr txBox="1"/>
          <p:nvPr/>
        </p:nvSpPr>
        <p:spPr>
          <a:xfrm>
            <a:off x="396000" y="1120089"/>
            <a:ext cx="856421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60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244D10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Copperplate Gothic Bold" panose="020E0705020206020404" pitchFamily="34" charset="0"/>
              </a:rPr>
              <a:t>Serie 4 - Les 5</a:t>
            </a:r>
            <a:endParaRPr lang="nl-NL" sz="6000" dirty="0">
              <a:solidFill>
                <a:srgbClr val="244D1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Copperplate Gothic Bold" panose="020E0705020206020404" pitchFamily="34" charset="0"/>
            </a:endParaRPr>
          </a:p>
        </p:txBody>
      </p:sp>
    </p:spTree>
  </p:cSld>
  <p:clrMapOvr>
    <a:masterClrMapping/>
  </p:clrMapOvr>
  <p:transition advClick="0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/>
          <p:cNvSpPr/>
          <p:nvPr/>
        </p:nvSpPr>
        <p:spPr>
          <a:xfrm>
            <a:off x="2161300" y="1465495"/>
            <a:ext cx="6552000" cy="576000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Jammer! Dat is niet het goede antwoord.</a:t>
            </a:r>
          </a:p>
        </p:txBody>
      </p:sp>
      <p:sp>
        <p:nvSpPr>
          <p:cNvPr id="10" name="Rond diagonale hoek rechthoek 9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1" name="Rond diagonale hoek rechthoek 10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2" name="Rond diagonale hoek rechthoek 11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sp>
        <p:nvSpPr>
          <p:cNvPr id="8" name="Rond diagonale hoek rechthoek 7"/>
          <p:cNvSpPr/>
          <p:nvPr/>
        </p:nvSpPr>
        <p:spPr>
          <a:xfrm>
            <a:off x="396000" y="2304000"/>
            <a:ext cx="8352000" cy="792000"/>
          </a:xfrm>
          <a:prstGeom prst="round2DiagRect">
            <a:avLst/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nl-NL" sz="2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Ik open 1SA. Partner 2</a:t>
            </a:r>
            <a:r>
              <a:rPr lang="nl-NL" sz="2400" dirty="0">
                <a:solidFill>
                  <a:schemeClr val="bg1"/>
                </a:solidFill>
                <a:effectLst/>
                <a:ea typeface="Calibri" panose="020F0502020204030204" pitchFamily="34" charset="0"/>
                <a:cs typeface="Segoe UI Symbol" panose="020B0502040204020203" pitchFamily="34" charset="0"/>
              </a:rPr>
              <a:t>♣</a:t>
            </a:r>
            <a:r>
              <a:rPr lang="nl-NL" sz="2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[Stayman]. Ik bied?</a:t>
            </a:r>
            <a:endParaRPr lang="nl-NL" sz="2400" dirty="0">
              <a:cs typeface="Calibri" panose="020F0502020204030204" pitchFamily="34" charset="0"/>
            </a:endParaRPr>
          </a:p>
        </p:txBody>
      </p:sp>
      <p:sp>
        <p:nvSpPr>
          <p:cNvPr id="13" name="Rond diagonale hoek rechthoek 12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2</a:t>
            </a:r>
          </a:p>
        </p:txBody>
      </p:sp>
      <p:pic>
        <p:nvPicPr>
          <p:cNvPr id="15" name="Afbeelding 14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Tekstvak 15">
            <a:extLst>
              <a:ext uri="{FF2B5EF4-FFF2-40B4-BE49-F238E27FC236}">
                <a16:creationId xmlns:a16="http://schemas.microsoft.com/office/drawing/2014/main" id="{0D314902-B790-44DB-AADE-6BD794A01BD5}"/>
              </a:ext>
            </a:extLst>
          </p:cNvPr>
          <p:cNvSpPr txBox="1"/>
          <p:nvPr/>
        </p:nvSpPr>
        <p:spPr>
          <a:xfrm>
            <a:off x="6997122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l-NL" sz="1050" dirty="0"/>
              <a:t>© Bridge Office - Serie 4 - Les 5</a:t>
            </a:r>
          </a:p>
        </p:txBody>
      </p:sp>
      <p:sp>
        <p:nvSpPr>
          <p:cNvPr id="19" name="Tekstvak 18">
            <a:extLst>
              <a:ext uri="{FF2B5EF4-FFF2-40B4-BE49-F238E27FC236}">
                <a16:creationId xmlns:a16="http://schemas.microsoft.com/office/drawing/2014/main" id="{F914BCEB-0A63-40CF-AE79-B28438F5C09D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- Serie 4 - Les 5</a:t>
            </a:r>
          </a:p>
        </p:txBody>
      </p:sp>
      <p:sp>
        <p:nvSpPr>
          <p:cNvPr id="2" name="Tekstvak 1">
            <a:extLst>
              <a:ext uri="{FF2B5EF4-FFF2-40B4-BE49-F238E27FC236}">
                <a16:creationId xmlns:a16="http://schemas.microsoft.com/office/drawing/2014/main" id="{43A1532B-0690-7C9D-00E4-D3E13E1204C1}"/>
              </a:ext>
            </a:extLst>
          </p:cNvPr>
          <p:cNvSpPr txBox="1"/>
          <p:nvPr/>
        </p:nvSpPr>
        <p:spPr>
          <a:xfrm>
            <a:off x="3076193" y="3227523"/>
            <a:ext cx="5671807" cy="461665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sz="2400" dirty="0">
                <a:solidFill>
                  <a:srgbClr val="244D10"/>
                </a:solidFill>
              </a:rPr>
              <a:t>Ik bied mijn enige hoge kleur. 1♠.</a:t>
            </a:r>
          </a:p>
        </p:txBody>
      </p:sp>
      <p:graphicFrame>
        <p:nvGraphicFramePr>
          <p:cNvPr id="4" name="Tabel 3">
            <a:extLst>
              <a:ext uri="{FF2B5EF4-FFF2-40B4-BE49-F238E27FC236}">
                <a16:creationId xmlns:a16="http://schemas.microsoft.com/office/drawing/2014/main" id="{B2D283A7-00B2-0C38-92CE-0392C99B5C8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80560334"/>
              </p:ext>
            </p:extLst>
          </p:nvPr>
        </p:nvGraphicFramePr>
        <p:xfrm>
          <a:off x="395536" y="3240000"/>
          <a:ext cx="2499451" cy="1828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57065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42386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♠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AH53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♥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H8</a:t>
                      </a:r>
                      <a:endParaRPr lang="nl-NL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♦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H1094</a:t>
                      </a:r>
                      <a:endParaRPr lang="nl-NL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♣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A102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</p:spTree>
  </p:cSld>
  <p:clrMapOvr>
    <a:masterClrMapping/>
  </p:clrMapOvr>
  <p:transition advClick="0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ond diagonale hoek rechthoek 23"/>
          <p:cNvSpPr/>
          <p:nvPr/>
        </p:nvSpPr>
        <p:spPr>
          <a:xfrm>
            <a:off x="396000" y="2304000"/>
            <a:ext cx="8352000" cy="792000"/>
          </a:xfrm>
          <a:prstGeom prst="round2DiagRect">
            <a:avLst/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nl-NL" sz="2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Ik open 1SA. Partner 2</a:t>
            </a:r>
            <a:r>
              <a:rPr lang="nl-NL" sz="2400" dirty="0">
                <a:solidFill>
                  <a:schemeClr val="bg1"/>
                </a:solidFill>
                <a:effectLst/>
                <a:ea typeface="Calibri" panose="020F0502020204030204" pitchFamily="34" charset="0"/>
                <a:cs typeface="Segoe UI Symbol" panose="020B0502040204020203" pitchFamily="34" charset="0"/>
              </a:rPr>
              <a:t>♣</a:t>
            </a:r>
            <a:r>
              <a:rPr lang="nl-NL" sz="2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[Stayman]. Ik bied?</a:t>
            </a:r>
            <a:endParaRPr lang="nl-NL" sz="2400" dirty="0">
              <a:cs typeface="Calibri" panose="020F0502020204030204" pitchFamily="34" charset="0"/>
            </a:endParaRPr>
          </a:p>
        </p:txBody>
      </p:sp>
      <p:sp>
        <p:nvSpPr>
          <p:cNvPr id="29" name="Rond diagonale hoek rechthoek 28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3</a:t>
            </a:r>
          </a:p>
        </p:txBody>
      </p:sp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5" name="Afbeelding 14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Tekstvak 15">
            <a:extLst>
              <a:ext uri="{FF2B5EF4-FFF2-40B4-BE49-F238E27FC236}">
                <a16:creationId xmlns:a16="http://schemas.microsoft.com/office/drawing/2014/main" id="{BF4A1695-044C-4EC6-96BE-8F364EFC6DFF}"/>
              </a:ext>
            </a:extLst>
          </p:cNvPr>
          <p:cNvSpPr txBox="1"/>
          <p:nvPr/>
        </p:nvSpPr>
        <p:spPr>
          <a:xfrm>
            <a:off x="6997122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l-NL" sz="1050" dirty="0"/>
              <a:t>© Bridge Office - Serie 4 - Les 5</a:t>
            </a:r>
          </a:p>
        </p:txBody>
      </p:sp>
      <p:sp>
        <p:nvSpPr>
          <p:cNvPr id="17" name="Tekstvak 16">
            <a:extLst>
              <a:ext uri="{FF2B5EF4-FFF2-40B4-BE49-F238E27FC236}">
                <a16:creationId xmlns:a16="http://schemas.microsoft.com/office/drawing/2014/main" id="{733306EE-138A-4434-ABA5-DD43C2162B88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- Serie 4 - Les 5</a:t>
            </a:r>
          </a:p>
        </p:txBody>
      </p:sp>
      <p:graphicFrame>
        <p:nvGraphicFramePr>
          <p:cNvPr id="2" name="Tabel 3">
            <a:extLst>
              <a:ext uri="{FF2B5EF4-FFF2-40B4-BE49-F238E27FC236}">
                <a16:creationId xmlns:a16="http://schemas.microsoft.com/office/drawing/2014/main" id="{760C1F71-A4B0-38B4-FD70-645F40CEA2C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2950021"/>
              </p:ext>
            </p:extLst>
          </p:nvPr>
        </p:nvGraphicFramePr>
        <p:xfrm>
          <a:off x="384744" y="3240000"/>
          <a:ext cx="3478512" cy="219964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869628">
                  <a:extLst>
                    <a:ext uri="{9D8B030D-6E8A-4147-A177-3AD203B41FA5}">
                      <a16:colId xmlns:a16="http://schemas.microsoft.com/office/drawing/2014/main" val="970710330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3294083668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877207033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356601481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Noord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Oost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Zuid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West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51630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chemeClr val="bg1"/>
                          </a:solidFill>
                        </a:rPr>
                        <a:t>1SA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pas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chemeClr val="bg1"/>
                          </a:solidFill>
                        </a:rPr>
                        <a:t>2♣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pas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278205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920437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57611722"/>
                  </a:ext>
                </a:extLst>
              </a:tr>
              <a:tr h="363855"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19648299"/>
                  </a:ext>
                </a:extLst>
              </a:tr>
            </a:tbl>
          </a:graphicData>
        </a:graphic>
      </p:graphicFrame>
      <p:graphicFrame>
        <p:nvGraphicFramePr>
          <p:cNvPr id="3" name="Tabel 2">
            <a:extLst>
              <a:ext uri="{FF2B5EF4-FFF2-40B4-BE49-F238E27FC236}">
                <a16:creationId xmlns:a16="http://schemas.microsoft.com/office/drawing/2014/main" id="{951858E7-2507-9DE7-91A1-1FBA641F442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8830382"/>
              </p:ext>
            </p:extLst>
          </p:nvPr>
        </p:nvGraphicFramePr>
        <p:xfrm>
          <a:off x="4031020" y="3240000"/>
          <a:ext cx="2499451" cy="1828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57065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42386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♠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8765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♥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AH</a:t>
                      </a:r>
                      <a:endParaRPr lang="nl-NL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♦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AV5</a:t>
                      </a:r>
                      <a:endParaRPr lang="nl-NL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♣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VB72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4" name="Rond diagonale hoek rechthoek 18">
            <a:hlinkClick r:id="rId8" action="ppaction://hlinksldjump"/>
            <a:extLst>
              <a:ext uri="{FF2B5EF4-FFF2-40B4-BE49-F238E27FC236}">
                <a16:creationId xmlns:a16="http://schemas.microsoft.com/office/drawing/2014/main" id="{4C622079-7AAA-3E3D-2654-546D2737A584}"/>
              </a:ext>
            </a:extLst>
          </p:cNvPr>
          <p:cNvSpPr/>
          <p:nvPr/>
        </p:nvSpPr>
        <p:spPr>
          <a:xfrm>
            <a:off x="6732000" y="3762001"/>
            <a:ext cx="1947351" cy="432000"/>
          </a:xfrm>
          <a:prstGeom prst="round2Diag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3♣</a:t>
            </a:r>
          </a:p>
        </p:txBody>
      </p:sp>
      <p:sp>
        <p:nvSpPr>
          <p:cNvPr id="5" name="Rond diagonale hoek rechthoek 19">
            <a:hlinkClick r:id="rId8" action="ppaction://hlinksldjump"/>
            <a:extLst>
              <a:ext uri="{FF2B5EF4-FFF2-40B4-BE49-F238E27FC236}">
                <a16:creationId xmlns:a16="http://schemas.microsoft.com/office/drawing/2014/main" id="{40D738D0-457C-E9BB-27AB-65BC13814644}"/>
              </a:ext>
            </a:extLst>
          </p:cNvPr>
          <p:cNvSpPr/>
          <p:nvPr/>
        </p:nvSpPr>
        <p:spPr>
          <a:xfrm>
            <a:off x="6732000" y="3239631"/>
            <a:ext cx="1947351" cy="432000"/>
          </a:xfrm>
          <a:prstGeom prst="round2Diag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2SA</a:t>
            </a:r>
          </a:p>
        </p:txBody>
      </p:sp>
      <p:sp>
        <p:nvSpPr>
          <p:cNvPr id="6" name="Rond diagonale hoek rechthoek 20">
            <a:hlinkClick r:id="rId4" action="ppaction://hlinksldjump"/>
            <a:extLst>
              <a:ext uri="{FF2B5EF4-FFF2-40B4-BE49-F238E27FC236}">
                <a16:creationId xmlns:a16="http://schemas.microsoft.com/office/drawing/2014/main" id="{9FCF2293-7AAF-C140-4B2C-B5A193041FF2}"/>
              </a:ext>
            </a:extLst>
          </p:cNvPr>
          <p:cNvSpPr/>
          <p:nvPr/>
        </p:nvSpPr>
        <p:spPr>
          <a:xfrm>
            <a:off x="6732000" y="4288667"/>
            <a:ext cx="1947351" cy="432000"/>
          </a:xfrm>
          <a:prstGeom prst="round2DiagRect">
            <a:avLst>
              <a:gd name="adj1" fmla="val 16667"/>
              <a:gd name="adj2" fmla="val 0"/>
            </a:avLst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2♠</a:t>
            </a:r>
            <a:endParaRPr lang="nl-NL" sz="2400" dirty="0">
              <a:solidFill>
                <a:srgbClr val="FF0000"/>
              </a:solidFill>
            </a:endParaRPr>
          </a:p>
        </p:txBody>
      </p:sp>
      <p:sp>
        <p:nvSpPr>
          <p:cNvPr id="7" name="Rechthoek 6">
            <a:extLst>
              <a:ext uri="{FF2B5EF4-FFF2-40B4-BE49-F238E27FC236}">
                <a16:creationId xmlns:a16="http://schemas.microsoft.com/office/drawing/2014/main" id="{CB2304E0-67C9-39E9-966A-B2D0F9AE454A}"/>
              </a:ext>
            </a:extLst>
          </p:cNvPr>
          <p:cNvSpPr/>
          <p:nvPr/>
        </p:nvSpPr>
        <p:spPr>
          <a:xfrm>
            <a:off x="4031020" y="5081422"/>
            <a:ext cx="2499451" cy="36562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tx1"/>
                </a:solidFill>
              </a:rPr>
              <a:t>16 punten</a:t>
            </a:r>
          </a:p>
        </p:txBody>
      </p:sp>
    </p:spTree>
  </p:cSld>
  <p:clrMapOvr>
    <a:masterClrMapping/>
  </p:clrMapOvr>
  <p:transition advClick="0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/>
          <p:cNvSpPr/>
          <p:nvPr/>
        </p:nvSpPr>
        <p:spPr>
          <a:xfrm>
            <a:off x="2174000" y="1465495"/>
            <a:ext cx="6552000" cy="576000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Jammer! Dat is niet het goede antwoord.</a:t>
            </a:r>
          </a:p>
        </p:txBody>
      </p:sp>
      <p:sp>
        <p:nvSpPr>
          <p:cNvPr id="10" name="Rond diagonale hoek rechthoek 9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1" name="Rond diagonale hoek rechthoek 10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2" name="Rond diagonale hoek rechthoek 11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sp>
        <p:nvSpPr>
          <p:cNvPr id="13" name="Rond diagonale hoek rechthoek 12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3</a:t>
            </a:r>
          </a:p>
        </p:txBody>
      </p:sp>
      <p:pic>
        <p:nvPicPr>
          <p:cNvPr id="14" name="Afbeelding 13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7" name="Tekstvak 16">
            <a:extLst>
              <a:ext uri="{FF2B5EF4-FFF2-40B4-BE49-F238E27FC236}">
                <a16:creationId xmlns:a16="http://schemas.microsoft.com/office/drawing/2014/main" id="{09E2193E-992A-42D3-9F07-06AAE849AA98}"/>
              </a:ext>
            </a:extLst>
          </p:cNvPr>
          <p:cNvSpPr txBox="1"/>
          <p:nvPr/>
        </p:nvSpPr>
        <p:spPr>
          <a:xfrm>
            <a:off x="6997122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l-NL" sz="1050" dirty="0"/>
              <a:t>© Bridge Office - Serie 4 - Les 5</a:t>
            </a:r>
          </a:p>
        </p:txBody>
      </p:sp>
      <p:sp>
        <p:nvSpPr>
          <p:cNvPr id="18" name="Tekstvak 17">
            <a:extLst>
              <a:ext uri="{FF2B5EF4-FFF2-40B4-BE49-F238E27FC236}">
                <a16:creationId xmlns:a16="http://schemas.microsoft.com/office/drawing/2014/main" id="{53EF1F22-6774-4734-BE33-5992A15D75B3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- Serie 4 - Les 5</a:t>
            </a:r>
          </a:p>
        </p:txBody>
      </p:sp>
      <p:sp>
        <p:nvSpPr>
          <p:cNvPr id="2" name="Tekstvak 1">
            <a:extLst>
              <a:ext uri="{FF2B5EF4-FFF2-40B4-BE49-F238E27FC236}">
                <a16:creationId xmlns:a16="http://schemas.microsoft.com/office/drawing/2014/main" id="{F4451CAE-C0BE-1882-E7F6-71C535483EF6}"/>
              </a:ext>
            </a:extLst>
          </p:cNvPr>
          <p:cNvSpPr txBox="1"/>
          <p:nvPr/>
        </p:nvSpPr>
        <p:spPr>
          <a:xfrm>
            <a:off x="3076193" y="3227523"/>
            <a:ext cx="5671807" cy="830997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sz="2400" dirty="0">
                <a:solidFill>
                  <a:srgbClr val="244D10"/>
                </a:solidFill>
              </a:rPr>
              <a:t>Ook al zijn het vier kleine ♠, een 4-kaart is een 4-kaart. Ik bied 1♠.</a:t>
            </a:r>
          </a:p>
        </p:txBody>
      </p:sp>
      <p:sp>
        <p:nvSpPr>
          <p:cNvPr id="4" name="Rond diagonale hoek rechthoek 23">
            <a:extLst>
              <a:ext uri="{FF2B5EF4-FFF2-40B4-BE49-F238E27FC236}">
                <a16:creationId xmlns:a16="http://schemas.microsoft.com/office/drawing/2014/main" id="{23662E4F-A5AB-7CA3-B789-8331A898FB4F}"/>
              </a:ext>
            </a:extLst>
          </p:cNvPr>
          <p:cNvSpPr/>
          <p:nvPr/>
        </p:nvSpPr>
        <p:spPr>
          <a:xfrm>
            <a:off x="396000" y="2304000"/>
            <a:ext cx="8352000" cy="792000"/>
          </a:xfrm>
          <a:prstGeom prst="round2DiagRect">
            <a:avLst/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nl-NL" sz="2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Ik open 1SA. Partner 2</a:t>
            </a:r>
            <a:r>
              <a:rPr lang="nl-NL" sz="2400" dirty="0">
                <a:solidFill>
                  <a:schemeClr val="bg1"/>
                </a:solidFill>
                <a:effectLst/>
                <a:ea typeface="Calibri" panose="020F0502020204030204" pitchFamily="34" charset="0"/>
                <a:cs typeface="Segoe UI Symbol" panose="020B0502040204020203" pitchFamily="34" charset="0"/>
              </a:rPr>
              <a:t>♣</a:t>
            </a:r>
            <a:r>
              <a:rPr lang="nl-NL" sz="2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[Stayman]. Ik bied?</a:t>
            </a:r>
            <a:endParaRPr lang="nl-NL" sz="2400" dirty="0">
              <a:cs typeface="Calibri" panose="020F0502020204030204" pitchFamily="34" charset="0"/>
            </a:endParaRPr>
          </a:p>
        </p:txBody>
      </p:sp>
      <p:graphicFrame>
        <p:nvGraphicFramePr>
          <p:cNvPr id="5" name="Tabel 4">
            <a:extLst>
              <a:ext uri="{FF2B5EF4-FFF2-40B4-BE49-F238E27FC236}">
                <a16:creationId xmlns:a16="http://schemas.microsoft.com/office/drawing/2014/main" id="{611FBC5A-1D16-81C3-69D0-F68807E88ED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91959747"/>
              </p:ext>
            </p:extLst>
          </p:nvPr>
        </p:nvGraphicFramePr>
        <p:xfrm>
          <a:off x="416365" y="3240000"/>
          <a:ext cx="2499451" cy="1828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57065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42386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♠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8765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♥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AH</a:t>
                      </a:r>
                      <a:endParaRPr lang="nl-NL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♦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AV5</a:t>
                      </a:r>
                      <a:endParaRPr lang="nl-NL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♣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VB72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</p:spTree>
  </p:cSld>
  <p:clrMapOvr>
    <a:masterClrMapping/>
  </p:clrMapOvr>
  <p:transition advClick="0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ond diagonale hoek rechthoek 23"/>
          <p:cNvSpPr/>
          <p:nvPr/>
        </p:nvSpPr>
        <p:spPr>
          <a:xfrm>
            <a:off x="395536" y="2304000"/>
            <a:ext cx="8352000" cy="792000"/>
          </a:xfrm>
          <a:prstGeom prst="round2DiagRect">
            <a:avLst/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nl-NL" sz="2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Ik open 1 SA. Partner 2</a:t>
            </a:r>
            <a:r>
              <a:rPr lang="nl-NL" sz="2400" dirty="0">
                <a:solidFill>
                  <a:schemeClr val="bg1"/>
                </a:solidFill>
                <a:effectLst/>
                <a:ea typeface="Calibri" panose="020F0502020204030204" pitchFamily="34" charset="0"/>
                <a:cs typeface="Segoe UI Symbol" panose="020B0502040204020203" pitchFamily="34" charset="0"/>
              </a:rPr>
              <a:t>♣</a:t>
            </a:r>
            <a:r>
              <a:rPr lang="nl-NL" sz="2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[Stayman]. Ik bied met deze hand?</a:t>
            </a:r>
            <a:endParaRPr lang="nl-NL" sz="2400" dirty="0">
              <a:cs typeface="Calibri" panose="020F0502020204030204" pitchFamily="34" charset="0"/>
            </a:endParaRPr>
          </a:p>
        </p:txBody>
      </p:sp>
      <p:sp>
        <p:nvSpPr>
          <p:cNvPr id="29" name="Rond diagonale hoek rechthoek 28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4</a:t>
            </a:r>
          </a:p>
        </p:txBody>
      </p:sp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3" name="Afbeelding 12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7" name="Tekstvak 16">
            <a:extLst>
              <a:ext uri="{FF2B5EF4-FFF2-40B4-BE49-F238E27FC236}">
                <a16:creationId xmlns:a16="http://schemas.microsoft.com/office/drawing/2014/main" id="{8C0A76BD-55BF-4494-B825-95185213DDF1}"/>
              </a:ext>
            </a:extLst>
          </p:cNvPr>
          <p:cNvSpPr txBox="1"/>
          <p:nvPr/>
        </p:nvSpPr>
        <p:spPr>
          <a:xfrm>
            <a:off x="6997122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l-NL" sz="1050" dirty="0"/>
              <a:t>© Bridge Office - Serie 4 - Les 5</a:t>
            </a:r>
          </a:p>
        </p:txBody>
      </p:sp>
      <p:sp>
        <p:nvSpPr>
          <p:cNvPr id="18" name="Tekstvak 17">
            <a:extLst>
              <a:ext uri="{FF2B5EF4-FFF2-40B4-BE49-F238E27FC236}">
                <a16:creationId xmlns:a16="http://schemas.microsoft.com/office/drawing/2014/main" id="{2EB5C8E7-477D-4FBB-AB4C-7D401A1209A5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- Serie 4 - Les 5</a:t>
            </a:r>
          </a:p>
        </p:txBody>
      </p:sp>
      <p:graphicFrame>
        <p:nvGraphicFramePr>
          <p:cNvPr id="2" name="Tabel 3">
            <a:extLst>
              <a:ext uri="{FF2B5EF4-FFF2-40B4-BE49-F238E27FC236}">
                <a16:creationId xmlns:a16="http://schemas.microsoft.com/office/drawing/2014/main" id="{8AA6534F-6093-2451-FEA5-7A0D90EE0F3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2242081"/>
              </p:ext>
            </p:extLst>
          </p:nvPr>
        </p:nvGraphicFramePr>
        <p:xfrm>
          <a:off x="384744" y="3240000"/>
          <a:ext cx="3478512" cy="219964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869628">
                  <a:extLst>
                    <a:ext uri="{9D8B030D-6E8A-4147-A177-3AD203B41FA5}">
                      <a16:colId xmlns:a16="http://schemas.microsoft.com/office/drawing/2014/main" val="970710330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3294083668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877207033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356601481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Noord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Oost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Zuid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West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51630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chemeClr val="bg1"/>
                          </a:solidFill>
                        </a:rPr>
                        <a:t>1SA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pas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chemeClr val="bg1"/>
                          </a:solidFill>
                        </a:rPr>
                        <a:t>2♣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pas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278205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920437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57611722"/>
                  </a:ext>
                </a:extLst>
              </a:tr>
              <a:tr h="363855"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19648299"/>
                  </a:ext>
                </a:extLst>
              </a:tr>
            </a:tbl>
          </a:graphicData>
        </a:graphic>
      </p:graphicFrame>
      <p:graphicFrame>
        <p:nvGraphicFramePr>
          <p:cNvPr id="3" name="Tabel 2">
            <a:extLst>
              <a:ext uri="{FF2B5EF4-FFF2-40B4-BE49-F238E27FC236}">
                <a16:creationId xmlns:a16="http://schemas.microsoft.com/office/drawing/2014/main" id="{F170FCC4-0C0A-886C-7E80-FB3FEF496DA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07725932"/>
              </p:ext>
            </p:extLst>
          </p:nvPr>
        </p:nvGraphicFramePr>
        <p:xfrm>
          <a:off x="4031020" y="3240000"/>
          <a:ext cx="2499451" cy="1828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57065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42386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♠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VB42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♥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VB10</a:t>
                      </a:r>
                      <a:endParaRPr lang="nl-NL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♦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B2</a:t>
                      </a:r>
                      <a:endParaRPr lang="nl-NL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♣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AHV2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4" name="Rond diagonale hoek rechthoek 18">
            <a:hlinkClick r:id="rId4" action="ppaction://hlinksldjump"/>
            <a:extLst>
              <a:ext uri="{FF2B5EF4-FFF2-40B4-BE49-F238E27FC236}">
                <a16:creationId xmlns:a16="http://schemas.microsoft.com/office/drawing/2014/main" id="{029298BB-1156-BD6A-7213-A61000EF3169}"/>
              </a:ext>
            </a:extLst>
          </p:cNvPr>
          <p:cNvSpPr/>
          <p:nvPr/>
        </p:nvSpPr>
        <p:spPr>
          <a:xfrm>
            <a:off x="6735600" y="3762001"/>
            <a:ext cx="1947351" cy="432000"/>
          </a:xfrm>
          <a:prstGeom prst="round2Diag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2♠</a:t>
            </a:r>
            <a:endParaRPr lang="nl-NL" sz="2400" dirty="0">
              <a:solidFill>
                <a:srgbClr val="FF0000"/>
              </a:solidFill>
            </a:endParaRPr>
          </a:p>
        </p:txBody>
      </p:sp>
      <p:sp>
        <p:nvSpPr>
          <p:cNvPr id="5" name="Rond diagonale hoek rechthoek 19">
            <a:hlinkClick r:id="rId8" action="ppaction://hlinksldjump"/>
            <a:extLst>
              <a:ext uri="{FF2B5EF4-FFF2-40B4-BE49-F238E27FC236}">
                <a16:creationId xmlns:a16="http://schemas.microsoft.com/office/drawing/2014/main" id="{2007A74F-DE02-3BEF-22E4-63605576A312}"/>
              </a:ext>
            </a:extLst>
          </p:cNvPr>
          <p:cNvSpPr/>
          <p:nvPr/>
        </p:nvSpPr>
        <p:spPr>
          <a:xfrm>
            <a:off x="6732000" y="3239631"/>
            <a:ext cx="1947351" cy="432000"/>
          </a:xfrm>
          <a:prstGeom prst="round2Diag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3♣</a:t>
            </a:r>
          </a:p>
        </p:txBody>
      </p:sp>
      <p:sp>
        <p:nvSpPr>
          <p:cNvPr id="6" name="Rond diagonale hoek rechthoek 20">
            <a:hlinkClick r:id="rId8" action="ppaction://hlinksldjump"/>
            <a:extLst>
              <a:ext uri="{FF2B5EF4-FFF2-40B4-BE49-F238E27FC236}">
                <a16:creationId xmlns:a16="http://schemas.microsoft.com/office/drawing/2014/main" id="{BED64764-D687-2B73-C159-B7E6A01BD119}"/>
              </a:ext>
            </a:extLst>
          </p:cNvPr>
          <p:cNvSpPr/>
          <p:nvPr/>
        </p:nvSpPr>
        <p:spPr>
          <a:xfrm>
            <a:off x="6732000" y="4288667"/>
            <a:ext cx="1947351" cy="432000"/>
          </a:xfrm>
          <a:prstGeom prst="round2DiagRect">
            <a:avLst>
              <a:gd name="adj1" fmla="val 16667"/>
              <a:gd name="adj2" fmla="val 0"/>
            </a:avLst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2SA</a:t>
            </a:r>
            <a:endParaRPr lang="nl-NL" sz="2400" dirty="0">
              <a:solidFill>
                <a:srgbClr val="C00000"/>
              </a:solidFill>
            </a:endParaRPr>
          </a:p>
        </p:txBody>
      </p:sp>
      <p:sp>
        <p:nvSpPr>
          <p:cNvPr id="7" name="Rechthoek 6">
            <a:extLst>
              <a:ext uri="{FF2B5EF4-FFF2-40B4-BE49-F238E27FC236}">
                <a16:creationId xmlns:a16="http://schemas.microsoft.com/office/drawing/2014/main" id="{C8DA6D1D-8FEC-6E78-40B1-ADFAB8787DDA}"/>
              </a:ext>
            </a:extLst>
          </p:cNvPr>
          <p:cNvSpPr/>
          <p:nvPr/>
        </p:nvSpPr>
        <p:spPr>
          <a:xfrm>
            <a:off x="4031020" y="5081422"/>
            <a:ext cx="2499451" cy="36562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tx1"/>
                </a:solidFill>
              </a:rPr>
              <a:t>16 punten</a:t>
            </a:r>
          </a:p>
        </p:txBody>
      </p:sp>
    </p:spTree>
  </p:cSld>
  <p:clrMapOvr>
    <a:masterClrMapping/>
  </p:clrMapOvr>
  <p:transition advClick="0"/>
</p:sld>
</file>

<file path=ppt/theme/theme1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orsprong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C00000"/>
        </a:solidFill>
        <a:ln>
          <a:solidFill>
            <a:schemeClr val="tx1"/>
          </a:solidFill>
        </a:ln>
      </a:spPr>
      <a:bodyPr rtlCol="0" anchor="ctr"/>
      <a:lstStyle>
        <a:defPPr algn="ctr">
          <a:defRPr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1238</TotalTime>
  <Words>4060</Words>
  <Application>Microsoft Office PowerPoint</Application>
  <PresentationFormat>Diavoorstelling (4:3)</PresentationFormat>
  <Paragraphs>1274</Paragraphs>
  <Slides>53</Slides>
  <Notes>52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4</vt:i4>
      </vt:variant>
      <vt:variant>
        <vt:lpstr>Thema</vt:lpstr>
      </vt:variant>
      <vt:variant>
        <vt:i4>1</vt:i4>
      </vt:variant>
      <vt:variant>
        <vt:lpstr>Diatitels</vt:lpstr>
      </vt:variant>
      <vt:variant>
        <vt:i4>53</vt:i4>
      </vt:variant>
    </vt:vector>
  </HeadingPairs>
  <TitlesOfParts>
    <vt:vector size="58" baseType="lpstr">
      <vt:lpstr>Arial</vt:lpstr>
      <vt:lpstr>Calibri</vt:lpstr>
      <vt:lpstr>Copperplate Gothic Bold</vt:lpstr>
      <vt:lpstr>Copperplate Gothic Light</vt:lpstr>
      <vt:lpstr>Office-thema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©Bridge Office</dc:title>
  <dc:creator>Thijs Op het Roodt</dc:creator>
  <cp:lastModifiedBy>Thijs Op het Roodt</cp:lastModifiedBy>
  <cp:revision>818</cp:revision>
  <dcterms:created xsi:type="dcterms:W3CDTF">2012-09-16T12:51:46Z</dcterms:created>
  <dcterms:modified xsi:type="dcterms:W3CDTF">2023-02-27T10:17:18Z</dcterms:modified>
</cp:coreProperties>
</file>