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44D10"/>
    <a:srgbClr val="CCCC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 24-2-2023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10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605361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2023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>
              <a:cs typeface="Calibri" panose="020F0502020204030204" pitchFamily="34" charset="0"/>
            </a:endParaRP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21A9A6-2212-52B9-4F4A-49342068C1C1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Hebben ik drie 4-kaarten, dan open ik altijd met de middelste.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CA0DAE-80E5-3544-172A-F563EDD3F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7374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VB52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AEB352E-0339-2BE9-BF77-EEC7F42F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3608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B95041-5BAB-496E-76CE-68CDC705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2037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9B4824C-CE86-F3DF-9BD3-9F5436321A4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ADF1ED3-8452-FB05-6A93-9774BDDF297F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ED61EA-A4F3-6853-CCEC-E48D1CFA052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F0998EE-AA06-1CD6-F232-43FD11BA0550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DBCF05-5BE1-8693-02BA-9CA8A0922054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Open ik met een hoge kleur, dan heb ik daar een 5-kaart van. Die heb ik niet.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open ik met 1♣.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BCAFC96-9584-1D3C-0C55-342C9C772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2299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1E670DD8-854F-52EE-E27A-DC81E5CB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3191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E454D2-A8B7-89D2-8F43-C3E24AA45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1731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772E492-BB5C-C100-25A3-F1EC6328BBF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BE4D5B6-7719-B4A9-1EE8-7FF5C254F54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0432B47-C483-A6D2-4BB2-EAFA8789181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78E1EFB-D50B-5A3F-BAE4-B641351DF0B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C61CC3-AAC0-9137-26D1-1710F0BE219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Voor een 1SA opening heb ik te weinig punten. Dus open ik met mij enige 4-kaart.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BB118F0-A067-5F88-4C3F-A2B9BE019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3133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FC27066-9F3F-B40C-3C05-8144CC64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04630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BC24EED-CEE8-E528-E8E5-562FAC70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8177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00075E8-CB9D-C6BC-BD4C-669650093B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6655B0F-7497-8AB9-8F77-FA91F08BDC5C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12751-A5AF-92F7-9C6A-AE7602D7D1A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16D58A-4129-B5F2-B1C8-54302B2741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F0BB4A3-37B6-5E94-68BF-549FE7B6BC1C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De punten kloppen voor een 1SA opening, maar de verdeling niet.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Open ik met 1♣, dan ontken ik een 5-kaart in een van de hoge kleuren.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ik open met 1♠.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2FCBFB0-2B2C-B25E-CB82-82A45679E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8959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B29087E-A309-E3D1-6216-4E8B9A6F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131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301251-42ED-F784-4A2D-75B9EE46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7068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6CF9F63-5627-DF5A-F942-06915E774F9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3761079-CE2B-2A47-C8BB-D9CD7EB2116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6E8CCAB-4CA9-2023-3FF4-6BAC28F9FE2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5D5FC6-F875-C8F8-681A-FF6D767B0E0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099F86-E7E5-7F4E-2F41-96D2E851712F}"/>
              </a:ext>
            </a:extLst>
          </p:cNvPr>
          <p:cNvSpPr txBox="1"/>
          <p:nvPr/>
        </p:nvSpPr>
        <p:spPr>
          <a:xfrm>
            <a:off x="3076193" y="321714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Openen met 1SA is uit den boze, met de singelton ♠. Ook 1♣ is niet goed.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heb een 5-kaart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Daar open ik mee.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99EEE5-3E88-7C7B-D55C-269C1B8CC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48878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6ED82F89-13F6-CD6F-CB85-3480AE04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9548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7543DE-DEE4-2EB4-09CF-949AB65CE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4999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5DA8029-42B3-60FD-A269-E02AECF4029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D70ADB6B-BE1B-172B-9E3D-0A8D41FBCAC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BBD4DED-D7D9-719C-EB10-7B207AE070B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7ED57F-8DB1-89B9-8F0A-ECF963CF18A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10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CCB05DC-0D0E-EF57-00D2-756FCC2F47B4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Punten om 1SA te open zijn er. Maar de verdeling klopt niet.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En als u gedacht om met een 6-kaart ♣ te openen met een zwakke 2, daar heeft u teveel punten voor. Ik open met 1♣.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AA929F-78F1-1299-D964-7945FEBC6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51646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F067B84-198A-CD7F-CC75-83DD4861D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1902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43B1574-B0F9-B78F-71EB-67784B34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8578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E051A7B-C9F2-1B81-EB5E-49BA9A5BEE3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C4C2BEA4-D21A-573C-E9B4-22052C7FF26B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5CE1F03-E464-6532-C05F-7322E59AD75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2E319BF-DF61-B93C-01DA-0FC708FDA03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2584" y="148563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1884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2180" y="596942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5796" y="596942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1884" y="148534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4116" y="2014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3006" y="660047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46684" y="660094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4741C32-992E-C6B8-5201-7468E6BE0CDC}"/>
              </a:ext>
            </a:extLst>
          </p:cNvPr>
          <p:cNvSpPr txBox="1"/>
          <p:nvPr/>
        </p:nvSpPr>
        <p:spPr>
          <a:xfrm>
            <a:off x="3072077" y="324766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Om met een hoge kleur te kunnen openen, moet ik een 5-kaart hebben. Die heb ik niet.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ik open deze hand met 1♣.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508B76E-460D-3C6F-1CF6-B9D094F7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12087"/>
              </p:ext>
            </p:extLst>
          </p:nvPr>
        </p:nvGraphicFramePr>
        <p:xfrm>
          <a:off x="391420" y="326014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23">
            <a:extLst>
              <a:ext uri="{FF2B5EF4-FFF2-40B4-BE49-F238E27FC236}">
                <a16:creationId xmlns:a16="http://schemas.microsoft.com/office/drawing/2014/main" id="{1D7D89BC-F916-FFE4-C48F-1132B4BADA5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opent u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B01EB3C-C3DE-4FB7-074C-88C4E0C67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60471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F72A95-61A0-2821-4EB9-86B61002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2406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H108765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7FA422F-7178-FD94-3489-6C1FF9A971C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60E660B-0289-127F-1F84-D15A3BACDD9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32FB12C-5E61-6349-942E-4B098F82A40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ABADFB-F5EF-BF9C-DE13-672657A427E9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opent u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BD6949-E1D2-5F41-CDC4-407BDE81A65B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Open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is niet goed. Dan moet ik een 5-kaart hebben.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Een zwakke 2♣, kennen wij in ons biedsysteem niet.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met 1♣.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6A1BF57-140A-9128-97E4-5B9C4CE6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057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H108765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2000D98-5629-9C24-8FC3-70F207118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5929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4140AD-8CCF-4FDA-52FA-C52D47926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1131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42ACE0B-AA1A-6918-20C9-C157A4E046F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82641D4-172D-AF14-8289-AC192BD4EB9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A657790-5D85-5F16-5E6F-2FE91AA3D05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D0597DC-16B4-058B-4262-AC875572035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19 punten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CCE92D-3B7B-5E77-5917-6CE23C3CB000}"/>
              </a:ext>
            </a:extLst>
          </p:cNvPr>
          <p:cNvSpPr txBox="1"/>
          <p:nvPr/>
        </p:nvSpPr>
        <p:spPr>
          <a:xfrm>
            <a:off x="3076193" y="324000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Voor een 1SA opening heb ik teveel punten.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Voor een 1♠ opening moet ik een 5-kaart hebben. Dus ondanks mijn 19 punten, open ik met 1♣.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DCEE6CE-E45E-FB25-1590-1F7931C9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840989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C5731D32-23E5-EF4D-6A19-A167392A2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1822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247B1A-B321-DD71-7D15-370BCE14C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1337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EED36E3-F1CF-E224-A09E-E26350426DA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704BC073-94B7-1C54-F5A9-2BFAD90170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D27AA5D4-F9D5-750E-9176-DAD1E78B96B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CCF22CD-396C-C4F6-305A-97E6269B7468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A100F3-2A65-1366-E9F1-47E177A60068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  <a:latin typeface="+mj-lt"/>
              </a:rPr>
              <a:t>Ik open natuurlijk met mijn  5-kaart hoog.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1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♥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469C11B-EC40-81AC-227E-0C1D298C1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4596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FA239B9-6805-F590-2F56-7D39E1B0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3260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2874D0-E5B0-5180-CE2B-5BB7A1EA1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4747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AB10987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93555EB9-CEE0-62F3-AD78-061DE1858BA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DAE6CF9-5C8D-DB9E-4A6E-39EB461FED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7B75F1-1A63-EA2E-1D65-43AA635C7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078361A-81E1-7CAE-1754-B1914A911753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31425EEE-EAC7-E004-B33E-A30ADD9C4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4799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2ED81D4-5A0E-CB78-AF6D-07F390A43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9638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7" action="ppaction://hlinksldjump"/>
            <a:extLst>
              <a:ext uri="{FF2B5EF4-FFF2-40B4-BE49-F238E27FC236}">
                <a16:creationId xmlns:a16="http://schemas.microsoft.com/office/drawing/2014/main" id="{2038445E-ADC9-BD14-23A3-FC7B661ED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F6F4BCCF-F1D8-7502-BD8C-205B2FA9517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134D9746-F0BE-9AD5-6B99-C17AEE9559B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CF475F1-58CA-43DE-1B62-8F4589F6887E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 punten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CCDF1E8-CCB8-05F7-B78C-8FD17DF94032}"/>
              </a:ext>
            </a:extLst>
          </p:cNvPr>
          <p:cNvSpPr txBox="1"/>
          <p:nvPr/>
        </p:nvSpPr>
        <p:spPr>
          <a:xfrm>
            <a:off x="3076193" y="324000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Om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te openen moet ik een 5-kaart hebben. En om met 1♣ te openen heb ik minimaal een 2-kaart nodig.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open ik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C2234EE-630D-FDEB-9430-581119035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323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AB10987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opent u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BFE76EE-2BC3-1DC1-E0D6-34CD25C1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2265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8141E66-7B43-8338-16A3-FCCDD360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0350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5B71A2BB-1797-52C0-C03D-55E6CF55E2F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3BEF4AA-4B29-959D-21EF-88F3EBB1C41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6549100-5CAE-FF9D-63D6-0840A7C266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939EEA8-5744-C83D-391C-ECBB22974022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opent u deze hand?</a:t>
            </a:r>
            <a:endParaRPr lang="nl-NL" sz="2400" dirty="0"/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5DFEB3-4F2B-9DA7-6AE7-164637AF26F2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Punten voor een openingsbod van 1SA, klopt. Maar de verdeling niet.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heb een 5-kaart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daarom open ik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0A862ED-F1CF-8D69-3545-544BAF09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3976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A1053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C803AFF-1DE1-B944-6DAA-2CED8A5E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4149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D61C845-0027-ACA8-33A1-22CC5505E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238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8261CBE-2CCD-0899-B333-BAD4381FB8E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8745778-78DA-B1D1-CAF4-9C15A4A7C34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173FCE4B-65B9-12B3-BD21-9F67D76E44B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C2EBC6-4470-E082-CA9A-ACEF179C57C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 punten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A3E332-DA0E-E7B0-39B4-E5C7FD07D82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Niet zo moeilijk, deze hand.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Er is maar biedbare kleur.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daar open ik ook mee. 1♣.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A33C22D-EBF8-B615-6ECE-F247C6053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30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0623278-823A-42FE-05F5-7DB9C9588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6975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58A5D-5E11-7171-ECCC-14F7860A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8114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HB976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E7D5726-7A64-177A-10F3-2E357192F4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67A2448-E4F9-6E74-FA04-28A1FE9E718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AE5504F-600E-27C5-1B02-83417BA89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F56E496-A316-45C7-9A56-55F8D9148D7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B05868-EB5B-1E68-FB1D-EF6A5C37766F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hier heb maar één biedbare kleur.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8E29FB0-1402-ACF8-1370-507624916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7898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HB976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1E4605C-879B-185B-63CD-55B49D2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3023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37D776D-5F5B-016D-0ECE-956FABD38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8744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159B8F2-7B97-75B5-8888-4E4F6B6A267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BE0384C-2582-E5FF-6B0B-6EBBF5C597F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4EEA7E6-2D72-AE91-1345-373AFBC44B7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5C5C8E0-F2BD-EDB8-7BAD-58ED61D2B52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511508-2B35-9179-7486-AF79FE6D8DD5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Openen met 1♠ belooft een 5-kaart ♠.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Open ik met 1♣, dan klopt de 2-kaart wel, maar dan ga ik mijn 4-kaart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voorbij.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met mijn 4-kaart, dus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7A8B1DB-6C48-8D5C-766A-FE7DBDB0E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3068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E13F7AD0-40AC-3DD9-6E19-5254D855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2983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78FFB21-8FE6-3F9D-2661-FAE03265A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2250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8BCF8E0F-0037-50BA-E7BE-B84A703A16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C56581-E849-10F0-B036-E60F9E6732D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CDA7F38-D85E-8A31-3CE2-2B6E23A94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61B2DA5-BCB7-7B4A-4863-63488F8D90A4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opent u met?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0AE2CD-1456-36CB-672F-5AC5365F8063}"/>
              </a:ext>
            </a:extLst>
          </p:cNvPr>
          <p:cNvSpPr txBox="1"/>
          <p:nvPr/>
        </p:nvSpPr>
        <p:spPr>
          <a:xfrm>
            <a:off x="3076193" y="323695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Dit is een mooie hand.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Van iedere kleur minimaal een 2-kaart.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Geen hoge 5-kaart en 16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Een prachtige 1SA opening.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467CA7B-F768-DDED-144D-D6BA2E1E4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0481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1A7C1E1-AB63-BC37-61C7-B5732EAB59F8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Voor een 1SA opening heb ik te weinig punten. Van twee 4-kaarten, open ik altijd met de laagste. Ik open dus 1♣.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C82CA85-8F96-8A6B-F8D1-E8CE057B5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6503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0749DA8-65E4-A59E-42DD-E6AEA4D2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92666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914365-B3C3-CDE3-8A65-1BCB6022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8283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65D2B62-F6CD-A8BD-430A-77094CFBE16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DFD4205-3605-A28A-F418-A1A0FB1A2E6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2AFD74B0-3FF3-9270-476C-76CEE79CA69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F80C1FE-6A63-AB7E-634E-B07E2DA3A7D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27912-C844-8BE5-B14F-7EF585E2CF26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wel de punten om met 1SA te openen maar niet de verdeling.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met mijn 5-kaart.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BE692F1-464F-57A2-FFB4-BF5C6B545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54166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766D640-B17D-5B28-6164-91F50AC55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4674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7F03FF-C2A0-7939-A9BB-9FE7B1793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0880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1F807B3F-CA15-2BE3-713D-D599F162B9F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B6CD921-39EB-60EF-A2C1-1D11C8C8BA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A8B44DE-2CFD-BE1F-AFDC-E40B1545939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5DB804-FE30-4945-D554-A2BE03BCF29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16 punten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A5FF37-1A25-8F62-33F4-573A4F2E609A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hoop dat u niet door op 1SA te klikken hier bent gekomen. Met een renonce SA bieden? En dan blijft dus de langste kleur over. Ik open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43DE787-4C79-1BBC-FDDC-11AA8CB4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75211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AVB872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D3C598E-6CB9-D15E-43AD-5E80EFC80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47036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785009F-8252-8F35-BC5C-CCB57F2DC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036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A3583F1-8A5F-9919-C3CC-0318244C236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7F1D07D-1021-C0F0-AC5A-9847ECD5423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48C490EB-7F17-12CE-8736-A89C719A47D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D33FCD2-F99F-1F57-C7E6-2220DB80C355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FCC2DF-FCEA-CC1D-B906-8C22D11A004F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mooie SA hand. Alleen te weinig punten. Heb maar één 4-kaart.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open ik met 1♣.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6A84896-BA5F-D1AB-E570-04B7648A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9262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05AE29A3-B2A7-F632-1500-1CE27C94C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0036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A8FD2CA-53F4-49E7-68AE-DDE8578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914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BBD671A-1194-40ED-71EF-A07037991326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DA0BA7A-DB9D-D0FB-BAAB-E5F9ECC9D21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6259ABE-7FFA-FA5D-7C07-8C5E8C67F3C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622BAD9-B1CC-57FC-FAF2-5F0DF56A9E61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12 punten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1729E3-EF83-548A-001F-101D1CC12608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twee 4-kaarten altijd de laagste als eerste. Daarom open ik met 1♣.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8A9477D-2D4C-AA18-0CDD-0DAF917E0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2210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CA22DED-70E2-4C95-B76F-A9C90CA39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4260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FF4E8F3-F340-C105-5904-3DC1CC508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9491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V9654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4EDF5D3-632C-C887-E620-6C4C6D34DD4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2♠</a:t>
            </a:r>
            <a:endParaRPr lang="nl-NL" sz="2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C84D6C8-EB41-4701-B59E-210122CAAB5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A009092-A15E-A92D-81C1-C59631E20D9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♥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68D6D85-755B-31C0-6242-CF2C92EA5BBD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15 punten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C274E60-4A84-4BF3-2BA9-8B6EAF1CB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65443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1CC37E2-4F8D-2989-3CBD-FFC6010E7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5682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A8C1E2E-584C-A6D5-80FA-C6F931B3258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AB94ACC5-6E49-C71D-E4B1-D19C14AFB083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D9410A8-025E-F870-933B-CC679E26506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4313778-14B2-27B7-87B0-BB08804063B6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13 punten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0B4421-8562-22DE-1E3D-7E792A810E13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een 5-kaart en een 6-kaart, openen ik altijd  met de langste. Ik open 1♠.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3B242FE-B581-2611-6286-1972E4DEC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5276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V9654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54F64021-35F5-0567-3887-13859688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9627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74B104-D726-E285-CC2A-DABC4432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3587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33A25ED-80BB-A534-682C-F667EA3CFAC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2CA1670-6A30-C103-4BAA-97535E7A26C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359CB27-A5A2-AC45-96A3-8A60CC4D945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7" name="Rond diagonale hoek rechthoek 23">
            <a:extLst>
              <a:ext uri="{FF2B5EF4-FFF2-40B4-BE49-F238E27FC236}">
                <a16:creationId xmlns:a16="http://schemas.microsoft.com/office/drawing/2014/main" id="{402ED384-EF7B-61AD-7B9B-706BC1756799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AA145AF-32DB-FF71-BD43-3C8E24F5E83B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17 punten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open ik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90D82C-D9BE-B522-6744-C4E5788041F2}"/>
              </a:ext>
            </a:extLst>
          </p:cNvPr>
          <p:cNvSpPr txBox="1"/>
          <p:nvPr/>
        </p:nvSpPr>
        <p:spPr>
          <a:xfrm>
            <a:off x="3076193" y="3218790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deze 17 punter, geen hoge 5-kaart, maar van iedere kleur minimaal een 2-kaart, blijft er maar een opening over.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>
                <a:solidFill>
                  <a:srgbClr val="244D10"/>
                </a:solidFill>
              </a:rPr>
              <a:t>Ik open deze hand met 1SA.</a:t>
            </a:r>
            <a:endParaRPr lang="nl-NL" sz="2400" dirty="0">
              <a:solidFill>
                <a:srgbClr val="244D10"/>
              </a:solidFill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A9AB70-14A2-8481-31E8-E8177F993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5628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10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open deze hand met?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A1532B-0690-7C9D-00E4-D3E13E1204C1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twee 5-kaarten open wij altijd met de langste. Ik open dus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8178EC8-1193-39FE-119A-61419D0C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9021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60C1F71-A4B0-38B4-FD70-645F40C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9267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51858E7-2507-9DE7-91A1-1FBA641F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9556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C622079-7AAA-3E3D-2654-546D2737A584}"/>
              </a:ext>
            </a:extLst>
          </p:cNvPr>
          <p:cNvSpPr/>
          <p:nvPr/>
        </p:nvSpPr>
        <p:spPr>
          <a:xfrm>
            <a:off x="67320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0D738D0-457C-E9BB-27AB-65BC1381464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FCF2293-7AAF-C140-4B2C-B5A193041FF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B2304E0-67C9-39E9-966A-B2D0F9AE454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 punten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hand open ik met?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4451CAE-C0BE-1882-E7F6-71C535483EF6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Voor 1SA heb ik te weinig punten. En voor een opening van 2SA zeker.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open deze hand met 1♣.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7D5B985-621B-D7A3-DA3A-08833CC2D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27016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opent deze hand met?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10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8AA6534F-6093-2451-FEA5-7A0D90EE0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0569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70FCC4-0C0A-886C-7E80-FB3FEF496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8977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VB52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29298BB-1156-BD6A-7213-A61000EF31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007A74F-DE02-3BEF-22E4-63605576A31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ED64764-D687-2B73-C159-B7E6A01BD11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8DA6D1D-8FEC-6E78-40B1-ADFAB8787DDA}"/>
              </a:ext>
            </a:extLst>
          </p:cNvPr>
          <p:cNvSpPr/>
          <p:nvPr/>
        </p:nvSpPr>
        <p:spPr>
          <a:xfrm>
            <a:off x="4031020" y="5081422"/>
            <a:ext cx="2499451" cy="365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 punten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3479</Words>
  <Application>Microsoft Office PowerPoint</Application>
  <PresentationFormat>Diavoorstelling (4:3)</PresentationFormat>
  <Paragraphs>1174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793</cp:revision>
  <dcterms:created xsi:type="dcterms:W3CDTF">2012-09-16T12:51:46Z</dcterms:created>
  <dcterms:modified xsi:type="dcterms:W3CDTF">2023-02-24T10:49:44Z</dcterms:modified>
</cp:coreProperties>
</file>