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244D10"/>
    <a:srgbClr val="CCCC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10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>
              <a:cs typeface="Calibri" panose="020F0502020204030204" pitchFamily="34" charset="0"/>
            </a:endParaRP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Hebben ik drie 4-kaarten, dan open ik altijd met de middelste.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CA0DAE-80E5-3544-172A-F563EDD3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07374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3608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42037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F0998EE-AA06-1CD6-F232-43FD11BA0550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Open ik met een hoge kleur, dan heb ik daar een 5-kaart van. Die heb ik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open ik met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CAFC96-9584-1D3C-0C55-342C9C772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12299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93191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21731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78E1EFB-D50B-5A3F-BAE4-B641351DF0B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een 1SA opening heb ik te weinig punten. Dus open ik met mij enige 4-kaart.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B118F0-A067-5F88-4C3F-A2B9BE01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03133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04630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98177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16D58A-4129-B5F2-B1C8-54302B2741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 punten kloppen voor een 1SA opening, maar de verdeling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Open ik met 1♣, dan ontken ik een 5-kaart in een van de hoge kleuren.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ik open met 1♠.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2FCBFB0-2B2C-B25E-CB82-82A45679E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8959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131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7068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5D5FC6-F875-C8F8-681A-FF6D767B0E0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1714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Openen met 1SA is uit den boze, met de singelton ♠. Ook 1♣ is niet goed.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een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Daar open ik mee.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699EEE5-3E88-7C7B-D55C-269C1B8CC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48878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09548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94999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67ED57F-8DB1-89B9-8F0A-ECF963CF18A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10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Punten om 1SA te open zijn er. Maar de verdeling klopt niet.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En als u gedacht om met een 6-kaart ♣ te openen met een zwakke 2, daar heeft u teveel punten voor. Ik open met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AA929F-78F1-1299-D964-7945FEBC6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1646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11902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08578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2E319BF-DF61-B93C-01DA-0FC708FDA03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2584" y="148563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1884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2180" y="596942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5796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1884" y="148534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4116" y="2014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3006" y="660047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46684" y="660094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2077" y="324766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 met een hoge kleur te kunnen openen, moet ik een 5-kaart hebben. Die heb ik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ik open deze hand met 1♣.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508B76E-460D-3C6F-1CF6-B9D094F7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412087"/>
              </p:ext>
            </p:extLst>
          </p:nvPr>
        </p:nvGraphicFramePr>
        <p:xfrm>
          <a:off x="391420" y="326014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1D7D89BC-F916-FFE4-C48F-1132B4BADA5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opent u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60471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42406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ABADFB-F5EF-BF9C-DE13-672657A427E9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opent u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Open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niet goed. Dan moet ik een 5-kaart hebben.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Een zwakke 2♣, kennen wij in ons biedsysteem niet.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6A1BF57-140A-9128-97E4-5B9C4CE67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6057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15929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41131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D0597DC-16B4-058B-4262-AC875572035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19 punten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4000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Voor een 1SA opening heb ik teveel punten.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Voor een 1♠ opening moet ik een 5-kaart hebben. Dus ondanks mijn 19 punten, open ik met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DCEE6CE-E45E-FB25-1590-1F7931C9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840989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01822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21337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CCF22CD-396C-C4F6-305A-97E6269B7468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Ik open natuurlijk met mijn  5-kaart hoog.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1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♥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469C11B-EC40-81AC-227E-0C1D298C1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4596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93260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4747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AB10987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078361A-81E1-7CAE-1754-B1914A911753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34799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09638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7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CF475F1-58CA-43DE-1B62-8F4589F6887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 punten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4000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te openen moet ik een 5-kaart hebben. En om met 1♣ te openen heb ik minimaal een 2-kaart nodig.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open ik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2234EE-630D-FDEB-9430-58111903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323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AB10987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opent u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22265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0350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939EEA8-5744-C83D-391C-ECBB2297402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opent u deze hand?</a:t>
            </a:r>
            <a:endParaRPr lang="nl-NL" sz="2400" dirty="0"/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Punten voor een openingsbod van 1SA, klopt. Maar de verdeling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een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daarom open ik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0A862ED-F1CF-8D69-3545-544BAF09E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23976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94149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238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C2EBC6-4470-E082-CA9A-ACEF179C57C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 punten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Niet zo moeilijk, deze hand.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Er is maar biedbare kleur.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daar open ik ook mee. 1♣.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A33C22D-EBF8-B615-6ECE-F247C605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30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86975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98114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HB976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F56E496-A316-45C7-9A56-55F8D9148D7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hier heb maar één biedbare kleur.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8E29FB0-1402-ACF8-1370-50762491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37898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HB976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23023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28744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5C5C8E0-F2BD-EDB8-7BAD-58ED61D2B52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Openen met 1♠ belooft een 5-kaart ♠.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Open ik met 1♣, dan klopt de 2-kaart wel, maar dan ga ik mijn 4-kaart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voorbij.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mijn 4-kaart, dus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7A8B1DB-6C48-8D5C-766A-FE7DBDB0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53068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12983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2250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61B2DA5-BCB7-7B4A-4863-63488F8D90A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opent u met?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3695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Dit is een mooie hand.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Van iedere kleur minimaal een 2-kaart.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Geen hoge 5-kaart en 16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Een prachtige 1SA opening.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467CA7B-F768-DDED-144D-D6BA2E1E4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10481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een 1SA opening heb ik te weinig punten. Van twee 4-kaarten, open ik altijd met de laagste. Ik open dus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C82CA85-8F96-8A6B-F8D1-E8CE057B5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56503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92666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18283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80C1FE-6A63-AB7E-634E-B07E2DA3A7D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wel de punten om met 1SA te openen maar niet de verdeling.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met mijn 5-kaart.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BE692F1-464F-57A2-FFB4-BF5C6B54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54166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84674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70880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05DB804-FE30-4945-D554-A2BE03BCF29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hoop dat u niet door op 1SA te klikken hier bent gekomen. Met een renonce SA bieden? En dan blijft dus de langste kleur over. Ik open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43DE787-4C79-1BBC-FDDC-11AA8CB4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75211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47036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5036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D33FCD2-F99F-1F57-C7E6-2220DB80C355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mooie SA hand. Alleen te weinig punten. Heb maar één 4-kaart.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open ik met 1♣.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6A84896-BA5F-D1AB-E570-04B7648A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99262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70036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9914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622BAD9-B1CC-57FC-FAF2-5F0DF56A9E6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12 punten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twee 4-kaarten altijd de laagste als eerste. Daarom open ik met 1♣.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8A9477D-2D4C-AA18-0CDD-0DAF917E0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2210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54260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9491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2♠</a:t>
            </a:r>
            <a:endParaRPr lang="nl-NL" sz="240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68D6D85-755B-31C0-6242-CF2C92EA5BB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65443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95682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313778-14B2-27B7-87B0-BB08804063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13 punten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5-kaart en een 6-kaart, openen ik altijd  met de langste. Ik open 1♠.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3B242FE-B581-2611-6286-1972E4DEC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5276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89627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3587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ond diagonale hoek rechthoek 23">
            <a:extLst>
              <a:ext uri="{FF2B5EF4-FFF2-40B4-BE49-F238E27FC236}">
                <a16:creationId xmlns:a16="http://schemas.microsoft.com/office/drawing/2014/main" id="{402ED384-EF7B-61AD-7B9B-706BC1756799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AA145AF-32DB-FF71-BD43-3C8E24F5E83B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punten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open ik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1879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deze 17 punter, geen hoge 5-kaart, maar van iedere kleur minimaal een 2-kaart, blijft er maar een opening over.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>
                <a:solidFill>
                  <a:srgbClr val="244D10"/>
                </a:solidFill>
              </a:rPr>
              <a:t>Ik open deze hand met 1SA.</a:t>
            </a:r>
            <a:endParaRPr lang="nl-NL" sz="2400" dirty="0">
              <a:solidFill>
                <a:srgbClr val="244D10"/>
              </a:solidFill>
            </a:endParaRP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A9AB70-14A2-8481-31E8-E8177F99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85628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10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deze hand met?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twee 5-kaarten open wij altijd met de langste. Ik open dus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8178EC8-1193-39FE-119A-61419D0C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59021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79267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49556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B2304E0-67C9-39E9-966A-B2D0F9AE454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 punten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hand open ik met?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1SA heb ik te weinig punten. En voor een opening van 2SA zeker.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open deze hand met 1♣.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7D5B985-621B-D7A3-DA3A-08833CC2D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42701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opent deze hand met?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10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70569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8977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VB52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8DA6D1D-8FEC-6E78-40B1-ADFAB8787DD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14 punten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</TotalTime>
  <Words>3479</Words>
  <Application>Microsoft Office PowerPoint</Application>
  <PresentationFormat>Diavoorstelling (4:3)</PresentationFormat>
  <Paragraphs>1174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793</cp:revision>
  <dcterms:created xsi:type="dcterms:W3CDTF">2012-09-16T12:51:46Z</dcterms:created>
  <dcterms:modified xsi:type="dcterms:W3CDTF">2023-02-24T10:49:44Z</dcterms:modified>
</cp:coreProperties>
</file>