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0"/>
  </p:notesMasterIdLst>
  <p:handoutMasterIdLst>
    <p:handoutMasterId r:id="rId81"/>
  </p:handoutMasterIdLst>
  <p:sldIdLst>
    <p:sldId id="256" r:id="rId2"/>
    <p:sldId id="257" r:id="rId3"/>
    <p:sldId id="258" r:id="rId4"/>
    <p:sldId id="259"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00" r:id="rId45"/>
    <p:sldId id="301" r:id="rId46"/>
    <p:sldId id="302" r:id="rId47"/>
    <p:sldId id="303" r:id="rId48"/>
    <p:sldId id="304" r:id="rId49"/>
    <p:sldId id="305" r:id="rId50"/>
    <p:sldId id="306" r:id="rId51"/>
    <p:sldId id="307" r:id="rId52"/>
    <p:sldId id="308" r:id="rId53"/>
    <p:sldId id="309" r:id="rId54"/>
    <p:sldId id="310" r:id="rId55"/>
    <p:sldId id="311" r:id="rId56"/>
    <p:sldId id="312" r:id="rId57"/>
    <p:sldId id="313" r:id="rId58"/>
    <p:sldId id="314" r:id="rId59"/>
    <p:sldId id="315" r:id="rId60"/>
    <p:sldId id="316" r:id="rId61"/>
    <p:sldId id="317" r:id="rId62"/>
    <p:sldId id="318" r:id="rId63"/>
    <p:sldId id="319" r:id="rId64"/>
    <p:sldId id="320" r:id="rId65"/>
    <p:sldId id="321" r:id="rId66"/>
    <p:sldId id="322" r:id="rId67"/>
    <p:sldId id="323" r:id="rId68"/>
    <p:sldId id="324" r:id="rId69"/>
    <p:sldId id="325" r:id="rId70"/>
    <p:sldId id="326" r:id="rId71"/>
    <p:sldId id="327" r:id="rId72"/>
    <p:sldId id="328" r:id="rId73"/>
    <p:sldId id="329" r:id="rId74"/>
    <p:sldId id="330" r:id="rId75"/>
    <p:sldId id="331" r:id="rId76"/>
    <p:sldId id="332" r:id="rId77"/>
    <p:sldId id="333" r:id="rId78"/>
    <p:sldId id="260" r:id="rId79"/>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44D10"/>
    <a:srgbClr val="006600"/>
    <a:srgbClr val="3333CC"/>
    <a:srgbClr val="009900"/>
    <a:srgbClr val="CCCC00"/>
    <a:srgbClr val="99CC00"/>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505E3EF-67EA-436B-97B2-0124C06EBD24}" styleName="Stijl, gemiddeld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F5AB1C69-6EDB-4FF4-983F-18BD219EF322}" styleName="Stijl, gemiddeld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8799B23B-EC83-4686-B30A-512413B5E67A}" styleName="Stijl, licht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119" autoAdjust="0"/>
    <p:restoredTop sz="93766" autoAdjust="0"/>
  </p:normalViewPr>
  <p:slideViewPr>
    <p:cSldViewPr>
      <p:cViewPr varScale="1">
        <p:scale>
          <a:sx n="79" d="100"/>
          <a:sy n="79" d="100"/>
        </p:scale>
        <p:origin x="869" y="77"/>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9" d="100"/>
          <a:sy n="69" d="100"/>
        </p:scale>
        <p:origin x="3264" y="6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theme" Target="theme/theme1.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notesMaster" Target="notesMasters/notesMaster1.xml"/><Relationship Id="rId85"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61" Type="http://schemas.openxmlformats.org/officeDocument/2006/relationships/slide" Target="slides/slide60.xml"/><Relationship Id="rId8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4E0D136-B847-4282-9EEF-B9B333AE4718}" type="datetimeFigureOut">
              <a:rPr lang="nl-NL" smtClean="0"/>
              <a:pPr/>
              <a:t>donderdag 6 februari 2025</a:t>
            </a:fld>
            <a:endParaRPr lang="nl-NL"/>
          </a:p>
        </p:txBody>
      </p:sp>
      <p:sp>
        <p:nvSpPr>
          <p:cNvPr id="4" name="Tijdelijke aanduiding voor voettekst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F8871C4-2D55-4D20-B47E-11F12B5031A9}" type="slidenum">
              <a:rPr lang="nl-NL" smtClean="0"/>
              <a:pPr/>
              <a:t>‹nr.›</a:t>
            </a:fld>
            <a:endParaRPr lang="nl-NL"/>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F082EDB-00D5-4E95-A6F8-2A5CDD7D3F81}" type="datetimeFigureOut">
              <a:rPr lang="nl-NL" smtClean="0"/>
              <a:pPr/>
              <a:t>donderdag 6 februari 2025</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4395C2A-607C-4AB1-A98E-AF7855007522}" type="slidenum">
              <a:rPr lang="nl-NL" smtClean="0"/>
              <a:pPr/>
              <a:t>‹nr.›</a:t>
            </a:fld>
            <a:endParaRPr lang="nl-NL"/>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Start test 1</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1</a:t>
            </a:fld>
            <a:endParaRPr lang="nl-NL"/>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4 fout</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10</a:t>
            </a:fld>
            <a:endParaRPr lang="nl-NL"/>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5</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11</a:t>
            </a:fld>
            <a:endParaRPr lang="nl-NL"/>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5 fout</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12</a:t>
            </a:fld>
            <a:endParaRPr lang="nl-NL"/>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6</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13</a:t>
            </a:fld>
            <a:endParaRPr lang="nl-NL"/>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6 fout</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14</a:t>
            </a:fld>
            <a:endParaRPr lang="nl-NL"/>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7</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15</a:t>
            </a:fld>
            <a:endParaRPr lang="nl-NL"/>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7 fout</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16</a:t>
            </a:fld>
            <a:endParaRPr lang="nl-NL"/>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a:t>
            </a:r>
            <a:r>
              <a:rPr lang="nl-NL" baseline="0" dirty="0"/>
              <a:t> 8</a:t>
            </a:r>
            <a:endParaRPr lang="nl-NL" dirty="0"/>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17</a:t>
            </a:fld>
            <a:endParaRPr lang="nl-NL"/>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7</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18</a:t>
            </a:fld>
            <a:endParaRPr lang="nl-NL"/>
          </a:p>
        </p:txBody>
      </p:sp>
    </p:spTree>
    <p:extLst>
      <p:ext uri="{BB962C8B-B14F-4D97-AF65-F5344CB8AC3E}">
        <p14:creationId xmlns:p14="http://schemas.microsoft.com/office/powerpoint/2010/main" val="7455472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7 fout</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19</a:t>
            </a:fld>
            <a:endParaRPr lang="nl-NL"/>
          </a:p>
        </p:txBody>
      </p:sp>
    </p:spTree>
    <p:extLst>
      <p:ext uri="{BB962C8B-B14F-4D97-AF65-F5344CB8AC3E}">
        <p14:creationId xmlns:p14="http://schemas.microsoft.com/office/powerpoint/2010/main" val="15522724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Vragenmenu</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2</a:t>
            </a:fld>
            <a:endParaRPr lang="nl-NL"/>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a:t>
            </a:r>
            <a:r>
              <a:rPr lang="nl-NL" baseline="0" dirty="0"/>
              <a:t> 8</a:t>
            </a:r>
            <a:endParaRPr lang="nl-NL" dirty="0"/>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20</a:t>
            </a:fld>
            <a:endParaRPr lang="nl-NL"/>
          </a:p>
        </p:txBody>
      </p:sp>
    </p:spTree>
    <p:extLst>
      <p:ext uri="{BB962C8B-B14F-4D97-AF65-F5344CB8AC3E}">
        <p14:creationId xmlns:p14="http://schemas.microsoft.com/office/powerpoint/2010/main" val="887971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7</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21</a:t>
            </a:fld>
            <a:endParaRPr lang="nl-NL"/>
          </a:p>
        </p:txBody>
      </p:sp>
    </p:spTree>
    <p:extLst>
      <p:ext uri="{BB962C8B-B14F-4D97-AF65-F5344CB8AC3E}">
        <p14:creationId xmlns:p14="http://schemas.microsoft.com/office/powerpoint/2010/main" val="206093476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7 fout</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22</a:t>
            </a:fld>
            <a:endParaRPr lang="nl-NL"/>
          </a:p>
        </p:txBody>
      </p:sp>
    </p:spTree>
    <p:extLst>
      <p:ext uri="{BB962C8B-B14F-4D97-AF65-F5344CB8AC3E}">
        <p14:creationId xmlns:p14="http://schemas.microsoft.com/office/powerpoint/2010/main" val="147640696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a:t>
            </a:r>
            <a:r>
              <a:rPr lang="nl-NL" baseline="0" dirty="0"/>
              <a:t> 8</a:t>
            </a:r>
            <a:endParaRPr lang="nl-NL" dirty="0"/>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23</a:t>
            </a:fld>
            <a:endParaRPr lang="nl-NL"/>
          </a:p>
        </p:txBody>
      </p:sp>
    </p:spTree>
    <p:extLst>
      <p:ext uri="{BB962C8B-B14F-4D97-AF65-F5344CB8AC3E}">
        <p14:creationId xmlns:p14="http://schemas.microsoft.com/office/powerpoint/2010/main" val="266474104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7</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24</a:t>
            </a:fld>
            <a:endParaRPr lang="nl-NL"/>
          </a:p>
        </p:txBody>
      </p:sp>
    </p:spTree>
    <p:extLst>
      <p:ext uri="{BB962C8B-B14F-4D97-AF65-F5344CB8AC3E}">
        <p14:creationId xmlns:p14="http://schemas.microsoft.com/office/powerpoint/2010/main" val="407402802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7 fout</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25</a:t>
            </a:fld>
            <a:endParaRPr lang="nl-NL"/>
          </a:p>
        </p:txBody>
      </p:sp>
    </p:spTree>
    <p:extLst>
      <p:ext uri="{BB962C8B-B14F-4D97-AF65-F5344CB8AC3E}">
        <p14:creationId xmlns:p14="http://schemas.microsoft.com/office/powerpoint/2010/main" val="41712489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a:t>
            </a:r>
            <a:r>
              <a:rPr lang="nl-NL" baseline="0" dirty="0"/>
              <a:t> 8</a:t>
            </a:r>
            <a:endParaRPr lang="nl-NL" dirty="0"/>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26</a:t>
            </a:fld>
            <a:endParaRPr lang="nl-NL"/>
          </a:p>
        </p:txBody>
      </p:sp>
    </p:spTree>
    <p:extLst>
      <p:ext uri="{BB962C8B-B14F-4D97-AF65-F5344CB8AC3E}">
        <p14:creationId xmlns:p14="http://schemas.microsoft.com/office/powerpoint/2010/main" val="375583671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7</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27</a:t>
            </a:fld>
            <a:endParaRPr lang="nl-NL"/>
          </a:p>
        </p:txBody>
      </p:sp>
    </p:spTree>
    <p:extLst>
      <p:ext uri="{BB962C8B-B14F-4D97-AF65-F5344CB8AC3E}">
        <p14:creationId xmlns:p14="http://schemas.microsoft.com/office/powerpoint/2010/main" val="405350075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7 fout</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28</a:t>
            </a:fld>
            <a:endParaRPr lang="nl-NL"/>
          </a:p>
        </p:txBody>
      </p:sp>
    </p:spTree>
    <p:extLst>
      <p:ext uri="{BB962C8B-B14F-4D97-AF65-F5344CB8AC3E}">
        <p14:creationId xmlns:p14="http://schemas.microsoft.com/office/powerpoint/2010/main" val="131745936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a:t>
            </a:r>
            <a:r>
              <a:rPr lang="nl-NL" baseline="0" dirty="0"/>
              <a:t> 8</a:t>
            </a:r>
            <a:endParaRPr lang="nl-NL" dirty="0"/>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29</a:t>
            </a:fld>
            <a:endParaRPr lang="nl-NL"/>
          </a:p>
        </p:txBody>
      </p:sp>
    </p:spTree>
    <p:extLst>
      <p:ext uri="{BB962C8B-B14F-4D97-AF65-F5344CB8AC3E}">
        <p14:creationId xmlns:p14="http://schemas.microsoft.com/office/powerpoint/2010/main" val="18841247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1</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3</a:t>
            </a:fld>
            <a:endParaRPr lang="nl-NL"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7</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30</a:t>
            </a:fld>
            <a:endParaRPr lang="nl-NL"/>
          </a:p>
        </p:txBody>
      </p:sp>
    </p:spTree>
    <p:extLst>
      <p:ext uri="{BB962C8B-B14F-4D97-AF65-F5344CB8AC3E}">
        <p14:creationId xmlns:p14="http://schemas.microsoft.com/office/powerpoint/2010/main" val="348597309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7 fout</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31</a:t>
            </a:fld>
            <a:endParaRPr lang="nl-NL"/>
          </a:p>
        </p:txBody>
      </p:sp>
    </p:spTree>
    <p:extLst>
      <p:ext uri="{BB962C8B-B14F-4D97-AF65-F5344CB8AC3E}">
        <p14:creationId xmlns:p14="http://schemas.microsoft.com/office/powerpoint/2010/main" val="21162604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a:t>
            </a:r>
            <a:r>
              <a:rPr lang="nl-NL" baseline="0" dirty="0"/>
              <a:t> 8</a:t>
            </a:r>
            <a:endParaRPr lang="nl-NL" dirty="0"/>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32</a:t>
            </a:fld>
            <a:endParaRPr lang="nl-NL"/>
          </a:p>
        </p:txBody>
      </p:sp>
    </p:spTree>
    <p:extLst>
      <p:ext uri="{BB962C8B-B14F-4D97-AF65-F5344CB8AC3E}">
        <p14:creationId xmlns:p14="http://schemas.microsoft.com/office/powerpoint/2010/main" val="248650465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7</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33</a:t>
            </a:fld>
            <a:endParaRPr lang="nl-NL"/>
          </a:p>
        </p:txBody>
      </p:sp>
    </p:spTree>
    <p:extLst>
      <p:ext uri="{BB962C8B-B14F-4D97-AF65-F5344CB8AC3E}">
        <p14:creationId xmlns:p14="http://schemas.microsoft.com/office/powerpoint/2010/main" val="152935285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7 fout</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34</a:t>
            </a:fld>
            <a:endParaRPr lang="nl-NL"/>
          </a:p>
        </p:txBody>
      </p:sp>
    </p:spTree>
    <p:extLst>
      <p:ext uri="{BB962C8B-B14F-4D97-AF65-F5344CB8AC3E}">
        <p14:creationId xmlns:p14="http://schemas.microsoft.com/office/powerpoint/2010/main" val="29134155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a:t>
            </a:r>
            <a:r>
              <a:rPr lang="nl-NL" baseline="0" dirty="0"/>
              <a:t> 8</a:t>
            </a:r>
            <a:endParaRPr lang="nl-NL" dirty="0"/>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35</a:t>
            </a:fld>
            <a:endParaRPr lang="nl-NL"/>
          </a:p>
        </p:txBody>
      </p:sp>
    </p:spTree>
    <p:extLst>
      <p:ext uri="{BB962C8B-B14F-4D97-AF65-F5344CB8AC3E}">
        <p14:creationId xmlns:p14="http://schemas.microsoft.com/office/powerpoint/2010/main" val="422071332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7</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36</a:t>
            </a:fld>
            <a:endParaRPr lang="nl-NL"/>
          </a:p>
        </p:txBody>
      </p:sp>
    </p:spTree>
    <p:extLst>
      <p:ext uri="{BB962C8B-B14F-4D97-AF65-F5344CB8AC3E}">
        <p14:creationId xmlns:p14="http://schemas.microsoft.com/office/powerpoint/2010/main" val="281055308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7 fout</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37</a:t>
            </a:fld>
            <a:endParaRPr lang="nl-NL"/>
          </a:p>
        </p:txBody>
      </p:sp>
    </p:spTree>
    <p:extLst>
      <p:ext uri="{BB962C8B-B14F-4D97-AF65-F5344CB8AC3E}">
        <p14:creationId xmlns:p14="http://schemas.microsoft.com/office/powerpoint/2010/main" val="350142318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a:t>
            </a:r>
            <a:r>
              <a:rPr lang="nl-NL" baseline="0" dirty="0"/>
              <a:t> 8</a:t>
            </a:r>
            <a:endParaRPr lang="nl-NL" dirty="0"/>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38</a:t>
            </a:fld>
            <a:endParaRPr lang="nl-NL"/>
          </a:p>
        </p:txBody>
      </p:sp>
    </p:spTree>
    <p:extLst>
      <p:ext uri="{BB962C8B-B14F-4D97-AF65-F5344CB8AC3E}">
        <p14:creationId xmlns:p14="http://schemas.microsoft.com/office/powerpoint/2010/main" val="331323970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7</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39</a:t>
            </a:fld>
            <a:endParaRPr lang="nl-NL"/>
          </a:p>
        </p:txBody>
      </p:sp>
    </p:spTree>
    <p:extLst>
      <p:ext uri="{BB962C8B-B14F-4D97-AF65-F5344CB8AC3E}">
        <p14:creationId xmlns:p14="http://schemas.microsoft.com/office/powerpoint/2010/main" val="4245940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1 fout</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4</a:t>
            </a:fld>
            <a:endParaRPr lang="nl-NL"/>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7 fout</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40</a:t>
            </a:fld>
            <a:endParaRPr lang="nl-NL"/>
          </a:p>
        </p:txBody>
      </p:sp>
    </p:spTree>
    <p:extLst>
      <p:ext uri="{BB962C8B-B14F-4D97-AF65-F5344CB8AC3E}">
        <p14:creationId xmlns:p14="http://schemas.microsoft.com/office/powerpoint/2010/main" val="170748041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a:t>
            </a:r>
            <a:r>
              <a:rPr lang="nl-NL" baseline="0" dirty="0"/>
              <a:t> 8</a:t>
            </a:r>
            <a:endParaRPr lang="nl-NL" dirty="0"/>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41</a:t>
            </a:fld>
            <a:endParaRPr lang="nl-NL"/>
          </a:p>
        </p:txBody>
      </p:sp>
    </p:spTree>
    <p:extLst>
      <p:ext uri="{BB962C8B-B14F-4D97-AF65-F5344CB8AC3E}">
        <p14:creationId xmlns:p14="http://schemas.microsoft.com/office/powerpoint/2010/main" val="416131584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7</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42</a:t>
            </a:fld>
            <a:endParaRPr lang="nl-NL"/>
          </a:p>
        </p:txBody>
      </p:sp>
    </p:spTree>
    <p:extLst>
      <p:ext uri="{BB962C8B-B14F-4D97-AF65-F5344CB8AC3E}">
        <p14:creationId xmlns:p14="http://schemas.microsoft.com/office/powerpoint/2010/main" val="394030072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7 fout</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43</a:t>
            </a:fld>
            <a:endParaRPr lang="nl-NL"/>
          </a:p>
        </p:txBody>
      </p:sp>
    </p:spTree>
    <p:extLst>
      <p:ext uri="{BB962C8B-B14F-4D97-AF65-F5344CB8AC3E}">
        <p14:creationId xmlns:p14="http://schemas.microsoft.com/office/powerpoint/2010/main" val="356188531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a:t>
            </a:r>
            <a:r>
              <a:rPr lang="nl-NL" baseline="0" dirty="0"/>
              <a:t> 8</a:t>
            </a:r>
            <a:endParaRPr lang="nl-NL" dirty="0"/>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44</a:t>
            </a:fld>
            <a:endParaRPr lang="nl-NL"/>
          </a:p>
        </p:txBody>
      </p:sp>
    </p:spTree>
    <p:extLst>
      <p:ext uri="{BB962C8B-B14F-4D97-AF65-F5344CB8AC3E}">
        <p14:creationId xmlns:p14="http://schemas.microsoft.com/office/powerpoint/2010/main" val="379467965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7</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45</a:t>
            </a:fld>
            <a:endParaRPr lang="nl-NL"/>
          </a:p>
        </p:txBody>
      </p:sp>
    </p:spTree>
    <p:extLst>
      <p:ext uri="{BB962C8B-B14F-4D97-AF65-F5344CB8AC3E}">
        <p14:creationId xmlns:p14="http://schemas.microsoft.com/office/powerpoint/2010/main" val="386838562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7 fout</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46</a:t>
            </a:fld>
            <a:endParaRPr lang="nl-NL"/>
          </a:p>
        </p:txBody>
      </p:sp>
    </p:spTree>
    <p:extLst>
      <p:ext uri="{BB962C8B-B14F-4D97-AF65-F5344CB8AC3E}">
        <p14:creationId xmlns:p14="http://schemas.microsoft.com/office/powerpoint/2010/main" val="359671889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a:t>
            </a:r>
            <a:r>
              <a:rPr lang="nl-NL" baseline="0" dirty="0"/>
              <a:t> 8</a:t>
            </a:r>
            <a:endParaRPr lang="nl-NL" dirty="0"/>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47</a:t>
            </a:fld>
            <a:endParaRPr lang="nl-NL"/>
          </a:p>
        </p:txBody>
      </p:sp>
    </p:spTree>
    <p:extLst>
      <p:ext uri="{BB962C8B-B14F-4D97-AF65-F5344CB8AC3E}">
        <p14:creationId xmlns:p14="http://schemas.microsoft.com/office/powerpoint/2010/main" val="372268101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7</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48</a:t>
            </a:fld>
            <a:endParaRPr lang="nl-NL"/>
          </a:p>
        </p:txBody>
      </p:sp>
    </p:spTree>
    <p:extLst>
      <p:ext uri="{BB962C8B-B14F-4D97-AF65-F5344CB8AC3E}">
        <p14:creationId xmlns:p14="http://schemas.microsoft.com/office/powerpoint/2010/main" val="10227194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7 fout</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49</a:t>
            </a:fld>
            <a:endParaRPr lang="nl-NL"/>
          </a:p>
        </p:txBody>
      </p:sp>
    </p:spTree>
    <p:extLst>
      <p:ext uri="{BB962C8B-B14F-4D97-AF65-F5344CB8AC3E}">
        <p14:creationId xmlns:p14="http://schemas.microsoft.com/office/powerpoint/2010/main" val="25238400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2</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5</a:t>
            </a:fld>
            <a:endParaRPr lang="nl-NL"/>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a:t>
            </a:r>
            <a:r>
              <a:rPr lang="nl-NL" baseline="0" dirty="0"/>
              <a:t> 8</a:t>
            </a:r>
            <a:endParaRPr lang="nl-NL" dirty="0"/>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50</a:t>
            </a:fld>
            <a:endParaRPr lang="nl-NL"/>
          </a:p>
        </p:txBody>
      </p:sp>
    </p:spTree>
    <p:extLst>
      <p:ext uri="{BB962C8B-B14F-4D97-AF65-F5344CB8AC3E}">
        <p14:creationId xmlns:p14="http://schemas.microsoft.com/office/powerpoint/2010/main" val="251931924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7</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51</a:t>
            </a:fld>
            <a:endParaRPr lang="nl-NL"/>
          </a:p>
        </p:txBody>
      </p:sp>
    </p:spTree>
    <p:extLst>
      <p:ext uri="{BB962C8B-B14F-4D97-AF65-F5344CB8AC3E}">
        <p14:creationId xmlns:p14="http://schemas.microsoft.com/office/powerpoint/2010/main" val="3754175699"/>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7 fout</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52</a:t>
            </a:fld>
            <a:endParaRPr lang="nl-NL"/>
          </a:p>
        </p:txBody>
      </p:sp>
    </p:spTree>
    <p:extLst>
      <p:ext uri="{BB962C8B-B14F-4D97-AF65-F5344CB8AC3E}">
        <p14:creationId xmlns:p14="http://schemas.microsoft.com/office/powerpoint/2010/main" val="648490915"/>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a:t>
            </a:r>
            <a:r>
              <a:rPr lang="nl-NL" baseline="0" dirty="0"/>
              <a:t> 8</a:t>
            </a:r>
            <a:endParaRPr lang="nl-NL" dirty="0"/>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53</a:t>
            </a:fld>
            <a:endParaRPr lang="nl-NL"/>
          </a:p>
        </p:txBody>
      </p:sp>
    </p:spTree>
    <p:extLst>
      <p:ext uri="{BB962C8B-B14F-4D97-AF65-F5344CB8AC3E}">
        <p14:creationId xmlns:p14="http://schemas.microsoft.com/office/powerpoint/2010/main" val="712311089"/>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7</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54</a:t>
            </a:fld>
            <a:endParaRPr lang="nl-NL"/>
          </a:p>
        </p:txBody>
      </p:sp>
    </p:spTree>
    <p:extLst>
      <p:ext uri="{BB962C8B-B14F-4D97-AF65-F5344CB8AC3E}">
        <p14:creationId xmlns:p14="http://schemas.microsoft.com/office/powerpoint/2010/main" val="703853936"/>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7 fout</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55</a:t>
            </a:fld>
            <a:endParaRPr lang="nl-NL"/>
          </a:p>
        </p:txBody>
      </p:sp>
    </p:spTree>
    <p:extLst>
      <p:ext uri="{BB962C8B-B14F-4D97-AF65-F5344CB8AC3E}">
        <p14:creationId xmlns:p14="http://schemas.microsoft.com/office/powerpoint/2010/main" val="332276476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a:t>
            </a:r>
            <a:r>
              <a:rPr lang="nl-NL" baseline="0" dirty="0"/>
              <a:t> 8</a:t>
            </a:r>
            <a:endParaRPr lang="nl-NL" dirty="0"/>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56</a:t>
            </a:fld>
            <a:endParaRPr lang="nl-NL"/>
          </a:p>
        </p:txBody>
      </p:sp>
    </p:spTree>
    <p:extLst>
      <p:ext uri="{BB962C8B-B14F-4D97-AF65-F5344CB8AC3E}">
        <p14:creationId xmlns:p14="http://schemas.microsoft.com/office/powerpoint/2010/main" val="405568348"/>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7</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57</a:t>
            </a:fld>
            <a:endParaRPr lang="nl-NL"/>
          </a:p>
        </p:txBody>
      </p:sp>
    </p:spTree>
    <p:extLst>
      <p:ext uri="{BB962C8B-B14F-4D97-AF65-F5344CB8AC3E}">
        <p14:creationId xmlns:p14="http://schemas.microsoft.com/office/powerpoint/2010/main" val="2699273517"/>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7 fout</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58</a:t>
            </a:fld>
            <a:endParaRPr lang="nl-NL"/>
          </a:p>
        </p:txBody>
      </p:sp>
    </p:spTree>
    <p:extLst>
      <p:ext uri="{BB962C8B-B14F-4D97-AF65-F5344CB8AC3E}">
        <p14:creationId xmlns:p14="http://schemas.microsoft.com/office/powerpoint/2010/main" val="1047924835"/>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a:t>
            </a:r>
            <a:r>
              <a:rPr lang="nl-NL" baseline="0" dirty="0"/>
              <a:t> 8</a:t>
            </a:r>
            <a:endParaRPr lang="nl-NL" dirty="0"/>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59</a:t>
            </a:fld>
            <a:endParaRPr lang="nl-NL"/>
          </a:p>
        </p:txBody>
      </p:sp>
    </p:spTree>
    <p:extLst>
      <p:ext uri="{BB962C8B-B14F-4D97-AF65-F5344CB8AC3E}">
        <p14:creationId xmlns:p14="http://schemas.microsoft.com/office/powerpoint/2010/main" val="33847134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2 fout</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6</a:t>
            </a:fld>
            <a:endParaRPr lang="nl-NL"/>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7</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60</a:t>
            </a:fld>
            <a:endParaRPr lang="nl-NL"/>
          </a:p>
        </p:txBody>
      </p:sp>
    </p:spTree>
    <p:extLst>
      <p:ext uri="{BB962C8B-B14F-4D97-AF65-F5344CB8AC3E}">
        <p14:creationId xmlns:p14="http://schemas.microsoft.com/office/powerpoint/2010/main" val="1391399645"/>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7 fout</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61</a:t>
            </a:fld>
            <a:endParaRPr lang="nl-NL"/>
          </a:p>
        </p:txBody>
      </p:sp>
    </p:spTree>
    <p:extLst>
      <p:ext uri="{BB962C8B-B14F-4D97-AF65-F5344CB8AC3E}">
        <p14:creationId xmlns:p14="http://schemas.microsoft.com/office/powerpoint/2010/main" val="4065532852"/>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a:t>
            </a:r>
            <a:r>
              <a:rPr lang="nl-NL" baseline="0" dirty="0"/>
              <a:t> 8</a:t>
            </a:r>
            <a:endParaRPr lang="nl-NL" dirty="0"/>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62</a:t>
            </a:fld>
            <a:endParaRPr lang="nl-NL"/>
          </a:p>
        </p:txBody>
      </p:sp>
    </p:spTree>
    <p:extLst>
      <p:ext uri="{BB962C8B-B14F-4D97-AF65-F5344CB8AC3E}">
        <p14:creationId xmlns:p14="http://schemas.microsoft.com/office/powerpoint/2010/main" val="1452353798"/>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7</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63</a:t>
            </a:fld>
            <a:endParaRPr lang="nl-NL"/>
          </a:p>
        </p:txBody>
      </p:sp>
    </p:spTree>
    <p:extLst>
      <p:ext uri="{BB962C8B-B14F-4D97-AF65-F5344CB8AC3E}">
        <p14:creationId xmlns:p14="http://schemas.microsoft.com/office/powerpoint/2010/main" val="2487962788"/>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7 fout</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64</a:t>
            </a:fld>
            <a:endParaRPr lang="nl-NL"/>
          </a:p>
        </p:txBody>
      </p:sp>
    </p:spTree>
    <p:extLst>
      <p:ext uri="{BB962C8B-B14F-4D97-AF65-F5344CB8AC3E}">
        <p14:creationId xmlns:p14="http://schemas.microsoft.com/office/powerpoint/2010/main" val="508527216"/>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a:t>
            </a:r>
            <a:r>
              <a:rPr lang="nl-NL" baseline="0" dirty="0"/>
              <a:t> 8</a:t>
            </a:r>
            <a:endParaRPr lang="nl-NL" dirty="0"/>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65</a:t>
            </a:fld>
            <a:endParaRPr lang="nl-NL"/>
          </a:p>
        </p:txBody>
      </p:sp>
    </p:spTree>
    <p:extLst>
      <p:ext uri="{BB962C8B-B14F-4D97-AF65-F5344CB8AC3E}">
        <p14:creationId xmlns:p14="http://schemas.microsoft.com/office/powerpoint/2010/main" val="1282046566"/>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7</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66</a:t>
            </a:fld>
            <a:endParaRPr lang="nl-NL"/>
          </a:p>
        </p:txBody>
      </p:sp>
    </p:spTree>
    <p:extLst>
      <p:ext uri="{BB962C8B-B14F-4D97-AF65-F5344CB8AC3E}">
        <p14:creationId xmlns:p14="http://schemas.microsoft.com/office/powerpoint/2010/main" val="224610915"/>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7 fout</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67</a:t>
            </a:fld>
            <a:endParaRPr lang="nl-NL"/>
          </a:p>
        </p:txBody>
      </p:sp>
    </p:spTree>
    <p:extLst>
      <p:ext uri="{BB962C8B-B14F-4D97-AF65-F5344CB8AC3E}">
        <p14:creationId xmlns:p14="http://schemas.microsoft.com/office/powerpoint/2010/main" val="1553189379"/>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a:t>
            </a:r>
            <a:r>
              <a:rPr lang="nl-NL" baseline="0" dirty="0"/>
              <a:t> 8</a:t>
            </a:r>
            <a:endParaRPr lang="nl-NL" dirty="0"/>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68</a:t>
            </a:fld>
            <a:endParaRPr lang="nl-NL"/>
          </a:p>
        </p:txBody>
      </p:sp>
    </p:spTree>
    <p:extLst>
      <p:ext uri="{BB962C8B-B14F-4D97-AF65-F5344CB8AC3E}">
        <p14:creationId xmlns:p14="http://schemas.microsoft.com/office/powerpoint/2010/main" val="113673486"/>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7</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69</a:t>
            </a:fld>
            <a:endParaRPr lang="nl-NL"/>
          </a:p>
        </p:txBody>
      </p:sp>
    </p:spTree>
    <p:extLst>
      <p:ext uri="{BB962C8B-B14F-4D97-AF65-F5344CB8AC3E}">
        <p14:creationId xmlns:p14="http://schemas.microsoft.com/office/powerpoint/2010/main" val="35296623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3</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7</a:t>
            </a:fld>
            <a:endParaRPr lang="nl-NL"/>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7 fout</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70</a:t>
            </a:fld>
            <a:endParaRPr lang="nl-NL"/>
          </a:p>
        </p:txBody>
      </p:sp>
    </p:spTree>
    <p:extLst>
      <p:ext uri="{BB962C8B-B14F-4D97-AF65-F5344CB8AC3E}">
        <p14:creationId xmlns:p14="http://schemas.microsoft.com/office/powerpoint/2010/main" val="3443181052"/>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a:t>
            </a:r>
            <a:r>
              <a:rPr lang="nl-NL" baseline="0" dirty="0"/>
              <a:t> 8</a:t>
            </a:r>
            <a:endParaRPr lang="nl-NL" dirty="0"/>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71</a:t>
            </a:fld>
            <a:endParaRPr lang="nl-NL"/>
          </a:p>
        </p:txBody>
      </p:sp>
    </p:spTree>
    <p:extLst>
      <p:ext uri="{BB962C8B-B14F-4D97-AF65-F5344CB8AC3E}">
        <p14:creationId xmlns:p14="http://schemas.microsoft.com/office/powerpoint/2010/main" val="2870516702"/>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7</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72</a:t>
            </a:fld>
            <a:endParaRPr lang="nl-NL"/>
          </a:p>
        </p:txBody>
      </p:sp>
    </p:spTree>
    <p:extLst>
      <p:ext uri="{BB962C8B-B14F-4D97-AF65-F5344CB8AC3E}">
        <p14:creationId xmlns:p14="http://schemas.microsoft.com/office/powerpoint/2010/main" val="2191396746"/>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7 fout</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73</a:t>
            </a:fld>
            <a:endParaRPr lang="nl-NL"/>
          </a:p>
        </p:txBody>
      </p:sp>
    </p:spTree>
    <p:extLst>
      <p:ext uri="{BB962C8B-B14F-4D97-AF65-F5344CB8AC3E}">
        <p14:creationId xmlns:p14="http://schemas.microsoft.com/office/powerpoint/2010/main" val="1663185938"/>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a:t>
            </a:r>
            <a:r>
              <a:rPr lang="nl-NL" baseline="0" dirty="0"/>
              <a:t> 8</a:t>
            </a:r>
            <a:endParaRPr lang="nl-NL" dirty="0"/>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74</a:t>
            </a:fld>
            <a:endParaRPr lang="nl-NL"/>
          </a:p>
        </p:txBody>
      </p:sp>
    </p:spTree>
    <p:extLst>
      <p:ext uri="{BB962C8B-B14F-4D97-AF65-F5344CB8AC3E}">
        <p14:creationId xmlns:p14="http://schemas.microsoft.com/office/powerpoint/2010/main" val="1037020982"/>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7</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75</a:t>
            </a:fld>
            <a:endParaRPr lang="nl-NL"/>
          </a:p>
        </p:txBody>
      </p:sp>
    </p:spTree>
    <p:extLst>
      <p:ext uri="{BB962C8B-B14F-4D97-AF65-F5344CB8AC3E}">
        <p14:creationId xmlns:p14="http://schemas.microsoft.com/office/powerpoint/2010/main" val="934858148"/>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7 fout</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76</a:t>
            </a:fld>
            <a:endParaRPr lang="nl-NL"/>
          </a:p>
        </p:txBody>
      </p:sp>
    </p:spTree>
    <p:extLst>
      <p:ext uri="{BB962C8B-B14F-4D97-AF65-F5344CB8AC3E}">
        <p14:creationId xmlns:p14="http://schemas.microsoft.com/office/powerpoint/2010/main" val="1944167010"/>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a:t>
            </a:r>
            <a:r>
              <a:rPr lang="nl-NL" baseline="0" dirty="0"/>
              <a:t> 8</a:t>
            </a:r>
            <a:endParaRPr lang="nl-NL" dirty="0"/>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77</a:t>
            </a:fld>
            <a:endParaRPr lang="nl-NL"/>
          </a:p>
        </p:txBody>
      </p:sp>
    </p:spTree>
    <p:extLst>
      <p:ext uri="{BB962C8B-B14F-4D97-AF65-F5344CB8AC3E}">
        <p14:creationId xmlns:p14="http://schemas.microsoft.com/office/powerpoint/2010/main" val="9162605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3 fout</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8</a:t>
            </a:fld>
            <a:endParaRPr lang="nl-NL"/>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Spel 4</a:t>
            </a:r>
          </a:p>
        </p:txBody>
      </p:sp>
      <p:sp>
        <p:nvSpPr>
          <p:cNvPr id="4" name="Tijdelijke aanduiding voor dianummer 3"/>
          <p:cNvSpPr>
            <a:spLocks noGrp="1"/>
          </p:cNvSpPr>
          <p:nvPr>
            <p:ph type="sldNum" sz="quarter" idx="10"/>
          </p:nvPr>
        </p:nvSpPr>
        <p:spPr/>
        <p:txBody>
          <a:bodyPr/>
          <a:lstStyle/>
          <a:p>
            <a:fld id="{34395C2A-607C-4AB1-A98E-AF7855007522}" type="slidenum">
              <a:rPr lang="nl-NL" smtClean="0"/>
              <a:pPr/>
              <a:t>9</a:t>
            </a:fld>
            <a:endParaRPr lang="nl-N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a:t>Klik om de stijl te bewerken</a:t>
            </a:r>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het opmaakprofiel van de modelondertitel te bewerken</a:t>
            </a:r>
          </a:p>
        </p:txBody>
      </p:sp>
      <p:sp>
        <p:nvSpPr>
          <p:cNvPr id="4" name="Tijdelijke aanduiding voor datum 3"/>
          <p:cNvSpPr>
            <a:spLocks noGrp="1"/>
          </p:cNvSpPr>
          <p:nvPr>
            <p:ph type="dt" sz="half" idx="10"/>
          </p:nvPr>
        </p:nvSpPr>
        <p:spPr/>
        <p:txBody>
          <a:bodyPr/>
          <a:lstStyle/>
          <a:p>
            <a:fld id="{FCFB3D3B-DE78-4A50-AECA-E8B64443CBB7}" type="datetimeFigureOut">
              <a:rPr lang="nl-NL" smtClean="0"/>
              <a:pPr/>
              <a:t>donderdag 6 februari 2025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CD302D22-94E3-4318-9B1C-F935EB1C3010}" type="slidenum">
              <a:rPr lang="nl-NL" smtClean="0"/>
              <a:pPr/>
              <a:t>‹nr.›</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FCFB3D3B-DE78-4A50-AECA-E8B64443CBB7}" type="datetimeFigureOut">
              <a:rPr lang="nl-NL" smtClean="0"/>
              <a:pPr/>
              <a:t>donderdag 6 februari 2025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CD302D22-94E3-4318-9B1C-F935EB1C3010}" type="slidenum">
              <a:rPr lang="nl-NL" smtClean="0"/>
              <a:pPr/>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FCFB3D3B-DE78-4A50-AECA-E8B64443CBB7}" type="datetimeFigureOut">
              <a:rPr lang="nl-NL" smtClean="0"/>
              <a:pPr/>
              <a:t>donderdag 6 februari 2025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CD302D22-94E3-4318-9B1C-F935EB1C3010}" type="slidenum">
              <a:rPr lang="nl-NL" smtClean="0"/>
              <a:pPr/>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FCFB3D3B-DE78-4A50-AECA-E8B64443CBB7}" type="datetimeFigureOut">
              <a:rPr lang="nl-NL" smtClean="0"/>
              <a:pPr/>
              <a:t>donderdag 6 februari 2025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CD302D22-94E3-4318-9B1C-F935EB1C3010}" type="slidenum">
              <a:rPr lang="nl-NL" smtClean="0"/>
              <a:pPr/>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a:t>Klik om de stijl te bewerken</a:t>
            </a:r>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 om de modelstijlen te bewerken</a:t>
            </a:r>
          </a:p>
        </p:txBody>
      </p:sp>
      <p:sp>
        <p:nvSpPr>
          <p:cNvPr id="4" name="Tijdelijke aanduiding voor datum 3"/>
          <p:cNvSpPr>
            <a:spLocks noGrp="1"/>
          </p:cNvSpPr>
          <p:nvPr>
            <p:ph type="dt" sz="half" idx="10"/>
          </p:nvPr>
        </p:nvSpPr>
        <p:spPr/>
        <p:txBody>
          <a:bodyPr/>
          <a:lstStyle/>
          <a:p>
            <a:fld id="{FCFB3D3B-DE78-4A50-AECA-E8B64443CBB7}" type="datetimeFigureOut">
              <a:rPr lang="nl-NL" smtClean="0"/>
              <a:pPr/>
              <a:t>donderdag 6 februari 2025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CD302D22-94E3-4318-9B1C-F935EB1C3010}" type="slidenum">
              <a:rPr lang="nl-NL" smtClean="0"/>
              <a:pPr/>
              <a:t>‹nr.›</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p:cNvSpPr>
            <a:spLocks noGrp="1"/>
          </p:cNvSpPr>
          <p:nvPr>
            <p:ph type="dt" sz="half" idx="10"/>
          </p:nvPr>
        </p:nvSpPr>
        <p:spPr/>
        <p:txBody>
          <a:bodyPr/>
          <a:lstStyle/>
          <a:p>
            <a:fld id="{FCFB3D3B-DE78-4A50-AECA-E8B64443CBB7}" type="datetimeFigureOut">
              <a:rPr lang="nl-NL" smtClean="0"/>
              <a:pPr/>
              <a:t>donderdag 6 februari 2025</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CD302D22-94E3-4318-9B1C-F935EB1C3010}" type="slidenum">
              <a:rPr lang="nl-NL" smtClean="0"/>
              <a:pPr/>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a:t>Klik om de stijl te bewerken</a:t>
            </a:r>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p>
            <a:fld id="{FCFB3D3B-DE78-4A50-AECA-E8B64443CBB7}" type="datetimeFigureOut">
              <a:rPr lang="nl-NL" smtClean="0"/>
              <a:pPr/>
              <a:t>donderdag 6 februari 2025</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CD302D22-94E3-4318-9B1C-F935EB1C3010}" type="slidenum">
              <a:rPr lang="nl-NL" smtClean="0"/>
              <a:pPr/>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datum 2"/>
          <p:cNvSpPr>
            <a:spLocks noGrp="1"/>
          </p:cNvSpPr>
          <p:nvPr>
            <p:ph type="dt" sz="half" idx="10"/>
          </p:nvPr>
        </p:nvSpPr>
        <p:spPr/>
        <p:txBody>
          <a:bodyPr/>
          <a:lstStyle/>
          <a:p>
            <a:fld id="{FCFB3D3B-DE78-4A50-AECA-E8B64443CBB7}" type="datetimeFigureOut">
              <a:rPr lang="nl-NL" smtClean="0"/>
              <a:pPr/>
              <a:t>donderdag 6 februari 2025</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CD302D22-94E3-4318-9B1C-F935EB1C3010}" type="slidenum">
              <a:rPr lang="nl-NL" smtClean="0"/>
              <a:pPr/>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FCFB3D3B-DE78-4A50-AECA-E8B64443CBB7}" type="datetimeFigureOut">
              <a:rPr lang="nl-NL" smtClean="0"/>
              <a:pPr/>
              <a:t>donderdag 6 februari 2025</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CD302D22-94E3-4318-9B1C-F935EB1C3010}" type="slidenum">
              <a:rPr lang="nl-NL" smtClean="0"/>
              <a:pPr/>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a:t>Klik om de stijl te bewerken</a:t>
            </a:r>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p>
            <a:fld id="{FCFB3D3B-DE78-4A50-AECA-E8B64443CBB7}" type="datetimeFigureOut">
              <a:rPr lang="nl-NL" smtClean="0"/>
              <a:pPr/>
              <a:t>donderdag 6 februari 2025</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CD302D22-94E3-4318-9B1C-F935EB1C3010}" type="slidenum">
              <a:rPr lang="nl-NL" smtClean="0"/>
              <a:pPr/>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a:t>Klik om de stijl te bewerken</a:t>
            </a:r>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p>
            <a:fld id="{FCFB3D3B-DE78-4A50-AECA-E8B64443CBB7}" type="datetimeFigureOut">
              <a:rPr lang="nl-NL" smtClean="0"/>
              <a:pPr/>
              <a:t>donderdag 6 februari 2025</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CD302D22-94E3-4318-9B1C-F935EB1C3010}" type="slidenum">
              <a:rPr lang="nl-NL" smtClean="0"/>
              <a:pPr/>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DDEBCF"/>
            </a:gs>
            <a:gs pos="50000">
              <a:srgbClr val="9CB86E"/>
            </a:gs>
            <a:gs pos="100000">
              <a:srgbClr val="156B13"/>
            </a:gs>
          </a:gsLst>
          <a:lin ang="5400000" scaled="0"/>
          <a:tileRect/>
        </a:grad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FB3D3B-DE78-4A50-AECA-E8B64443CBB7}" type="datetimeFigureOut">
              <a:rPr lang="nl-NL" smtClean="0"/>
              <a:pPr/>
              <a:t>donderdag 6 februari 2025</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D302D22-94E3-4318-9B1C-F935EB1C3010}" type="slidenum">
              <a:rPr lang="nl-NL" smtClean="0"/>
              <a:pPr/>
              <a:t>‹nr.›</a:t>
            </a:fld>
            <a:endParaRPr lang="nl-NL"/>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 Target="slide2.xml"/><Relationship Id="rId7" Type="http://schemas.openxmlformats.org/officeDocument/2006/relationships/image" Target="../media/image3.sv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jpeg"/><Relationship Id="rId4" Type="http://schemas.openxmlformats.org/officeDocument/2006/relationships/hyperlink" Target="http://www.bridgeoffice.nl/" TargetMode="External"/></Relationships>
</file>

<file path=ppt/slides/_rels/slide10.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 Target="slide12.xml"/><Relationship Id="rId7"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hyperlink" Target="http://www.bridgeoffice.nl/" TargetMode="External"/><Relationship Id="rId10" Type="http://schemas.openxmlformats.org/officeDocument/2006/relationships/image" Target="../media/image4.png"/><Relationship Id="rId4" Type="http://schemas.openxmlformats.org/officeDocument/2006/relationships/slide" Target="slide2.xml"/><Relationship Id="rId9" Type="http://schemas.openxmlformats.org/officeDocument/2006/relationships/image" Target="../media/image6.png"/></Relationships>
</file>

<file path=ppt/slides/_rels/slide1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 Target="slide9.xml"/><Relationship Id="rId7"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hyperlink" Target="http://www.bridgeoffice.nl/" TargetMode="External"/><Relationship Id="rId10" Type="http://schemas.openxmlformats.org/officeDocument/2006/relationships/image" Target="../media/image4.png"/><Relationship Id="rId4" Type="http://schemas.openxmlformats.org/officeDocument/2006/relationships/slide" Target="slide2.xml"/><Relationship Id="rId9" Type="http://schemas.openxmlformats.org/officeDocument/2006/relationships/image" Target="../media/image6.png"/></Relationships>
</file>

<file path=ppt/slides/_rels/slide12.xml.rels><?xml version="1.0" encoding="UTF-8" standalone="yes"?>
<Relationships xmlns="http://schemas.openxmlformats.org/package/2006/relationships"><Relationship Id="rId8" Type="http://schemas.openxmlformats.org/officeDocument/2006/relationships/slide" Target="slide13.xml"/><Relationship Id="rId13" Type="http://schemas.openxmlformats.org/officeDocument/2006/relationships/image" Target="../media/image6.png"/><Relationship Id="rId3" Type="http://schemas.openxmlformats.org/officeDocument/2006/relationships/slide" Target="slide9.xml"/><Relationship Id="rId7" Type="http://schemas.openxmlformats.org/officeDocument/2006/relationships/image" Target="../media/image1.jpeg"/><Relationship Id="rId12"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hyperlink" Target="http://www.bridgeoffice.nl/" TargetMode="External"/><Relationship Id="rId11" Type="http://schemas.openxmlformats.org/officeDocument/2006/relationships/image" Target="../media/image4.png"/><Relationship Id="rId5" Type="http://schemas.openxmlformats.org/officeDocument/2006/relationships/slide" Target="slide2.xml"/><Relationship Id="rId10" Type="http://schemas.openxmlformats.org/officeDocument/2006/relationships/slide" Target="slide14.xml"/><Relationship Id="rId4" Type="http://schemas.openxmlformats.org/officeDocument/2006/relationships/slide" Target="slide15.xml"/><Relationship Id="rId9" Type="http://schemas.openxmlformats.org/officeDocument/2006/relationships/slide" Target="slide4.xml"/><Relationship Id="rId14" Type="http://schemas.openxmlformats.org/officeDocument/2006/relationships/image" Target="../media/image7.png"/></Relationships>
</file>

<file path=ppt/slides/_rels/slide1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 Target="slide15.xml"/><Relationship Id="rId7"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hyperlink" Target="http://www.bridgeoffice.nl/" TargetMode="External"/><Relationship Id="rId10" Type="http://schemas.openxmlformats.org/officeDocument/2006/relationships/image" Target="../media/image4.png"/><Relationship Id="rId4" Type="http://schemas.openxmlformats.org/officeDocument/2006/relationships/slide" Target="slide2.xml"/><Relationship Id="rId9" Type="http://schemas.openxmlformats.org/officeDocument/2006/relationships/image" Target="../media/image6.png"/></Relationships>
</file>

<file path=ppt/slides/_rels/slide1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 Target="slide12.xml"/><Relationship Id="rId7"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hyperlink" Target="http://www.bridgeoffice.nl/" TargetMode="External"/><Relationship Id="rId10" Type="http://schemas.openxmlformats.org/officeDocument/2006/relationships/image" Target="../media/image4.png"/><Relationship Id="rId4" Type="http://schemas.openxmlformats.org/officeDocument/2006/relationships/slide" Target="slide2.xml"/><Relationship Id="rId9" Type="http://schemas.openxmlformats.org/officeDocument/2006/relationships/image" Target="../media/image6.png"/></Relationships>
</file>

<file path=ppt/slides/_rels/slide15.xml.rels><?xml version="1.0" encoding="UTF-8" standalone="yes"?>
<Relationships xmlns="http://schemas.openxmlformats.org/package/2006/relationships"><Relationship Id="rId8" Type="http://schemas.openxmlformats.org/officeDocument/2006/relationships/slide" Target="slide16.xml"/><Relationship Id="rId13" Type="http://schemas.openxmlformats.org/officeDocument/2006/relationships/image" Target="../media/image6.png"/><Relationship Id="rId3" Type="http://schemas.openxmlformats.org/officeDocument/2006/relationships/slide" Target="slide12.xml"/><Relationship Id="rId7" Type="http://schemas.openxmlformats.org/officeDocument/2006/relationships/image" Target="../media/image1.jpeg"/><Relationship Id="rId12"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hyperlink" Target="http://www.bridgeoffice.nl/" TargetMode="External"/><Relationship Id="rId11" Type="http://schemas.openxmlformats.org/officeDocument/2006/relationships/image" Target="../media/image4.png"/><Relationship Id="rId5" Type="http://schemas.openxmlformats.org/officeDocument/2006/relationships/slide" Target="slide2.xml"/><Relationship Id="rId10" Type="http://schemas.openxmlformats.org/officeDocument/2006/relationships/slide" Target="slide17.xml"/><Relationship Id="rId4" Type="http://schemas.openxmlformats.org/officeDocument/2006/relationships/slide" Target="slide18.xml"/><Relationship Id="rId9" Type="http://schemas.openxmlformats.org/officeDocument/2006/relationships/slide" Target="slide4.xml"/><Relationship Id="rId14" Type="http://schemas.openxmlformats.org/officeDocument/2006/relationships/image" Target="../media/image7.png"/></Relationships>
</file>

<file path=ppt/slides/_rels/slide16.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slide" Target="slide15.xml"/><Relationship Id="rId7" Type="http://schemas.openxmlformats.org/officeDocument/2006/relationships/image" Target="../media/image1.jpeg"/><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hyperlink" Target="http://www.bridgeoffice.nl/" TargetMode="External"/><Relationship Id="rId11" Type="http://schemas.openxmlformats.org/officeDocument/2006/relationships/image" Target="../media/image4.png"/><Relationship Id="rId5" Type="http://schemas.openxmlformats.org/officeDocument/2006/relationships/slide" Target="slide2.xml"/><Relationship Id="rId10" Type="http://schemas.openxmlformats.org/officeDocument/2006/relationships/image" Target="../media/image6.png"/><Relationship Id="rId4" Type="http://schemas.openxmlformats.org/officeDocument/2006/relationships/slide" Target="slide18.xml"/><Relationship Id="rId9" Type="http://schemas.openxmlformats.org/officeDocument/2006/relationships/image" Target="../media/image7.png"/></Relationships>
</file>

<file path=ppt/slides/_rels/slide17.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 Target="slide15.xml"/><Relationship Id="rId7"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hyperlink" Target="http://www.bridgeoffice.nl/" TargetMode="External"/><Relationship Id="rId10" Type="http://schemas.openxmlformats.org/officeDocument/2006/relationships/image" Target="../media/image4.png"/><Relationship Id="rId4" Type="http://schemas.openxmlformats.org/officeDocument/2006/relationships/slide" Target="slide2.xml"/><Relationship Id="rId9" Type="http://schemas.openxmlformats.org/officeDocument/2006/relationships/image" Target="../media/image6.png"/></Relationships>
</file>

<file path=ppt/slides/_rels/slide18.xml.rels><?xml version="1.0" encoding="UTF-8" standalone="yes"?>
<Relationships xmlns="http://schemas.openxmlformats.org/package/2006/relationships"><Relationship Id="rId8" Type="http://schemas.openxmlformats.org/officeDocument/2006/relationships/slide" Target="slide19.xml"/><Relationship Id="rId13" Type="http://schemas.openxmlformats.org/officeDocument/2006/relationships/image" Target="../media/image6.png"/><Relationship Id="rId3" Type="http://schemas.openxmlformats.org/officeDocument/2006/relationships/slide" Target="slide15.xml"/><Relationship Id="rId7" Type="http://schemas.openxmlformats.org/officeDocument/2006/relationships/image" Target="../media/image1.jpeg"/><Relationship Id="rId12"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hyperlink" Target="http://www.bridgeoffice.nl/" TargetMode="External"/><Relationship Id="rId11" Type="http://schemas.openxmlformats.org/officeDocument/2006/relationships/image" Target="../media/image4.png"/><Relationship Id="rId5" Type="http://schemas.openxmlformats.org/officeDocument/2006/relationships/slide" Target="slide2.xml"/><Relationship Id="rId10" Type="http://schemas.openxmlformats.org/officeDocument/2006/relationships/slide" Target="slide20.xml"/><Relationship Id="rId4" Type="http://schemas.openxmlformats.org/officeDocument/2006/relationships/slide" Target="slide21.xml"/><Relationship Id="rId9" Type="http://schemas.openxmlformats.org/officeDocument/2006/relationships/slide" Target="slide4.xml"/><Relationship Id="rId14" Type="http://schemas.openxmlformats.org/officeDocument/2006/relationships/image" Target="../media/image7.png"/></Relationships>
</file>

<file path=ppt/slides/_rels/slide19.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 Target="slide21.xml"/><Relationship Id="rId7"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hyperlink" Target="http://www.bridgeoffice.nl/" TargetMode="External"/><Relationship Id="rId10" Type="http://schemas.openxmlformats.org/officeDocument/2006/relationships/image" Target="../media/image4.png"/><Relationship Id="rId4" Type="http://schemas.openxmlformats.org/officeDocument/2006/relationships/slide" Target="slide2.xml"/><Relationship Id="rId9" Type="http://schemas.openxmlformats.org/officeDocument/2006/relationships/image" Target="../media/image6.png"/></Relationships>
</file>

<file path=ppt/slides/_rels/slide2.xml.rels><?xml version="1.0" encoding="UTF-8" standalone="yes"?>
<Relationships xmlns="http://schemas.openxmlformats.org/package/2006/relationships"><Relationship Id="rId8" Type="http://schemas.openxmlformats.org/officeDocument/2006/relationships/slide" Target="slide21.xml"/><Relationship Id="rId13" Type="http://schemas.openxmlformats.org/officeDocument/2006/relationships/slide" Target="slide36.xml"/><Relationship Id="rId18" Type="http://schemas.openxmlformats.org/officeDocument/2006/relationships/slide" Target="slide51.xml"/><Relationship Id="rId26" Type="http://schemas.openxmlformats.org/officeDocument/2006/relationships/slide" Target="slide75.xml"/><Relationship Id="rId3" Type="http://schemas.openxmlformats.org/officeDocument/2006/relationships/slide" Target="slide6.xml"/><Relationship Id="rId21" Type="http://schemas.openxmlformats.org/officeDocument/2006/relationships/slide" Target="slide60.xml"/><Relationship Id="rId7" Type="http://schemas.openxmlformats.org/officeDocument/2006/relationships/slide" Target="slide18.xml"/><Relationship Id="rId12" Type="http://schemas.openxmlformats.org/officeDocument/2006/relationships/slide" Target="slide33.xml"/><Relationship Id="rId17" Type="http://schemas.openxmlformats.org/officeDocument/2006/relationships/slide" Target="slide48.xml"/><Relationship Id="rId25" Type="http://schemas.openxmlformats.org/officeDocument/2006/relationships/slide" Target="slide72.xml"/><Relationship Id="rId2" Type="http://schemas.openxmlformats.org/officeDocument/2006/relationships/notesSlide" Target="../notesSlides/notesSlide2.xml"/><Relationship Id="rId16" Type="http://schemas.openxmlformats.org/officeDocument/2006/relationships/slide" Target="slide45.xml"/><Relationship Id="rId20" Type="http://schemas.openxmlformats.org/officeDocument/2006/relationships/slide" Target="slide57.xml"/><Relationship Id="rId29" Type="http://schemas.openxmlformats.org/officeDocument/2006/relationships/hyperlink" Target="http://www.bridgeoffice.nl/" TargetMode="External"/><Relationship Id="rId1" Type="http://schemas.openxmlformats.org/officeDocument/2006/relationships/slideLayout" Target="../slideLayouts/slideLayout7.xml"/><Relationship Id="rId6" Type="http://schemas.openxmlformats.org/officeDocument/2006/relationships/slide" Target="slide15.xml"/><Relationship Id="rId11" Type="http://schemas.openxmlformats.org/officeDocument/2006/relationships/slide" Target="slide30.xml"/><Relationship Id="rId24" Type="http://schemas.openxmlformats.org/officeDocument/2006/relationships/slide" Target="slide69.xml"/><Relationship Id="rId5" Type="http://schemas.openxmlformats.org/officeDocument/2006/relationships/slide" Target="slide12.xml"/><Relationship Id="rId15" Type="http://schemas.openxmlformats.org/officeDocument/2006/relationships/slide" Target="slide42.xml"/><Relationship Id="rId23" Type="http://schemas.openxmlformats.org/officeDocument/2006/relationships/slide" Target="slide66.xml"/><Relationship Id="rId28" Type="http://schemas.openxmlformats.org/officeDocument/2006/relationships/slide" Target="slide1.xml"/><Relationship Id="rId10" Type="http://schemas.openxmlformats.org/officeDocument/2006/relationships/slide" Target="slide27.xml"/><Relationship Id="rId19" Type="http://schemas.openxmlformats.org/officeDocument/2006/relationships/slide" Target="slide54.xml"/><Relationship Id="rId4" Type="http://schemas.openxmlformats.org/officeDocument/2006/relationships/slide" Target="slide9.xml"/><Relationship Id="rId9" Type="http://schemas.openxmlformats.org/officeDocument/2006/relationships/slide" Target="slide24.xml"/><Relationship Id="rId14" Type="http://schemas.openxmlformats.org/officeDocument/2006/relationships/slide" Target="slide39.xml"/><Relationship Id="rId22" Type="http://schemas.openxmlformats.org/officeDocument/2006/relationships/slide" Target="slide63.xml"/><Relationship Id="rId27" Type="http://schemas.openxmlformats.org/officeDocument/2006/relationships/slide" Target="slide3.xml"/><Relationship Id="rId30" Type="http://schemas.openxmlformats.org/officeDocument/2006/relationships/image" Target="../media/image1.jpeg"/></Relationships>
</file>

<file path=ppt/slides/_rels/slide20.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 Target="slide18.xml"/><Relationship Id="rId7" Type="http://schemas.openxmlformats.org/officeDocument/2006/relationships/image" Target="../media/image5.png"/><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hyperlink" Target="http://www.bridgeoffice.nl/" TargetMode="External"/><Relationship Id="rId10" Type="http://schemas.openxmlformats.org/officeDocument/2006/relationships/image" Target="../media/image4.png"/><Relationship Id="rId4" Type="http://schemas.openxmlformats.org/officeDocument/2006/relationships/slide" Target="slide2.xml"/><Relationship Id="rId9" Type="http://schemas.openxmlformats.org/officeDocument/2006/relationships/image" Target="../media/image6.png"/></Relationships>
</file>

<file path=ppt/slides/_rels/slide21.xml.rels><?xml version="1.0" encoding="UTF-8" standalone="yes"?>
<Relationships xmlns="http://schemas.openxmlformats.org/package/2006/relationships"><Relationship Id="rId8" Type="http://schemas.openxmlformats.org/officeDocument/2006/relationships/slide" Target="slide22.xml"/><Relationship Id="rId13" Type="http://schemas.openxmlformats.org/officeDocument/2006/relationships/image" Target="../media/image6.png"/><Relationship Id="rId3" Type="http://schemas.openxmlformats.org/officeDocument/2006/relationships/slide" Target="slide18.xml"/><Relationship Id="rId7" Type="http://schemas.openxmlformats.org/officeDocument/2006/relationships/image" Target="../media/image1.jpeg"/><Relationship Id="rId12" Type="http://schemas.openxmlformats.org/officeDocument/2006/relationships/image" Target="../media/image5.png"/><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hyperlink" Target="http://www.bridgeoffice.nl/" TargetMode="External"/><Relationship Id="rId11" Type="http://schemas.openxmlformats.org/officeDocument/2006/relationships/image" Target="../media/image4.png"/><Relationship Id="rId5" Type="http://schemas.openxmlformats.org/officeDocument/2006/relationships/slide" Target="slide2.xml"/><Relationship Id="rId10" Type="http://schemas.openxmlformats.org/officeDocument/2006/relationships/slide" Target="slide23.xml"/><Relationship Id="rId4" Type="http://schemas.openxmlformats.org/officeDocument/2006/relationships/slide" Target="slide24.xml"/><Relationship Id="rId9" Type="http://schemas.openxmlformats.org/officeDocument/2006/relationships/slide" Target="slide4.xml"/><Relationship Id="rId14" Type="http://schemas.openxmlformats.org/officeDocument/2006/relationships/image" Target="../media/image7.png"/></Relationships>
</file>

<file path=ppt/slides/_rels/slide2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 Target="slide24.xml"/><Relationship Id="rId7" Type="http://schemas.openxmlformats.org/officeDocument/2006/relationships/image" Target="../media/image5.png"/><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hyperlink" Target="http://www.bridgeoffice.nl/" TargetMode="External"/><Relationship Id="rId10" Type="http://schemas.openxmlformats.org/officeDocument/2006/relationships/image" Target="../media/image4.png"/><Relationship Id="rId4" Type="http://schemas.openxmlformats.org/officeDocument/2006/relationships/slide" Target="slide2.xml"/><Relationship Id="rId9" Type="http://schemas.openxmlformats.org/officeDocument/2006/relationships/image" Target="../media/image6.png"/></Relationships>
</file>

<file path=ppt/slides/_rels/slide2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 Target="slide21.xml"/><Relationship Id="rId7" Type="http://schemas.openxmlformats.org/officeDocument/2006/relationships/image" Target="../media/image5.png"/><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hyperlink" Target="http://www.bridgeoffice.nl/" TargetMode="External"/><Relationship Id="rId10" Type="http://schemas.openxmlformats.org/officeDocument/2006/relationships/image" Target="../media/image4.png"/><Relationship Id="rId4" Type="http://schemas.openxmlformats.org/officeDocument/2006/relationships/slide" Target="slide2.xml"/><Relationship Id="rId9" Type="http://schemas.openxmlformats.org/officeDocument/2006/relationships/image" Target="../media/image6.png"/></Relationships>
</file>

<file path=ppt/slides/_rels/slide24.xml.rels><?xml version="1.0" encoding="UTF-8" standalone="yes"?>
<Relationships xmlns="http://schemas.openxmlformats.org/package/2006/relationships"><Relationship Id="rId8" Type="http://schemas.openxmlformats.org/officeDocument/2006/relationships/slide" Target="slide25.xml"/><Relationship Id="rId13" Type="http://schemas.openxmlformats.org/officeDocument/2006/relationships/image" Target="../media/image6.png"/><Relationship Id="rId3" Type="http://schemas.openxmlformats.org/officeDocument/2006/relationships/slide" Target="slide21.xml"/><Relationship Id="rId7" Type="http://schemas.openxmlformats.org/officeDocument/2006/relationships/image" Target="../media/image1.jpeg"/><Relationship Id="rId12" Type="http://schemas.openxmlformats.org/officeDocument/2006/relationships/image" Target="../media/image5.png"/><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hyperlink" Target="http://www.bridgeoffice.nl/" TargetMode="External"/><Relationship Id="rId11" Type="http://schemas.openxmlformats.org/officeDocument/2006/relationships/image" Target="../media/image4.png"/><Relationship Id="rId5" Type="http://schemas.openxmlformats.org/officeDocument/2006/relationships/slide" Target="slide2.xml"/><Relationship Id="rId10" Type="http://schemas.openxmlformats.org/officeDocument/2006/relationships/slide" Target="slide26.xml"/><Relationship Id="rId4" Type="http://schemas.openxmlformats.org/officeDocument/2006/relationships/slide" Target="slide27.xml"/><Relationship Id="rId9" Type="http://schemas.openxmlformats.org/officeDocument/2006/relationships/slide" Target="slide4.xml"/><Relationship Id="rId14" Type="http://schemas.openxmlformats.org/officeDocument/2006/relationships/image" Target="../media/image7.png"/></Relationships>
</file>

<file path=ppt/slides/_rels/slide2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 Target="slide27.xml"/><Relationship Id="rId7" Type="http://schemas.openxmlformats.org/officeDocument/2006/relationships/image" Target="../media/image5.png"/><Relationship Id="rId2" Type="http://schemas.openxmlformats.org/officeDocument/2006/relationships/notesSlide" Target="../notesSlides/notesSlide25.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hyperlink" Target="http://www.bridgeoffice.nl/" TargetMode="External"/><Relationship Id="rId10" Type="http://schemas.openxmlformats.org/officeDocument/2006/relationships/image" Target="../media/image4.png"/><Relationship Id="rId4" Type="http://schemas.openxmlformats.org/officeDocument/2006/relationships/slide" Target="slide2.xml"/><Relationship Id="rId9" Type="http://schemas.openxmlformats.org/officeDocument/2006/relationships/image" Target="../media/image6.png"/></Relationships>
</file>

<file path=ppt/slides/_rels/slide26.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 Target="slide24.xml"/><Relationship Id="rId7" Type="http://schemas.openxmlformats.org/officeDocument/2006/relationships/image" Target="../media/image5.png"/><Relationship Id="rId2" Type="http://schemas.openxmlformats.org/officeDocument/2006/relationships/notesSlide" Target="../notesSlides/notesSlide26.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hyperlink" Target="http://www.bridgeoffice.nl/" TargetMode="External"/><Relationship Id="rId10" Type="http://schemas.openxmlformats.org/officeDocument/2006/relationships/image" Target="../media/image4.png"/><Relationship Id="rId4" Type="http://schemas.openxmlformats.org/officeDocument/2006/relationships/slide" Target="slide2.xml"/><Relationship Id="rId9" Type="http://schemas.openxmlformats.org/officeDocument/2006/relationships/image" Target="../media/image6.png"/></Relationships>
</file>

<file path=ppt/slides/_rels/slide27.xml.rels><?xml version="1.0" encoding="UTF-8" standalone="yes"?>
<Relationships xmlns="http://schemas.openxmlformats.org/package/2006/relationships"><Relationship Id="rId8" Type="http://schemas.openxmlformats.org/officeDocument/2006/relationships/slide" Target="slide28.xml"/><Relationship Id="rId13" Type="http://schemas.openxmlformats.org/officeDocument/2006/relationships/image" Target="../media/image6.png"/><Relationship Id="rId3" Type="http://schemas.openxmlformats.org/officeDocument/2006/relationships/slide" Target="slide24.xml"/><Relationship Id="rId7" Type="http://schemas.openxmlformats.org/officeDocument/2006/relationships/image" Target="../media/image1.jpeg"/><Relationship Id="rId12" Type="http://schemas.openxmlformats.org/officeDocument/2006/relationships/image" Target="../media/image5.png"/><Relationship Id="rId2" Type="http://schemas.openxmlformats.org/officeDocument/2006/relationships/notesSlide" Target="../notesSlides/notesSlide27.xml"/><Relationship Id="rId1" Type="http://schemas.openxmlformats.org/officeDocument/2006/relationships/slideLayout" Target="../slideLayouts/slideLayout7.xml"/><Relationship Id="rId6" Type="http://schemas.openxmlformats.org/officeDocument/2006/relationships/hyperlink" Target="http://www.bridgeoffice.nl/" TargetMode="External"/><Relationship Id="rId11" Type="http://schemas.openxmlformats.org/officeDocument/2006/relationships/image" Target="../media/image4.png"/><Relationship Id="rId5" Type="http://schemas.openxmlformats.org/officeDocument/2006/relationships/slide" Target="slide2.xml"/><Relationship Id="rId10" Type="http://schemas.openxmlformats.org/officeDocument/2006/relationships/slide" Target="slide29.xml"/><Relationship Id="rId4" Type="http://schemas.openxmlformats.org/officeDocument/2006/relationships/slide" Target="slide30.xml"/><Relationship Id="rId9" Type="http://schemas.openxmlformats.org/officeDocument/2006/relationships/slide" Target="slide4.xml"/><Relationship Id="rId14" Type="http://schemas.openxmlformats.org/officeDocument/2006/relationships/image" Target="../media/image7.png"/></Relationships>
</file>

<file path=ppt/slides/_rels/slide28.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 Target="slide30.xml"/><Relationship Id="rId7" Type="http://schemas.openxmlformats.org/officeDocument/2006/relationships/image" Target="../media/image5.png"/><Relationship Id="rId2" Type="http://schemas.openxmlformats.org/officeDocument/2006/relationships/notesSlide" Target="../notesSlides/notesSlide28.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hyperlink" Target="http://www.bridgeoffice.nl/" TargetMode="External"/><Relationship Id="rId10" Type="http://schemas.openxmlformats.org/officeDocument/2006/relationships/image" Target="../media/image4.png"/><Relationship Id="rId4" Type="http://schemas.openxmlformats.org/officeDocument/2006/relationships/slide" Target="slide2.xml"/><Relationship Id="rId9" Type="http://schemas.openxmlformats.org/officeDocument/2006/relationships/image" Target="../media/image6.png"/></Relationships>
</file>

<file path=ppt/slides/_rels/slide29.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 Target="slide27.xml"/><Relationship Id="rId7" Type="http://schemas.openxmlformats.org/officeDocument/2006/relationships/image" Target="../media/image5.png"/><Relationship Id="rId2" Type="http://schemas.openxmlformats.org/officeDocument/2006/relationships/notesSlide" Target="../notesSlides/notesSlide29.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hyperlink" Target="http://www.bridgeoffice.nl/" TargetMode="External"/><Relationship Id="rId10" Type="http://schemas.openxmlformats.org/officeDocument/2006/relationships/image" Target="../media/image4.png"/><Relationship Id="rId4" Type="http://schemas.openxmlformats.org/officeDocument/2006/relationships/slide" Target="slide2.xml"/><Relationship Id="rId9" Type="http://schemas.openxmlformats.org/officeDocument/2006/relationships/image" Target="../media/image6.png"/></Relationships>
</file>

<file path=ppt/slides/_rels/slide3.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image" Target="../media/image7.png"/><Relationship Id="rId3" Type="http://schemas.openxmlformats.org/officeDocument/2006/relationships/slide" Target="slide2.xml"/><Relationship Id="rId7" Type="http://schemas.openxmlformats.org/officeDocument/2006/relationships/slide" Target="slide4.xml"/><Relationship Id="rId12"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1.jpeg"/><Relationship Id="rId11" Type="http://schemas.openxmlformats.org/officeDocument/2006/relationships/image" Target="../media/image5.png"/><Relationship Id="rId5" Type="http://schemas.openxmlformats.org/officeDocument/2006/relationships/hyperlink" Target="http://www.bridgeoffice.nl/" TargetMode="External"/><Relationship Id="rId10" Type="http://schemas.openxmlformats.org/officeDocument/2006/relationships/image" Target="../media/image4.png"/><Relationship Id="rId4" Type="http://schemas.openxmlformats.org/officeDocument/2006/relationships/slide" Target="slide6.xml"/><Relationship Id="rId9" Type="http://schemas.openxmlformats.org/officeDocument/2006/relationships/slide" Target="slide7.xml"/></Relationships>
</file>

<file path=ppt/slides/_rels/slide30.xml.rels><?xml version="1.0" encoding="UTF-8" standalone="yes"?>
<Relationships xmlns="http://schemas.openxmlformats.org/package/2006/relationships"><Relationship Id="rId8" Type="http://schemas.openxmlformats.org/officeDocument/2006/relationships/slide" Target="slide31.xml"/><Relationship Id="rId13" Type="http://schemas.openxmlformats.org/officeDocument/2006/relationships/image" Target="../media/image6.png"/><Relationship Id="rId3" Type="http://schemas.openxmlformats.org/officeDocument/2006/relationships/slide" Target="slide27.xml"/><Relationship Id="rId7" Type="http://schemas.openxmlformats.org/officeDocument/2006/relationships/image" Target="../media/image1.jpeg"/><Relationship Id="rId12" Type="http://schemas.openxmlformats.org/officeDocument/2006/relationships/image" Target="../media/image5.png"/><Relationship Id="rId2" Type="http://schemas.openxmlformats.org/officeDocument/2006/relationships/notesSlide" Target="../notesSlides/notesSlide30.xml"/><Relationship Id="rId1" Type="http://schemas.openxmlformats.org/officeDocument/2006/relationships/slideLayout" Target="../slideLayouts/slideLayout7.xml"/><Relationship Id="rId6" Type="http://schemas.openxmlformats.org/officeDocument/2006/relationships/hyperlink" Target="http://www.bridgeoffice.nl/" TargetMode="External"/><Relationship Id="rId11" Type="http://schemas.openxmlformats.org/officeDocument/2006/relationships/image" Target="../media/image4.png"/><Relationship Id="rId5" Type="http://schemas.openxmlformats.org/officeDocument/2006/relationships/slide" Target="slide2.xml"/><Relationship Id="rId10" Type="http://schemas.openxmlformats.org/officeDocument/2006/relationships/slide" Target="slide32.xml"/><Relationship Id="rId4" Type="http://schemas.openxmlformats.org/officeDocument/2006/relationships/slide" Target="slide33.xml"/><Relationship Id="rId9" Type="http://schemas.openxmlformats.org/officeDocument/2006/relationships/slide" Target="slide4.xml"/><Relationship Id="rId14" Type="http://schemas.openxmlformats.org/officeDocument/2006/relationships/image" Target="../media/image7.png"/></Relationships>
</file>

<file path=ppt/slides/_rels/slide3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 Target="slide33.xml"/><Relationship Id="rId7" Type="http://schemas.openxmlformats.org/officeDocument/2006/relationships/image" Target="../media/image5.png"/><Relationship Id="rId2" Type="http://schemas.openxmlformats.org/officeDocument/2006/relationships/notesSlide" Target="../notesSlides/notesSlide31.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hyperlink" Target="http://www.bridgeoffice.nl/" TargetMode="External"/><Relationship Id="rId10" Type="http://schemas.openxmlformats.org/officeDocument/2006/relationships/image" Target="../media/image4.png"/><Relationship Id="rId4" Type="http://schemas.openxmlformats.org/officeDocument/2006/relationships/slide" Target="slide2.xml"/><Relationship Id="rId9" Type="http://schemas.openxmlformats.org/officeDocument/2006/relationships/image" Target="../media/image6.png"/></Relationships>
</file>

<file path=ppt/slides/_rels/slide3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 Target="slide30.xml"/><Relationship Id="rId7" Type="http://schemas.openxmlformats.org/officeDocument/2006/relationships/image" Target="../media/image5.png"/><Relationship Id="rId2" Type="http://schemas.openxmlformats.org/officeDocument/2006/relationships/notesSlide" Target="../notesSlides/notesSlide32.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hyperlink" Target="http://www.bridgeoffice.nl/" TargetMode="External"/><Relationship Id="rId10" Type="http://schemas.openxmlformats.org/officeDocument/2006/relationships/image" Target="../media/image4.png"/><Relationship Id="rId4" Type="http://schemas.openxmlformats.org/officeDocument/2006/relationships/slide" Target="slide2.xml"/><Relationship Id="rId9" Type="http://schemas.openxmlformats.org/officeDocument/2006/relationships/image" Target="../media/image6.png"/></Relationships>
</file>

<file path=ppt/slides/_rels/slide33.xml.rels><?xml version="1.0" encoding="UTF-8" standalone="yes"?>
<Relationships xmlns="http://schemas.openxmlformats.org/package/2006/relationships"><Relationship Id="rId8" Type="http://schemas.openxmlformats.org/officeDocument/2006/relationships/slide" Target="slide34.xml"/><Relationship Id="rId13" Type="http://schemas.openxmlformats.org/officeDocument/2006/relationships/image" Target="../media/image6.png"/><Relationship Id="rId3" Type="http://schemas.openxmlformats.org/officeDocument/2006/relationships/slide" Target="slide30.xml"/><Relationship Id="rId7" Type="http://schemas.openxmlformats.org/officeDocument/2006/relationships/image" Target="../media/image1.jpeg"/><Relationship Id="rId12" Type="http://schemas.openxmlformats.org/officeDocument/2006/relationships/image" Target="../media/image5.png"/><Relationship Id="rId2" Type="http://schemas.openxmlformats.org/officeDocument/2006/relationships/notesSlide" Target="../notesSlides/notesSlide33.xml"/><Relationship Id="rId1" Type="http://schemas.openxmlformats.org/officeDocument/2006/relationships/slideLayout" Target="../slideLayouts/slideLayout7.xml"/><Relationship Id="rId6" Type="http://schemas.openxmlformats.org/officeDocument/2006/relationships/hyperlink" Target="http://www.bridgeoffice.nl/" TargetMode="External"/><Relationship Id="rId11" Type="http://schemas.openxmlformats.org/officeDocument/2006/relationships/image" Target="../media/image4.png"/><Relationship Id="rId5" Type="http://schemas.openxmlformats.org/officeDocument/2006/relationships/slide" Target="slide2.xml"/><Relationship Id="rId10" Type="http://schemas.openxmlformats.org/officeDocument/2006/relationships/slide" Target="slide35.xml"/><Relationship Id="rId4" Type="http://schemas.openxmlformats.org/officeDocument/2006/relationships/slide" Target="slide36.xml"/><Relationship Id="rId9" Type="http://schemas.openxmlformats.org/officeDocument/2006/relationships/slide" Target="slide4.xml"/><Relationship Id="rId14" Type="http://schemas.openxmlformats.org/officeDocument/2006/relationships/image" Target="../media/image7.png"/></Relationships>
</file>

<file path=ppt/slides/_rels/slide3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 Target="slide36.xml"/><Relationship Id="rId7" Type="http://schemas.openxmlformats.org/officeDocument/2006/relationships/image" Target="../media/image5.png"/><Relationship Id="rId2" Type="http://schemas.openxmlformats.org/officeDocument/2006/relationships/notesSlide" Target="../notesSlides/notesSlide34.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hyperlink" Target="http://www.bridgeoffice.nl/" TargetMode="External"/><Relationship Id="rId10" Type="http://schemas.openxmlformats.org/officeDocument/2006/relationships/image" Target="../media/image4.png"/><Relationship Id="rId4" Type="http://schemas.openxmlformats.org/officeDocument/2006/relationships/slide" Target="slide2.xml"/><Relationship Id="rId9" Type="http://schemas.openxmlformats.org/officeDocument/2006/relationships/image" Target="../media/image6.png"/></Relationships>
</file>

<file path=ppt/slides/_rels/slide3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 Target="slide33.xml"/><Relationship Id="rId7" Type="http://schemas.openxmlformats.org/officeDocument/2006/relationships/image" Target="../media/image5.png"/><Relationship Id="rId2" Type="http://schemas.openxmlformats.org/officeDocument/2006/relationships/notesSlide" Target="../notesSlides/notesSlide35.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hyperlink" Target="http://www.bridgeoffice.nl/" TargetMode="External"/><Relationship Id="rId10" Type="http://schemas.openxmlformats.org/officeDocument/2006/relationships/image" Target="../media/image4.png"/><Relationship Id="rId4" Type="http://schemas.openxmlformats.org/officeDocument/2006/relationships/slide" Target="slide2.xml"/><Relationship Id="rId9" Type="http://schemas.openxmlformats.org/officeDocument/2006/relationships/image" Target="../media/image6.png"/></Relationships>
</file>

<file path=ppt/slides/_rels/slide36.xml.rels><?xml version="1.0" encoding="UTF-8" standalone="yes"?>
<Relationships xmlns="http://schemas.openxmlformats.org/package/2006/relationships"><Relationship Id="rId8" Type="http://schemas.openxmlformats.org/officeDocument/2006/relationships/slide" Target="slide37.xml"/><Relationship Id="rId13" Type="http://schemas.openxmlformats.org/officeDocument/2006/relationships/image" Target="../media/image6.png"/><Relationship Id="rId3" Type="http://schemas.openxmlformats.org/officeDocument/2006/relationships/slide" Target="slide33.xml"/><Relationship Id="rId7" Type="http://schemas.openxmlformats.org/officeDocument/2006/relationships/image" Target="../media/image1.jpeg"/><Relationship Id="rId12" Type="http://schemas.openxmlformats.org/officeDocument/2006/relationships/image" Target="../media/image5.png"/><Relationship Id="rId2" Type="http://schemas.openxmlformats.org/officeDocument/2006/relationships/notesSlide" Target="../notesSlides/notesSlide36.xml"/><Relationship Id="rId1" Type="http://schemas.openxmlformats.org/officeDocument/2006/relationships/slideLayout" Target="../slideLayouts/slideLayout7.xml"/><Relationship Id="rId6" Type="http://schemas.openxmlformats.org/officeDocument/2006/relationships/hyperlink" Target="http://www.bridgeoffice.nl/" TargetMode="External"/><Relationship Id="rId11" Type="http://schemas.openxmlformats.org/officeDocument/2006/relationships/image" Target="../media/image4.png"/><Relationship Id="rId5" Type="http://schemas.openxmlformats.org/officeDocument/2006/relationships/slide" Target="slide2.xml"/><Relationship Id="rId10" Type="http://schemas.openxmlformats.org/officeDocument/2006/relationships/slide" Target="slide38.xml"/><Relationship Id="rId4" Type="http://schemas.openxmlformats.org/officeDocument/2006/relationships/slide" Target="slide39.xml"/><Relationship Id="rId9" Type="http://schemas.openxmlformats.org/officeDocument/2006/relationships/slide" Target="slide4.xml"/><Relationship Id="rId14" Type="http://schemas.openxmlformats.org/officeDocument/2006/relationships/image" Target="../media/image7.png"/></Relationships>
</file>

<file path=ppt/slides/_rels/slide37.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 Target="slide39.xml"/><Relationship Id="rId7" Type="http://schemas.openxmlformats.org/officeDocument/2006/relationships/image" Target="../media/image5.png"/><Relationship Id="rId2" Type="http://schemas.openxmlformats.org/officeDocument/2006/relationships/notesSlide" Target="../notesSlides/notesSlide37.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hyperlink" Target="http://www.bridgeoffice.nl/" TargetMode="External"/><Relationship Id="rId10" Type="http://schemas.openxmlformats.org/officeDocument/2006/relationships/image" Target="../media/image4.png"/><Relationship Id="rId4" Type="http://schemas.openxmlformats.org/officeDocument/2006/relationships/slide" Target="slide2.xml"/><Relationship Id="rId9" Type="http://schemas.openxmlformats.org/officeDocument/2006/relationships/image" Target="../media/image6.png"/></Relationships>
</file>

<file path=ppt/slides/_rels/slide38.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 Target="slide36.xml"/><Relationship Id="rId7" Type="http://schemas.openxmlformats.org/officeDocument/2006/relationships/image" Target="../media/image5.png"/><Relationship Id="rId2" Type="http://schemas.openxmlformats.org/officeDocument/2006/relationships/notesSlide" Target="../notesSlides/notesSlide38.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hyperlink" Target="http://www.bridgeoffice.nl/" TargetMode="External"/><Relationship Id="rId10" Type="http://schemas.openxmlformats.org/officeDocument/2006/relationships/image" Target="../media/image4.png"/><Relationship Id="rId4" Type="http://schemas.openxmlformats.org/officeDocument/2006/relationships/slide" Target="slide2.xml"/><Relationship Id="rId9" Type="http://schemas.openxmlformats.org/officeDocument/2006/relationships/image" Target="../media/image6.png"/></Relationships>
</file>

<file path=ppt/slides/_rels/slide39.xml.rels><?xml version="1.0" encoding="UTF-8" standalone="yes"?>
<Relationships xmlns="http://schemas.openxmlformats.org/package/2006/relationships"><Relationship Id="rId8" Type="http://schemas.openxmlformats.org/officeDocument/2006/relationships/slide" Target="slide40.xml"/><Relationship Id="rId13" Type="http://schemas.openxmlformats.org/officeDocument/2006/relationships/image" Target="../media/image6.png"/><Relationship Id="rId3" Type="http://schemas.openxmlformats.org/officeDocument/2006/relationships/slide" Target="slide36.xml"/><Relationship Id="rId7" Type="http://schemas.openxmlformats.org/officeDocument/2006/relationships/image" Target="../media/image1.jpeg"/><Relationship Id="rId12" Type="http://schemas.openxmlformats.org/officeDocument/2006/relationships/image" Target="../media/image5.png"/><Relationship Id="rId2" Type="http://schemas.openxmlformats.org/officeDocument/2006/relationships/notesSlide" Target="../notesSlides/notesSlide39.xml"/><Relationship Id="rId1" Type="http://schemas.openxmlformats.org/officeDocument/2006/relationships/slideLayout" Target="../slideLayouts/slideLayout7.xml"/><Relationship Id="rId6" Type="http://schemas.openxmlformats.org/officeDocument/2006/relationships/hyperlink" Target="http://www.bridgeoffice.nl/" TargetMode="External"/><Relationship Id="rId11" Type="http://schemas.openxmlformats.org/officeDocument/2006/relationships/image" Target="../media/image4.png"/><Relationship Id="rId5" Type="http://schemas.openxmlformats.org/officeDocument/2006/relationships/slide" Target="slide2.xml"/><Relationship Id="rId10" Type="http://schemas.openxmlformats.org/officeDocument/2006/relationships/slide" Target="slide41.xml"/><Relationship Id="rId4" Type="http://schemas.openxmlformats.org/officeDocument/2006/relationships/slide" Target="slide42.xml"/><Relationship Id="rId9" Type="http://schemas.openxmlformats.org/officeDocument/2006/relationships/slide" Target="slide4.xml"/><Relationship Id="rId14" Type="http://schemas.openxmlformats.org/officeDocument/2006/relationships/image" Target="../media/image7.png"/></Relationships>
</file>

<file path=ppt/slides/_rels/slide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 Target="slide6.xml"/><Relationship Id="rId7"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hyperlink" Target="http://www.bridgeoffice.nl/" TargetMode="External"/><Relationship Id="rId10" Type="http://schemas.openxmlformats.org/officeDocument/2006/relationships/image" Target="../media/image4.png"/><Relationship Id="rId4" Type="http://schemas.openxmlformats.org/officeDocument/2006/relationships/slide" Target="slide2.xml"/><Relationship Id="rId9" Type="http://schemas.openxmlformats.org/officeDocument/2006/relationships/image" Target="../media/image6.png"/></Relationships>
</file>

<file path=ppt/slides/_rels/slide40.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 Target="slide42.xml"/><Relationship Id="rId7" Type="http://schemas.openxmlformats.org/officeDocument/2006/relationships/image" Target="../media/image5.png"/><Relationship Id="rId2" Type="http://schemas.openxmlformats.org/officeDocument/2006/relationships/notesSlide" Target="../notesSlides/notesSlide40.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hyperlink" Target="http://www.bridgeoffice.nl/" TargetMode="External"/><Relationship Id="rId10" Type="http://schemas.openxmlformats.org/officeDocument/2006/relationships/image" Target="../media/image4.png"/><Relationship Id="rId4" Type="http://schemas.openxmlformats.org/officeDocument/2006/relationships/slide" Target="slide2.xml"/><Relationship Id="rId9" Type="http://schemas.openxmlformats.org/officeDocument/2006/relationships/image" Target="../media/image6.png"/></Relationships>
</file>

<file path=ppt/slides/_rels/slide4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 Target="slide39.xml"/><Relationship Id="rId7" Type="http://schemas.openxmlformats.org/officeDocument/2006/relationships/image" Target="../media/image5.png"/><Relationship Id="rId2" Type="http://schemas.openxmlformats.org/officeDocument/2006/relationships/notesSlide" Target="../notesSlides/notesSlide41.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hyperlink" Target="http://www.bridgeoffice.nl/" TargetMode="External"/><Relationship Id="rId10" Type="http://schemas.openxmlformats.org/officeDocument/2006/relationships/image" Target="../media/image4.png"/><Relationship Id="rId4" Type="http://schemas.openxmlformats.org/officeDocument/2006/relationships/slide" Target="slide2.xml"/><Relationship Id="rId9" Type="http://schemas.openxmlformats.org/officeDocument/2006/relationships/image" Target="../media/image6.png"/></Relationships>
</file>

<file path=ppt/slides/_rels/slide42.xml.rels><?xml version="1.0" encoding="UTF-8" standalone="yes"?>
<Relationships xmlns="http://schemas.openxmlformats.org/package/2006/relationships"><Relationship Id="rId8" Type="http://schemas.openxmlformats.org/officeDocument/2006/relationships/slide" Target="slide43.xml"/><Relationship Id="rId13" Type="http://schemas.openxmlformats.org/officeDocument/2006/relationships/image" Target="../media/image6.png"/><Relationship Id="rId3" Type="http://schemas.openxmlformats.org/officeDocument/2006/relationships/slide" Target="slide39.xml"/><Relationship Id="rId7" Type="http://schemas.openxmlformats.org/officeDocument/2006/relationships/image" Target="../media/image1.jpeg"/><Relationship Id="rId12" Type="http://schemas.openxmlformats.org/officeDocument/2006/relationships/image" Target="../media/image5.png"/><Relationship Id="rId2" Type="http://schemas.openxmlformats.org/officeDocument/2006/relationships/notesSlide" Target="../notesSlides/notesSlide42.xml"/><Relationship Id="rId1" Type="http://schemas.openxmlformats.org/officeDocument/2006/relationships/slideLayout" Target="../slideLayouts/slideLayout7.xml"/><Relationship Id="rId6" Type="http://schemas.openxmlformats.org/officeDocument/2006/relationships/hyperlink" Target="http://www.bridgeoffice.nl/" TargetMode="External"/><Relationship Id="rId11" Type="http://schemas.openxmlformats.org/officeDocument/2006/relationships/image" Target="../media/image4.png"/><Relationship Id="rId5" Type="http://schemas.openxmlformats.org/officeDocument/2006/relationships/slide" Target="slide2.xml"/><Relationship Id="rId10" Type="http://schemas.openxmlformats.org/officeDocument/2006/relationships/slide" Target="slide44.xml"/><Relationship Id="rId4" Type="http://schemas.openxmlformats.org/officeDocument/2006/relationships/slide" Target="slide45.xml"/><Relationship Id="rId9" Type="http://schemas.openxmlformats.org/officeDocument/2006/relationships/slide" Target="slide4.xml"/><Relationship Id="rId14" Type="http://schemas.openxmlformats.org/officeDocument/2006/relationships/image" Target="../media/image7.png"/></Relationships>
</file>

<file path=ppt/slides/_rels/slide4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 Target="slide45.xml"/><Relationship Id="rId7" Type="http://schemas.openxmlformats.org/officeDocument/2006/relationships/image" Target="../media/image5.png"/><Relationship Id="rId2" Type="http://schemas.openxmlformats.org/officeDocument/2006/relationships/notesSlide" Target="../notesSlides/notesSlide43.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hyperlink" Target="http://www.bridgeoffice.nl/" TargetMode="External"/><Relationship Id="rId10" Type="http://schemas.openxmlformats.org/officeDocument/2006/relationships/image" Target="../media/image4.png"/><Relationship Id="rId4" Type="http://schemas.openxmlformats.org/officeDocument/2006/relationships/slide" Target="slide2.xml"/><Relationship Id="rId9" Type="http://schemas.openxmlformats.org/officeDocument/2006/relationships/image" Target="../media/image6.png"/></Relationships>
</file>

<file path=ppt/slides/_rels/slide4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 Target="slide42.xml"/><Relationship Id="rId7" Type="http://schemas.openxmlformats.org/officeDocument/2006/relationships/image" Target="../media/image5.png"/><Relationship Id="rId2" Type="http://schemas.openxmlformats.org/officeDocument/2006/relationships/notesSlide" Target="../notesSlides/notesSlide44.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hyperlink" Target="http://www.bridgeoffice.nl/" TargetMode="External"/><Relationship Id="rId10" Type="http://schemas.openxmlformats.org/officeDocument/2006/relationships/image" Target="../media/image4.png"/><Relationship Id="rId4" Type="http://schemas.openxmlformats.org/officeDocument/2006/relationships/slide" Target="slide2.xml"/><Relationship Id="rId9" Type="http://schemas.openxmlformats.org/officeDocument/2006/relationships/image" Target="../media/image6.png"/></Relationships>
</file>

<file path=ppt/slides/_rels/slide45.xml.rels><?xml version="1.0" encoding="UTF-8" standalone="yes"?>
<Relationships xmlns="http://schemas.openxmlformats.org/package/2006/relationships"><Relationship Id="rId8" Type="http://schemas.openxmlformats.org/officeDocument/2006/relationships/slide" Target="slide46.xml"/><Relationship Id="rId13" Type="http://schemas.openxmlformats.org/officeDocument/2006/relationships/image" Target="../media/image6.png"/><Relationship Id="rId3" Type="http://schemas.openxmlformats.org/officeDocument/2006/relationships/slide" Target="slide42.xml"/><Relationship Id="rId7" Type="http://schemas.openxmlformats.org/officeDocument/2006/relationships/image" Target="../media/image1.jpeg"/><Relationship Id="rId12" Type="http://schemas.openxmlformats.org/officeDocument/2006/relationships/image" Target="../media/image5.png"/><Relationship Id="rId2" Type="http://schemas.openxmlformats.org/officeDocument/2006/relationships/notesSlide" Target="../notesSlides/notesSlide45.xml"/><Relationship Id="rId1" Type="http://schemas.openxmlformats.org/officeDocument/2006/relationships/slideLayout" Target="../slideLayouts/slideLayout7.xml"/><Relationship Id="rId6" Type="http://schemas.openxmlformats.org/officeDocument/2006/relationships/hyperlink" Target="http://www.bridgeoffice.nl/" TargetMode="External"/><Relationship Id="rId11" Type="http://schemas.openxmlformats.org/officeDocument/2006/relationships/image" Target="../media/image4.png"/><Relationship Id="rId5" Type="http://schemas.openxmlformats.org/officeDocument/2006/relationships/slide" Target="slide2.xml"/><Relationship Id="rId10" Type="http://schemas.openxmlformats.org/officeDocument/2006/relationships/slide" Target="slide47.xml"/><Relationship Id="rId4" Type="http://schemas.openxmlformats.org/officeDocument/2006/relationships/slide" Target="slide48.xml"/><Relationship Id="rId9" Type="http://schemas.openxmlformats.org/officeDocument/2006/relationships/slide" Target="slide4.xml"/><Relationship Id="rId14" Type="http://schemas.openxmlformats.org/officeDocument/2006/relationships/image" Target="../media/image7.png"/></Relationships>
</file>

<file path=ppt/slides/_rels/slide46.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 Target="slide48.xml"/><Relationship Id="rId7" Type="http://schemas.openxmlformats.org/officeDocument/2006/relationships/image" Target="../media/image5.png"/><Relationship Id="rId2" Type="http://schemas.openxmlformats.org/officeDocument/2006/relationships/notesSlide" Target="../notesSlides/notesSlide46.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hyperlink" Target="http://www.bridgeoffice.nl/" TargetMode="External"/><Relationship Id="rId10" Type="http://schemas.openxmlformats.org/officeDocument/2006/relationships/image" Target="../media/image4.png"/><Relationship Id="rId4" Type="http://schemas.openxmlformats.org/officeDocument/2006/relationships/slide" Target="slide2.xml"/><Relationship Id="rId9" Type="http://schemas.openxmlformats.org/officeDocument/2006/relationships/image" Target="../media/image6.png"/></Relationships>
</file>

<file path=ppt/slides/_rels/slide47.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 Target="slide45.xml"/><Relationship Id="rId7" Type="http://schemas.openxmlformats.org/officeDocument/2006/relationships/image" Target="../media/image5.png"/><Relationship Id="rId2" Type="http://schemas.openxmlformats.org/officeDocument/2006/relationships/notesSlide" Target="../notesSlides/notesSlide47.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hyperlink" Target="http://www.bridgeoffice.nl/" TargetMode="External"/><Relationship Id="rId10" Type="http://schemas.openxmlformats.org/officeDocument/2006/relationships/image" Target="../media/image4.png"/><Relationship Id="rId4" Type="http://schemas.openxmlformats.org/officeDocument/2006/relationships/slide" Target="slide2.xml"/><Relationship Id="rId9" Type="http://schemas.openxmlformats.org/officeDocument/2006/relationships/image" Target="../media/image6.png"/></Relationships>
</file>

<file path=ppt/slides/_rels/slide48.xml.rels><?xml version="1.0" encoding="UTF-8" standalone="yes"?>
<Relationships xmlns="http://schemas.openxmlformats.org/package/2006/relationships"><Relationship Id="rId8" Type="http://schemas.openxmlformats.org/officeDocument/2006/relationships/slide" Target="slide49.xml"/><Relationship Id="rId13" Type="http://schemas.openxmlformats.org/officeDocument/2006/relationships/image" Target="../media/image6.png"/><Relationship Id="rId3" Type="http://schemas.openxmlformats.org/officeDocument/2006/relationships/slide" Target="slide45.xml"/><Relationship Id="rId7" Type="http://schemas.openxmlformats.org/officeDocument/2006/relationships/image" Target="../media/image1.jpeg"/><Relationship Id="rId12" Type="http://schemas.openxmlformats.org/officeDocument/2006/relationships/image" Target="../media/image5.png"/><Relationship Id="rId2" Type="http://schemas.openxmlformats.org/officeDocument/2006/relationships/notesSlide" Target="../notesSlides/notesSlide48.xml"/><Relationship Id="rId1" Type="http://schemas.openxmlformats.org/officeDocument/2006/relationships/slideLayout" Target="../slideLayouts/slideLayout7.xml"/><Relationship Id="rId6" Type="http://schemas.openxmlformats.org/officeDocument/2006/relationships/hyperlink" Target="http://www.bridgeoffice.nl/" TargetMode="External"/><Relationship Id="rId11" Type="http://schemas.openxmlformats.org/officeDocument/2006/relationships/image" Target="../media/image4.png"/><Relationship Id="rId5" Type="http://schemas.openxmlformats.org/officeDocument/2006/relationships/slide" Target="slide2.xml"/><Relationship Id="rId10" Type="http://schemas.openxmlformats.org/officeDocument/2006/relationships/slide" Target="slide50.xml"/><Relationship Id="rId4" Type="http://schemas.openxmlformats.org/officeDocument/2006/relationships/slide" Target="slide51.xml"/><Relationship Id="rId9" Type="http://schemas.openxmlformats.org/officeDocument/2006/relationships/slide" Target="slide4.xml"/><Relationship Id="rId14" Type="http://schemas.openxmlformats.org/officeDocument/2006/relationships/image" Target="../media/image7.png"/></Relationships>
</file>

<file path=ppt/slides/_rels/slide49.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 Target="slide51.xml"/><Relationship Id="rId7" Type="http://schemas.openxmlformats.org/officeDocument/2006/relationships/image" Target="../media/image5.png"/><Relationship Id="rId2" Type="http://schemas.openxmlformats.org/officeDocument/2006/relationships/notesSlide" Target="../notesSlides/notesSlide49.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hyperlink" Target="http://www.bridgeoffice.nl/" TargetMode="External"/><Relationship Id="rId10" Type="http://schemas.openxmlformats.org/officeDocument/2006/relationships/image" Target="../media/image4.png"/><Relationship Id="rId4" Type="http://schemas.openxmlformats.org/officeDocument/2006/relationships/slide" Target="slide2.xml"/><Relationship Id="rId9" Type="http://schemas.openxmlformats.org/officeDocument/2006/relationships/image" Target="../media/image6.png"/></Relationships>
</file>

<file path=ppt/slides/_rels/slide5.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slide" Target="slide3.xml"/><Relationship Id="rId7"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hyperlink" Target="http://www.bridgeoffice.nl/" TargetMode="External"/><Relationship Id="rId11" Type="http://schemas.openxmlformats.org/officeDocument/2006/relationships/image" Target="../media/image4.png"/><Relationship Id="rId5" Type="http://schemas.openxmlformats.org/officeDocument/2006/relationships/slide" Target="slide2.xml"/><Relationship Id="rId10" Type="http://schemas.openxmlformats.org/officeDocument/2006/relationships/image" Target="../media/image6.png"/><Relationship Id="rId4" Type="http://schemas.openxmlformats.org/officeDocument/2006/relationships/slide" Target="slide6.xml"/><Relationship Id="rId9" Type="http://schemas.openxmlformats.org/officeDocument/2006/relationships/image" Target="../media/image7.png"/></Relationships>
</file>

<file path=ppt/slides/_rels/slide50.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 Target="slide48.xml"/><Relationship Id="rId7" Type="http://schemas.openxmlformats.org/officeDocument/2006/relationships/image" Target="../media/image5.png"/><Relationship Id="rId2" Type="http://schemas.openxmlformats.org/officeDocument/2006/relationships/notesSlide" Target="../notesSlides/notesSlide50.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hyperlink" Target="http://www.bridgeoffice.nl/" TargetMode="External"/><Relationship Id="rId10" Type="http://schemas.openxmlformats.org/officeDocument/2006/relationships/image" Target="../media/image4.png"/><Relationship Id="rId4" Type="http://schemas.openxmlformats.org/officeDocument/2006/relationships/slide" Target="slide2.xml"/><Relationship Id="rId9" Type="http://schemas.openxmlformats.org/officeDocument/2006/relationships/image" Target="../media/image6.png"/></Relationships>
</file>

<file path=ppt/slides/_rels/slide51.xml.rels><?xml version="1.0" encoding="UTF-8" standalone="yes"?>
<Relationships xmlns="http://schemas.openxmlformats.org/package/2006/relationships"><Relationship Id="rId8" Type="http://schemas.openxmlformats.org/officeDocument/2006/relationships/slide" Target="slide52.xml"/><Relationship Id="rId13" Type="http://schemas.openxmlformats.org/officeDocument/2006/relationships/image" Target="../media/image6.png"/><Relationship Id="rId3" Type="http://schemas.openxmlformats.org/officeDocument/2006/relationships/slide" Target="slide48.xml"/><Relationship Id="rId7" Type="http://schemas.openxmlformats.org/officeDocument/2006/relationships/image" Target="../media/image1.jpeg"/><Relationship Id="rId12" Type="http://schemas.openxmlformats.org/officeDocument/2006/relationships/image" Target="../media/image5.png"/><Relationship Id="rId2" Type="http://schemas.openxmlformats.org/officeDocument/2006/relationships/notesSlide" Target="../notesSlides/notesSlide51.xml"/><Relationship Id="rId1" Type="http://schemas.openxmlformats.org/officeDocument/2006/relationships/slideLayout" Target="../slideLayouts/slideLayout7.xml"/><Relationship Id="rId6" Type="http://schemas.openxmlformats.org/officeDocument/2006/relationships/hyperlink" Target="http://www.bridgeoffice.nl/" TargetMode="External"/><Relationship Id="rId11" Type="http://schemas.openxmlformats.org/officeDocument/2006/relationships/image" Target="../media/image4.png"/><Relationship Id="rId5" Type="http://schemas.openxmlformats.org/officeDocument/2006/relationships/slide" Target="slide2.xml"/><Relationship Id="rId10" Type="http://schemas.openxmlformats.org/officeDocument/2006/relationships/slide" Target="slide53.xml"/><Relationship Id="rId4" Type="http://schemas.openxmlformats.org/officeDocument/2006/relationships/slide" Target="slide54.xml"/><Relationship Id="rId9" Type="http://schemas.openxmlformats.org/officeDocument/2006/relationships/slide" Target="slide4.xml"/><Relationship Id="rId14" Type="http://schemas.openxmlformats.org/officeDocument/2006/relationships/image" Target="../media/image7.png"/></Relationships>
</file>

<file path=ppt/slides/_rels/slide5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 Target="slide54.xml"/><Relationship Id="rId7" Type="http://schemas.openxmlformats.org/officeDocument/2006/relationships/image" Target="../media/image5.png"/><Relationship Id="rId2" Type="http://schemas.openxmlformats.org/officeDocument/2006/relationships/notesSlide" Target="../notesSlides/notesSlide52.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hyperlink" Target="http://www.bridgeoffice.nl/" TargetMode="External"/><Relationship Id="rId10" Type="http://schemas.openxmlformats.org/officeDocument/2006/relationships/image" Target="../media/image4.png"/><Relationship Id="rId4" Type="http://schemas.openxmlformats.org/officeDocument/2006/relationships/slide" Target="slide2.xml"/><Relationship Id="rId9" Type="http://schemas.openxmlformats.org/officeDocument/2006/relationships/image" Target="../media/image6.png"/></Relationships>
</file>

<file path=ppt/slides/_rels/slide5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 Target="slide51.xml"/><Relationship Id="rId7" Type="http://schemas.openxmlformats.org/officeDocument/2006/relationships/image" Target="../media/image5.png"/><Relationship Id="rId2" Type="http://schemas.openxmlformats.org/officeDocument/2006/relationships/notesSlide" Target="../notesSlides/notesSlide53.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hyperlink" Target="http://www.bridgeoffice.nl/" TargetMode="External"/><Relationship Id="rId10" Type="http://schemas.openxmlformats.org/officeDocument/2006/relationships/image" Target="../media/image4.png"/><Relationship Id="rId4" Type="http://schemas.openxmlformats.org/officeDocument/2006/relationships/slide" Target="slide2.xml"/><Relationship Id="rId9" Type="http://schemas.openxmlformats.org/officeDocument/2006/relationships/image" Target="../media/image6.png"/></Relationships>
</file>

<file path=ppt/slides/_rels/slide54.xml.rels><?xml version="1.0" encoding="UTF-8" standalone="yes"?>
<Relationships xmlns="http://schemas.openxmlformats.org/package/2006/relationships"><Relationship Id="rId8" Type="http://schemas.openxmlformats.org/officeDocument/2006/relationships/slide" Target="slide55.xml"/><Relationship Id="rId13" Type="http://schemas.openxmlformats.org/officeDocument/2006/relationships/image" Target="../media/image6.png"/><Relationship Id="rId3" Type="http://schemas.openxmlformats.org/officeDocument/2006/relationships/slide" Target="slide51.xml"/><Relationship Id="rId7" Type="http://schemas.openxmlformats.org/officeDocument/2006/relationships/image" Target="../media/image1.jpeg"/><Relationship Id="rId12" Type="http://schemas.openxmlformats.org/officeDocument/2006/relationships/image" Target="../media/image5.png"/><Relationship Id="rId2" Type="http://schemas.openxmlformats.org/officeDocument/2006/relationships/notesSlide" Target="../notesSlides/notesSlide54.xml"/><Relationship Id="rId1" Type="http://schemas.openxmlformats.org/officeDocument/2006/relationships/slideLayout" Target="../slideLayouts/slideLayout7.xml"/><Relationship Id="rId6" Type="http://schemas.openxmlformats.org/officeDocument/2006/relationships/hyperlink" Target="http://www.bridgeoffice.nl/" TargetMode="External"/><Relationship Id="rId11" Type="http://schemas.openxmlformats.org/officeDocument/2006/relationships/image" Target="../media/image4.png"/><Relationship Id="rId5" Type="http://schemas.openxmlformats.org/officeDocument/2006/relationships/slide" Target="slide2.xml"/><Relationship Id="rId10" Type="http://schemas.openxmlformats.org/officeDocument/2006/relationships/slide" Target="slide56.xml"/><Relationship Id="rId4" Type="http://schemas.openxmlformats.org/officeDocument/2006/relationships/slide" Target="slide57.xml"/><Relationship Id="rId9" Type="http://schemas.openxmlformats.org/officeDocument/2006/relationships/slide" Target="slide4.xml"/><Relationship Id="rId14" Type="http://schemas.openxmlformats.org/officeDocument/2006/relationships/image" Target="../media/image7.png"/></Relationships>
</file>

<file path=ppt/slides/_rels/slide5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 Target="slide57.xml"/><Relationship Id="rId7" Type="http://schemas.openxmlformats.org/officeDocument/2006/relationships/image" Target="../media/image5.png"/><Relationship Id="rId2" Type="http://schemas.openxmlformats.org/officeDocument/2006/relationships/notesSlide" Target="../notesSlides/notesSlide55.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hyperlink" Target="http://www.bridgeoffice.nl/" TargetMode="External"/><Relationship Id="rId10" Type="http://schemas.openxmlformats.org/officeDocument/2006/relationships/image" Target="../media/image4.png"/><Relationship Id="rId4" Type="http://schemas.openxmlformats.org/officeDocument/2006/relationships/slide" Target="slide2.xml"/><Relationship Id="rId9" Type="http://schemas.openxmlformats.org/officeDocument/2006/relationships/image" Target="../media/image6.png"/></Relationships>
</file>

<file path=ppt/slides/_rels/slide56.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 Target="slide54.xml"/><Relationship Id="rId7" Type="http://schemas.openxmlformats.org/officeDocument/2006/relationships/image" Target="../media/image5.png"/><Relationship Id="rId2" Type="http://schemas.openxmlformats.org/officeDocument/2006/relationships/notesSlide" Target="../notesSlides/notesSlide56.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hyperlink" Target="http://www.bridgeoffice.nl/" TargetMode="External"/><Relationship Id="rId10" Type="http://schemas.openxmlformats.org/officeDocument/2006/relationships/image" Target="../media/image4.png"/><Relationship Id="rId4" Type="http://schemas.openxmlformats.org/officeDocument/2006/relationships/slide" Target="slide2.xml"/><Relationship Id="rId9" Type="http://schemas.openxmlformats.org/officeDocument/2006/relationships/image" Target="../media/image6.png"/></Relationships>
</file>

<file path=ppt/slides/_rels/slide57.xml.rels><?xml version="1.0" encoding="UTF-8" standalone="yes"?>
<Relationships xmlns="http://schemas.openxmlformats.org/package/2006/relationships"><Relationship Id="rId8" Type="http://schemas.openxmlformats.org/officeDocument/2006/relationships/slide" Target="slide58.xml"/><Relationship Id="rId13" Type="http://schemas.openxmlformats.org/officeDocument/2006/relationships/image" Target="../media/image6.png"/><Relationship Id="rId3" Type="http://schemas.openxmlformats.org/officeDocument/2006/relationships/slide" Target="slide54.xml"/><Relationship Id="rId7" Type="http://schemas.openxmlformats.org/officeDocument/2006/relationships/image" Target="../media/image1.jpeg"/><Relationship Id="rId12" Type="http://schemas.openxmlformats.org/officeDocument/2006/relationships/image" Target="../media/image5.png"/><Relationship Id="rId2" Type="http://schemas.openxmlformats.org/officeDocument/2006/relationships/notesSlide" Target="../notesSlides/notesSlide57.xml"/><Relationship Id="rId1" Type="http://schemas.openxmlformats.org/officeDocument/2006/relationships/slideLayout" Target="../slideLayouts/slideLayout7.xml"/><Relationship Id="rId6" Type="http://schemas.openxmlformats.org/officeDocument/2006/relationships/hyperlink" Target="http://www.bridgeoffice.nl/" TargetMode="External"/><Relationship Id="rId11" Type="http://schemas.openxmlformats.org/officeDocument/2006/relationships/image" Target="../media/image4.png"/><Relationship Id="rId5" Type="http://schemas.openxmlformats.org/officeDocument/2006/relationships/slide" Target="slide2.xml"/><Relationship Id="rId10" Type="http://schemas.openxmlformats.org/officeDocument/2006/relationships/slide" Target="slide59.xml"/><Relationship Id="rId4" Type="http://schemas.openxmlformats.org/officeDocument/2006/relationships/slide" Target="slide60.xml"/><Relationship Id="rId9" Type="http://schemas.openxmlformats.org/officeDocument/2006/relationships/slide" Target="slide4.xml"/><Relationship Id="rId14" Type="http://schemas.openxmlformats.org/officeDocument/2006/relationships/image" Target="../media/image7.png"/></Relationships>
</file>

<file path=ppt/slides/_rels/slide58.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 Target="slide60.xml"/><Relationship Id="rId7" Type="http://schemas.openxmlformats.org/officeDocument/2006/relationships/image" Target="../media/image5.png"/><Relationship Id="rId2" Type="http://schemas.openxmlformats.org/officeDocument/2006/relationships/notesSlide" Target="../notesSlides/notesSlide58.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hyperlink" Target="http://www.bridgeoffice.nl/" TargetMode="External"/><Relationship Id="rId10" Type="http://schemas.openxmlformats.org/officeDocument/2006/relationships/image" Target="../media/image4.png"/><Relationship Id="rId4" Type="http://schemas.openxmlformats.org/officeDocument/2006/relationships/slide" Target="slide2.xml"/><Relationship Id="rId9" Type="http://schemas.openxmlformats.org/officeDocument/2006/relationships/image" Target="../media/image6.png"/></Relationships>
</file>

<file path=ppt/slides/_rels/slide59.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 Target="slide57.xml"/><Relationship Id="rId7" Type="http://schemas.openxmlformats.org/officeDocument/2006/relationships/image" Target="../media/image5.png"/><Relationship Id="rId2" Type="http://schemas.openxmlformats.org/officeDocument/2006/relationships/notesSlide" Target="../notesSlides/notesSlide59.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hyperlink" Target="http://www.bridgeoffice.nl/" TargetMode="External"/><Relationship Id="rId10" Type="http://schemas.openxmlformats.org/officeDocument/2006/relationships/image" Target="../media/image4.png"/><Relationship Id="rId4" Type="http://schemas.openxmlformats.org/officeDocument/2006/relationships/slide" Target="slide2.xml"/><Relationship Id="rId9" Type="http://schemas.openxmlformats.org/officeDocument/2006/relationships/image" Target="../media/image6.png"/></Relationships>
</file>

<file path=ppt/slides/_rels/slide6.xml.rels><?xml version="1.0" encoding="UTF-8" standalone="yes"?>
<Relationships xmlns="http://schemas.openxmlformats.org/package/2006/relationships"><Relationship Id="rId8" Type="http://schemas.openxmlformats.org/officeDocument/2006/relationships/slide" Target="slide7.xml"/><Relationship Id="rId13" Type="http://schemas.openxmlformats.org/officeDocument/2006/relationships/image" Target="../media/image6.png"/><Relationship Id="rId3" Type="http://schemas.openxmlformats.org/officeDocument/2006/relationships/slide" Target="slide3.xml"/><Relationship Id="rId7" Type="http://schemas.openxmlformats.org/officeDocument/2006/relationships/image" Target="../media/image1.jpeg"/><Relationship Id="rId12"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hyperlink" Target="http://www.bridgeoffice.nl/" TargetMode="External"/><Relationship Id="rId11" Type="http://schemas.openxmlformats.org/officeDocument/2006/relationships/image" Target="../media/image4.png"/><Relationship Id="rId5" Type="http://schemas.openxmlformats.org/officeDocument/2006/relationships/slide" Target="slide2.xml"/><Relationship Id="rId10" Type="http://schemas.openxmlformats.org/officeDocument/2006/relationships/slide" Target="slide8.xml"/><Relationship Id="rId4" Type="http://schemas.openxmlformats.org/officeDocument/2006/relationships/slide" Target="slide9.xml"/><Relationship Id="rId9" Type="http://schemas.openxmlformats.org/officeDocument/2006/relationships/slide" Target="slide4.xml"/><Relationship Id="rId14" Type="http://schemas.openxmlformats.org/officeDocument/2006/relationships/image" Target="../media/image7.png"/></Relationships>
</file>

<file path=ppt/slides/_rels/slide60.xml.rels><?xml version="1.0" encoding="UTF-8" standalone="yes"?>
<Relationships xmlns="http://schemas.openxmlformats.org/package/2006/relationships"><Relationship Id="rId8" Type="http://schemas.openxmlformats.org/officeDocument/2006/relationships/slide" Target="slide61.xml"/><Relationship Id="rId13" Type="http://schemas.openxmlformats.org/officeDocument/2006/relationships/image" Target="../media/image6.png"/><Relationship Id="rId3" Type="http://schemas.openxmlformats.org/officeDocument/2006/relationships/slide" Target="slide57.xml"/><Relationship Id="rId7" Type="http://schemas.openxmlformats.org/officeDocument/2006/relationships/image" Target="../media/image1.jpeg"/><Relationship Id="rId12" Type="http://schemas.openxmlformats.org/officeDocument/2006/relationships/image" Target="../media/image5.png"/><Relationship Id="rId2" Type="http://schemas.openxmlformats.org/officeDocument/2006/relationships/notesSlide" Target="../notesSlides/notesSlide60.xml"/><Relationship Id="rId1" Type="http://schemas.openxmlformats.org/officeDocument/2006/relationships/slideLayout" Target="../slideLayouts/slideLayout7.xml"/><Relationship Id="rId6" Type="http://schemas.openxmlformats.org/officeDocument/2006/relationships/hyperlink" Target="http://www.bridgeoffice.nl/" TargetMode="External"/><Relationship Id="rId11" Type="http://schemas.openxmlformats.org/officeDocument/2006/relationships/image" Target="../media/image4.png"/><Relationship Id="rId5" Type="http://schemas.openxmlformats.org/officeDocument/2006/relationships/slide" Target="slide2.xml"/><Relationship Id="rId10" Type="http://schemas.openxmlformats.org/officeDocument/2006/relationships/slide" Target="slide62.xml"/><Relationship Id="rId4" Type="http://schemas.openxmlformats.org/officeDocument/2006/relationships/slide" Target="slide63.xml"/><Relationship Id="rId9" Type="http://schemas.openxmlformats.org/officeDocument/2006/relationships/slide" Target="slide4.xml"/><Relationship Id="rId14" Type="http://schemas.openxmlformats.org/officeDocument/2006/relationships/image" Target="../media/image7.png"/></Relationships>
</file>

<file path=ppt/slides/_rels/slide6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 Target="slide63.xml"/><Relationship Id="rId7" Type="http://schemas.openxmlformats.org/officeDocument/2006/relationships/image" Target="../media/image5.png"/><Relationship Id="rId2" Type="http://schemas.openxmlformats.org/officeDocument/2006/relationships/notesSlide" Target="../notesSlides/notesSlide61.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hyperlink" Target="http://www.bridgeoffice.nl/" TargetMode="External"/><Relationship Id="rId10" Type="http://schemas.openxmlformats.org/officeDocument/2006/relationships/image" Target="../media/image4.png"/><Relationship Id="rId4" Type="http://schemas.openxmlformats.org/officeDocument/2006/relationships/slide" Target="slide2.xml"/><Relationship Id="rId9" Type="http://schemas.openxmlformats.org/officeDocument/2006/relationships/image" Target="../media/image6.png"/></Relationships>
</file>

<file path=ppt/slides/_rels/slide6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 Target="slide60.xml"/><Relationship Id="rId7" Type="http://schemas.openxmlformats.org/officeDocument/2006/relationships/image" Target="../media/image5.png"/><Relationship Id="rId2" Type="http://schemas.openxmlformats.org/officeDocument/2006/relationships/notesSlide" Target="../notesSlides/notesSlide62.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hyperlink" Target="http://www.bridgeoffice.nl/" TargetMode="External"/><Relationship Id="rId10" Type="http://schemas.openxmlformats.org/officeDocument/2006/relationships/image" Target="../media/image4.png"/><Relationship Id="rId4" Type="http://schemas.openxmlformats.org/officeDocument/2006/relationships/slide" Target="slide2.xml"/><Relationship Id="rId9" Type="http://schemas.openxmlformats.org/officeDocument/2006/relationships/image" Target="../media/image6.png"/></Relationships>
</file>

<file path=ppt/slides/_rels/slide63.xml.rels><?xml version="1.0" encoding="UTF-8" standalone="yes"?>
<Relationships xmlns="http://schemas.openxmlformats.org/package/2006/relationships"><Relationship Id="rId8" Type="http://schemas.openxmlformats.org/officeDocument/2006/relationships/slide" Target="slide64.xml"/><Relationship Id="rId13" Type="http://schemas.openxmlformats.org/officeDocument/2006/relationships/image" Target="../media/image6.png"/><Relationship Id="rId3" Type="http://schemas.openxmlformats.org/officeDocument/2006/relationships/slide" Target="slide60.xml"/><Relationship Id="rId7" Type="http://schemas.openxmlformats.org/officeDocument/2006/relationships/image" Target="../media/image1.jpeg"/><Relationship Id="rId12" Type="http://schemas.openxmlformats.org/officeDocument/2006/relationships/image" Target="../media/image5.png"/><Relationship Id="rId2" Type="http://schemas.openxmlformats.org/officeDocument/2006/relationships/notesSlide" Target="../notesSlides/notesSlide63.xml"/><Relationship Id="rId1" Type="http://schemas.openxmlformats.org/officeDocument/2006/relationships/slideLayout" Target="../slideLayouts/slideLayout7.xml"/><Relationship Id="rId6" Type="http://schemas.openxmlformats.org/officeDocument/2006/relationships/hyperlink" Target="http://www.bridgeoffice.nl/" TargetMode="External"/><Relationship Id="rId11" Type="http://schemas.openxmlformats.org/officeDocument/2006/relationships/image" Target="../media/image4.png"/><Relationship Id="rId5" Type="http://schemas.openxmlformats.org/officeDocument/2006/relationships/slide" Target="slide2.xml"/><Relationship Id="rId10" Type="http://schemas.openxmlformats.org/officeDocument/2006/relationships/slide" Target="slide65.xml"/><Relationship Id="rId4" Type="http://schemas.openxmlformats.org/officeDocument/2006/relationships/slide" Target="slide66.xml"/><Relationship Id="rId9" Type="http://schemas.openxmlformats.org/officeDocument/2006/relationships/slide" Target="slide4.xml"/><Relationship Id="rId14" Type="http://schemas.openxmlformats.org/officeDocument/2006/relationships/image" Target="../media/image7.png"/></Relationships>
</file>

<file path=ppt/slides/_rels/slide6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 Target="slide66.xml"/><Relationship Id="rId7" Type="http://schemas.openxmlformats.org/officeDocument/2006/relationships/image" Target="../media/image5.png"/><Relationship Id="rId2" Type="http://schemas.openxmlformats.org/officeDocument/2006/relationships/notesSlide" Target="../notesSlides/notesSlide64.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hyperlink" Target="http://www.bridgeoffice.nl/" TargetMode="External"/><Relationship Id="rId10" Type="http://schemas.openxmlformats.org/officeDocument/2006/relationships/image" Target="../media/image4.png"/><Relationship Id="rId4" Type="http://schemas.openxmlformats.org/officeDocument/2006/relationships/slide" Target="slide2.xml"/><Relationship Id="rId9" Type="http://schemas.openxmlformats.org/officeDocument/2006/relationships/image" Target="../media/image6.png"/></Relationships>
</file>

<file path=ppt/slides/_rels/slide6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 Target="slide63.xml"/><Relationship Id="rId7" Type="http://schemas.openxmlformats.org/officeDocument/2006/relationships/image" Target="../media/image5.png"/><Relationship Id="rId2" Type="http://schemas.openxmlformats.org/officeDocument/2006/relationships/notesSlide" Target="../notesSlides/notesSlide65.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hyperlink" Target="http://www.bridgeoffice.nl/" TargetMode="External"/><Relationship Id="rId10" Type="http://schemas.openxmlformats.org/officeDocument/2006/relationships/image" Target="../media/image4.png"/><Relationship Id="rId4" Type="http://schemas.openxmlformats.org/officeDocument/2006/relationships/slide" Target="slide2.xml"/><Relationship Id="rId9" Type="http://schemas.openxmlformats.org/officeDocument/2006/relationships/image" Target="../media/image6.png"/></Relationships>
</file>

<file path=ppt/slides/_rels/slide66.xml.rels><?xml version="1.0" encoding="UTF-8" standalone="yes"?>
<Relationships xmlns="http://schemas.openxmlformats.org/package/2006/relationships"><Relationship Id="rId8" Type="http://schemas.openxmlformats.org/officeDocument/2006/relationships/slide" Target="slide67.xml"/><Relationship Id="rId13" Type="http://schemas.openxmlformats.org/officeDocument/2006/relationships/image" Target="../media/image6.png"/><Relationship Id="rId3" Type="http://schemas.openxmlformats.org/officeDocument/2006/relationships/slide" Target="slide63.xml"/><Relationship Id="rId7" Type="http://schemas.openxmlformats.org/officeDocument/2006/relationships/image" Target="../media/image1.jpeg"/><Relationship Id="rId12" Type="http://schemas.openxmlformats.org/officeDocument/2006/relationships/image" Target="../media/image5.png"/><Relationship Id="rId2" Type="http://schemas.openxmlformats.org/officeDocument/2006/relationships/notesSlide" Target="../notesSlides/notesSlide66.xml"/><Relationship Id="rId1" Type="http://schemas.openxmlformats.org/officeDocument/2006/relationships/slideLayout" Target="../slideLayouts/slideLayout7.xml"/><Relationship Id="rId6" Type="http://schemas.openxmlformats.org/officeDocument/2006/relationships/hyperlink" Target="http://www.bridgeoffice.nl/" TargetMode="External"/><Relationship Id="rId11" Type="http://schemas.openxmlformats.org/officeDocument/2006/relationships/image" Target="../media/image4.png"/><Relationship Id="rId5" Type="http://schemas.openxmlformats.org/officeDocument/2006/relationships/slide" Target="slide2.xml"/><Relationship Id="rId10" Type="http://schemas.openxmlformats.org/officeDocument/2006/relationships/slide" Target="slide68.xml"/><Relationship Id="rId4" Type="http://schemas.openxmlformats.org/officeDocument/2006/relationships/slide" Target="slide69.xml"/><Relationship Id="rId9" Type="http://schemas.openxmlformats.org/officeDocument/2006/relationships/slide" Target="slide4.xml"/><Relationship Id="rId14" Type="http://schemas.openxmlformats.org/officeDocument/2006/relationships/image" Target="../media/image7.png"/></Relationships>
</file>

<file path=ppt/slides/_rels/slide67.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 Target="slide69.xml"/><Relationship Id="rId7" Type="http://schemas.openxmlformats.org/officeDocument/2006/relationships/image" Target="../media/image5.png"/><Relationship Id="rId2" Type="http://schemas.openxmlformats.org/officeDocument/2006/relationships/notesSlide" Target="../notesSlides/notesSlide67.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hyperlink" Target="http://www.bridgeoffice.nl/" TargetMode="External"/><Relationship Id="rId10" Type="http://schemas.openxmlformats.org/officeDocument/2006/relationships/image" Target="../media/image4.png"/><Relationship Id="rId4" Type="http://schemas.openxmlformats.org/officeDocument/2006/relationships/slide" Target="slide2.xml"/><Relationship Id="rId9" Type="http://schemas.openxmlformats.org/officeDocument/2006/relationships/image" Target="../media/image6.png"/></Relationships>
</file>

<file path=ppt/slides/_rels/slide68.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 Target="slide66.xml"/><Relationship Id="rId7" Type="http://schemas.openxmlformats.org/officeDocument/2006/relationships/image" Target="../media/image5.png"/><Relationship Id="rId2" Type="http://schemas.openxmlformats.org/officeDocument/2006/relationships/notesSlide" Target="../notesSlides/notesSlide68.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hyperlink" Target="http://www.bridgeoffice.nl/" TargetMode="External"/><Relationship Id="rId10" Type="http://schemas.openxmlformats.org/officeDocument/2006/relationships/image" Target="../media/image4.png"/><Relationship Id="rId4" Type="http://schemas.openxmlformats.org/officeDocument/2006/relationships/slide" Target="slide2.xml"/><Relationship Id="rId9" Type="http://schemas.openxmlformats.org/officeDocument/2006/relationships/image" Target="../media/image6.png"/></Relationships>
</file>

<file path=ppt/slides/_rels/slide69.xml.rels><?xml version="1.0" encoding="UTF-8" standalone="yes"?>
<Relationships xmlns="http://schemas.openxmlformats.org/package/2006/relationships"><Relationship Id="rId8" Type="http://schemas.openxmlformats.org/officeDocument/2006/relationships/slide" Target="slide70.xml"/><Relationship Id="rId13" Type="http://schemas.openxmlformats.org/officeDocument/2006/relationships/image" Target="../media/image6.png"/><Relationship Id="rId3" Type="http://schemas.openxmlformats.org/officeDocument/2006/relationships/slide" Target="slide66.xml"/><Relationship Id="rId7" Type="http://schemas.openxmlformats.org/officeDocument/2006/relationships/image" Target="../media/image1.jpeg"/><Relationship Id="rId12" Type="http://schemas.openxmlformats.org/officeDocument/2006/relationships/image" Target="../media/image5.png"/><Relationship Id="rId2" Type="http://schemas.openxmlformats.org/officeDocument/2006/relationships/notesSlide" Target="../notesSlides/notesSlide69.xml"/><Relationship Id="rId1" Type="http://schemas.openxmlformats.org/officeDocument/2006/relationships/slideLayout" Target="../slideLayouts/slideLayout7.xml"/><Relationship Id="rId6" Type="http://schemas.openxmlformats.org/officeDocument/2006/relationships/hyperlink" Target="http://www.bridgeoffice.nl/" TargetMode="External"/><Relationship Id="rId11" Type="http://schemas.openxmlformats.org/officeDocument/2006/relationships/image" Target="../media/image4.png"/><Relationship Id="rId5" Type="http://schemas.openxmlformats.org/officeDocument/2006/relationships/slide" Target="slide2.xml"/><Relationship Id="rId10" Type="http://schemas.openxmlformats.org/officeDocument/2006/relationships/slide" Target="slide71.xml"/><Relationship Id="rId4" Type="http://schemas.openxmlformats.org/officeDocument/2006/relationships/slide" Target="slide72.xml"/><Relationship Id="rId9" Type="http://schemas.openxmlformats.org/officeDocument/2006/relationships/slide" Target="slide4.xml"/><Relationship Id="rId14" Type="http://schemas.openxmlformats.org/officeDocument/2006/relationships/image" Target="../media/image7.png"/></Relationships>
</file>

<file path=ppt/slides/_rels/slide7.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 Target="slide9.xml"/><Relationship Id="rId7"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hyperlink" Target="http://www.bridgeoffice.nl/" TargetMode="External"/><Relationship Id="rId10" Type="http://schemas.openxmlformats.org/officeDocument/2006/relationships/image" Target="../media/image4.png"/><Relationship Id="rId4" Type="http://schemas.openxmlformats.org/officeDocument/2006/relationships/slide" Target="slide2.xml"/><Relationship Id="rId9" Type="http://schemas.openxmlformats.org/officeDocument/2006/relationships/image" Target="../media/image6.png"/></Relationships>
</file>

<file path=ppt/slides/_rels/slide70.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 Target="slide72.xml"/><Relationship Id="rId7" Type="http://schemas.openxmlformats.org/officeDocument/2006/relationships/image" Target="../media/image5.png"/><Relationship Id="rId2" Type="http://schemas.openxmlformats.org/officeDocument/2006/relationships/notesSlide" Target="../notesSlides/notesSlide70.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hyperlink" Target="http://www.bridgeoffice.nl/" TargetMode="External"/><Relationship Id="rId10" Type="http://schemas.openxmlformats.org/officeDocument/2006/relationships/image" Target="../media/image4.png"/><Relationship Id="rId4" Type="http://schemas.openxmlformats.org/officeDocument/2006/relationships/slide" Target="slide2.xml"/><Relationship Id="rId9" Type="http://schemas.openxmlformats.org/officeDocument/2006/relationships/image" Target="../media/image6.png"/></Relationships>
</file>

<file path=ppt/slides/_rels/slide7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 Target="slide69.xml"/><Relationship Id="rId7" Type="http://schemas.openxmlformats.org/officeDocument/2006/relationships/image" Target="../media/image5.png"/><Relationship Id="rId2" Type="http://schemas.openxmlformats.org/officeDocument/2006/relationships/notesSlide" Target="../notesSlides/notesSlide71.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hyperlink" Target="http://www.bridgeoffice.nl/" TargetMode="External"/><Relationship Id="rId10" Type="http://schemas.openxmlformats.org/officeDocument/2006/relationships/image" Target="../media/image4.png"/><Relationship Id="rId4" Type="http://schemas.openxmlformats.org/officeDocument/2006/relationships/slide" Target="slide2.xml"/><Relationship Id="rId9" Type="http://schemas.openxmlformats.org/officeDocument/2006/relationships/image" Target="../media/image6.png"/></Relationships>
</file>

<file path=ppt/slides/_rels/slide72.xml.rels><?xml version="1.0" encoding="UTF-8" standalone="yes"?>
<Relationships xmlns="http://schemas.openxmlformats.org/package/2006/relationships"><Relationship Id="rId8" Type="http://schemas.openxmlformats.org/officeDocument/2006/relationships/slide" Target="slide73.xml"/><Relationship Id="rId13" Type="http://schemas.openxmlformats.org/officeDocument/2006/relationships/image" Target="../media/image6.png"/><Relationship Id="rId3" Type="http://schemas.openxmlformats.org/officeDocument/2006/relationships/slide" Target="slide69.xml"/><Relationship Id="rId7" Type="http://schemas.openxmlformats.org/officeDocument/2006/relationships/image" Target="../media/image1.jpeg"/><Relationship Id="rId12" Type="http://schemas.openxmlformats.org/officeDocument/2006/relationships/image" Target="../media/image5.png"/><Relationship Id="rId2" Type="http://schemas.openxmlformats.org/officeDocument/2006/relationships/notesSlide" Target="../notesSlides/notesSlide72.xml"/><Relationship Id="rId1" Type="http://schemas.openxmlformats.org/officeDocument/2006/relationships/slideLayout" Target="../slideLayouts/slideLayout7.xml"/><Relationship Id="rId6" Type="http://schemas.openxmlformats.org/officeDocument/2006/relationships/hyperlink" Target="http://www.bridgeoffice.nl/" TargetMode="External"/><Relationship Id="rId11" Type="http://schemas.openxmlformats.org/officeDocument/2006/relationships/image" Target="../media/image4.png"/><Relationship Id="rId5" Type="http://schemas.openxmlformats.org/officeDocument/2006/relationships/slide" Target="slide2.xml"/><Relationship Id="rId10" Type="http://schemas.openxmlformats.org/officeDocument/2006/relationships/slide" Target="slide74.xml"/><Relationship Id="rId4" Type="http://schemas.openxmlformats.org/officeDocument/2006/relationships/slide" Target="slide75.xml"/><Relationship Id="rId9" Type="http://schemas.openxmlformats.org/officeDocument/2006/relationships/slide" Target="slide4.xml"/><Relationship Id="rId14" Type="http://schemas.openxmlformats.org/officeDocument/2006/relationships/image" Target="../media/image7.png"/></Relationships>
</file>

<file path=ppt/slides/_rels/slide7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 Target="slide75.xml"/><Relationship Id="rId7" Type="http://schemas.openxmlformats.org/officeDocument/2006/relationships/image" Target="../media/image5.png"/><Relationship Id="rId2" Type="http://schemas.openxmlformats.org/officeDocument/2006/relationships/notesSlide" Target="../notesSlides/notesSlide73.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hyperlink" Target="http://www.bridgeoffice.nl/" TargetMode="External"/><Relationship Id="rId10" Type="http://schemas.openxmlformats.org/officeDocument/2006/relationships/image" Target="../media/image4.png"/><Relationship Id="rId4" Type="http://schemas.openxmlformats.org/officeDocument/2006/relationships/slide" Target="slide2.xml"/><Relationship Id="rId9" Type="http://schemas.openxmlformats.org/officeDocument/2006/relationships/image" Target="../media/image6.png"/></Relationships>
</file>

<file path=ppt/slides/_rels/slide7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 Target="slide72.xml"/><Relationship Id="rId7" Type="http://schemas.openxmlformats.org/officeDocument/2006/relationships/image" Target="../media/image5.png"/><Relationship Id="rId2" Type="http://schemas.openxmlformats.org/officeDocument/2006/relationships/notesSlide" Target="../notesSlides/notesSlide74.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hyperlink" Target="http://www.bridgeoffice.nl/" TargetMode="External"/><Relationship Id="rId10" Type="http://schemas.openxmlformats.org/officeDocument/2006/relationships/image" Target="../media/image4.png"/><Relationship Id="rId4" Type="http://schemas.openxmlformats.org/officeDocument/2006/relationships/slide" Target="slide2.xml"/><Relationship Id="rId9" Type="http://schemas.openxmlformats.org/officeDocument/2006/relationships/image" Target="../media/image6.png"/></Relationships>
</file>

<file path=ppt/slides/_rels/slide75.xml.rels><?xml version="1.0" encoding="UTF-8" standalone="yes"?>
<Relationships xmlns="http://schemas.openxmlformats.org/package/2006/relationships"><Relationship Id="rId8" Type="http://schemas.openxmlformats.org/officeDocument/2006/relationships/slide" Target="slide76.xml"/><Relationship Id="rId13" Type="http://schemas.openxmlformats.org/officeDocument/2006/relationships/image" Target="../media/image6.png"/><Relationship Id="rId3" Type="http://schemas.openxmlformats.org/officeDocument/2006/relationships/slide" Target="slide72.xml"/><Relationship Id="rId7" Type="http://schemas.openxmlformats.org/officeDocument/2006/relationships/image" Target="../media/image1.jpeg"/><Relationship Id="rId12" Type="http://schemas.openxmlformats.org/officeDocument/2006/relationships/image" Target="../media/image5.png"/><Relationship Id="rId2" Type="http://schemas.openxmlformats.org/officeDocument/2006/relationships/notesSlide" Target="../notesSlides/notesSlide75.xml"/><Relationship Id="rId1" Type="http://schemas.openxmlformats.org/officeDocument/2006/relationships/slideLayout" Target="../slideLayouts/slideLayout7.xml"/><Relationship Id="rId6" Type="http://schemas.openxmlformats.org/officeDocument/2006/relationships/hyperlink" Target="http://www.bridgeoffice.nl/" TargetMode="External"/><Relationship Id="rId11" Type="http://schemas.openxmlformats.org/officeDocument/2006/relationships/image" Target="../media/image4.png"/><Relationship Id="rId5" Type="http://schemas.openxmlformats.org/officeDocument/2006/relationships/slide" Target="slide2.xml"/><Relationship Id="rId10" Type="http://schemas.openxmlformats.org/officeDocument/2006/relationships/slide" Target="slide77.xml"/><Relationship Id="rId4" Type="http://schemas.openxmlformats.org/officeDocument/2006/relationships/slide" Target="slide78.xml"/><Relationship Id="rId9" Type="http://schemas.openxmlformats.org/officeDocument/2006/relationships/slide" Target="slide4.xml"/><Relationship Id="rId14" Type="http://schemas.openxmlformats.org/officeDocument/2006/relationships/image" Target="../media/image7.png"/></Relationships>
</file>

<file path=ppt/slides/_rels/slide76.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 Target="slide78.xml"/><Relationship Id="rId7" Type="http://schemas.openxmlformats.org/officeDocument/2006/relationships/image" Target="../media/image5.png"/><Relationship Id="rId2" Type="http://schemas.openxmlformats.org/officeDocument/2006/relationships/notesSlide" Target="../notesSlides/notesSlide76.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hyperlink" Target="http://www.bridgeoffice.nl/" TargetMode="External"/><Relationship Id="rId10" Type="http://schemas.openxmlformats.org/officeDocument/2006/relationships/image" Target="../media/image4.png"/><Relationship Id="rId4" Type="http://schemas.openxmlformats.org/officeDocument/2006/relationships/slide" Target="slide2.xml"/><Relationship Id="rId9" Type="http://schemas.openxmlformats.org/officeDocument/2006/relationships/image" Target="../media/image6.png"/></Relationships>
</file>

<file path=ppt/slides/_rels/slide77.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 Target="slide75.xml"/><Relationship Id="rId7" Type="http://schemas.openxmlformats.org/officeDocument/2006/relationships/image" Target="../media/image5.png"/><Relationship Id="rId2" Type="http://schemas.openxmlformats.org/officeDocument/2006/relationships/notesSlide" Target="../notesSlides/notesSlide77.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hyperlink" Target="http://www.bridgeoffice.nl/" TargetMode="External"/><Relationship Id="rId10" Type="http://schemas.openxmlformats.org/officeDocument/2006/relationships/image" Target="../media/image4.png"/><Relationship Id="rId4" Type="http://schemas.openxmlformats.org/officeDocument/2006/relationships/slide" Target="slide2.xml"/><Relationship Id="rId9" Type="http://schemas.openxmlformats.org/officeDocument/2006/relationships/image" Target="../media/image6.png"/></Relationships>
</file>

<file path=ppt/slides/_rels/slide78.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slide" Target="slide75.xml"/><Relationship Id="rId1" Type="http://schemas.openxmlformats.org/officeDocument/2006/relationships/slideLayout" Target="../slideLayouts/slideLayout7.xml"/><Relationship Id="rId5" Type="http://schemas.openxmlformats.org/officeDocument/2006/relationships/image" Target="../media/image1.jpeg"/><Relationship Id="rId4" Type="http://schemas.openxmlformats.org/officeDocument/2006/relationships/hyperlink" Target="http://www.bridgeoffice.nl/" TargetMode="External"/></Relationships>
</file>

<file path=ppt/slides/_rels/slide8.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 Target="slide6.xml"/><Relationship Id="rId7"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hyperlink" Target="http://www.bridgeoffice.nl/" TargetMode="External"/><Relationship Id="rId10" Type="http://schemas.openxmlformats.org/officeDocument/2006/relationships/image" Target="../media/image4.png"/><Relationship Id="rId4" Type="http://schemas.openxmlformats.org/officeDocument/2006/relationships/slide" Target="slide2.xml"/><Relationship Id="rId9" Type="http://schemas.openxmlformats.org/officeDocument/2006/relationships/image" Target="../media/image6.png"/></Relationships>
</file>

<file path=ppt/slides/_rels/slide9.xml.rels><?xml version="1.0" encoding="UTF-8" standalone="yes"?>
<Relationships xmlns="http://schemas.openxmlformats.org/package/2006/relationships"><Relationship Id="rId8" Type="http://schemas.openxmlformats.org/officeDocument/2006/relationships/slide" Target="slide10.xml"/><Relationship Id="rId13" Type="http://schemas.openxmlformats.org/officeDocument/2006/relationships/image" Target="../media/image6.png"/><Relationship Id="rId3" Type="http://schemas.openxmlformats.org/officeDocument/2006/relationships/slide" Target="slide6.xml"/><Relationship Id="rId7" Type="http://schemas.openxmlformats.org/officeDocument/2006/relationships/image" Target="../media/image1.jpeg"/><Relationship Id="rId12"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hyperlink" Target="http://www.bridgeoffice.nl/" TargetMode="External"/><Relationship Id="rId11" Type="http://schemas.openxmlformats.org/officeDocument/2006/relationships/image" Target="../media/image4.png"/><Relationship Id="rId5" Type="http://schemas.openxmlformats.org/officeDocument/2006/relationships/slide" Target="slide2.xml"/><Relationship Id="rId10" Type="http://schemas.openxmlformats.org/officeDocument/2006/relationships/slide" Target="slide11.xml"/><Relationship Id="rId4" Type="http://schemas.openxmlformats.org/officeDocument/2006/relationships/slide" Target="slide12.xml"/><Relationship Id="rId9" Type="http://schemas.openxmlformats.org/officeDocument/2006/relationships/slide" Target="slide4.xml"/><Relationship Id="rId1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nd diagonale hoek rechthoek 9">
            <a:hlinkClick r:id="rId3"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Start</a:t>
            </a:r>
          </a:p>
        </p:txBody>
      </p:sp>
      <p:sp>
        <p:nvSpPr>
          <p:cNvPr id="17" name="Rond diagonale hoek rechthoek 16"/>
          <p:cNvSpPr/>
          <p:nvPr/>
        </p:nvSpPr>
        <p:spPr>
          <a:xfrm>
            <a:off x="323528" y="5950800"/>
            <a:ext cx="3744416" cy="504000"/>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Druk op ESC om de test af te sluiten</a:t>
            </a:r>
          </a:p>
        </p:txBody>
      </p:sp>
      <p:pic>
        <p:nvPicPr>
          <p:cNvPr id="14" name="Afbeelding 13" descr="mainheader.jpg">
            <a:hlinkClick r:id="rId4" tooltip="Klik hier om de website van Bridge Office te bezoeken!"/>
          </p:cNvPr>
          <p:cNvPicPr>
            <a:picLocks noChangeAspect="1"/>
          </p:cNvPicPr>
          <p:nvPr/>
        </p:nvPicPr>
        <p:blipFill>
          <a:blip r:embed="rId5" cstate="print"/>
          <a:stretch>
            <a:fillRect/>
          </a:stretch>
        </p:blipFill>
        <p:spPr>
          <a:xfrm>
            <a:off x="0" y="0"/>
            <a:ext cx="9144000" cy="1006337"/>
          </a:xfrm>
          <a:prstGeom prst="rect">
            <a:avLst/>
          </a:prstGeom>
        </p:spPr>
      </p:pic>
      <p:sp>
        <p:nvSpPr>
          <p:cNvPr id="16" name="Tekstvak 15">
            <a:extLst>
              <a:ext uri="{FF2B5EF4-FFF2-40B4-BE49-F238E27FC236}">
                <a16:creationId xmlns:a16="http://schemas.microsoft.com/office/drawing/2014/main" id="{AB7B1817-E511-43AC-B2A9-FF852A6ADA31}"/>
              </a:ext>
            </a:extLst>
          </p:cNvPr>
          <p:cNvSpPr txBox="1"/>
          <p:nvPr/>
        </p:nvSpPr>
        <p:spPr>
          <a:xfrm>
            <a:off x="2915816" y="2877716"/>
            <a:ext cx="3960440" cy="1938992"/>
          </a:xfrm>
          <a:prstGeom prst="rect">
            <a:avLst/>
          </a:prstGeom>
          <a:noFill/>
        </p:spPr>
        <p:txBody>
          <a:bodyPr wrap="square" rtlCol="0">
            <a:spAutoFit/>
          </a:bodyPr>
          <a:lstStyle/>
          <a:p>
            <a:pPr marL="342900" indent="-342900">
              <a:buFont typeface="Arial" panose="020B0604020202020204" pitchFamily="34" charset="0"/>
              <a:buChar char="•"/>
            </a:pPr>
            <a:r>
              <a:rPr lang="nl-NL" sz="2000" dirty="0">
                <a:solidFill>
                  <a:srgbClr val="244D10"/>
                </a:solidFill>
                <a:latin typeface="Copperplate Gothic Light" panose="020E0507020206020404" pitchFamily="34" charset="0"/>
              </a:rPr>
              <a:t>Biedsysteem 5542</a:t>
            </a:r>
          </a:p>
          <a:p>
            <a:pPr marL="342900" indent="-342900">
              <a:buFont typeface="Arial" panose="020B0604020202020204" pitchFamily="34" charset="0"/>
              <a:buChar char="•"/>
            </a:pPr>
            <a:r>
              <a:rPr lang="nl-NL" sz="2000" dirty="0">
                <a:solidFill>
                  <a:srgbClr val="244D10"/>
                </a:solidFill>
                <a:latin typeface="Copperplate Gothic Light" panose="020E0507020206020404" pitchFamily="34" charset="0"/>
              </a:rPr>
              <a:t>Openingen van 12+</a:t>
            </a:r>
          </a:p>
          <a:p>
            <a:pPr marL="342900" indent="-342900">
              <a:buFont typeface="Arial" panose="020B0604020202020204" pitchFamily="34" charset="0"/>
              <a:buChar char="•"/>
            </a:pPr>
            <a:r>
              <a:rPr lang="nl-NL" sz="2000" dirty="0">
                <a:solidFill>
                  <a:srgbClr val="244D10"/>
                </a:solidFill>
                <a:latin typeface="Copperplate Gothic Light" panose="020E0507020206020404" pitchFamily="34" charset="0"/>
              </a:rPr>
              <a:t>Zwakke 2 openingen</a:t>
            </a:r>
          </a:p>
          <a:p>
            <a:pPr marL="342900" indent="-342900">
              <a:buFont typeface="Arial" panose="020B0604020202020204" pitchFamily="34" charset="0"/>
              <a:buChar char="•"/>
            </a:pPr>
            <a:r>
              <a:rPr lang="nl-NL" sz="2000" dirty="0" err="1">
                <a:solidFill>
                  <a:srgbClr val="244D10"/>
                </a:solidFill>
                <a:latin typeface="Copperplate Gothic Light" panose="020E0507020206020404" pitchFamily="34" charset="0"/>
              </a:rPr>
              <a:t>Blackwood</a:t>
            </a:r>
            <a:endParaRPr lang="nl-NL" sz="2000" dirty="0">
              <a:solidFill>
                <a:srgbClr val="244D10"/>
              </a:solidFill>
              <a:latin typeface="Copperplate Gothic Light" panose="020E0507020206020404" pitchFamily="34" charset="0"/>
            </a:endParaRPr>
          </a:p>
          <a:p>
            <a:pPr marL="342900" indent="-342900">
              <a:buFont typeface="Arial" panose="020B0604020202020204" pitchFamily="34" charset="0"/>
              <a:buChar char="•"/>
            </a:pPr>
            <a:r>
              <a:rPr lang="nl-NL" sz="2000" dirty="0">
                <a:solidFill>
                  <a:srgbClr val="244D10"/>
                </a:solidFill>
                <a:latin typeface="Copperplate Gothic Light" panose="020E0507020206020404" pitchFamily="34" charset="0"/>
              </a:rPr>
              <a:t>Antwoorden 0-3, 1-4, 2</a:t>
            </a:r>
          </a:p>
          <a:p>
            <a:pPr marL="342900" indent="-342900">
              <a:buFont typeface="Arial" panose="020B0604020202020204" pitchFamily="34" charset="0"/>
              <a:buChar char="•"/>
            </a:pPr>
            <a:r>
              <a:rPr lang="nl-NL" sz="2000" dirty="0">
                <a:solidFill>
                  <a:srgbClr val="244D10"/>
                </a:solidFill>
                <a:latin typeface="Copperplate Gothic Light" panose="020E0507020206020404" pitchFamily="34" charset="0"/>
              </a:rPr>
              <a:t>Heren gestroomlijnd</a:t>
            </a:r>
          </a:p>
        </p:txBody>
      </p:sp>
      <p:sp>
        <p:nvSpPr>
          <p:cNvPr id="20" name="Tekstvak 19">
            <a:extLst>
              <a:ext uri="{FF2B5EF4-FFF2-40B4-BE49-F238E27FC236}">
                <a16:creationId xmlns:a16="http://schemas.microsoft.com/office/drawing/2014/main" id="{2102328F-6CA9-4E45-967C-A277526DA4B0}"/>
              </a:ext>
            </a:extLst>
          </p:cNvPr>
          <p:cNvSpPr txBox="1"/>
          <p:nvPr/>
        </p:nvSpPr>
        <p:spPr>
          <a:xfrm>
            <a:off x="396000" y="1120089"/>
            <a:ext cx="8564214" cy="1446550"/>
          </a:xfrm>
          <a:prstGeom prst="rect">
            <a:avLst/>
          </a:prstGeom>
          <a:noFill/>
        </p:spPr>
        <p:txBody>
          <a:bodyPr wrap="square" rtlCol="0">
            <a:spAutoFit/>
          </a:bodyPr>
          <a:lstStyle/>
          <a:p>
            <a:pPr algn="ctr"/>
            <a:r>
              <a:rPr lang="nl-NL" sz="4400" b="1" dirty="0">
                <a:ln w="19050">
                  <a:solidFill>
                    <a:schemeClr val="tx2">
                      <a:tint val="1000"/>
                    </a:schemeClr>
                  </a:solidFill>
                  <a:prstDash val="solid"/>
                </a:ln>
                <a:solidFill>
                  <a:srgbClr val="244D10"/>
                </a:solidFill>
              </a:rPr>
              <a:t>Serie 5-Bieden - Les 8 </a:t>
            </a:r>
            <a:br>
              <a:rPr lang="nl-NL" sz="4400" b="1" dirty="0">
                <a:ln w="19050">
                  <a:solidFill>
                    <a:schemeClr val="tx2">
                      <a:tint val="1000"/>
                    </a:schemeClr>
                  </a:solidFill>
                  <a:prstDash val="solid"/>
                </a:ln>
                <a:solidFill>
                  <a:srgbClr val="244D10"/>
                </a:solidFill>
              </a:rPr>
            </a:br>
            <a:r>
              <a:rPr lang="nl-NL" sz="4400" b="1" dirty="0">
                <a:ln w="19050">
                  <a:solidFill>
                    <a:schemeClr val="tx2">
                      <a:tint val="1000"/>
                    </a:schemeClr>
                  </a:solidFill>
                  <a:prstDash val="solid"/>
                </a:ln>
                <a:solidFill>
                  <a:srgbClr val="244D10"/>
                </a:solidFill>
              </a:rPr>
              <a:t>Mijn bod na een zwakke 2 opening</a:t>
            </a:r>
            <a:endParaRPr lang="nl-NL" sz="4400" dirty="0">
              <a:solidFill>
                <a:srgbClr val="244D10"/>
              </a:solidFill>
              <a:effectLst>
                <a:outerShdw blurRad="50800" dist="38100" dir="2700000" algn="tl" rotWithShape="0">
                  <a:prstClr val="black">
                    <a:alpha val="40000"/>
                  </a:prstClr>
                </a:outerShdw>
              </a:effectLst>
              <a:latin typeface="Copperplate Gothic Bold" panose="020E0705020206020404" pitchFamily="34" charset="0"/>
            </a:endParaRPr>
          </a:p>
        </p:txBody>
      </p:sp>
      <p:sp>
        <p:nvSpPr>
          <p:cNvPr id="21" name="Rechthoek 20">
            <a:extLst>
              <a:ext uri="{FF2B5EF4-FFF2-40B4-BE49-F238E27FC236}">
                <a16:creationId xmlns:a16="http://schemas.microsoft.com/office/drawing/2014/main" id="{1B5BC695-F0AA-4CBD-8696-543C16C6EABC}"/>
              </a:ext>
            </a:extLst>
          </p:cNvPr>
          <p:cNvSpPr/>
          <p:nvPr/>
        </p:nvSpPr>
        <p:spPr>
          <a:xfrm>
            <a:off x="2915816" y="5334204"/>
            <a:ext cx="3744416" cy="40370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dirty="0"/>
              <a:t>© Bridge Office 2025  Auteur: Thijs Op het Roodt</a:t>
            </a:r>
            <a:endParaRPr lang="nl-NL" sz="1400" dirty="0"/>
          </a:p>
        </p:txBody>
      </p:sp>
      <p:pic>
        <p:nvPicPr>
          <p:cNvPr id="23" name="Graphic 22" descr="Cirkels met pijlen">
            <a:extLst>
              <a:ext uri="{FF2B5EF4-FFF2-40B4-BE49-F238E27FC236}">
                <a16:creationId xmlns:a16="http://schemas.microsoft.com/office/drawing/2014/main" id="{C7E2CA3F-7A27-4E7D-BDB1-6B31F8393F48}"/>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6876256" y="2615870"/>
            <a:ext cx="1736915" cy="1736915"/>
          </a:xfrm>
          <a:prstGeom prst="rect">
            <a:avLst/>
          </a:prstGeom>
          <a:ln w="34925">
            <a:solidFill>
              <a:srgbClr val="FFFFFF"/>
            </a:solidFill>
          </a:ln>
          <a:effectLst>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38100" prstMaterial="clear">
            <a:bevelT w="260350" h="50800" prst="softRound"/>
            <a:bevelB prst="softRound"/>
          </a:sp3d>
        </p:spPr>
      </p:pic>
      <p:pic>
        <p:nvPicPr>
          <p:cNvPr id="24" name="Graphic 23" descr="Cirkels met pijlen">
            <a:extLst>
              <a:ext uri="{FF2B5EF4-FFF2-40B4-BE49-F238E27FC236}">
                <a16:creationId xmlns:a16="http://schemas.microsoft.com/office/drawing/2014/main" id="{EA0F03DE-2BD5-4C24-B163-D49664E3E9DF}"/>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539552" y="2607147"/>
            <a:ext cx="1736915" cy="1736915"/>
          </a:xfrm>
          <a:prstGeom prst="rect">
            <a:avLst/>
          </a:prstGeom>
          <a:ln w="34925">
            <a:solidFill>
              <a:srgbClr val="FFFFFF"/>
            </a:solidFill>
          </a:ln>
          <a:effectLst>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38100" prstMaterial="clear">
            <a:bevelT w="260350" h="50800" prst="softRound"/>
            <a:bevelB prst="softRound"/>
          </a:sp3d>
        </p:spPr>
      </p:pic>
      <p:cxnSp>
        <p:nvCxnSpPr>
          <p:cNvPr id="7" name="Rechte verbindingslijn 6">
            <a:extLst>
              <a:ext uri="{FF2B5EF4-FFF2-40B4-BE49-F238E27FC236}">
                <a16:creationId xmlns:a16="http://schemas.microsoft.com/office/drawing/2014/main" id="{57AB76B8-A042-4DFB-B9C4-016DC591E4B7}"/>
              </a:ext>
            </a:extLst>
          </p:cNvPr>
          <p:cNvCxnSpPr/>
          <p:nvPr/>
        </p:nvCxnSpPr>
        <p:spPr>
          <a:xfrm>
            <a:off x="179512" y="2731790"/>
            <a:ext cx="8856984" cy="0"/>
          </a:xfrm>
          <a:prstGeom prst="line">
            <a:avLst/>
          </a:prstGeom>
          <a:ln>
            <a:solidFill>
              <a:srgbClr val="006600"/>
            </a:solidFill>
          </a:ln>
        </p:spPr>
        <p:style>
          <a:lnRef idx="1">
            <a:schemeClr val="accent1"/>
          </a:lnRef>
          <a:fillRef idx="0">
            <a:schemeClr val="accent1"/>
          </a:fillRef>
          <a:effectRef idx="0">
            <a:schemeClr val="accent1"/>
          </a:effectRef>
          <a:fontRef idx="minor">
            <a:schemeClr val="tx1"/>
          </a:fontRef>
        </p:style>
      </p:cxnSp>
      <p:sp>
        <p:nvSpPr>
          <p:cNvPr id="19" name="Tekstvak 18">
            <a:extLst>
              <a:ext uri="{FF2B5EF4-FFF2-40B4-BE49-F238E27FC236}">
                <a16:creationId xmlns:a16="http://schemas.microsoft.com/office/drawing/2014/main" id="{AD6C494F-7F02-4EB0-8BA8-962733081BAB}"/>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22" name="Tekstvak 21">
            <a:extLst>
              <a:ext uri="{FF2B5EF4-FFF2-40B4-BE49-F238E27FC236}">
                <a16:creationId xmlns:a16="http://schemas.microsoft.com/office/drawing/2014/main" id="{45BF7A08-4359-475E-9BCB-E17951359DB3}"/>
              </a:ext>
            </a:extLst>
          </p:cNvPr>
          <p:cNvSpPr txBox="1"/>
          <p:nvPr/>
        </p:nvSpPr>
        <p:spPr>
          <a:xfrm>
            <a:off x="50800" y="6580800"/>
            <a:ext cx="2339752" cy="253916"/>
          </a:xfrm>
          <a:prstGeom prst="rect">
            <a:avLst/>
          </a:prstGeom>
          <a:noFill/>
        </p:spPr>
        <p:txBody>
          <a:bodyPr wrap="square" rtlCol="0">
            <a:spAutoFit/>
          </a:bodyPr>
          <a:lstStyle/>
          <a:p>
            <a:r>
              <a:rPr lang="nl-NL" sz="1050" dirty="0"/>
              <a:t>© Bridge Office – 2025 – Bieden Serie 5</a:t>
            </a:r>
          </a:p>
        </p:txBody>
      </p:sp>
    </p:spTree>
  </p:cSld>
  <p:clrMapOvr>
    <a:masterClrMapping/>
  </p:clrMapOvr>
  <p:transition advClick="0"/>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nd diagonale hoek rechthoek 9">
            <a:hlinkClick r:id="" action="ppaction://hlinkshowjump?jump=previousslide"/>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1" name="Rond diagonale hoek rechthoek 10">
            <a:hlinkClick r:id="rId3"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2" name="Rond diagonale hoek rechthoek 11">
            <a:hlinkClick r:id="rId4"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4" name="Afbeelding 13" descr="mainheader.jpg">
            <a:hlinkClick r:id="rId5" tooltip="Klik hier om de website van Bridge Office te bezoeken!"/>
          </p:cNvPr>
          <p:cNvPicPr>
            <a:picLocks noChangeAspect="1"/>
          </p:cNvPicPr>
          <p:nvPr/>
        </p:nvPicPr>
        <p:blipFill>
          <a:blip r:embed="rId6" cstate="print"/>
          <a:stretch>
            <a:fillRect/>
          </a:stretch>
        </p:blipFill>
        <p:spPr>
          <a:xfrm>
            <a:off x="0" y="0"/>
            <a:ext cx="9144000" cy="1006337"/>
          </a:xfrm>
          <a:prstGeom prst="rect">
            <a:avLst/>
          </a:prstGeom>
        </p:spPr>
      </p:pic>
      <p:sp>
        <p:nvSpPr>
          <p:cNvPr id="16" name="Rond diagonale hoek rechthoek 8">
            <a:extLst>
              <a:ext uri="{FF2B5EF4-FFF2-40B4-BE49-F238E27FC236}">
                <a16:creationId xmlns:a16="http://schemas.microsoft.com/office/drawing/2014/main" id="{6CD0A037-3C57-49CC-9D1E-DD788DBA3969}"/>
              </a:ext>
            </a:extLst>
          </p:cNvPr>
          <p:cNvSpPr/>
          <p:nvPr/>
        </p:nvSpPr>
        <p:spPr>
          <a:xfrm>
            <a:off x="2195736" y="1076400"/>
            <a:ext cx="6552728" cy="576000"/>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Jammer! Dat is niet het goede antwoord.</a:t>
            </a:r>
          </a:p>
        </p:txBody>
      </p:sp>
      <p:sp>
        <p:nvSpPr>
          <p:cNvPr id="20" name="Rond diagonale hoek rechthoek 13">
            <a:extLst>
              <a:ext uri="{FF2B5EF4-FFF2-40B4-BE49-F238E27FC236}">
                <a16:creationId xmlns:a16="http://schemas.microsoft.com/office/drawing/2014/main" id="{F6D1709D-CCD6-475E-8AE1-ACEC033026DB}"/>
              </a:ext>
            </a:extLst>
          </p:cNvPr>
          <p:cNvSpPr/>
          <p:nvPr/>
        </p:nvSpPr>
        <p:spPr>
          <a:xfrm>
            <a:off x="396000" y="1076400"/>
            <a:ext cx="1656184"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3</a:t>
            </a:r>
          </a:p>
        </p:txBody>
      </p:sp>
      <p:sp>
        <p:nvSpPr>
          <p:cNvPr id="28" name="Tekstvak 27">
            <a:extLst>
              <a:ext uri="{FF2B5EF4-FFF2-40B4-BE49-F238E27FC236}">
                <a16:creationId xmlns:a16="http://schemas.microsoft.com/office/drawing/2014/main" id="{F2DCB9D7-4747-44B3-AA93-CC9156C83603}"/>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29" name="Tekstvak 28">
            <a:extLst>
              <a:ext uri="{FF2B5EF4-FFF2-40B4-BE49-F238E27FC236}">
                <a16:creationId xmlns:a16="http://schemas.microsoft.com/office/drawing/2014/main" id="{F8518ABB-371F-49F4-AAD7-201D2DC2ADEF}"/>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sp>
        <p:nvSpPr>
          <p:cNvPr id="13" name="Tekstvak 12">
            <a:extLst>
              <a:ext uri="{FF2B5EF4-FFF2-40B4-BE49-F238E27FC236}">
                <a16:creationId xmlns:a16="http://schemas.microsoft.com/office/drawing/2014/main" id="{B88D9780-B946-4794-8F8B-80410238B306}"/>
              </a:ext>
            </a:extLst>
          </p:cNvPr>
          <p:cNvSpPr txBox="1"/>
          <p:nvPr/>
        </p:nvSpPr>
        <p:spPr>
          <a:xfrm>
            <a:off x="3077285" y="3124800"/>
            <a:ext cx="5665260" cy="923330"/>
          </a:xfrm>
          <a:prstGeom prst="rect">
            <a:avLst/>
          </a:prstGeom>
          <a:solidFill>
            <a:schemeClr val="tx1"/>
          </a:solidFill>
          <a:ln>
            <a:solidFill>
              <a:schemeClr val="tx1"/>
            </a:solidFill>
          </a:ln>
        </p:spPr>
        <p:txBody>
          <a:bodyPr wrap="square" rtlCol="0">
            <a:spAutoFit/>
          </a:bodyPr>
          <a:lstStyle/>
          <a:p>
            <a:r>
              <a:rPr lang="nl-NL" dirty="0">
                <a:solidFill>
                  <a:schemeClr val="bg1"/>
                </a:solidFill>
              </a:rPr>
              <a:t>Met uw punten en de punten van uw partner zit er misschien een manche in. Ga dit onderzoeken door …. te bieden.</a:t>
            </a:r>
          </a:p>
        </p:txBody>
      </p:sp>
      <p:graphicFrame>
        <p:nvGraphicFramePr>
          <p:cNvPr id="15" name="Tabel 14">
            <a:extLst>
              <a:ext uri="{FF2B5EF4-FFF2-40B4-BE49-F238E27FC236}">
                <a16:creationId xmlns:a16="http://schemas.microsoft.com/office/drawing/2014/main" id="{C35A478E-B6D1-4BA2-BA34-DC707B552D64}"/>
              </a:ext>
            </a:extLst>
          </p:cNvPr>
          <p:cNvGraphicFramePr>
            <a:graphicFrameLocks noGrp="1"/>
          </p:cNvGraphicFramePr>
          <p:nvPr>
            <p:extLst>
              <p:ext uri="{D42A27DB-BD31-4B8C-83A1-F6EECF244321}">
                <p14:modId xmlns:p14="http://schemas.microsoft.com/office/powerpoint/2010/main" val="510225685"/>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AH2</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V106</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H105</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A532</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7" name="Rechthoek 16">
            <a:extLst>
              <a:ext uri="{FF2B5EF4-FFF2-40B4-BE49-F238E27FC236}">
                <a16:creationId xmlns:a16="http://schemas.microsoft.com/office/drawing/2014/main" id="{E05F4651-FF19-43CC-91F8-3B059DF343F8}"/>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16 Punten </a:t>
            </a:r>
          </a:p>
        </p:txBody>
      </p:sp>
      <p:pic>
        <p:nvPicPr>
          <p:cNvPr id="18" name="Afbeelding 17">
            <a:extLst>
              <a:ext uri="{FF2B5EF4-FFF2-40B4-BE49-F238E27FC236}">
                <a16:creationId xmlns:a16="http://schemas.microsoft.com/office/drawing/2014/main" id="{EEB8005F-AAC9-49C7-8782-AACBA72D6909}"/>
              </a:ext>
            </a:extLst>
          </p:cNvPr>
          <p:cNvPicPr>
            <a:picLocks noChangeAspect="1"/>
          </p:cNvPicPr>
          <p:nvPr/>
        </p:nvPicPr>
        <p:blipFill>
          <a:blip r:embed="rId7"/>
          <a:stretch>
            <a:fillRect/>
          </a:stretch>
        </p:blipFill>
        <p:spPr>
          <a:xfrm>
            <a:off x="475200" y="3924124"/>
            <a:ext cx="213378" cy="213378"/>
          </a:xfrm>
          <a:prstGeom prst="rect">
            <a:avLst/>
          </a:prstGeom>
        </p:spPr>
      </p:pic>
      <p:pic>
        <p:nvPicPr>
          <p:cNvPr id="19" name="Afbeelding 18">
            <a:extLst>
              <a:ext uri="{FF2B5EF4-FFF2-40B4-BE49-F238E27FC236}">
                <a16:creationId xmlns:a16="http://schemas.microsoft.com/office/drawing/2014/main" id="{1F28B9A8-499E-4A5E-BAE0-945061C27158}"/>
              </a:ext>
            </a:extLst>
          </p:cNvPr>
          <p:cNvPicPr>
            <a:picLocks noChangeAspect="1"/>
          </p:cNvPicPr>
          <p:nvPr/>
        </p:nvPicPr>
        <p:blipFill>
          <a:blip r:embed="rId8"/>
          <a:stretch>
            <a:fillRect/>
          </a:stretch>
        </p:blipFill>
        <p:spPr>
          <a:xfrm>
            <a:off x="475200" y="3199601"/>
            <a:ext cx="213378" cy="213378"/>
          </a:xfrm>
          <a:prstGeom prst="rect">
            <a:avLst/>
          </a:prstGeom>
        </p:spPr>
      </p:pic>
      <p:pic>
        <p:nvPicPr>
          <p:cNvPr id="21" name="Afbeelding 20">
            <a:extLst>
              <a:ext uri="{FF2B5EF4-FFF2-40B4-BE49-F238E27FC236}">
                <a16:creationId xmlns:a16="http://schemas.microsoft.com/office/drawing/2014/main" id="{F6E4BADF-4F77-4C64-AE79-816D62DEE8BF}"/>
              </a:ext>
            </a:extLst>
          </p:cNvPr>
          <p:cNvPicPr>
            <a:picLocks noChangeAspect="1"/>
          </p:cNvPicPr>
          <p:nvPr/>
        </p:nvPicPr>
        <p:blipFill>
          <a:blip r:embed="rId9"/>
          <a:stretch>
            <a:fillRect/>
          </a:stretch>
        </p:blipFill>
        <p:spPr>
          <a:xfrm>
            <a:off x="475200" y="3573571"/>
            <a:ext cx="213378" cy="190517"/>
          </a:xfrm>
          <a:prstGeom prst="rect">
            <a:avLst/>
          </a:prstGeom>
        </p:spPr>
      </p:pic>
      <p:pic>
        <p:nvPicPr>
          <p:cNvPr id="22" name="Afbeelding 21">
            <a:extLst>
              <a:ext uri="{FF2B5EF4-FFF2-40B4-BE49-F238E27FC236}">
                <a16:creationId xmlns:a16="http://schemas.microsoft.com/office/drawing/2014/main" id="{49CE840B-9636-439B-9F52-928289E3EB41}"/>
              </a:ext>
            </a:extLst>
          </p:cNvPr>
          <p:cNvPicPr>
            <a:picLocks noChangeAspect="1"/>
          </p:cNvPicPr>
          <p:nvPr/>
        </p:nvPicPr>
        <p:blipFill>
          <a:blip r:embed="rId10"/>
          <a:stretch>
            <a:fillRect/>
          </a:stretch>
        </p:blipFill>
        <p:spPr>
          <a:xfrm>
            <a:off x="475200" y="4292263"/>
            <a:ext cx="213378" cy="213378"/>
          </a:xfrm>
          <a:prstGeom prst="rect">
            <a:avLst/>
          </a:prstGeom>
        </p:spPr>
      </p:pic>
      <p:sp>
        <p:nvSpPr>
          <p:cNvPr id="23" name="Rond diagonale hoek rechthoek 17">
            <a:extLst>
              <a:ext uri="{FF2B5EF4-FFF2-40B4-BE49-F238E27FC236}">
                <a16:creationId xmlns:a16="http://schemas.microsoft.com/office/drawing/2014/main" id="{BB8CED8F-261D-4B2B-B134-7561D6E29833}"/>
              </a:ext>
            </a:extLst>
          </p:cNvPr>
          <p:cNvSpPr/>
          <p:nvPr/>
        </p:nvSpPr>
        <p:spPr>
          <a:xfrm>
            <a:off x="396000" y="1716988"/>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24" name="Tekstvak 23">
            <a:extLst>
              <a:ext uri="{FF2B5EF4-FFF2-40B4-BE49-F238E27FC236}">
                <a16:creationId xmlns:a16="http://schemas.microsoft.com/office/drawing/2014/main" id="{29687DA6-0CEE-4D83-95EC-6152645A33CB}"/>
              </a:ext>
            </a:extLst>
          </p:cNvPr>
          <p:cNvSpPr txBox="1"/>
          <p:nvPr/>
        </p:nvSpPr>
        <p:spPr>
          <a:xfrm>
            <a:off x="3131840" y="1852944"/>
            <a:ext cx="3096344" cy="369332"/>
          </a:xfrm>
          <a:prstGeom prst="rect">
            <a:avLst/>
          </a:prstGeom>
          <a:solidFill>
            <a:schemeClr val="tx1"/>
          </a:solidFill>
        </p:spPr>
        <p:txBody>
          <a:bodyPr wrap="square" rtlCol="0">
            <a:spAutoFit/>
          </a:bodyPr>
          <a:lstStyle/>
          <a:p>
            <a:r>
              <a:rPr lang="nl-NL" dirty="0">
                <a:solidFill>
                  <a:schemeClr val="bg1"/>
                </a:solidFill>
              </a:rPr>
              <a:t>Mijn partner opent met 2     .</a:t>
            </a:r>
          </a:p>
        </p:txBody>
      </p:sp>
      <p:sp>
        <p:nvSpPr>
          <p:cNvPr id="25" name="Tekstvak 24">
            <a:extLst>
              <a:ext uri="{FF2B5EF4-FFF2-40B4-BE49-F238E27FC236}">
                <a16:creationId xmlns:a16="http://schemas.microsoft.com/office/drawing/2014/main" id="{91025589-6E66-4F6E-B2C6-44742141880A}"/>
              </a:ext>
            </a:extLst>
          </p:cNvPr>
          <p:cNvSpPr txBox="1"/>
          <p:nvPr/>
        </p:nvSpPr>
        <p:spPr>
          <a:xfrm>
            <a:off x="3131839" y="2146448"/>
            <a:ext cx="2880319" cy="369332"/>
          </a:xfrm>
          <a:prstGeom prst="rect">
            <a:avLst/>
          </a:prstGeom>
          <a:solidFill>
            <a:schemeClr val="tx1"/>
          </a:solidFill>
        </p:spPr>
        <p:txBody>
          <a:bodyPr wrap="square" rtlCol="0">
            <a:spAutoFit/>
          </a:bodyPr>
          <a:lstStyle/>
          <a:p>
            <a:r>
              <a:rPr lang="nl-NL" dirty="0">
                <a:solidFill>
                  <a:schemeClr val="bg1"/>
                </a:solidFill>
              </a:rPr>
              <a:t>Mijn rechter buurman past.</a:t>
            </a:r>
          </a:p>
        </p:txBody>
      </p:sp>
      <p:sp>
        <p:nvSpPr>
          <p:cNvPr id="26" name="Tekstvak 25">
            <a:extLst>
              <a:ext uri="{FF2B5EF4-FFF2-40B4-BE49-F238E27FC236}">
                <a16:creationId xmlns:a16="http://schemas.microsoft.com/office/drawing/2014/main" id="{BB74825A-EC7C-40AF-8AA1-2A2869870F34}"/>
              </a:ext>
            </a:extLst>
          </p:cNvPr>
          <p:cNvSpPr txBox="1"/>
          <p:nvPr/>
        </p:nvSpPr>
        <p:spPr>
          <a:xfrm>
            <a:off x="3131838" y="2479843"/>
            <a:ext cx="2880319" cy="369332"/>
          </a:xfrm>
          <a:prstGeom prst="rect">
            <a:avLst/>
          </a:prstGeom>
          <a:solidFill>
            <a:schemeClr val="tx1"/>
          </a:solidFill>
        </p:spPr>
        <p:txBody>
          <a:bodyPr wrap="square" rtlCol="0">
            <a:spAutoFit/>
          </a:bodyPr>
          <a:lstStyle/>
          <a:p>
            <a:r>
              <a:rPr lang="nl-NL" dirty="0">
                <a:solidFill>
                  <a:schemeClr val="bg1"/>
                </a:solidFill>
              </a:rPr>
              <a:t>Wat bied ik met deze hand?</a:t>
            </a:r>
          </a:p>
        </p:txBody>
      </p:sp>
      <p:pic>
        <p:nvPicPr>
          <p:cNvPr id="27" name="Afbeelding 26">
            <a:extLst>
              <a:ext uri="{FF2B5EF4-FFF2-40B4-BE49-F238E27FC236}">
                <a16:creationId xmlns:a16="http://schemas.microsoft.com/office/drawing/2014/main" id="{9CF96E95-4769-40CC-AD24-467B48C1739A}"/>
              </a:ext>
            </a:extLst>
          </p:cNvPr>
          <p:cNvPicPr>
            <a:picLocks noChangeAspect="1"/>
          </p:cNvPicPr>
          <p:nvPr/>
        </p:nvPicPr>
        <p:blipFill>
          <a:blip r:embed="rId7"/>
          <a:stretch>
            <a:fillRect/>
          </a:stretch>
        </p:blipFill>
        <p:spPr>
          <a:xfrm>
            <a:off x="5626800" y="1936800"/>
            <a:ext cx="213378" cy="213378"/>
          </a:xfrm>
          <a:prstGeom prst="rect">
            <a:avLst/>
          </a:prstGeom>
        </p:spPr>
      </p:pic>
    </p:spTree>
  </p:cSld>
  <p:clrMapOvr>
    <a:masterClrMapping/>
  </p:clrMapOvr>
  <p:transition advClick="0"/>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nd diagonale hoek rechthoek 8">
            <a:hlinkClick r:id="rId3"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0" name="Rond diagonale hoek rechthoek 9">
            <a:hlinkClick r:id="" action="ppaction://hlinkshowjump?jump=nextslide"/>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2" name="Rond diagonale hoek rechthoek 11">
            <a:hlinkClick r:id="rId4"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3" name="Afbeelding 12" descr="mainheader.jpg">
            <a:hlinkClick r:id="rId5" tooltip="Klik hier om de website van Bridge Office te bezoeken!"/>
          </p:cNvPr>
          <p:cNvPicPr>
            <a:picLocks noChangeAspect="1"/>
          </p:cNvPicPr>
          <p:nvPr/>
        </p:nvPicPr>
        <p:blipFill>
          <a:blip r:embed="rId6" cstate="print"/>
          <a:stretch>
            <a:fillRect/>
          </a:stretch>
        </p:blipFill>
        <p:spPr>
          <a:xfrm>
            <a:off x="0" y="0"/>
            <a:ext cx="9144000" cy="1006337"/>
          </a:xfrm>
          <a:prstGeom prst="rect">
            <a:avLst/>
          </a:prstGeom>
        </p:spPr>
      </p:pic>
      <p:sp>
        <p:nvSpPr>
          <p:cNvPr id="24" name="Rond diagonale hoek rechthoek 28">
            <a:extLst>
              <a:ext uri="{FF2B5EF4-FFF2-40B4-BE49-F238E27FC236}">
                <a16:creationId xmlns:a16="http://schemas.microsoft.com/office/drawing/2014/main" id="{103A063A-4DEB-4E70-8293-6853B6534399}"/>
              </a:ext>
            </a:extLst>
          </p:cNvPr>
          <p:cNvSpPr/>
          <p:nvPr/>
        </p:nvSpPr>
        <p:spPr>
          <a:xfrm>
            <a:off x="396000" y="1076400"/>
            <a:ext cx="1656184"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3</a:t>
            </a:r>
          </a:p>
        </p:txBody>
      </p:sp>
      <p:sp>
        <p:nvSpPr>
          <p:cNvPr id="25" name="Rond diagonale hoek rechthoek 28">
            <a:extLst>
              <a:ext uri="{FF2B5EF4-FFF2-40B4-BE49-F238E27FC236}">
                <a16:creationId xmlns:a16="http://schemas.microsoft.com/office/drawing/2014/main" id="{73D2B8A8-0CD4-4E11-90FA-AA293A51EBBF}"/>
              </a:ext>
            </a:extLst>
          </p:cNvPr>
          <p:cNvSpPr/>
          <p:nvPr/>
        </p:nvSpPr>
        <p:spPr>
          <a:xfrm>
            <a:off x="2123728" y="1076400"/>
            <a:ext cx="6624272"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Goed zo!</a:t>
            </a:r>
          </a:p>
        </p:txBody>
      </p:sp>
      <p:sp>
        <p:nvSpPr>
          <p:cNvPr id="38" name="Tekstvak 37">
            <a:extLst>
              <a:ext uri="{FF2B5EF4-FFF2-40B4-BE49-F238E27FC236}">
                <a16:creationId xmlns:a16="http://schemas.microsoft.com/office/drawing/2014/main" id="{49B3E956-8210-49C3-B8FC-0E3AC78FB62B}"/>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39" name="Tekstvak 38">
            <a:extLst>
              <a:ext uri="{FF2B5EF4-FFF2-40B4-BE49-F238E27FC236}">
                <a16:creationId xmlns:a16="http://schemas.microsoft.com/office/drawing/2014/main" id="{BE11CE03-1A81-4935-8FAB-2F80C6831653}"/>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sp>
        <p:nvSpPr>
          <p:cNvPr id="14" name="Tekstvak 13">
            <a:extLst>
              <a:ext uri="{FF2B5EF4-FFF2-40B4-BE49-F238E27FC236}">
                <a16:creationId xmlns:a16="http://schemas.microsoft.com/office/drawing/2014/main" id="{ED51EED8-D0CA-4932-9823-2D5019F1FDF0}"/>
              </a:ext>
            </a:extLst>
          </p:cNvPr>
          <p:cNvSpPr txBox="1"/>
          <p:nvPr/>
        </p:nvSpPr>
        <p:spPr>
          <a:xfrm>
            <a:off x="3023420" y="3578832"/>
            <a:ext cx="5706000" cy="369332"/>
          </a:xfrm>
          <a:prstGeom prst="rect">
            <a:avLst/>
          </a:prstGeom>
          <a:solidFill>
            <a:schemeClr val="tx1"/>
          </a:solidFill>
          <a:ln>
            <a:solidFill>
              <a:schemeClr val="tx1"/>
            </a:solidFill>
          </a:ln>
        </p:spPr>
        <p:txBody>
          <a:bodyPr wrap="square" rtlCol="0">
            <a:spAutoFit/>
          </a:bodyPr>
          <a:lstStyle/>
          <a:p>
            <a:r>
              <a:rPr lang="nl-NL" dirty="0">
                <a:solidFill>
                  <a:srgbClr val="244D10"/>
                </a:solidFill>
              </a:rPr>
              <a:t>Goed zo. Ga opzoek of er een manche in zit.</a:t>
            </a:r>
          </a:p>
        </p:txBody>
      </p:sp>
      <p:sp>
        <p:nvSpPr>
          <p:cNvPr id="15" name="Tekstvak 14">
            <a:extLst>
              <a:ext uri="{FF2B5EF4-FFF2-40B4-BE49-F238E27FC236}">
                <a16:creationId xmlns:a16="http://schemas.microsoft.com/office/drawing/2014/main" id="{6E889D03-AE9A-4BF9-817E-0F95AA07ECFC}"/>
              </a:ext>
            </a:extLst>
          </p:cNvPr>
          <p:cNvSpPr txBox="1"/>
          <p:nvPr/>
        </p:nvSpPr>
        <p:spPr>
          <a:xfrm>
            <a:off x="3024000" y="3124800"/>
            <a:ext cx="5706624" cy="369332"/>
          </a:xfrm>
          <a:prstGeom prst="rect">
            <a:avLst/>
          </a:prstGeom>
          <a:solidFill>
            <a:schemeClr val="tx1"/>
          </a:solidFill>
        </p:spPr>
        <p:txBody>
          <a:bodyPr wrap="square" rtlCol="0">
            <a:spAutoFit/>
          </a:bodyPr>
          <a:lstStyle/>
          <a:p>
            <a:r>
              <a:rPr lang="nl-NL" dirty="0">
                <a:solidFill>
                  <a:schemeClr val="bg1"/>
                </a:solidFill>
              </a:rPr>
              <a:t>Het juiste antwoord is: 2 SA </a:t>
            </a:r>
          </a:p>
        </p:txBody>
      </p:sp>
      <p:graphicFrame>
        <p:nvGraphicFramePr>
          <p:cNvPr id="16" name="Tabel 15">
            <a:extLst>
              <a:ext uri="{FF2B5EF4-FFF2-40B4-BE49-F238E27FC236}">
                <a16:creationId xmlns:a16="http://schemas.microsoft.com/office/drawing/2014/main" id="{2C746123-BD17-4EE6-8F27-C5F6788E014B}"/>
              </a:ext>
            </a:extLst>
          </p:cNvPr>
          <p:cNvGraphicFramePr>
            <a:graphicFrameLocks noGrp="1"/>
          </p:cNvGraphicFramePr>
          <p:nvPr>
            <p:extLst>
              <p:ext uri="{D42A27DB-BD31-4B8C-83A1-F6EECF244321}">
                <p14:modId xmlns:p14="http://schemas.microsoft.com/office/powerpoint/2010/main" val="510225685"/>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AH2</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V106</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H105</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A532</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7" name="Rechthoek 16">
            <a:extLst>
              <a:ext uri="{FF2B5EF4-FFF2-40B4-BE49-F238E27FC236}">
                <a16:creationId xmlns:a16="http://schemas.microsoft.com/office/drawing/2014/main" id="{B2C5FCAA-06DB-4020-8DE2-75A34CB145DB}"/>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16 Punten </a:t>
            </a:r>
          </a:p>
        </p:txBody>
      </p:sp>
      <p:pic>
        <p:nvPicPr>
          <p:cNvPr id="18" name="Afbeelding 17">
            <a:extLst>
              <a:ext uri="{FF2B5EF4-FFF2-40B4-BE49-F238E27FC236}">
                <a16:creationId xmlns:a16="http://schemas.microsoft.com/office/drawing/2014/main" id="{4D5CEAD3-5DFA-4FBE-B817-BB1BAA457146}"/>
              </a:ext>
            </a:extLst>
          </p:cNvPr>
          <p:cNvPicPr>
            <a:picLocks noChangeAspect="1"/>
          </p:cNvPicPr>
          <p:nvPr/>
        </p:nvPicPr>
        <p:blipFill>
          <a:blip r:embed="rId7"/>
          <a:stretch>
            <a:fillRect/>
          </a:stretch>
        </p:blipFill>
        <p:spPr>
          <a:xfrm>
            <a:off x="475200" y="3924124"/>
            <a:ext cx="213378" cy="213378"/>
          </a:xfrm>
          <a:prstGeom prst="rect">
            <a:avLst/>
          </a:prstGeom>
        </p:spPr>
      </p:pic>
      <p:pic>
        <p:nvPicPr>
          <p:cNvPr id="19" name="Afbeelding 18">
            <a:extLst>
              <a:ext uri="{FF2B5EF4-FFF2-40B4-BE49-F238E27FC236}">
                <a16:creationId xmlns:a16="http://schemas.microsoft.com/office/drawing/2014/main" id="{A508695D-E6EA-4B59-A76B-8E950232755F}"/>
              </a:ext>
            </a:extLst>
          </p:cNvPr>
          <p:cNvPicPr>
            <a:picLocks noChangeAspect="1"/>
          </p:cNvPicPr>
          <p:nvPr/>
        </p:nvPicPr>
        <p:blipFill>
          <a:blip r:embed="rId8"/>
          <a:stretch>
            <a:fillRect/>
          </a:stretch>
        </p:blipFill>
        <p:spPr>
          <a:xfrm>
            <a:off x="475200" y="3199601"/>
            <a:ext cx="213378" cy="213378"/>
          </a:xfrm>
          <a:prstGeom prst="rect">
            <a:avLst/>
          </a:prstGeom>
        </p:spPr>
      </p:pic>
      <p:pic>
        <p:nvPicPr>
          <p:cNvPr id="20" name="Afbeelding 19">
            <a:extLst>
              <a:ext uri="{FF2B5EF4-FFF2-40B4-BE49-F238E27FC236}">
                <a16:creationId xmlns:a16="http://schemas.microsoft.com/office/drawing/2014/main" id="{9DE28A7B-5F42-4E1B-9930-B485927FF1C8}"/>
              </a:ext>
            </a:extLst>
          </p:cNvPr>
          <p:cNvPicPr>
            <a:picLocks noChangeAspect="1"/>
          </p:cNvPicPr>
          <p:nvPr/>
        </p:nvPicPr>
        <p:blipFill>
          <a:blip r:embed="rId9"/>
          <a:stretch>
            <a:fillRect/>
          </a:stretch>
        </p:blipFill>
        <p:spPr>
          <a:xfrm>
            <a:off x="475200" y="3573571"/>
            <a:ext cx="213378" cy="190517"/>
          </a:xfrm>
          <a:prstGeom prst="rect">
            <a:avLst/>
          </a:prstGeom>
        </p:spPr>
      </p:pic>
      <p:pic>
        <p:nvPicPr>
          <p:cNvPr id="21" name="Afbeelding 20">
            <a:extLst>
              <a:ext uri="{FF2B5EF4-FFF2-40B4-BE49-F238E27FC236}">
                <a16:creationId xmlns:a16="http://schemas.microsoft.com/office/drawing/2014/main" id="{745143A1-F8D8-4515-BB6B-8E82D6513D02}"/>
              </a:ext>
            </a:extLst>
          </p:cNvPr>
          <p:cNvPicPr>
            <a:picLocks noChangeAspect="1"/>
          </p:cNvPicPr>
          <p:nvPr/>
        </p:nvPicPr>
        <p:blipFill>
          <a:blip r:embed="rId10"/>
          <a:stretch>
            <a:fillRect/>
          </a:stretch>
        </p:blipFill>
        <p:spPr>
          <a:xfrm>
            <a:off x="475200" y="4292263"/>
            <a:ext cx="213378" cy="213378"/>
          </a:xfrm>
          <a:prstGeom prst="rect">
            <a:avLst/>
          </a:prstGeom>
        </p:spPr>
      </p:pic>
      <p:sp>
        <p:nvSpPr>
          <p:cNvPr id="22" name="Rond diagonale hoek rechthoek 17">
            <a:extLst>
              <a:ext uri="{FF2B5EF4-FFF2-40B4-BE49-F238E27FC236}">
                <a16:creationId xmlns:a16="http://schemas.microsoft.com/office/drawing/2014/main" id="{85036DCF-FFA4-41C7-B1D2-BFE2D0123782}"/>
              </a:ext>
            </a:extLst>
          </p:cNvPr>
          <p:cNvSpPr/>
          <p:nvPr/>
        </p:nvSpPr>
        <p:spPr>
          <a:xfrm>
            <a:off x="396000" y="1716988"/>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23" name="Tekstvak 22">
            <a:extLst>
              <a:ext uri="{FF2B5EF4-FFF2-40B4-BE49-F238E27FC236}">
                <a16:creationId xmlns:a16="http://schemas.microsoft.com/office/drawing/2014/main" id="{66E0B578-FB96-42A8-B5A6-83796D4C62F0}"/>
              </a:ext>
            </a:extLst>
          </p:cNvPr>
          <p:cNvSpPr txBox="1"/>
          <p:nvPr/>
        </p:nvSpPr>
        <p:spPr>
          <a:xfrm>
            <a:off x="3131840" y="1852944"/>
            <a:ext cx="3096344" cy="369332"/>
          </a:xfrm>
          <a:prstGeom prst="rect">
            <a:avLst/>
          </a:prstGeom>
          <a:solidFill>
            <a:schemeClr val="tx1"/>
          </a:solidFill>
        </p:spPr>
        <p:txBody>
          <a:bodyPr wrap="square" rtlCol="0">
            <a:spAutoFit/>
          </a:bodyPr>
          <a:lstStyle/>
          <a:p>
            <a:r>
              <a:rPr lang="nl-NL" dirty="0">
                <a:solidFill>
                  <a:schemeClr val="bg1"/>
                </a:solidFill>
              </a:rPr>
              <a:t>Mijn partner opent met 2     .</a:t>
            </a:r>
          </a:p>
        </p:txBody>
      </p:sp>
      <p:sp>
        <p:nvSpPr>
          <p:cNvPr id="26" name="Tekstvak 25">
            <a:extLst>
              <a:ext uri="{FF2B5EF4-FFF2-40B4-BE49-F238E27FC236}">
                <a16:creationId xmlns:a16="http://schemas.microsoft.com/office/drawing/2014/main" id="{AD7ECAD0-08D8-4479-BADF-DD115D7BAAC5}"/>
              </a:ext>
            </a:extLst>
          </p:cNvPr>
          <p:cNvSpPr txBox="1"/>
          <p:nvPr/>
        </p:nvSpPr>
        <p:spPr>
          <a:xfrm>
            <a:off x="3131839" y="2146448"/>
            <a:ext cx="2880319" cy="369332"/>
          </a:xfrm>
          <a:prstGeom prst="rect">
            <a:avLst/>
          </a:prstGeom>
          <a:solidFill>
            <a:schemeClr val="tx1"/>
          </a:solidFill>
        </p:spPr>
        <p:txBody>
          <a:bodyPr wrap="square" rtlCol="0">
            <a:spAutoFit/>
          </a:bodyPr>
          <a:lstStyle/>
          <a:p>
            <a:r>
              <a:rPr lang="nl-NL" dirty="0">
                <a:solidFill>
                  <a:schemeClr val="bg1"/>
                </a:solidFill>
              </a:rPr>
              <a:t>Mijn rechter buurman past.</a:t>
            </a:r>
          </a:p>
        </p:txBody>
      </p:sp>
      <p:sp>
        <p:nvSpPr>
          <p:cNvPr id="27" name="Tekstvak 26">
            <a:extLst>
              <a:ext uri="{FF2B5EF4-FFF2-40B4-BE49-F238E27FC236}">
                <a16:creationId xmlns:a16="http://schemas.microsoft.com/office/drawing/2014/main" id="{A4EA54C2-D6CC-478C-B3DF-CAE38D23D7C6}"/>
              </a:ext>
            </a:extLst>
          </p:cNvPr>
          <p:cNvSpPr txBox="1"/>
          <p:nvPr/>
        </p:nvSpPr>
        <p:spPr>
          <a:xfrm>
            <a:off x="3131838" y="2479843"/>
            <a:ext cx="2880319" cy="369332"/>
          </a:xfrm>
          <a:prstGeom prst="rect">
            <a:avLst/>
          </a:prstGeom>
          <a:solidFill>
            <a:schemeClr val="tx1"/>
          </a:solidFill>
        </p:spPr>
        <p:txBody>
          <a:bodyPr wrap="square" rtlCol="0">
            <a:spAutoFit/>
          </a:bodyPr>
          <a:lstStyle/>
          <a:p>
            <a:r>
              <a:rPr lang="nl-NL" dirty="0">
                <a:solidFill>
                  <a:schemeClr val="bg1"/>
                </a:solidFill>
              </a:rPr>
              <a:t>Wat bied ik met deze hand?</a:t>
            </a:r>
          </a:p>
        </p:txBody>
      </p:sp>
      <p:pic>
        <p:nvPicPr>
          <p:cNvPr id="28" name="Afbeelding 27">
            <a:extLst>
              <a:ext uri="{FF2B5EF4-FFF2-40B4-BE49-F238E27FC236}">
                <a16:creationId xmlns:a16="http://schemas.microsoft.com/office/drawing/2014/main" id="{C0E0D0BE-EBF6-4825-9479-4A049D460E04}"/>
              </a:ext>
            </a:extLst>
          </p:cNvPr>
          <p:cNvPicPr>
            <a:picLocks noChangeAspect="1"/>
          </p:cNvPicPr>
          <p:nvPr/>
        </p:nvPicPr>
        <p:blipFill>
          <a:blip r:embed="rId7"/>
          <a:stretch>
            <a:fillRect/>
          </a:stretch>
        </p:blipFill>
        <p:spPr>
          <a:xfrm>
            <a:off x="5626800" y="1936800"/>
            <a:ext cx="213378" cy="213378"/>
          </a:xfrm>
          <a:prstGeom prst="rect">
            <a:avLst/>
          </a:prstGeom>
        </p:spPr>
      </p:pic>
    </p:spTree>
  </p:cSld>
  <p:clrMapOvr>
    <a:masterClrMapping/>
  </p:clrMapOvr>
  <p:transition advClick="0"/>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nd diagonale hoek rechthoek 9">
            <a:hlinkClick r:id="rId3"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1" name="Rond diagonale hoek rechthoek 10">
            <a:hlinkClick r:id="rId4"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2" name="Rond diagonale hoek rechthoek 11">
            <a:hlinkClick r:id="rId5"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4" name="Afbeelding 13" descr="mainheader.jpg">
            <a:hlinkClick r:id="rId6" tooltip="Klik hier om de website van Bridge Office te bezoeken!"/>
          </p:cNvPr>
          <p:cNvPicPr>
            <a:picLocks noChangeAspect="1"/>
          </p:cNvPicPr>
          <p:nvPr/>
        </p:nvPicPr>
        <p:blipFill>
          <a:blip r:embed="rId7" cstate="print"/>
          <a:stretch>
            <a:fillRect/>
          </a:stretch>
        </p:blipFill>
        <p:spPr>
          <a:xfrm>
            <a:off x="0" y="0"/>
            <a:ext cx="9144000" cy="1006337"/>
          </a:xfrm>
          <a:prstGeom prst="rect">
            <a:avLst/>
          </a:prstGeom>
        </p:spPr>
      </p:pic>
      <p:sp>
        <p:nvSpPr>
          <p:cNvPr id="98" name="Rechthoek 97">
            <a:hlinkClick r:id="rId8" action="ppaction://hlinksldjump"/>
            <a:extLst>
              <a:ext uri="{FF2B5EF4-FFF2-40B4-BE49-F238E27FC236}">
                <a16:creationId xmlns:a16="http://schemas.microsoft.com/office/drawing/2014/main" id="{4679F369-BBA8-4F6B-94FC-D5263BBCD02B}"/>
              </a:ext>
            </a:extLst>
          </p:cNvPr>
          <p:cNvSpPr/>
          <p:nvPr/>
        </p:nvSpPr>
        <p:spPr>
          <a:xfrm>
            <a:off x="7596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5 </a:t>
            </a:r>
          </a:p>
        </p:txBody>
      </p:sp>
      <p:sp>
        <p:nvSpPr>
          <p:cNvPr id="99" name="Rechthoek 98">
            <a:hlinkClick r:id="rId8" action="ppaction://hlinksldjump"/>
            <a:extLst>
              <a:ext uri="{FF2B5EF4-FFF2-40B4-BE49-F238E27FC236}">
                <a16:creationId xmlns:a16="http://schemas.microsoft.com/office/drawing/2014/main" id="{9CF8B4EB-1D0A-4CAF-95BF-464BE1D4820B}"/>
              </a:ext>
            </a:extLst>
          </p:cNvPr>
          <p:cNvSpPr/>
          <p:nvPr/>
        </p:nvSpPr>
        <p:spPr>
          <a:xfrm>
            <a:off x="7020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5</a:t>
            </a:r>
            <a:r>
              <a:rPr lang="nl-NL" sz="1600" b="1" dirty="0">
                <a:solidFill>
                  <a:srgbClr val="FF0000"/>
                </a:solidFill>
              </a:rPr>
              <a:t> </a:t>
            </a:r>
            <a:endParaRPr lang="nl-NL" sz="1200" b="1" dirty="0">
              <a:solidFill>
                <a:srgbClr val="FF0000"/>
              </a:solidFill>
            </a:endParaRPr>
          </a:p>
        </p:txBody>
      </p:sp>
      <p:sp>
        <p:nvSpPr>
          <p:cNvPr id="100" name="Rechthoek 99">
            <a:hlinkClick r:id="rId8" action="ppaction://hlinksldjump"/>
            <a:extLst>
              <a:ext uri="{FF2B5EF4-FFF2-40B4-BE49-F238E27FC236}">
                <a16:creationId xmlns:a16="http://schemas.microsoft.com/office/drawing/2014/main" id="{42C3A3D1-EC2D-48EF-986A-048899EE257F}"/>
              </a:ext>
            </a:extLst>
          </p:cNvPr>
          <p:cNvSpPr/>
          <p:nvPr/>
        </p:nvSpPr>
        <p:spPr>
          <a:xfrm>
            <a:off x="6444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5</a:t>
            </a:r>
            <a:endParaRPr lang="nl-NL" sz="1200" b="1" dirty="0">
              <a:solidFill>
                <a:srgbClr val="FF0000"/>
              </a:solidFill>
            </a:endParaRPr>
          </a:p>
        </p:txBody>
      </p:sp>
      <p:sp>
        <p:nvSpPr>
          <p:cNvPr id="101" name="Rechthoek 100">
            <a:hlinkClick r:id="rId9" action="ppaction://hlinksldjump"/>
            <a:extLst>
              <a:ext uri="{FF2B5EF4-FFF2-40B4-BE49-F238E27FC236}">
                <a16:creationId xmlns:a16="http://schemas.microsoft.com/office/drawing/2014/main" id="{B75DC6D9-D882-419E-889B-CB68F31CC399}"/>
              </a:ext>
            </a:extLst>
          </p:cNvPr>
          <p:cNvSpPr/>
          <p:nvPr/>
        </p:nvSpPr>
        <p:spPr>
          <a:xfrm>
            <a:off x="7030117" y="5421420"/>
            <a:ext cx="522150" cy="333016"/>
          </a:xfrm>
          <a:prstGeom prst="rect">
            <a:avLst/>
          </a:prstGeom>
          <a:solidFill>
            <a:srgbClr val="3333CC"/>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RDBL</a:t>
            </a:r>
            <a:endParaRPr lang="nl-NL" sz="1100" b="1" dirty="0">
              <a:solidFill>
                <a:schemeClr val="tx1"/>
              </a:solidFill>
            </a:endParaRPr>
          </a:p>
        </p:txBody>
      </p:sp>
      <p:sp>
        <p:nvSpPr>
          <p:cNvPr id="102" name="Rechthoek 101">
            <a:hlinkClick r:id="rId9" action="ppaction://hlinksldjump"/>
            <a:extLst>
              <a:ext uri="{FF2B5EF4-FFF2-40B4-BE49-F238E27FC236}">
                <a16:creationId xmlns:a16="http://schemas.microsoft.com/office/drawing/2014/main" id="{9C216C43-5123-49C8-968D-A755DDB4E239}"/>
              </a:ext>
            </a:extLst>
          </p:cNvPr>
          <p:cNvSpPr/>
          <p:nvPr/>
        </p:nvSpPr>
        <p:spPr>
          <a:xfrm>
            <a:off x="6440769" y="5421029"/>
            <a:ext cx="575872" cy="333016"/>
          </a:xfrm>
          <a:prstGeom prst="rect">
            <a:avLst/>
          </a:prstGeom>
          <a:solidFill>
            <a:srgbClr val="FF00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DBL</a:t>
            </a:r>
            <a:endParaRPr lang="nl-NL" sz="1100" b="1" dirty="0">
              <a:solidFill>
                <a:schemeClr val="tx1"/>
              </a:solidFill>
            </a:endParaRPr>
          </a:p>
        </p:txBody>
      </p:sp>
      <p:sp>
        <p:nvSpPr>
          <p:cNvPr id="103" name="Rechthoek 102">
            <a:hlinkClick r:id="rId8" action="ppaction://hlinksldjump"/>
            <a:extLst>
              <a:ext uri="{FF2B5EF4-FFF2-40B4-BE49-F238E27FC236}">
                <a16:creationId xmlns:a16="http://schemas.microsoft.com/office/drawing/2014/main" id="{102EC147-8B7A-4DBD-B4C7-7B058276DE02}"/>
              </a:ext>
            </a:extLst>
          </p:cNvPr>
          <p:cNvSpPr/>
          <p:nvPr/>
        </p:nvSpPr>
        <p:spPr>
          <a:xfrm>
            <a:off x="7020592" y="5469480"/>
            <a:ext cx="576000" cy="333016"/>
          </a:xfrm>
          <a:prstGeom prst="rect">
            <a:avLst/>
          </a:prstGeom>
          <a:solidFill>
            <a:srgbClr val="3333CC"/>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nl-NL" sz="1400" b="1" dirty="0">
                <a:solidFill>
                  <a:schemeClr val="tx1"/>
                </a:solidFill>
              </a:rPr>
              <a:t>RDBL</a:t>
            </a:r>
            <a:endParaRPr lang="nl-NL" sz="1100" b="1" dirty="0">
              <a:solidFill>
                <a:schemeClr val="tx1"/>
              </a:solidFill>
            </a:endParaRPr>
          </a:p>
        </p:txBody>
      </p:sp>
      <p:sp>
        <p:nvSpPr>
          <p:cNvPr id="104" name="Rechthoek 103">
            <a:hlinkClick r:id="" action="ppaction://hlinkshowjump?jump=nextslide"/>
            <a:extLst>
              <a:ext uri="{FF2B5EF4-FFF2-40B4-BE49-F238E27FC236}">
                <a16:creationId xmlns:a16="http://schemas.microsoft.com/office/drawing/2014/main" id="{48B490E8-4C0F-4162-A59D-B3F0BA8CD562}"/>
              </a:ext>
            </a:extLst>
          </p:cNvPr>
          <p:cNvSpPr/>
          <p:nvPr/>
        </p:nvSpPr>
        <p:spPr>
          <a:xfrm>
            <a:off x="5868592" y="5421420"/>
            <a:ext cx="575872" cy="333016"/>
          </a:xfrm>
          <a:prstGeom prst="rect">
            <a:avLst/>
          </a:prstGeom>
          <a:solidFill>
            <a:srgbClr val="0099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PAS</a:t>
            </a:r>
            <a:endParaRPr lang="nl-NL" sz="1100" b="1" dirty="0">
              <a:solidFill>
                <a:schemeClr val="tx1"/>
              </a:solidFill>
            </a:endParaRPr>
          </a:p>
        </p:txBody>
      </p:sp>
      <p:sp>
        <p:nvSpPr>
          <p:cNvPr id="105" name="Rechthoek 104">
            <a:hlinkClick r:id="rId8" action="ppaction://hlinksldjump"/>
            <a:extLst>
              <a:ext uri="{FF2B5EF4-FFF2-40B4-BE49-F238E27FC236}">
                <a16:creationId xmlns:a16="http://schemas.microsoft.com/office/drawing/2014/main" id="{80F37089-611B-4F37-97BB-F70768F8CD70}"/>
              </a:ext>
            </a:extLst>
          </p:cNvPr>
          <p:cNvSpPr/>
          <p:nvPr/>
        </p:nvSpPr>
        <p:spPr>
          <a:xfrm>
            <a:off x="6444592" y="5469480"/>
            <a:ext cx="575872" cy="333016"/>
          </a:xfrm>
          <a:prstGeom prst="rect">
            <a:avLst/>
          </a:prstGeom>
          <a:solidFill>
            <a:srgbClr val="FF00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DBL</a:t>
            </a:r>
            <a:endParaRPr lang="nl-NL" sz="1100" b="1" dirty="0">
              <a:solidFill>
                <a:schemeClr val="tx1"/>
              </a:solidFill>
            </a:endParaRPr>
          </a:p>
        </p:txBody>
      </p:sp>
      <p:sp>
        <p:nvSpPr>
          <p:cNvPr id="106" name="Rechthoek 105">
            <a:hlinkClick r:id="rId8" action="ppaction://hlinksldjump"/>
            <a:extLst>
              <a:ext uri="{FF2B5EF4-FFF2-40B4-BE49-F238E27FC236}">
                <a16:creationId xmlns:a16="http://schemas.microsoft.com/office/drawing/2014/main" id="{E9B97E2E-A657-46F1-890D-20C698076062}"/>
              </a:ext>
            </a:extLst>
          </p:cNvPr>
          <p:cNvSpPr/>
          <p:nvPr/>
        </p:nvSpPr>
        <p:spPr>
          <a:xfrm>
            <a:off x="7020592" y="34606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2</a:t>
            </a:r>
          </a:p>
        </p:txBody>
      </p:sp>
      <p:sp>
        <p:nvSpPr>
          <p:cNvPr id="107" name="Rechthoek 106">
            <a:hlinkClick r:id="rId8" action="ppaction://hlinksldjump"/>
            <a:extLst>
              <a:ext uri="{FF2B5EF4-FFF2-40B4-BE49-F238E27FC236}">
                <a16:creationId xmlns:a16="http://schemas.microsoft.com/office/drawing/2014/main" id="{98AD5DDF-7C2B-41C4-8CA4-D13DEBA5FE59}"/>
              </a:ext>
            </a:extLst>
          </p:cNvPr>
          <p:cNvSpPr/>
          <p:nvPr/>
        </p:nvSpPr>
        <p:spPr>
          <a:xfrm>
            <a:off x="7020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1</a:t>
            </a:r>
          </a:p>
        </p:txBody>
      </p:sp>
      <p:sp>
        <p:nvSpPr>
          <p:cNvPr id="108" name="Rechthoek 107">
            <a:hlinkClick r:id="rId8" action="ppaction://hlinksldjump"/>
            <a:extLst>
              <a:ext uri="{FF2B5EF4-FFF2-40B4-BE49-F238E27FC236}">
                <a16:creationId xmlns:a16="http://schemas.microsoft.com/office/drawing/2014/main" id="{A0394CFF-41B1-4F5A-A077-2304799E0992}"/>
              </a:ext>
            </a:extLst>
          </p:cNvPr>
          <p:cNvSpPr/>
          <p:nvPr/>
        </p:nvSpPr>
        <p:spPr>
          <a:xfrm>
            <a:off x="5868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2</a:t>
            </a:r>
            <a:endParaRPr lang="nl-NL" sz="1200" b="1" dirty="0">
              <a:solidFill>
                <a:srgbClr val="0070C0"/>
              </a:solidFill>
            </a:endParaRPr>
          </a:p>
        </p:txBody>
      </p:sp>
      <p:sp>
        <p:nvSpPr>
          <p:cNvPr id="110" name="Rechthoek 109">
            <a:hlinkClick r:id="rId8" action="ppaction://hlinksldjump"/>
            <a:extLst>
              <a:ext uri="{FF2B5EF4-FFF2-40B4-BE49-F238E27FC236}">
                <a16:creationId xmlns:a16="http://schemas.microsoft.com/office/drawing/2014/main" id="{A6BAC04B-3793-4742-8BFB-225E21F13D78}"/>
              </a:ext>
            </a:extLst>
          </p:cNvPr>
          <p:cNvSpPr/>
          <p:nvPr/>
        </p:nvSpPr>
        <p:spPr>
          <a:xfrm>
            <a:off x="6444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2</a:t>
            </a:r>
            <a:endParaRPr lang="nl-NL" sz="1200" b="1" dirty="0">
              <a:solidFill>
                <a:srgbClr val="FF0000"/>
              </a:solidFill>
            </a:endParaRPr>
          </a:p>
        </p:txBody>
      </p:sp>
      <p:sp>
        <p:nvSpPr>
          <p:cNvPr id="111" name="Rechthoek 110">
            <a:hlinkClick r:id="rId8" action="ppaction://hlinksldjump"/>
            <a:extLst>
              <a:ext uri="{FF2B5EF4-FFF2-40B4-BE49-F238E27FC236}">
                <a16:creationId xmlns:a16="http://schemas.microsoft.com/office/drawing/2014/main" id="{4805EF30-C3C5-4C79-869F-4B28BB6DC4AF}"/>
              </a:ext>
            </a:extLst>
          </p:cNvPr>
          <p:cNvSpPr/>
          <p:nvPr/>
        </p:nvSpPr>
        <p:spPr>
          <a:xfrm>
            <a:off x="7596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2 </a:t>
            </a:r>
          </a:p>
        </p:txBody>
      </p:sp>
      <p:sp>
        <p:nvSpPr>
          <p:cNvPr id="112" name="Rechthoek 111">
            <a:hlinkClick r:id="rId10" action="ppaction://hlinksldjump"/>
            <a:extLst>
              <a:ext uri="{FF2B5EF4-FFF2-40B4-BE49-F238E27FC236}">
                <a16:creationId xmlns:a16="http://schemas.microsoft.com/office/drawing/2014/main" id="{A0C6CC1C-5BE9-4253-9BEA-B7F26E599F19}"/>
              </a:ext>
            </a:extLst>
          </p:cNvPr>
          <p:cNvSpPr/>
          <p:nvPr/>
        </p:nvSpPr>
        <p:spPr>
          <a:xfrm>
            <a:off x="8172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2 SA</a:t>
            </a:r>
          </a:p>
        </p:txBody>
      </p:sp>
      <p:sp>
        <p:nvSpPr>
          <p:cNvPr id="113" name="Rechthoek 112">
            <a:hlinkClick r:id="rId8" action="ppaction://hlinksldjump"/>
            <a:extLst>
              <a:ext uri="{FF2B5EF4-FFF2-40B4-BE49-F238E27FC236}">
                <a16:creationId xmlns:a16="http://schemas.microsoft.com/office/drawing/2014/main" id="{78A5DA2E-6CC9-4A97-912C-E31CC91E4A8E}"/>
              </a:ext>
            </a:extLst>
          </p:cNvPr>
          <p:cNvSpPr/>
          <p:nvPr/>
        </p:nvSpPr>
        <p:spPr>
          <a:xfrm>
            <a:off x="5868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3</a:t>
            </a:r>
            <a:endParaRPr lang="nl-NL" sz="1200" b="1" dirty="0">
              <a:solidFill>
                <a:srgbClr val="0070C0"/>
              </a:solidFill>
            </a:endParaRPr>
          </a:p>
        </p:txBody>
      </p:sp>
      <p:sp>
        <p:nvSpPr>
          <p:cNvPr id="114" name="Rechthoek 113">
            <a:hlinkClick r:id="rId8" action="ppaction://hlinksldjump"/>
            <a:extLst>
              <a:ext uri="{FF2B5EF4-FFF2-40B4-BE49-F238E27FC236}">
                <a16:creationId xmlns:a16="http://schemas.microsoft.com/office/drawing/2014/main" id="{912CBA53-0BCE-4A28-8269-4133855BC70B}"/>
              </a:ext>
            </a:extLst>
          </p:cNvPr>
          <p:cNvSpPr/>
          <p:nvPr/>
        </p:nvSpPr>
        <p:spPr>
          <a:xfrm>
            <a:off x="6444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3</a:t>
            </a:r>
            <a:endParaRPr lang="nl-NL" sz="1200" b="1" dirty="0">
              <a:solidFill>
                <a:srgbClr val="FF0000"/>
              </a:solidFill>
            </a:endParaRPr>
          </a:p>
        </p:txBody>
      </p:sp>
      <p:sp>
        <p:nvSpPr>
          <p:cNvPr id="115" name="Rechthoek 114">
            <a:hlinkClick r:id="rId8" action="ppaction://hlinksldjump"/>
            <a:extLst>
              <a:ext uri="{FF2B5EF4-FFF2-40B4-BE49-F238E27FC236}">
                <a16:creationId xmlns:a16="http://schemas.microsoft.com/office/drawing/2014/main" id="{BCC1A4F4-37D0-4A5C-B3E5-443EF4196AEC}"/>
              </a:ext>
            </a:extLst>
          </p:cNvPr>
          <p:cNvSpPr/>
          <p:nvPr/>
        </p:nvSpPr>
        <p:spPr>
          <a:xfrm>
            <a:off x="7020944"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3</a:t>
            </a:r>
            <a:r>
              <a:rPr lang="nl-NL" sz="1600" b="1" dirty="0">
                <a:solidFill>
                  <a:srgbClr val="FF0000"/>
                </a:solidFill>
              </a:rPr>
              <a:t> </a:t>
            </a:r>
            <a:endParaRPr lang="nl-NL" sz="1200" b="1" dirty="0">
              <a:solidFill>
                <a:srgbClr val="FF0000"/>
              </a:solidFill>
            </a:endParaRPr>
          </a:p>
        </p:txBody>
      </p:sp>
      <p:sp>
        <p:nvSpPr>
          <p:cNvPr id="116" name="Rechthoek 115">
            <a:hlinkClick r:id="rId8" action="ppaction://hlinksldjump"/>
            <a:extLst>
              <a:ext uri="{FF2B5EF4-FFF2-40B4-BE49-F238E27FC236}">
                <a16:creationId xmlns:a16="http://schemas.microsoft.com/office/drawing/2014/main" id="{529725E1-C178-4D57-A17D-F19A93A1BB51}"/>
              </a:ext>
            </a:extLst>
          </p:cNvPr>
          <p:cNvSpPr/>
          <p:nvPr/>
        </p:nvSpPr>
        <p:spPr>
          <a:xfrm>
            <a:off x="7596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3 </a:t>
            </a:r>
          </a:p>
        </p:txBody>
      </p:sp>
      <p:sp>
        <p:nvSpPr>
          <p:cNvPr id="117" name="Rechthoek 116">
            <a:hlinkClick r:id="rId8" action="ppaction://hlinksldjump"/>
            <a:extLst>
              <a:ext uri="{FF2B5EF4-FFF2-40B4-BE49-F238E27FC236}">
                <a16:creationId xmlns:a16="http://schemas.microsoft.com/office/drawing/2014/main" id="{06488C86-8F46-4024-B6FC-DC0B7049965D}"/>
              </a:ext>
            </a:extLst>
          </p:cNvPr>
          <p:cNvSpPr/>
          <p:nvPr/>
        </p:nvSpPr>
        <p:spPr>
          <a:xfrm>
            <a:off x="8172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nl-NL" sz="1600" b="1" dirty="0">
                <a:solidFill>
                  <a:schemeClr val="bg1"/>
                </a:solidFill>
              </a:rPr>
              <a:t>3 SA</a:t>
            </a:r>
          </a:p>
        </p:txBody>
      </p:sp>
      <p:sp>
        <p:nvSpPr>
          <p:cNvPr id="118" name="Rechthoek 117">
            <a:hlinkClick r:id="rId8" action="ppaction://hlinksldjump"/>
            <a:extLst>
              <a:ext uri="{FF2B5EF4-FFF2-40B4-BE49-F238E27FC236}">
                <a16:creationId xmlns:a16="http://schemas.microsoft.com/office/drawing/2014/main" id="{3E2E4DE2-A694-4D34-86F0-4A75693F5E9C}"/>
              </a:ext>
            </a:extLst>
          </p:cNvPr>
          <p:cNvSpPr/>
          <p:nvPr/>
        </p:nvSpPr>
        <p:spPr>
          <a:xfrm>
            <a:off x="6444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4</a:t>
            </a:r>
            <a:endParaRPr lang="nl-NL" sz="1200" b="1" dirty="0">
              <a:solidFill>
                <a:srgbClr val="FF0000"/>
              </a:solidFill>
            </a:endParaRPr>
          </a:p>
        </p:txBody>
      </p:sp>
      <p:sp>
        <p:nvSpPr>
          <p:cNvPr id="119" name="Rechthoek 118">
            <a:hlinkClick r:id="rId8" action="ppaction://hlinksldjump"/>
            <a:extLst>
              <a:ext uri="{FF2B5EF4-FFF2-40B4-BE49-F238E27FC236}">
                <a16:creationId xmlns:a16="http://schemas.microsoft.com/office/drawing/2014/main" id="{2CC946CC-D1C4-4B52-960C-3CA78EF515E9}"/>
              </a:ext>
            </a:extLst>
          </p:cNvPr>
          <p:cNvSpPr/>
          <p:nvPr/>
        </p:nvSpPr>
        <p:spPr>
          <a:xfrm>
            <a:off x="7021428"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dirty="0">
                <a:solidFill>
                  <a:srgbClr val="FF0000"/>
                </a:solidFill>
              </a:rPr>
              <a:t>4</a:t>
            </a:r>
            <a:r>
              <a:rPr lang="nl-NL" sz="1600" dirty="0">
                <a:solidFill>
                  <a:srgbClr val="FF0000"/>
                </a:solidFill>
              </a:rPr>
              <a:t> </a:t>
            </a:r>
            <a:endParaRPr lang="nl-NL" sz="1200" dirty="0">
              <a:solidFill>
                <a:srgbClr val="FF0000"/>
              </a:solidFill>
            </a:endParaRPr>
          </a:p>
        </p:txBody>
      </p:sp>
      <p:sp>
        <p:nvSpPr>
          <p:cNvPr id="120" name="Rechthoek 119">
            <a:hlinkClick r:id="rId8" action="ppaction://hlinksldjump"/>
            <a:extLst>
              <a:ext uri="{FF2B5EF4-FFF2-40B4-BE49-F238E27FC236}">
                <a16:creationId xmlns:a16="http://schemas.microsoft.com/office/drawing/2014/main" id="{76093B6E-5DFE-4E62-B400-EDE4D952E660}"/>
              </a:ext>
            </a:extLst>
          </p:cNvPr>
          <p:cNvSpPr/>
          <p:nvPr/>
        </p:nvSpPr>
        <p:spPr>
          <a:xfrm>
            <a:off x="7596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nl-NL" b="1" dirty="0">
                <a:solidFill>
                  <a:schemeClr val="bg1"/>
                </a:solidFill>
              </a:rPr>
              <a:t>4 </a:t>
            </a:r>
          </a:p>
        </p:txBody>
      </p:sp>
      <p:sp>
        <p:nvSpPr>
          <p:cNvPr id="121" name="Rechthoek 120">
            <a:hlinkClick r:id="rId8" action="ppaction://hlinksldjump"/>
            <a:extLst>
              <a:ext uri="{FF2B5EF4-FFF2-40B4-BE49-F238E27FC236}">
                <a16:creationId xmlns:a16="http://schemas.microsoft.com/office/drawing/2014/main" id="{3337F106-5570-473A-8B94-D6C3E2B9E925}"/>
              </a:ext>
            </a:extLst>
          </p:cNvPr>
          <p:cNvSpPr/>
          <p:nvPr/>
        </p:nvSpPr>
        <p:spPr>
          <a:xfrm>
            <a:off x="5868592" y="44650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5</a:t>
            </a:r>
            <a:endParaRPr lang="nl-NL" sz="1200" b="1" dirty="0">
              <a:solidFill>
                <a:srgbClr val="0070C0"/>
              </a:solidFill>
            </a:endParaRPr>
          </a:p>
        </p:txBody>
      </p:sp>
      <p:sp>
        <p:nvSpPr>
          <p:cNvPr id="122" name="Rechthoek 121">
            <a:hlinkClick r:id="rId8" action="ppaction://hlinksldjump"/>
            <a:extLst>
              <a:ext uri="{FF2B5EF4-FFF2-40B4-BE49-F238E27FC236}">
                <a16:creationId xmlns:a16="http://schemas.microsoft.com/office/drawing/2014/main" id="{5202D94F-3EEA-4E58-B2A9-3E640E89E858}"/>
              </a:ext>
            </a:extLst>
          </p:cNvPr>
          <p:cNvSpPr/>
          <p:nvPr/>
        </p:nvSpPr>
        <p:spPr>
          <a:xfrm>
            <a:off x="5868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6</a:t>
            </a:r>
            <a:endParaRPr lang="nl-NL" sz="1200" b="1" dirty="0">
              <a:solidFill>
                <a:srgbClr val="0070C0"/>
              </a:solidFill>
            </a:endParaRPr>
          </a:p>
        </p:txBody>
      </p:sp>
      <p:sp>
        <p:nvSpPr>
          <p:cNvPr id="123" name="Rechthoek 122">
            <a:hlinkClick r:id="rId8" action="ppaction://hlinksldjump"/>
            <a:extLst>
              <a:ext uri="{FF2B5EF4-FFF2-40B4-BE49-F238E27FC236}">
                <a16:creationId xmlns:a16="http://schemas.microsoft.com/office/drawing/2014/main" id="{EAE8DF08-582C-46A5-8CE8-5B6D09814328}"/>
              </a:ext>
            </a:extLst>
          </p:cNvPr>
          <p:cNvSpPr/>
          <p:nvPr/>
        </p:nvSpPr>
        <p:spPr>
          <a:xfrm>
            <a:off x="6444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6</a:t>
            </a:r>
            <a:endParaRPr lang="nl-NL" sz="1200" b="1" dirty="0">
              <a:solidFill>
                <a:srgbClr val="FF0000"/>
              </a:solidFill>
            </a:endParaRPr>
          </a:p>
        </p:txBody>
      </p:sp>
      <p:sp>
        <p:nvSpPr>
          <p:cNvPr id="124" name="Rechthoek 123">
            <a:hlinkClick r:id="rId8" action="ppaction://hlinksldjump"/>
            <a:extLst>
              <a:ext uri="{FF2B5EF4-FFF2-40B4-BE49-F238E27FC236}">
                <a16:creationId xmlns:a16="http://schemas.microsoft.com/office/drawing/2014/main" id="{31855E5F-59A6-4E12-84B9-5933D728F7F6}"/>
              </a:ext>
            </a:extLst>
          </p:cNvPr>
          <p:cNvSpPr/>
          <p:nvPr/>
        </p:nvSpPr>
        <p:spPr>
          <a:xfrm>
            <a:off x="7020592" y="47998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6</a:t>
            </a:r>
            <a:r>
              <a:rPr lang="nl-NL" sz="1600" b="1" dirty="0">
                <a:solidFill>
                  <a:srgbClr val="FF0000"/>
                </a:solidFill>
              </a:rPr>
              <a:t> </a:t>
            </a:r>
            <a:endParaRPr lang="nl-NL" sz="1200" b="1" dirty="0">
              <a:solidFill>
                <a:srgbClr val="FF0000"/>
              </a:solidFill>
            </a:endParaRPr>
          </a:p>
        </p:txBody>
      </p:sp>
      <p:sp>
        <p:nvSpPr>
          <p:cNvPr id="125" name="Rechthoek 124">
            <a:hlinkClick r:id="rId8" action="ppaction://hlinksldjump"/>
            <a:extLst>
              <a:ext uri="{FF2B5EF4-FFF2-40B4-BE49-F238E27FC236}">
                <a16:creationId xmlns:a16="http://schemas.microsoft.com/office/drawing/2014/main" id="{D67D5A35-E6A3-4C3A-A8D8-6D6C0D34B3DA}"/>
              </a:ext>
            </a:extLst>
          </p:cNvPr>
          <p:cNvSpPr/>
          <p:nvPr/>
        </p:nvSpPr>
        <p:spPr>
          <a:xfrm>
            <a:off x="7596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6 </a:t>
            </a:r>
          </a:p>
        </p:txBody>
      </p:sp>
      <p:sp>
        <p:nvSpPr>
          <p:cNvPr id="126" name="Rechthoek 125">
            <a:hlinkClick r:id="rId8" action="ppaction://hlinksldjump"/>
            <a:extLst>
              <a:ext uri="{FF2B5EF4-FFF2-40B4-BE49-F238E27FC236}">
                <a16:creationId xmlns:a16="http://schemas.microsoft.com/office/drawing/2014/main" id="{C3D7E05D-6E52-4A1D-B415-B3C7CD83A851}"/>
              </a:ext>
            </a:extLst>
          </p:cNvPr>
          <p:cNvSpPr/>
          <p:nvPr/>
        </p:nvSpPr>
        <p:spPr>
          <a:xfrm>
            <a:off x="5868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7</a:t>
            </a:r>
            <a:endParaRPr lang="nl-NL" sz="1200" b="1" dirty="0">
              <a:solidFill>
                <a:srgbClr val="0070C0"/>
              </a:solidFill>
            </a:endParaRPr>
          </a:p>
        </p:txBody>
      </p:sp>
      <p:sp>
        <p:nvSpPr>
          <p:cNvPr id="127" name="Rechthoek 126">
            <a:hlinkClick r:id="rId8" action="ppaction://hlinksldjump"/>
            <a:extLst>
              <a:ext uri="{FF2B5EF4-FFF2-40B4-BE49-F238E27FC236}">
                <a16:creationId xmlns:a16="http://schemas.microsoft.com/office/drawing/2014/main" id="{BE01F6FC-3D71-48CA-9AC9-9D8571129327}"/>
              </a:ext>
            </a:extLst>
          </p:cNvPr>
          <p:cNvSpPr/>
          <p:nvPr/>
        </p:nvSpPr>
        <p:spPr>
          <a:xfrm>
            <a:off x="6444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7</a:t>
            </a:r>
            <a:endParaRPr lang="nl-NL" sz="1200" b="1" dirty="0">
              <a:solidFill>
                <a:srgbClr val="FF0000"/>
              </a:solidFill>
            </a:endParaRPr>
          </a:p>
        </p:txBody>
      </p:sp>
      <p:sp>
        <p:nvSpPr>
          <p:cNvPr id="128" name="Rechthoek 127">
            <a:hlinkClick r:id="rId8" action="ppaction://hlinksldjump"/>
            <a:extLst>
              <a:ext uri="{FF2B5EF4-FFF2-40B4-BE49-F238E27FC236}">
                <a16:creationId xmlns:a16="http://schemas.microsoft.com/office/drawing/2014/main" id="{C1314FBD-78A8-4A2E-854B-51A724610FEA}"/>
              </a:ext>
            </a:extLst>
          </p:cNvPr>
          <p:cNvSpPr/>
          <p:nvPr/>
        </p:nvSpPr>
        <p:spPr>
          <a:xfrm>
            <a:off x="7020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7</a:t>
            </a:r>
            <a:r>
              <a:rPr lang="nl-NL" sz="1600" b="1" dirty="0">
                <a:solidFill>
                  <a:srgbClr val="FF0000"/>
                </a:solidFill>
              </a:rPr>
              <a:t> </a:t>
            </a:r>
            <a:endParaRPr lang="nl-NL" sz="1200" b="1" dirty="0">
              <a:solidFill>
                <a:srgbClr val="FF0000"/>
              </a:solidFill>
            </a:endParaRPr>
          </a:p>
        </p:txBody>
      </p:sp>
      <p:sp>
        <p:nvSpPr>
          <p:cNvPr id="131" name="Rechthoek 130">
            <a:hlinkClick r:id="rId8" action="ppaction://hlinksldjump"/>
            <a:extLst>
              <a:ext uri="{FF2B5EF4-FFF2-40B4-BE49-F238E27FC236}">
                <a16:creationId xmlns:a16="http://schemas.microsoft.com/office/drawing/2014/main" id="{2C5E807D-9E80-426A-8E03-B6B6BCBD25EA}"/>
              </a:ext>
            </a:extLst>
          </p:cNvPr>
          <p:cNvSpPr/>
          <p:nvPr/>
        </p:nvSpPr>
        <p:spPr>
          <a:xfrm>
            <a:off x="7596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7 </a:t>
            </a:r>
          </a:p>
        </p:txBody>
      </p:sp>
      <p:sp>
        <p:nvSpPr>
          <p:cNvPr id="132" name="Rechthoek 131">
            <a:hlinkClick r:id="rId8" action="ppaction://hlinksldjump"/>
            <a:extLst>
              <a:ext uri="{FF2B5EF4-FFF2-40B4-BE49-F238E27FC236}">
                <a16:creationId xmlns:a16="http://schemas.microsoft.com/office/drawing/2014/main" id="{6B137357-ECC9-4687-BAB3-EEB288AB0B48}"/>
              </a:ext>
            </a:extLst>
          </p:cNvPr>
          <p:cNvSpPr/>
          <p:nvPr/>
        </p:nvSpPr>
        <p:spPr>
          <a:xfrm>
            <a:off x="8172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chemeClr val="bg1"/>
                </a:solidFill>
              </a:rPr>
              <a:t>7 SA</a:t>
            </a:r>
          </a:p>
        </p:txBody>
      </p:sp>
      <p:sp>
        <p:nvSpPr>
          <p:cNvPr id="133" name="Rechthoek 132">
            <a:hlinkClick r:id="rId8" action="ppaction://hlinksldjump"/>
            <a:extLst>
              <a:ext uri="{FF2B5EF4-FFF2-40B4-BE49-F238E27FC236}">
                <a16:creationId xmlns:a16="http://schemas.microsoft.com/office/drawing/2014/main" id="{FB467918-A170-425B-BD84-E481F29C8358}"/>
              </a:ext>
            </a:extLst>
          </p:cNvPr>
          <p:cNvSpPr/>
          <p:nvPr/>
        </p:nvSpPr>
        <p:spPr>
          <a:xfrm>
            <a:off x="5868592" y="5469480"/>
            <a:ext cx="575872" cy="333016"/>
          </a:xfrm>
          <a:prstGeom prst="rect">
            <a:avLst/>
          </a:prstGeom>
          <a:solidFill>
            <a:srgbClr val="0099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PAS</a:t>
            </a:r>
            <a:endParaRPr lang="nl-NL" sz="1100" b="1" dirty="0">
              <a:solidFill>
                <a:schemeClr val="tx1"/>
              </a:solidFill>
            </a:endParaRPr>
          </a:p>
        </p:txBody>
      </p:sp>
      <p:sp>
        <p:nvSpPr>
          <p:cNvPr id="134" name="Rechthoek 133">
            <a:hlinkClick r:id="rId8" action="ppaction://hlinksldjump"/>
            <a:extLst>
              <a:ext uri="{FF2B5EF4-FFF2-40B4-BE49-F238E27FC236}">
                <a16:creationId xmlns:a16="http://schemas.microsoft.com/office/drawing/2014/main" id="{2C08778C-E616-4F4E-BACB-B47307AB8E34}"/>
              </a:ext>
            </a:extLst>
          </p:cNvPr>
          <p:cNvSpPr/>
          <p:nvPr/>
        </p:nvSpPr>
        <p:spPr>
          <a:xfrm>
            <a:off x="8172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1 SA</a:t>
            </a:r>
          </a:p>
        </p:txBody>
      </p:sp>
      <p:sp>
        <p:nvSpPr>
          <p:cNvPr id="135" name="Rechthoek 134">
            <a:hlinkClick r:id="rId8" action="ppaction://hlinksldjump"/>
            <a:extLst>
              <a:ext uri="{FF2B5EF4-FFF2-40B4-BE49-F238E27FC236}">
                <a16:creationId xmlns:a16="http://schemas.microsoft.com/office/drawing/2014/main" id="{7A0FA613-CC68-420B-BDAC-1CA450B99228}"/>
              </a:ext>
            </a:extLst>
          </p:cNvPr>
          <p:cNvSpPr/>
          <p:nvPr/>
        </p:nvSpPr>
        <p:spPr>
          <a:xfrm>
            <a:off x="7596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1 </a:t>
            </a:r>
          </a:p>
        </p:txBody>
      </p:sp>
      <p:sp>
        <p:nvSpPr>
          <p:cNvPr id="136" name="Rechthoek 135">
            <a:hlinkClick r:id="rId8" action="ppaction://hlinksldjump"/>
            <a:extLst>
              <a:ext uri="{FF2B5EF4-FFF2-40B4-BE49-F238E27FC236}">
                <a16:creationId xmlns:a16="http://schemas.microsoft.com/office/drawing/2014/main" id="{7B62C9C0-DC41-4F7F-98EF-0EDE515807A9}"/>
              </a:ext>
            </a:extLst>
          </p:cNvPr>
          <p:cNvSpPr/>
          <p:nvPr/>
        </p:nvSpPr>
        <p:spPr>
          <a:xfrm>
            <a:off x="6444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1</a:t>
            </a:r>
            <a:endParaRPr lang="nl-NL" sz="1200" b="1" dirty="0">
              <a:solidFill>
                <a:srgbClr val="FF0000"/>
              </a:solidFill>
            </a:endParaRPr>
          </a:p>
        </p:txBody>
      </p:sp>
      <p:sp>
        <p:nvSpPr>
          <p:cNvPr id="137" name="Rechthoek 136">
            <a:hlinkClick r:id="rId8" action="ppaction://hlinksldjump"/>
            <a:extLst>
              <a:ext uri="{FF2B5EF4-FFF2-40B4-BE49-F238E27FC236}">
                <a16:creationId xmlns:a16="http://schemas.microsoft.com/office/drawing/2014/main" id="{2037E8B1-9D5C-4950-B45F-F48AC48BDBB9}"/>
              </a:ext>
            </a:extLst>
          </p:cNvPr>
          <p:cNvSpPr/>
          <p:nvPr/>
        </p:nvSpPr>
        <p:spPr>
          <a:xfrm>
            <a:off x="5868816"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1</a:t>
            </a:r>
            <a:endParaRPr lang="nl-NL" sz="1200" b="1" dirty="0">
              <a:solidFill>
                <a:srgbClr val="0070C0"/>
              </a:solidFill>
            </a:endParaRPr>
          </a:p>
        </p:txBody>
      </p:sp>
      <p:pic>
        <p:nvPicPr>
          <p:cNvPr id="138" name="Afbeelding 137">
            <a:hlinkClick r:id="rId8" action="ppaction://hlinksldjump"/>
            <a:extLst>
              <a:ext uri="{FF2B5EF4-FFF2-40B4-BE49-F238E27FC236}">
                <a16:creationId xmlns:a16="http://schemas.microsoft.com/office/drawing/2014/main" id="{CF20CACA-EA6E-475D-A3C1-57816576C008}"/>
              </a:ext>
            </a:extLst>
          </p:cNvPr>
          <p:cNvPicPr>
            <a:picLocks noChangeAspect="1"/>
          </p:cNvPicPr>
          <p:nvPr/>
        </p:nvPicPr>
        <p:blipFill>
          <a:blip r:embed="rId11"/>
          <a:stretch>
            <a:fillRect/>
          </a:stretch>
        </p:blipFill>
        <p:spPr>
          <a:xfrm>
            <a:off x="6127953" y="3182099"/>
            <a:ext cx="213378" cy="213378"/>
          </a:xfrm>
          <a:prstGeom prst="rect">
            <a:avLst/>
          </a:prstGeom>
        </p:spPr>
      </p:pic>
      <p:pic>
        <p:nvPicPr>
          <p:cNvPr id="139" name="Afbeelding 138">
            <a:hlinkClick r:id="rId8" action="ppaction://hlinksldjump"/>
            <a:extLst>
              <a:ext uri="{FF2B5EF4-FFF2-40B4-BE49-F238E27FC236}">
                <a16:creationId xmlns:a16="http://schemas.microsoft.com/office/drawing/2014/main" id="{F7C8988A-A47E-44B0-A1C4-92AF9956CBA0}"/>
              </a:ext>
            </a:extLst>
          </p:cNvPr>
          <p:cNvPicPr>
            <a:picLocks noChangeAspect="1"/>
          </p:cNvPicPr>
          <p:nvPr/>
        </p:nvPicPr>
        <p:blipFill>
          <a:blip r:embed="rId11"/>
          <a:stretch>
            <a:fillRect/>
          </a:stretch>
        </p:blipFill>
        <p:spPr>
          <a:xfrm>
            <a:off x="6127023" y="3517200"/>
            <a:ext cx="213378" cy="213378"/>
          </a:xfrm>
          <a:prstGeom prst="rect">
            <a:avLst/>
          </a:prstGeom>
        </p:spPr>
      </p:pic>
      <p:pic>
        <p:nvPicPr>
          <p:cNvPr id="140" name="Afbeelding 139">
            <a:hlinkClick r:id="rId8" action="ppaction://hlinksldjump"/>
            <a:extLst>
              <a:ext uri="{FF2B5EF4-FFF2-40B4-BE49-F238E27FC236}">
                <a16:creationId xmlns:a16="http://schemas.microsoft.com/office/drawing/2014/main" id="{298E58DC-2786-4D29-B36A-3AB27E4FFDB1}"/>
              </a:ext>
            </a:extLst>
          </p:cNvPr>
          <p:cNvPicPr>
            <a:picLocks noChangeAspect="1"/>
          </p:cNvPicPr>
          <p:nvPr/>
        </p:nvPicPr>
        <p:blipFill>
          <a:blip r:embed="rId11"/>
          <a:stretch>
            <a:fillRect/>
          </a:stretch>
        </p:blipFill>
        <p:spPr>
          <a:xfrm>
            <a:off x="6127023" y="3853080"/>
            <a:ext cx="213378" cy="213378"/>
          </a:xfrm>
          <a:prstGeom prst="rect">
            <a:avLst/>
          </a:prstGeom>
        </p:spPr>
      </p:pic>
      <p:pic>
        <p:nvPicPr>
          <p:cNvPr id="141" name="Afbeelding 140">
            <a:hlinkClick r:id="rId8" action="ppaction://hlinksldjump"/>
            <a:extLst>
              <a:ext uri="{FF2B5EF4-FFF2-40B4-BE49-F238E27FC236}">
                <a16:creationId xmlns:a16="http://schemas.microsoft.com/office/drawing/2014/main" id="{EF38097F-E6DE-4A5B-93B8-1CF2D420DC63}"/>
              </a:ext>
            </a:extLst>
          </p:cNvPr>
          <p:cNvPicPr>
            <a:picLocks noChangeAspect="1"/>
          </p:cNvPicPr>
          <p:nvPr/>
        </p:nvPicPr>
        <p:blipFill>
          <a:blip r:embed="rId11"/>
          <a:stretch>
            <a:fillRect/>
          </a:stretch>
        </p:blipFill>
        <p:spPr>
          <a:xfrm>
            <a:off x="6127792" y="4522680"/>
            <a:ext cx="213378" cy="213378"/>
          </a:xfrm>
          <a:prstGeom prst="rect">
            <a:avLst/>
          </a:prstGeom>
        </p:spPr>
      </p:pic>
      <p:pic>
        <p:nvPicPr>
          <p:cNvPr id="142" name="Afbeelding 141">
            <a:hlinkClick r:id="rId8" action="ppaction://hlinksldjump"/>
            <a:extLst>
              <a:ext uri="{FF2B5EF4-FFF2-40B4-BE49-F238E27FC236}">
                <a16:creationId xmlns:a16="http://schemas.microsoft.com/office/drawing/2014/main" id="{F3B3050C-69FE-4F59-93E6-B24DF614DD39}"/>
              </a:ext>
            </a:extLst>
          </p:cNvPr>
          <p:cNvPicPr>
            <a:picLocks noChangeAspect="1"/>
          </p:cNvPicPr>
          <p:nvPr/>
        </p:nvPicPr>
        <p:blipFill>
          <a:blip r:embed="rId11"/>
          <a:stretch>
            <a:fillRect/>
          </a:stretch>
        </p:blipFill>
        <p:spPr>
          <a:xfrm>
            <a:off x="6127792" y="4857480"/>
            <a:ext cx="213378" cy="213378"/>
          </a:xfrm>
          <a:prstGeom prst="rect">
            <a:avLst/>
          </a:prstGeom>
        </p:spPr>
      </p:pic>
      <p:pic>
        <p:nvPicPr>
          <p:cNvPr id="143" name="Afbeelding 142">
            <a:hlinkClick r:id="rId8" action="ppaction://hlinksldjump"/>
            <a:extLst>
              <a:ext uri="{FF2B5EF4-FFF2-40B4-BE49-F238E27FC236}">
                <a16:creationId xmlns:a16="http://schemas.microsoft.com/office/drawing/2014/main" id="{0D26338B-CCAC-4724-9FA5-8E2F72DBFE69}"/>
              </a:ext>
            </a:extLst>
          </p:cNvPr>
          <p:cNvPicPr>
            <a:picLocks noChangeAspect="1"/>
          </p:cNvPicPr>
          <p:nvPr/>
        </p:nvPicPr>
        <p:blipFill>
          <a:blip r:embed="rId11"/>
          <a:stretch>
            <a:fillRect/>
          </a:stretch>
        </p:blipFill>
        <p:spPr>
          <a:xfrm>
            <a:off x="6127792" y="5192280"/>
            <a:ext cx="213378" cy="213378"/>
          </a:xfrm>
          <a:prstGeom prst="rect">
            <a:avLst/>
          </a:prstGeom>
        </p:spPr>
      </p:pic>
      <p:pic>
        <p:nvPicPr>
          <p:cNvPr id="144" name="Afbeelding 143">
            <a:hlinkClick r:id="rId8" action="ppaction://hlinksldjump"/>
            <a:extLst>
              <a:ext uri="{FF2B5EF4-FFF2-40B4-BE49-F238E27FC236}">
                <a16:creationId xmlns:a16="http://schemas.microsoft.com/office/drawing/2014/main" id="{42495384-4FF2-4639-BF4D-3E7D093CDBA4}"/>
              </a:ext>
            </a:extLst>
          </p:cNvPr>
          <p:cNvPicPr>
            <a:picLocks noChangeAspect="1"/>
          </p:cNvPicPr>
          <p:nvPr/>
        </p:nvPicPr>
        <p:blipFill>
          <a:blip r:embed="rId12"/>
          <a:stretch>
            <a:fillRect/>
          </a:stretch>
        </p:blipFill>
        <p:spPr>
          <a:xfrm>
            <a:off x="6703792" y="3182400"/>
            <a:ext cx="213378" cy="213378"/>
          </a:xfrm>
          <a:prstGeom prst="rect">
            <a:avLst/>
          </a:prstGeom>
        </p:spPr>
      </p:pic>
      <p:pic>
        <p:nvPicPr>
          <p:cNvPr id="145" name="Afbeelding 144">
            <a:hlinkClick r:id="rId8" action="ppaction://hlinksldjump"/>
            <a:extLst>
              <a:ext uri="{FF2B5EF4-FFF2-40B4-BE49-F238E27FC236}">
                <a16:creationId xmlns:a16="http://schemas.microsoft.com/office/drawing/2014/main" id="{376301FA-8F69-4375-B67E-9B554E9C7531}"/>
              </a:ext>
            </a:extLst>
          </p:cNvPr>
          <p:cNvPicPr>
            <a:picLocks noChangeAspect="1"/>
          </p:cNvPicPr>
          <p:nvPr/>
        </p:nvPicPr>
        <p:blipFill>
          <a:blip r:embed="rId12"/>
          <a:stretch>
            <a:fillRect/>
          </a:stretch>
        </p:blipFill>
        <p:spPr>
          <a:xfrm>
            <a:off x="6703792" y="3517200"/>
            <a:ext cx="213378" cy="213378"/>
          </a:xfrm>
          <a:prstGeom prst="rect">
            <a:avLst/>
          </a:prstGeom>
        </p:spPr>
      </p:pic>
      <p:pic>
        <p:nvPicPr>
          <p:cNvPr id="146" name="Afbeelding 145">
            <a:hlinkClick r:id="rId8" action="ppaction://hlinksldjump"/>
            <a:extLst>
              <a:ext uri="{FF2B5EF4-FFF2-40B4-BE49-F238E27FC236}">
                <a16:creationId xmlns:a16="http://schemas.microsoft.com/office/drawing/2014/main" id="{2A1771ED-2AA9-491B-8693-42FB0D2BBF2B}"/>
              </a:ext>
            </a:extLst>
          </p:cNvPr>
          <p:cNvPicPr>
            <a:picLocks noChangeAspect="1"/>
          </p:cNvPicPr>
          <p:nvPr/>
        </p:nvPicPr>
        <p:blipFill>
          <a:blip r:embed="rId13"/>
          <a:stretch>
            <a:fillRect/>
          </a:stretch>
        </p:blipFill>
        <p:spPr>
          <a:xfrm>
            <a:off x="7279792" y="3194280"/>
            <a:ext cx="213378" cy="190517"/>
          </a:xfrm>
          <a:prstGeom prst="rect">
            <a:avLst/>
          </a:prstGeom>
        </p:spPr>
      </p:pic>
      <p:pic>
        <p:nvPicPr>
          <p:cNvPr id="147" name="Afbeelding 146">
            <a:hlinkClick r:id="rId8" action="ppaction://hlinksldjump"/>
            <a:extLst>
              <a:ext uri="{FF2B5EF4-FFF2-40B4-BE49-F238E27FC236}">
                <a16:creationId xmlns:a16="http://schemas.microsoft.com/office/drawing/2014/main" id="{61F7051B-235D-4132-BD9C-1529451D9A36}"/>
              </a:ext>
            </a:extLst>
          </p:cNvPr>
          <p:cNvPicPr>
            <a:picLocks noChangeAspect="1"/>
          </p:cNvPicPr>
          <p:nvPr/>
        </p:nvPicPr>
        <p:blipFill>
          <a:blip r:embed="rId13"/>
          <a:stretch>
            <a:fillRect/>
          </a:stretch>
        </p:blipFill>
        <p:spPr>
          <a:xfrm>
            <a:off x="7279792" y="5228280"/>
            <a:ext cx="213378" cy="190517"/>
          </a:xfrm>
          <a:prstGeom prst="rect">
            <a:avLst/>
          </a:prstGeom>
        </p:spPr>
      </p:pic>
      <p:pic>
        <p:nvPicPr>
          <p:cNvPr id="148" name="Afbeelding 147">
            <a:hlinkClick r:id="rId8" action="ppaction://hlinksldjump"/>
            <a:extLst>
              <a:ext uri="{FF2B5EF4-FFF2-40B4-BE49-F238E27FC236}">
                <a16:creationId xmlns:a16="http://schemas.microsoft.com/office/drawing/2014/main" id="{868884B7-CD80-425E-AE44-A1608C372A8B}"/>
              </a:ext>
            </a:extLst>
          </p:cNvPr>
          <p:cNvPicPr>
            <a:picLocks noChangeAspect="1"/>
          </p:cNvPicPr>
          <p:nvPr/>
        </p:nvPicPr>
        <p:blipFill>
          <a:blip r:embed="rId14"/>
          <a:stretch>
            <a:fillRect/>
          </a:stretch>
        </p:blipFill>
        <p:spPr>
          <a:xfrm>
            <a:off x="7856644" y="3182782"/>
            <a:ext cx="213378" cy="213378"/>
          </a:xfrm>
          <a:prstGeom prst="rect">
            <a:avLst/>
          </a:prstGeom>
        </p:spPr>
      </p:pic>
      <p:pic>
        <p:nvPicPr>
          <p:cNvPr id="149" name="Afbeelding 148">
            <a:hlinkClick r:id="rId8" action="ppaction://hlinksldjump"/>
            <a:extLst>
              <a:ext uri="{FF2B5EF4-FFF2-40B4-BE49-F238E27FC236}">
                <a16:creationId xmlns:a16="http://schemas.microsoft.com/office/drawing/2014/main" id="{FB8CBAE5-6BD5-4061-8714-54EFCC280CD8}"/>
              </a:ext>
            </a:extLst>
          </p:cNvPr>
          <p:cNvPicPr>
            <a:picLocks noChangeAspect="1"/>
          </p:cNvPicPr>
          <p:nvPr/>
        </p:nvPicPr>
        <p:blipFill>
          <a:blip r:embed="rId14"/>
          <a:stretch>
            <a:fillRect/>
          </a:stretch>
        </p:blipFill>
        <p:spPr>
          <a:xfrm>
            <a:off x="7855647" y="3518280"/>
            <a:ext cx="213378" cy="213378"/>
          </a:xfrm>
          <a:prstGeom prst="rect">
            <a:avLst/>
          </a:prstGeom>
        </p:spPr>
      </p:pic>
      <p:pic>
        <p:nvPicPr>
          <p:cNvPr id="150" name="Afbeelding 149">
            <a:hlinkClick r:id="rId8" action="ppaction://hlinksldjump"/>
            <a:extLst>
              <a:ext uri="{FF2B5EF4-FFF2-40B4-BE49-F238E27FC236}">
                <a16:creationId xmlns:a16="http://schemas.microsoft.com/office/drawing/2014/main" id="{4C730F43-AA29-448B-A730-AC9934881C74}"/>
              </a:ext>
            </a:extLst>
          </p:cNvPr>
          <p:cNvPicPr>
            <a:picLocks noChangeAspect="1"/>
          </p:cNvPicPr>
          <p:nvPr/>
        </p:nvPicPr>
        <p:blipFill>
          <a:blip r:embed="rId14"/>
          <a:stretch>
            <a:fillRect/>
          </a:stretch>
        </p:blipFill>
        <p:spPr>
          <a:xfrm>
            <a:off x="7855792" y="3853080"/>
            <a:ext cx="213378" cy="213378"/>
          </a:xfrm>
          <a:prstGeom prst="rect">
            <a:avLst/>
          </a:prstGeom>
        </p:spPr>
      </p:pic>
      <p:pic>
        <p:nvPicPr>
          <p:cNvPr id="151" name="Afbeelding 150">
            <a:hlinkClick r:id="rId8" action="ppaction://hlinksldjump"/>
            <a:extLst>
              <a:ext uri="{FF2B5EF4-FFF2-40B4-BE49-F238E27FC236}">
                <a16:creationId xmlns:a16="http://schemas.microsoft.com/office/drawing/2014/main" id="{67452989-E836-49A0-9E02-311F78D5C09F}"/>
              </a:ext>
            </a:extLst>
          </p:cNvPr>
          <p:cNvPicPr>
            <a:picLocks noChangeAspect="1"/>
          </p:cNvPicPr>
          <p:nvPr/>
        </p:nvPicPr>
        <p:blipFill>
          <a:blip r:embed="rId14"/>
          <a:stretch>
            <a:fillRect/>
          </a:stretch>
        </p:blipFill>
        <p:spPr>
          <a:xfrm>
            <a:off x="7855953" y="4187880"/>
            <a:ext cx="213378" cy="213378"/>
          </a:xfrm>
          <a:prstGeom prst="rect">
            <a:avLst/>
          </a:prstGeom>
        </p:spPr>
      </p:pic>
      <p:pic>
        <p:nvPicPr>
          <p:cNvPr id="152" name="Afbeelding 151">
            <a:hlinkClick r:id="rId8" action="ppaction://hlinksldjump"/>
            <a:extLst>
              <a:ext uri="{FF2B5EF4-FFF2-40B4-BE49-F238E27FC236}">
                <a16:creationId xmlns:a16="http://schemas.microsoft.com/office/drawing/2014/main" id="{11E43643-9F84-410D-AABA-E0BC08AAE8C5}"/>
              </a:ext>
            </a:extLst>
          </p:cNvPr>
          <p:cNvPicPr>
            <a:picLocks noChangeAspect="1"/>
          </p:cNvPicPr>
          <p:nvPr/>
        </p:nvPicPr>
        <p:blipFill>
          <a:blip r:embed="rId14"/>
          <a:stretch>
            <a:fillRect/>
          </a:stretch>
        </p:blipFill>
        <p:spPr>
          <a:xfrm>
            <a:off x="7855647" y="4856400"/>
            <a:ext cx="213378" cy="213378"/>
          </a:xfrm>
          <a:prstGeom prst="rect">
            <a:avLst/>
          </a:prstGeom>
        </p:spPr>
      </p:pic>
      <p:pic>
        <p:nvPicPr>
          <p:cNvPr id="153" name="Afbeelding 152">
            <a:hlinkClick r:id="rId8" action="ppaction://hlinksldjump"/>
            <a:extLst>
              <a:ext uri="{FF2B5EF4-FFF2-40B4-BE49-F238E27FC236}">
                <a16:creationId xmlns:a16="http://schemas.microsoft.com/office/drawing/2014/main" id="{15855E97-E323-409C-A0B9-EBAAFD2913C0}"/>
              </a:ext>
            </a:extLst>
          </p:cNvPr>
          <p:cNvPicPr>
            <a:picLocks noChangeAspect="1"/>
          </p:cNvPicPr>
          <p:nvPr/>
        </p:nvPicPr>
        <p:blipFill>
          <a:blip r:embed="rId14"/>
          <a:stretch>
            <a:fillRect/>
          </a:stretch>
        </p:blipFill>
        <p:spPr>
          <a:xfrm>
            <a:off x="7855825" y="5192280"/>
            <a:ext cx="213378" cy="213378"/>
          </a:xfrm>
          <a:prstGeom prst="rect">
            <a:avLst/>
          </a:prstGeom>
        </p:spPr>
      </p:pic>
      <p:pic>
        <p:nvPicPr>
          <p:cNvPr id="154" name="Afbeelding 153">
            <a:hlinkClick r:id="rId8" action="ppaction://hlinksldjump"/>
            <a:extLst>
              <a:ext uri="{FF2B5EF4-FFF2-40B4-BE49-F238E27FC236}">
                <a16:creationId xmlns:a16="http://schemas.microsoft.com/office/drawing/2014/main" id="{2381E619-15ED-48B3-A165-F1A1081DE10D}"/>
              </a:ext>
            </a:extLst>
          </p:cNvPr>
          <p:cNvPicPr>
            <a:picLocks noChangeAspect="1"/>
          </p:cNvPicPr>
          <p:nvPr/>
        </p:nvPicPr>
        <p:blipFill>
          <a:blip r:embed="rId14"/>
          <a:stretch>
            <a:fillRect/>
          </a:stretch>
        </p:blipFill>
        <p:spPr>
          <a:xfrm>
            <a:off x="7855647" y="4522680"/>
            <a:ext cx="213378" cy="213378"/>
          </a:xfrm>
          <a:prstGeom prst="rect">
            <a:avLst/>
          </a:prstGeom>
        </p:spPr>
      </p:pic>
      <p:pic>
        <p:nvPicPr>
          <p:cNvPr id="155" name="Afbeelding 154">
            <a:hlinkClick r:id="rId8" action="ppaction://hlinksldjump"/>
            <a:extLst>
              <a:ext uri="{FF2B5EF4-FFF2-40B4-BE49-F238E27FC236}">
                <a16:creationId xmlns:a16="http://schemas.microsoft.com/office/drawing/2014/main" id="{A8968392-3DDA-4182-B24E-82CB801C852F}"/>
              </a:ext>
            </a:extLst>
          </p:cNvPr>
          <p:cNvPicPr>
            <a:picLocks noChangeAspect="1"/>
          </p:cNvPicPr>
          <p:nvPr/>
        </p:nvPicPr>
        <p:blipFill>
          <a:blip r:embed="rId13"/>
          <a:stretch>
            <a:fillRect/>
          </a:stretch>
        </p:blipFill>
        <p:spPr>
          <a:xfrm>
            <a:off x="7279792" y="4533480"/>
            <a:ext cx="213378" cy="190517"/>
          </a:xfrm>
          <a:prstGeom prst="rect">
            <a:avLst/>
          </a:prstGeom>
        </p:spPr>
      </p:pic>
      <p:pic>
        <p:nvPicPr>
          <p:cNvPr id="156" name="Afbeelding 155">
            <a:hlinkClick r:id="rId8" action="ppaction://hlinksldjump"/>
            <a:extLst>
              <a:ext uri="{FF2B5EF4-FFF2-40B4-BE49-F238E27FC236}">
                <a16:creationId xmlns:a16="http://schemas.microsoft.com/office/drawing/2014/main" id="{A3A33534-61FB-4C62-8B53-90CFA0F01A2D}"/>
              </a:ext>
            </a:extLst>
          </p:cNvPr>
          <p:cNvPicPr>
            <a:picLocks noChangeAspect="1"/>
          </p:cNvPicPr>
          <p:nvPr/>
        </p:nvPicPr>
        <p:blipFill>
          <a:blip r:embed="rId13"/>
          <a:stretch>
            <a:fillRect/>
          </a:stretch>
        </p:blipFill>
        <p:spPr>
          <a:xfrm>
            <a:off x="7279200" y="4197600"/>
            <a:ext cx="213378" cy="190517"/>
          </a:xfrm>
          <a:prstGeom prst="rect">
            <a:avLst/>
          </a:prstGeom>
        </p:spPr>
      </p:pic>
      <p:pic>
        <p:nvPicPr>
          <p:cNvPr id="157" name="Afbeelding 156">
            <a:hlinkClick r:id="rId8" action="ppaction://hlinksldjump"/>
            <a:extLst>
              <a:ext uri="{FF2B5EF4-FFF2-40B4-BE49-F238E27FC236}">
                <a16:creationId xmlns:a16="http://schemas.microsoft.com/office/drawing/2014/main" id="{3B45721A-AB57-4433-9EB8-059A9283BBE9}"/>
              </a:ext>
            </a:extLst>
          </p:cNvPr>
          <p:cNvPicPr>
            <a:picLocks noChangeAspect="1"/>
          </p:cNvPicPr>
          <p:nvPr/>
        </p:nvPicPr>
        <p:blipFill>
          <a:blip r:embed="rId13"/>
          <a:stretch>
            <a:fillRect/>
          </a:stretch>
        </p:blipFill>
        <p:spPr>
          <a:xfrm>
            <a:off x="7280772" y="3863880"/>
            <a:ext cx="213378" cy="190517"/>
          </a:xfrm>
          <a:prstGeom prst="rect">
            <a:avLst/>
          </a:prstGeom>
        </p:spPr>
      </p:pic>
      <p:pic>
        <p:nvPicPr>
          <p:cNvPr id="158" name="Afbeelding 157">
            <a:hlinkClick r:id="rId8" action="ppaction://hlinksldjump"/>
            <a:extLst>
              <a:ext uri="{FF2B5EF4-FFF2-40B4-BE49-F238E27FC236}">
                <a16:creationId xmlns:a16="http://schemas.microsoft.com/office/drawing/2014/main" id="{425C73BF-C76D-414F-8EE5-F3BA6E819F39}"/>
              </a:ext>
            </a:extLst>
          </p:cNvPr>
          <p:cNvPicPr>
            <a:picLocks noChangeAspect="1"/>
          </p:cNvPicPr>
          <p:nvPr/>
        </p:nvPicPr>
        <p:blipFill>
          <a:blip r:embed="rId12"/>
          <a:stretch>
            <a:fillRect/>
          </a:stretch>
        </p:blipFill>
        <p:spPr>
          <a:xfrm>
            <a:off x="6703792" y="3853080"/>
            <a:ext cx="213378" cy="213378"/>
          </a:xfrm>
          <a:prstGeom prst="rect">
            <a:avLst/>
          </a:prstGeom>
        </p:spPr>
      </p:pic>
      <p:pic>
        <p:nvPicPr>
          <p:cNvPr id="159" name="Afbeelding 158">
            <a:hlinkClick r:id="rId8" action="ppaction://hlinksldjump"/>
            <a:extLst>
              <a:ext uri="{FF2B5EF4-FFF2-40B4-BE49-F238E27FC236}">
                <a16:creationId xmlns:a16="http://schemas.microsoft.com/office/drawing/2014/main" id="{F8B9110D-AF2B-4C6E-A214-A4679892BCAF}"/>
              </a:ext>
            </a:extLst>
          </p:cNvPr>
          <p:cNvPicPr>
            <a:picLocks noChangeAspect="1"/>
          </p:cNvPicPr>
          <p:nvPr/>
        </p:nvPicPr>
        <p:blipFill>
          <a:blip r:embed="rId12"/>
          <a:stretch>
            <a:fillRect/>
          </a:stretch>
        </p:blipFill>
        <p:spPr>
          <a:xfrm>
            <a:off x="6703792" y="4187880"/>
            <a:ext cx="213378" cy="213378"/>
          </a:xfrm>
          <a:prstGeom prst="rect">
            <a:avLst/>
          </a:prstGeom>
        </p:spPr>
      </p:pic>
      <p:pic>
        <p:nvPicPr>
          <p:cNvPr id="160" name="Afbeelding 159">
            <a:hlinkClick r:id="rId8" action="ppaction://hlinksldjump"/>
            <a:extLst>
              <a:ext uri="{FF2B5EF4-FFF2-40B4-BE49-F238E27FC236}">
                <a16:creationId xmlns:a16="http://schemas.microsoft.com/office/drawing/2014/main" id="{11176F95-6A71-45E0-9164-B0EED956F4B4}"/>
              </a:ext>
            </a:extLst>
          </p:cNvPr>
          <p:cNvPicPr>
            <a:picLocks noChangeAspect="1"/>
          </p:cNvPicPr>
          <p:nvPr/>
        </p:nvPicPr>
        <p:blipFill>
          <a:blip r:embed="rId12"/>
          <a:stretch>
            <a:fillRect/>
          </a:stretch>
        </p:blipFill>
        <p:spPr>
          <a:xfrm>
            <a:off x="6703792" y="4522680"/>
            <a:ext cx="213378" cy="213378"/>
          </a:xfrm>
          <a:prstGeom prst="rect">
            <a:avLst/>
          </a:prstGeom>
        </p:spPr>
      </p:pic>
      <p:pic>
        <p:nvPicPr>
          <p:cNvPr id="161" name="Afbeelding 160">
            <a:hlinkClick r:id="rId8" action="ppaction://hlinksldjump"/>
            <a:extLst>
              <a:ext uri="{FF2B5EF4-FFF2-40B4-BE49-F238E27FC236}">
                <a16:creationId xmlns:a16="http://schemas.microsoft.com/office/drawing/2014/main" id="{BC13FE09-E4C0-4DA4-A7A4-282E3206AC15}"/>
              </a:ext>
            </a:extLst>
          </p:cNvPr>
          <p:cNvPicPr>
            <a:picLocks noChangeAspect="1"/>
          </p:cNvPicPr>
          <p:nvPr/>
        </p:nvPicPr>
        <p:blipFill>
          <a:blip r:embed="rId12"/>
          <a:stretch>
            <a:fillRect/>
          </a:stretch>
        </p:blipFill>
        <p:spPr>
          <a:xfrm>
            <a:off x="6703792" y="4857480"/>
            <a:ext cx="213378" cy="213378"/>
          </a:xfrm>
          <a:prstGeom prst="rect">
            <a:avLst/>
          </a:prstGeom>
        </p:spPr>
      </p:pic>
      <p:pic>
        <p:nvPicPr>
          <p:cNvPr id="162" name="Afbeelding 161">
            <a:hlinkClick r:id="rId8" action="ppaction://hlinksldjump"/>
            <a:extLst>
              <a:ext uri="{FF2B5EF4-FFF2-40B4-BE49-F238E27FC236}">
                <a16:creationId xmlns:a16="http://schemas.microsoft.com/office/drawing/2014/main" id="{97115607-DF8D-48F5-80F2-E583DF2157CD}"/>
              </a:ext>
            </a:extLst>
          </p:cNvPr>
          <p:cNvPicPr>
            <a:picLocks noChangeAspect="1"/>
          </p:cNvPicPr>
          <p:nvPr/>
        </p:nvPicPr>
        <p:blipFill>
          <a:blip r:embed="rId12"/>
          <a:stretch>
            <a:fillRect/>
          </a:stretch>
        </p:blipFill>
        <p:spPr>
          <a:xfrm>
            <a:off x="6703792" y="5191200"/>
            <a:ext cx="213378" cy="213378"/>
          </a:xfrm>
          <a:prstGeom prst="rect">
            <a:avLst/>
          </a:prstGeom>
        </p:spPr>
      </p:pic>
      <p:pic>
        <p:nvPicPr>
          <p:cNvPr id="163" name="Afbeelding 162">
            <a:hlinkClick r:id="rId8" action="ppaction://hlinksldjump"/>
            <a:extLst>
              <a:ext uri="{FF2B5EF4-FFF2-40B4-BE49-F238E27FC236}">
                <a16:creationId xmlns:a16="http://schemas.microsoft.com/office/drawing/2014/main" id="{4B1A7862-ED7B-44A3-9E1A-5744A21A5BF6}"/>
              </a:ext>
            </a:extLst>
          </p:cNvPr>
          <p:cNvPicPr>
            <a:picLocks noChangeAspect="1"/>
          </p:cNvPicPr>
          <p:nvPr/>
        </p:nvPicPr>
        <p:blipFill>
          <a:blip r:embed="rId13"/>
          <a:stretch>
            <a:fillRect/>
          </a:stretch>
        </p:blipFill>
        <p:spPr>
          <a:xfrm>
            <a:off x="7279792" y="3529080"/>
            <a:ext cx="225214" cy="211362"/>
          </a:xfrm>
          <a:prstGeom prst="rect">
            <a:avLst/>
          </a:prstGeom>
        </p:spPr>
      </p:pic>
      <p:sp>
        <p:nvSpPr>
          <p:cNvPr id="164" name="Rechthoek 163">
            <a:hlinkClick r:id="rId8" action="ppaction://hlinksldjump"/>
            <a:extLst>
              <a:ext uri="{FF2B5EF4-FFF2-40B4-BE49-F238E27FC236}">
                <a16:creationId xmlns:a16="http://schemas.microsoft.com/office/drawing/2014/main" id="{CE3FABBC-B1D5-4514-8834-3705CF7F8715}"/>
              </a:ext>
            </a:extLst>
          </p:cNvPr>
          <p:cNvSpPr/>
          <p:nvPr/>
        </p:nvSpPr>
        <p:spPr>
          <a:xfrm>
            <a:off x="5868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4</a:t>
            </a:r>
            <a:endParaRPr lang="nl-NL" sz="1200" b="1" dirty="0">
              <a:solidFill>
                <a:srgbClr val="0070C0"/>
              </a:solidFill>
            </a:endParaRPr>
          </a:p>
        </p:txBody>
      </p:sp>
      <p:pic>
        <p:nvPicPr>
          <p:cNvPr id="165" name="Afbeelding 164">
            <a:hlinkClick r:id="rId8" action="ppaction://hlinksldjump"/>
            <a:extLst>
              <a:ext uri="{FF2B5EF4-FFF2-40B4-BE49-F238E27FC236}">
                <a16:creationId xmlns:a16="http://schemas.microsoft.com/office/drawing/2014/main" id="{58976E14-12DE-46E4-B88D-A304C1416F33}"/>
              </a:ext>
            </a:extLst>
          </p:cNvPr>
          <p:cNvPicPr>
            <a:picLocks noChangeAspect="1"/>
          </p:cNvPicPr>
          <p:nvPr/>
        </p:nvPicPr>
        <p:blipFill>
          <a:blip r:embed="rId11"/>
          <a:stretch>
            <a:fillRect/>
          </a:stretch>
        </p:blipFill>
        <p:spPr>
          <a:xfrm>
            <a:off x="6127792" y="4187880"/>
            <a:ext cx="213378" cy="213378"/>
          </a:xfrm>
          <a:prstGeom prst="rect">
            <a:avLst/>
          </a:prstGeom>
        </p:spPr>
      </p:pic>
      <p:sp>
        <p:nvSpPr>
          <p:cNvPr id="166" name="Rechthoek 165">
            <a:hlinkClick r:id="rId8" action="ppaction://hlinksldjump"/>
            <a:extLst>
              <a:ext uri="{FF2B5EF4-FFF2-40B4-BE49-F238E27FC236}">
                <a16:creationId xmlns:a16="http://schemas.microsoft.com/office/drawing/2014/main" id="{CF752ADE-C24B-4FCA-9448-D724E5FDD189}"/>
              </a:ext>
            </a:extLst>
          </p:cNvPr>
          <p:cNvSpPr/>
          <p:nvPr/>
        </p:nvSpPr>
        <p:spPr>
          <a:xfrm>
            <a:off x="8172592" y="44650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5 SA</a:t>
            </a:r>
          </a:p>
        </p:txBody>
      </p:sp>
      <p:sp>
        <p:nvSpPr>
          <p:cNvPr id="167" name="Rechthoek 166">
            <a:hlinkClick r:id="rId8" action="ppaction://hlinksldjump"/>
            <a:extLst>
              <a:ext uri="{FF2B5EF4-FFF2-40B4-BE49-F238E27FC236}">
                <a16:creationId xmlns:a16="http://schemas.microsoft.com/office/drawing/2014/main" id="{74D8F4B9-5C7B-44AA-8677-B7FD266CAC0F}"/>
              </a:ext>
            </a:extLst>
          </p:cNvPr>
          <p:cNvSpPr/>
          <p:nvPr/>
        </p:nvSpPr>
        <p:spPr>
          <a:xfrm>
            <a:off x="8172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6 SA</a:t>
            </a:r>
          </a:p>
        </p:txBody>
      </p:sp>
      <p:sp>
        <p:nvSpPr>
          <p:cNvPr id="168" name="Rechthoek 167">
            <a:hlinkClick r:id="rId8" action="ppaction://hlinksldjump"/>
            <a:extLst>
              <a:ext uri="{FF2B5EF4-FFF2-40B4-BE49-F238E27FC236}">
                <a16:creationId xmlns:a16="http://schemas.microsoft.com/office/drawing/2014/main" id="{F98456F9-760D-4710-9051-222D63E09AEB}"/>
              </a:ext>
            </a:extLst>
          </p:cNvPr>
          <p:cNvSpPr/>
          <p:nvPr/>
        </p:nvSpPr>
        <p:spPr>
          <a:xfrm>
            <a:off x="8172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4 SA</a:t>
            </a:r>
          </a:p>
        </p:txBody>
      </p:sp>
      <p:sp>
        <p:nvSpPr>
          <p:cNvPr id="169" name="Rond diagonale hoek rechthoek 28">
            <a:extLst>
              <a:ext uri="{FF2B5EF4-FFF2-40B4-BE49-F238E27FC236}">
                <a16:creationId xmlns:a16="http://schemas.microsoft.com/office/drawing/2014/main" id="{1644C1E3-D706-4319-9310-5F9EEB3EF933}"/>
              </a:ext>
            </a:extLst>
          </p:cNvPr>
          <p:cNvSpPr/>
          <p:nvPr/>
        </p:nvSpPr>
        <p:spPr>
          <a:xfrm>
            <a:off x="396000" y="1076580"/>
            <a:ext cx="1656184" cy="576064"/>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4</a:t>
            </a:r>
          </a:p>
        </p:txBody>
      </p:sp>
      <p:pic>
        <p:nvPicPr>
          <p:cNvPr id="170" name="Afbeelding 169">
            <a:hlinkClick r:id="rId8" action="ppaction://hlinksldjump"/>
            <a:extLst>
              <a:ext uri="{FF2B5EF4-FFF2-40B4-BE49-F238E27FC236}">
                <a16:creationId xmlns:a16="http://schemas.microsoft.com/office/drawing/2014/main" id="{B09B4AC8-7B45-4348-9A77-8803965CC220}"/>
              </a:ext>
            </a:extLst>
          </p:cNvPr>
          <p:cNvPicPr>
            <a:picLocks noChangeAspect="1"/>
          </p:cNvPicPr>
          <p:nvPr/>
        </p:nvPicPr>
        <p:blipFill>
          <a:blip r:embed="rId13"/>
          <a:stretch>
            <a:fillRect/>
          </a:stretch>
        </p:blipFill>
        <p:spPr>
          <a:xfrm>
            <a:off x="7279200" y="4867200"/>
            <a:ext cx="213378" cy="190517"/>
          </a:xfrm>
          <a:prstGeom prst="rect">
            <a:avLst/>
          </a:prstGeom>
        </p:spPr>
      </p:pic>
      <p:sp>
        <p:nvSpPr>
          <p:cNvPr id="91" name="Tekstvak 90">
            <a:extLst>
              <a:ext uri="{FF2B5EF4-FFF2-40B4-BE49-F238E27FC236}">
                <a16:creationId xmlns:a16="http://schemas.microsoft.com/office/drawing/2014/main" id="{063A7A7B-9F4E-4DA9-B891-8027E5D1B386}"/>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92" name="Tekstvak 91">
            <a:extLst>
              <a:ext uri="{FF2B5EF4-FFF2-40B4-BE49-F238E27FC236}">
                <a16:creationId xmlns:a16="http://schemas.microsoft.com/office/drawing/2014/main" id="{3620E2E6-40B0-413B-B8CD-9B37A3EAFB08}"/>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graphicFrame>
        <p:nvGraphicFramePr>
          <p:cNvPr id="176" name="Tabel 175">
            <a:extLst>
              <a:ext uri="{FF2B5EF4-FFF2-40B4-BE49-F238E27FC236}">
                <a16:creationId xmlns:a16="http://schemas.microsoft.com/office/drawing/2014/main" id="{CF1B3822-586A-4F7D-8C60-AE95BC3CB1B5}"/>
              </a:ext>
            </a:extLst>
          </p:cNvPr>
          <p:cNvGraphicFramePr>
            <a:graphicFrameLocks noGrp="1"/>
          </p:cNvGraphicFramePr>
          <p:nvPr>
            <p:extLst>
              <p:ext uri="{D42A27DB-BD31-4B8C-83A1-F6EECF244321}">
                <p14:modId xmlns:p14="http://schemas.microsoft.com/office/powerpoint/2010/main" val="2018630065"/>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H93</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HV3</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HV32</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AV6</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77" name="Rechthoek 176">
            <a:extLst>
              <a:ext uri="{FF2B5EF4-FFF2-40B4-BE49-F238E27FC236}">
                <a16:creationId xmlns:a16="http://schemas.microsoft.com/office/drawing/2014/main" id="{0250C9FF-01F1-4EDA-BB27-DDB77893B7DE}"/>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18 Punten </a:t>
            </a:r>
          </a:p>
        </p:txBody>
      </p:sp>
      <p:pic>
        <p:nvPicPr>
          <p:cNvPr id="178" name="Afbeelding 177">
            <a:extLst>
              <a:ext uri="{FF2B5EF4-FFF2-40B4-BE49-F238E27FC236}">
                <a16:creationId xmlns:a16="http://schemas.microsoft.com/office/drawing/2014/main" id="{5381C0D4-5C01-4111-9824-5EB7DF5D60AD}"/>
              </a:ext>
            </a:extLst>
          </p:cNvPr>
          <p:cNvPicPr>
            <a:picLocks noChangeAspect="1"/>
          </p:cNvPicPr>
          <p:nvPr/>
        </p:nvPicPr>
        <p:blipFill>
          <a:blip r:embed="rId12"/>
          <a:stretch>
            <a:fillRect/>
          </a:stretch>
        </p:blipFill>
        <p:spPr>
          <a:xfrm>
            <a:off x="475200" y="3924124"/>
            <a:ext cx="213378" cy="213378"/>
          </a:xfrm>
          <a:prstGeom prst="rect">
            <a:avLst/>
          </a:prstGeom>
        </p:spPr>
      </p:pic>
      <p:pic>
        <p:nvPicPr>
          <p:cNvPr id="179" name="Afbeelding 178">
            <a:extLst>
              <a:ext uri="{FF2B5EF4-FFF2-40B4-BE49-F238E27FC236}">
                <a16:creationId xmlns:a16="http://schemas.microsoft.com/office/drawing/2014/main" id="{9B1130FD-CE51-4503-9612-6EE9F27BADD3}"/>
              </a:ext>
            </a:extLst>
          </p:cNvPr>
          <p:cNvPicPr>
            <a:picLocks noChangeAspect="1"/>
          </p:cNvPicPr>
          <p:nvPr/>
        </p:nvPicPr>
        <p:blipFill>
          <a:blip r:embed="rId14"/>
          <a:stretch>
            <a:fillRect/>
          </a:stretch>
        </p:blipFill>
        <p:spPr>
          <a:xfrm>
            <a:off x="475200" y="3199601"/>
            <a:ext cx="213378" cy="213378"/>
          </a:xfrm>
          <a:prstGeom prst="rect">
            <a:avLst/>
          </a:prstGeom>
        </p:spPr>
      </p:pic>
      <p:pic>
        <p:nvPicPr>
          <p:cNvPr id="180" name="Afbeelding 179">
            <a:extLst>
              <a:ext uri="{FF2B5EF4-FFF2-40B4-BE49-F238E27FC236}">
                <a16:creationId xmlns:a16="http://schemas.microsoft.com/office/drawing/2014/main" id="{7093329B-FD40-4516-8E75-2ECEBED8A0CE}"/>
              </a:ext>
            </a:extLst>
          </p:cNvPr>
          <p:cNvPicPr>
            <a:picLocks noChangeAspect="1"/>
          </p:cNvPicPr>
          <p:nvPr/>
        </p:nvPicPr>
        <p:blipFill>
          <a:blip r:embed="rId13"/>
          <a:stretch>
            <a:fillRect/>
          </a:stretch>
        </p:blipFill>
        <p:spPr>
          <a:xfrm>
            <a:off x="475200" y="3573571"/>
            <a:ext cx="213378" cy="190517"/>
          </a:xfrm>
          <a:prstGeom prst="rect">
            <a:avLst/>
          </a:prstGeom>
        </p:spPr>
      </p:pic>
      <p:pic>
        <p:nvPicPr>
          <p:cNvPr id="181" name="Afbeelding 180">
            <a:extLst>
              <a:ext uri="{FF2B5EF4-FFF2-40B4-BE49-F238E27FC236}">
                <a16:creationId xmlns:a16="http://schemas.microsoft.com/office/drawing/2014/main" id="{5E595FDD-78CE-414B-9BBB-DE2880F906D7}"/>
              </a:ext>
            </a:extLst>
          </p:cNvPr>
          <p:cNvPicPr>
            <a:picLocks noChangeAspect="1"/>
          </p:cNvPicPr>
          <p:nvPr/>
        </p:nvPicPr>
        <p:blipFill>
          <a:blip r:embed="rId11"/>
          <a:stretch>
            <a:fillRect/>
          </a:stretch>
        </p:blipFill>
        <p:spPr>
          <a:xfrm>
            <a:off x="475200" y="4292263"/>
            <a:ext cx="213378" cy="213378"/>
          </a:xfrm>
          <a:prstGeom prst="rect">
            <a:avLst/>
          </a:prstGeom>
        </p:spPr>
      </p:pic>
      <p:sp>
        <p:nvSpPr>
          <p:cNvPr id="84" name="Rond diagonale hoek rechthoek 17">
            <a:extLst>
              <a:ext uri="{FF2B5EF4-FFF2-40B4-BE49-F238E27FC236}">
                <a16:creationId xmlns:a16="http://schemas.microsoft.com/office/drawing/2014/main" id="{84492A0E-0B03-4CDF-94DE-70B364EEFF1D}"/>
              </a:ext>
            </a:extLst>
          </p:cNvPr>
          <p:cNvSpPr/>
          <p:nvPr/>
        </p:nvSpPr>
        <p:spPr>
          <a:xfrm>
            <a:off x="396000" y="1716988"/>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85" name="Tekstvak 84">
            <a:extLst>
              <a:ext uri="{FF2B5EF4-FFF2-40B4-BE49-F238E27FC236}">
                <a16:creationId xmlns:a16="http://schemas.microsoft.com/office/drawing/2014/main" id="{3545401F-270C-47E1-A577-7B0D221EBE79}"/>
              </a:ext>
            </a:extLst>
          </p:cNvPr>
          <p:cNvSpPr txBox="1"/>
          <p:nvPr/>
        </p:nvSpPr>
        <p:spPr>
          <a:xfrm>
            <a:off x="3131840" y="1852944"/>
            <a:ext cx="3096344" cy="369332"/>
          </a:xfrm>
          <a:prstGeom prst="rect">
            <a:avLst/>
          </a:prstGeom>
          <a:solidFill>
            <a:schemeClr val="tx1"/>
          </a:solidFill>
        </p:spPr>
        <p:txBody>
          <a:bodyPr wrap="square" rtlCol="0">
            <a:spAutoFit/>
          </a:bodyPr>
          <a:lstStyle/>
          <a:p>
            <a:r>
              <a:rPr lang="nl-NL" dirty="0">
                <a:solidFill>
                  <a:schemeClr val="bg1"/>
                </a:solidFill>
              </a:rPr>
              <a:t>Mijn partner opent met 2     .</a:t>
            </a:r>
          </a:p>
        </p:txBody>
      </p:sp>
      <p:sp>
        <p:nvSpPr>
          <p:cNvPr id="86" name="Tekstvak 85">
            <a:extLst>
              <a:ext uri="{FF2B5EF4-FFF2-40B4-BE49-F238E27FC236}">
                <a16:creationId xmlns:a16="http://schemas.microsoft.com/office/drawing/2014/main" id="{791654C4-BA68-46C9-9CF7-0860FEA41F69}"/>
              </a:ext>
            </a:extLst>
          </p:cNvPr>
          <p:cNvSpPr txBox="1"/>
          <p:nvPr/>
        </p:nvSpPr>
        <p:spPr>
          <a:xfrm>
            <a:off x="3131839" y="2146448"/>
            <a:ext cx="2880319" cy="369332"/>
          </a:xfrm>
          <a:prstGeom prst="rect">
            <a:avLst/>
          </a:prstGeom>
          <a:solidFill>
            <a:schemeClr val="tx1"/>
          </a:solidFill>
        </p:spPr>
        <p:txBody>
          <a:bodyPr wrap="square" rtlCol="0">
            <a:spAutoFit/>
          </a:bodyPr>
          <a:lstStyle/>
          <a:p>
            <a:r>
              <a:rPr lang="nl-NL" dirty="0">
                <a:solidFill>
                  <a:schemeClr val="bg1"/>
                </a:solidFill>
              </a:rPr>
              <a:t>Mijn rechter buurman past.</a:t>
            </a:r>
          </a:p>
        </p:txBody>
      </p:sp>
      <p:sp>
        <p:nvSpPr>
          <p:cNvPr id="87" name="Tekstvak 86">
            <a:extLst>
              <a:ext uri="{FF2B5EF4-FFF2-40B4-BE49-F238E27FC236}">
                <a16:creationId xmlns:a16="http://schemas.microsoft.com/office/drawing/2014/main" id="{AB81C759-9655-4D0F-A821-CB0A6F53A61E}"/>
              </a:ext>
            </a:extLst>
          </p:cNvPr>
          <p:cNvSpPr txBox="1"/>
          <p:nvPr/>
        </p:nvSpPr>
        <p:spPr>
          <a:xfrm>
            <a:off x="3131838" y="2479843"/>
            <a:ext cx="2880319" cy="369332"/>
          </a:xfrm>
          <a:prstGeom prst="rect">
            <a:avLst/>
          </a:prstGeom>
          <a:solidFill>
            <a:schemeClr val="tx1"/>
          </a:solidFill>
        </p:spPr>
        <p:txBody>
          <a:bodyPr wrap="square" rtlCol="0">
            <a:spAutoFit/>
          </a:bodyPr>
          <a:lstStyle/>
          <a:p>
            <a:r>
              <a:rPr lang="nl-NL" dirty="0">
                <a:solidFill>
                  <a:schemeClr val="bg1"/>
                </a:solidFill>
              </a:rPr>
              <a:t>Wat bied ik met deze hand?</a:t>
            </a:r>
          </a:p>
        </p:txBody>
      </p:sp>
      <p:pic>
        <p:nvPicPr>
          <p:cNvPr id="88" name="Afbeelding 87">
            <a:extLst>
              <a:ext uri="{FF2B5EF4-FFF2-40B4-BE49-F238E27FC236}">
                <a16:creationId xmlns:a16="http://schemas.microsoft.com/office/drawing/2014/main" id="{DF506F63-09DC-4CA5-8C6B-2295E10964F3}"/>
              </a:ext>
            </a:extLst>
          </p:cNvPr>
          <p:cNvPicPr>
            <a:picLocks noChangeAspect="1"/>
          </p:cNvPicPr>
          <p:nvPr/>
        </p:nvPicPr>
        <p:blipFill>
          <a:blip r:embed="rId12"/>
          <a:stretch>
            <a:fillRect/>
          </a:stretch>
        </p:blipFill>
        <p:spPr>
          <a:xfrm>
            <a:off x="5626800" y="1936800"/>
            <a:ext cx="213378" cy="213378"/>
          </a:xfrm>
          <a:prstGeom prst="rect">
            <a:avLst/>
          </a:prstGeom>
        </p:spPr>
      </p:pic>
    </p:spTree>
  </p:cSld>
  <p:clrMapOvr>
    <a:masterClrMapping/>
  </p:clrMapOvr>
  <p:transition advClick="0"/>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nd diagonale hoek rechthoek 8">
            <a:hlinkClick r:id="" action="ppaction://hlinkshowjump?jump=previousslide"/>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0" name="Rond diagonale hoek rechthoek 9">
            <a:hlinkClick r:id="rId3"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1" name="Rond diagonale hoek rechthoek 10">
            <a:hlinkClick r:id="rId4"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3" name="Afbeelding 12" descr="mainheader.jpg">
            <a:hlinkClick r:id="rId5" tooltip="Klik hier om de website van Bridge Office te bezoeken!"/>
          </p:cNvPr>
          <p:cNvPicPr>
            <a:picLocks noChangeAspect="1"/>
          </p:cNvPicPr>
          <p:nvPr/>
        </p:nvPicPr>
        <p:blipFill>
          <a:blip r:embed="rId6" cstate="print"/>
          <a:stretch>
            <a:fillRect/>
          </a:stretch>
        </p:blipFill>
        <p:spPr>
          <a:xfrm>
            <a:off x="0" y="0"/>
            <a:ext cx="9144000" cy="1006337"/>
          </a:xfrm>
          <a:prstGeom prst="rect">
            <a:avLst/>
          </a:prstGeom>
        </p:spPr>
      </p:pic>
      <p:sp>
        <p:nvSpPr>
          <p:cNvPr id="15" name="Rond diagonale hoek rechthoek 8">
            <a:extLst>
              <a:ext uri="{FF2B5EF4-FFF2-40B4-BE49-F238E27FC236}">
                <a16:creationId xmlns:a16="http://schemas.microsoft.com/office/drawing/2014/main" id="{22C3409C-3DE0-4C3E-9F6E-CF021C5456D6}"/>
              </a:ext>
            </a:extLst>
          </p:cNvPr>
          <p:cNvSpPr/>
          <p:nvPr/>
        </p:nvSpPr>
        <p:spPr>
          <a:xfrm>
            <a:off x="2195736" y="1076400"/>
            <a:ext cx="6552728" cy="576000"/>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Jammer! Dat is niet het goede antwoord.</a:t>
            </a:r>
          </a:p>
        </p:txBody>
      </p:sp>
      <p:sp>
        <p:nvSpPr>
          <p:cNvPr id="16" name="Rond diagonale hoek rechthoek 13">
            <a:extLst>
              <a:ext uri="{FF2B5EF4-FFF2-40B4-BE49-F238E27FC236}">
                <a16:creationId xmlns:a16="http://schemas.microsoft.com/office/drawing/2014/main" id="{FC2CDB8D-2859-462B-A19D-896C5931A3CE}"/>
              </a:ext>
            </a:extLst>
          </p:cNvPr>
          <p:cNvSpPr/>
          <p:nvPr/>
        </p:nvSpPr>
        <p:spPr>
          <a:xfrm>
            <a:off x="396000" y="1076400"/>
            <a:ext cx="1656184" cy="576064"/>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4</a:t>
            </a:r>
          </a:p>
        </p:txBody>
      </p:sp>
      <p:sp>
        <p:nvSpPr>
          <p:cNvPr id="23" name="Tekstvak 22">
            <a:extLst>
              <a:ext uri="{FF2B5EF4-FFF2-40B4-BE49-F238E27FC236}">
                <a16:creationId xmlns:a16="http://schemas.microsoft.com/office/drawing/2014/main" id="{613F9E5D-1322-4545-9EEB-DBA8512A9590}"/>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24" name="Tekstvak 23">
            <a:extLst>
              <a:ext uri="{FF2B5EF4-FFF2-40B4-BE49-F238E27FC236}">
                <a16:creationId xmlns:a16="http://schemas.microsoft.com/office/drawing/2014/main" id="{A4E26471-5C30-4D41-80DA-0FAB04E4C5A5}"/>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sp>
        <p:nvSpPr>
          <p:cNvPr id="12" name="Tekstvak 11">
            <a:extLst>
              <a:ext uri="{FF2B5EF4-FFF2-40B4-BE49-F238E27FC236}">
                <a16:creationId xmlns:a16="http://schemas.microsoft.com/office/drawing/2014/main" id="{BDC3AD4C-710D-4B25-8160-8DF92BDFE051}"/>
              </a:ext>
            </a:extLst>
          </p:cNvPr>
          <p:cNvSpPr txBox="1"/>
          <p:nvPr/>
        </p:nvSpPr>
        <p:spPr>
          <a:xfrm>
            <a:off x="3077285" y="3124800"/>
            <a:ext cx="5665260" cy="646331"/>
          </a:xfrm>
          <a:prstGeom prst="rect">
            <a:avLst/>
          </a:prstGeom>
          <a:solidFill>
            <a:schemeClr val="tx1"/>
          </a:solidFill>
          <a:ln>
            <a:solidFill>
              <a:schemeClr val="tx1"/>
            </a:solidFill>
          </a:ln>
        </p:spPr>
        <p:txBody>
          <a:bodyPr wrap="square" rtlCol="0">
            <a:spAutoFit/>
          </a:bodyPr>
          <a:lstStyle/>
          <a:p>
            <a:r>
              <a:rPr lang="nl-NL" dirty="0">
                <a:solidFill>
                  <a:schemeClr val="bg1"/>
                </a:solidFill>
              </a:rPr>
              <a:t>Ook hier weer. Ga op onderzoek uit voor het eindcontract.</a:t>
            </a:r>
            <a:br>
              <a:rPr lang="nl-NL" dirty="0">
                <a:solidFill>
                  <a:schemeClr val="bg1"/>
                </a:solidFill>
              </a:rPr>
            </a:br>
            <a:r>
              <a:rPr lang="nl-NL" dirty="0">
                <a:solidFill>
                  <a:schemeClr val="bg1"/>
                </a:solidFill>
              </a:rPr>
              <a:t>Reken u niet rijker dan dat u daadwerkelijk bent.</a:t>
            </a:r>
          </a:p>
        </p:txBody>
      </p:sp>
      <p:graphicFrame>
        <p:nvGraphicFramePr>
          <p:cNvPr id="14" name="Tabel 13">
            <a:extLst>
              <a:ext uri="{FF2B5EF4-FFF2-40B4-BE49-F238E27FC236}">
                <a16:creationId xmlns:a16="http://schemas.microsoft.com/office/drawing/2014/main" id="{94ED6914-8943-4573-8A35-121E26E38386}"/>
              </a:ext>
            </a:extLst>
          </p:cNvPr>
          <p:cNvGraphicFramePr>
            <a:graphicFrameLocks noGrp="1"/>
          </p:cNvGraphicFramePr>
          <p:nvPr>
            <p:extLst>
              <p:ext uri="{D42A27DB-BD31-4B8C-83A1-F6EECF244321}">
                <p14:modId xmlns:p14="http://schemas.microsoft.com/office/powerpoint/2010/main" val="1667995514"/>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H93</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HV3</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HV32</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AV6</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7" name="Rechthoek 16">
            <a:extLst>
              <a:ext uri="{FF2B5EF4-FFF2-40B4-BE49-F238E27FC236}">
                <a16:creationId xmlns:a16="http://schemas.microsoft.com/office/drawing/2014/main" id="{684F0ABD-1D18-4B1D-90D3-6FDF7452D252}"/>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18 Punten </a:t>
            </a:r>
          </a:p>
        </p:txBody>
      </p:sp>
      <p:pic>
        <p:nvPicPr>
          <p:cNvPr id="18" name="Afbeelding 17">
            <a:extLst>
              <a:ext uri="{FF2B5EF4-FFF2-40B4-BE49-F238E27FC236}">
                <a16:creationId xmlns:a16="http://schemas.microsoft.com/office/drawing/2014/main" id="{6A61B3D6-0B3E-424C-A946-9D11AF0E55BF}"/>
              </a:ext>
            </a:extLst>
          </p:cNvPr>
          <p:cNvPicPr>
            <a:picLocks noChangeAspect="1"/>
          </p:cNvPicPr>
          <p:nvPr/>
        </p:nvPicPr>
        <p:blipFill>
          <a:blip r:embed="rId7"/>
          <a:stretch>
            <a:fillRect/>
          </a:stretch>
        </p:blipFill>
        <p:spPr>
          <a:xfrm>
            <a:off x="475200" y="3924124"/>
            <a:ext cx="213378" cy="213378"/>
          </a:xfrm>
          <a:prstGeom prst="rect">
            <a:avLst/>
          </a:prstGeom>
        </p:spPr>
      </p:pic>
      <p:pic>
        <p:nvPicPr>
          <p:cNvPr id="19" name="Afbeelding 18">
            <a:extLst>
              <a:ext uri="{FF2B5EF4-FFF2-40B4-BE49-F238E27FC236}">
                <a16:creationId xmlns:a16="http://schemas.microsoft.com/office/drawing/2014/main" id="{5A7BCA10-0AA8-444A-8492-A3420B3446C9}"/>
              </a:ext>
            </a:extLst>
          </p:cNvPr>
          <p:cNvPicPr>
            <a:picLocks noChangeAspect="1"/>
          </p:cNvPicPr>
          <p:nvPr/>
        </p:nvPicPr>
        <p:blipFill>
          <a:blip r:embed="rId8"/>
          <a:stretch>
            <a:fillRect/>
          </a:stretch>
        </p:blipFill>
        <p:spPr>
          <a:xfrm>
            <a:off x="475200" y="3199601"/>
            <a:ext cx="213378" cy="213378"/>
          </a:xfrm>
          <a:prstGeom prst="rect">
            <a:avLst/>
          </a:prstGeom>
        </p:spPr>
      </p:pic>
      <p:pic>
        <p:nvPicPr>
          <p:cNvPr id="20" name="Afbeelding 19">
            <a:extLst>
              <a:ext uri="{FF2B5EF4-FFF2-40B4-BE49-F238E27FC236}">
                <a16:creationId xmlns:a16="http://schemas.microsoft.com/office/drawing/2014/main" id="{0E42588E-56F5-4B1A-BAF0-CF48494F40F8}"/>
              </a:ext>
            </a:extLst>
          </p:cNvPr>
          <p:cNvPicPr>
            <a:picLocks noChangeAspect="1"/>
          </p:cNvPicPr>
          <p:nvPr/>
        </p:nvPicPr>
        <p:blipFill>
          <a:blip r:embed="rId9"/>
          <a:stretch>
            <a:fillRect/>
          </a:stretch>
        </p:blipFill>
        <p:spPr>
          <a:xfrm>
            <a:off x="475200" y="3573571"/>
            <a:ext cx="213378" cy="190517"/>
          </a:xfrm>
          <a:prstGeom prst="rect">
            <a:avLst/>
          </a:prstGeom>
        </p:spPr>
      </p:pic>
      <p:pic>
        <p:nvPicPr>
          <p:cNvPr id="21" name="Afbeelding 20">
            <a:extLst>
              <a:ext uri="{FF2B5EF4-FFF2-40B4-BE49-F238E27FC236}">
                <a16:creationId xmlns:a16="http://schemas.microsoft.com/office/drawing/2014/main" id="{951D2423-4F9F-4C8F-967F-B7830C35E85B}"/>
              </a:ext>
            </a:extLst>
          </p:cNvPr>
          <p:cNvPicPr>
            <a:picLocks noChangeAspect="1"/>
          </p:cNvPicPr>
          <p:nvPr/>
        </p:nvPicPr>
        <p:blipFill>
          <a:blip r:embed="rId10"/>
          <a:stretch>
            <a:fillRect/>
          </a:stretch>
        </p:blipFill>
        <p:spPr>
          <a:xfrm>
            <a:off x="475200" y="4292263"/>
            <a:ext cx="213378" cy="213378"/>
          </a:xfrm>
          <a:prstGeom prst="rect">
            <a:avLst/>
          </a:prstGeom>
        </p:spPr>
      </p:pic>
      <p:sp>
        <p:nvSpPr>
          <p:cNvPr id="22" name="Rond diagonale hoek rechthoek 17">
            <a:extLst>
              <a:ext uri="{FF2B5EF4-FFF2-40B4-BE49-F238E27FC236}">
                <a16:creationId xmlns:a16="http://schemas.microsoft.com/office/drawing/2014/main" id="{1AC56814-B065-4A92-9D21-85D1D90EDDF9}"/>
              </a:ext>
            </a:extLst>
          </p:cNvPr>
          <p:cNvSpPr/>
          <p:nvPr/>
        </p:nvSpPr>
        <p:spPr>
          <a:xfrm>
            <a:off x="396000" y="1716988"/>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25" name="Tekstvak 24">
            <a:extLst>
              <a:ext uri="{FF2B5EF4-FFF2-40B4-BE49-F238E27FC236}">
                <a16:creationId xmlns:a16="http://schemas.microsoft.com/office/drawing/2014/main" id="{D623AD9D-087B-4198-8002-4FC11F326028}"/>
              </a:ext>
            </a:extLst>
          </p:cNvPr>
          <p:cNvSpPr txBox="1"/>
          <p:nvPr/>
        </p:nvSpPr>
        <p:spPr>
          <a:xfrm>
            <a:off x="3131840" y="1852944"/>
            <a:ext cx="3096344" cy="369332"/>
          </a:xfrm>
          <a:prstGeom prst="rect">
            <a:avLst/>
          </a:prstGeom>
          <a:solidFill>
            <a:schemeClr val="tx1"/>
          </a:solidFill>
        </p:spPr>
        <p:txBody>
          <a:bodyPr wrap="square" rtlCol="0">
            <a:spAutoFit/>
          </a:bodyPr>
          <a:lstStyle/>
          <a:p>
            <a:r>
              <a:rPr lang="nl-NL" dirty="0">
                <a:solidFill>
                  <a:schemeClr val="bg1"/>
                </a:solidFill>
              </a:rPr>
              <a:t>Mijn partner opent met 2     .</a:t>
            </a:r>
          </a:p>
        </p:txBody>
      </p:sp>
      <p:sp>
        <p:nvSpPr>
          <p:cNvPr id="26" name="Tekstvak 25">
            <a:extLst>
              <a:ext uri="{FF2B5EF4-FFF2-40B4-BE49-F238E27FC236}">
                <a16:creationId xmlns:a16="http://schemas.microsoft.com/office/drawing/2014/main" id="{4021C39A-1371-42E8-B2E3-09E235443D56}"/>
              </a:ext>
            </a:extLst>
          </p:cNvPr>
          <p:cNvSpPr txBox="1"/>
          <p:nvPr/>
        </p:nvSpPr>
        <p:spPr>
          <a:xfrm>
            <a:off x="3131839" y="2146448"/>
            <a:ext cx="2880319" cy="369332"/>
          </a:xfrm>
          <a:prstGeom prst="rect">
            <a:avLst/>
          </a:prstGeom>
          <a:solidFill>
            <a:schemeClr val="tx1"/>
          </a:solidFill>
        </p:spPr>
        <p:txBody>
          <a:bodyPr wrap="square" rtlCol="0">
            <a:spAutoFit/>
          </a:bodyPr>
          <a:lstStyle/>
          <a:p>
            <a:r>
              <a:rPr lang="nl-NL" dirty="0">
                <a:solidFill>
                  <a:schemeClr val="bg1"/>
                </a:solidFill>
              </a:rPr>
              <a:t>Mijn rechter buurman past.</a:t>
            </a:r>
          </a:p>
        </p:txBody>
      </p:sp>
      <p:sp>
        <p:nvSpPr>
          <p:cNvPr id="27" name="Tekstvak 26">
            <a:extLst>
              <a:ext uri="{FF2B5EF4-FFF2-40B4-BE49-F238E27FC236}">
                <a16:creationId xmlns:a16="http://schemas.microsoft.com/office/drawing/2014/main" id="{AC58E760-C54D-4A76-A04C-36575170ECC1}"/>
              </a:ext>
            </a:extLst>
          </p:cNvPr>
          <p:cNvSpPr txBox="1"/>
          <p:nvPr/>
        </p:nvSpPr>
        <p:spPr>
          <a:xfrm>
            <a:off x="3131838" y="2479843"/>
            <a:ext cx="2880319" cy="369332"/>
          </a:xfrm>
          <a:prstGeom prst="rect">
            <a:avLst/>
          </a:prstGeom>
          <a:solidFill>
            <a:schemeClr val="tx1"/>
          </a:solidFill>
        </p:spPr>
        <p:txBody>
          <a:bodyPr wrap="square" rtlCol="0">
            <a:spAutoFit/>
          </a:bodyPr>
          <a:lstStyle/>
          <a:p>
            <a:r>
              <a:rPr lang="nl-NL" dirty="0">
                <a:solidFill>
                  <a:schemeClr val="bg1"/>
                </a:solidFill>
              </a:rPr>
              <a:t>Wat bied ik met deze hand?</a:t>
            </a:r>
          </a:p>
        </p:txBody>
      </p:sp>
      <p:pic>
        <p:nvPicPr>
          <p:cNvPr id="28" name="Afbeelding 27">
            <a:extLst>
              <a:ext uri="{FF2B5EF4-FFF2-40B4-BE49-F238E27FC236}">
                <a16:creationId xmlns:a16="http://schemas.microsoft.com/office/drawing/2014/main" id="{E22D90A2-9B4C-46DE-923C-4CB3E0C7279D}"/>
              </a:ext>
            </a:extLst>
          </p:cNvPr>
          <p:cNvPicPr>
            <a:picLocks noChangeAspect="1"/>
          </p:cNvPicPr>
          <p:nvPr/>
        </p:nvPicPr>
        <p:blipFill>
          <a:blip r:embed="rId7"/>
          <a:stretch>
            <a:fillRect/>
          </a:stretch>
        </p:blipFill>
        <p:spPr>
          <a:xfrm>
            <a:off x="5626800" y="1936800"/>
            <a:ext cx="213378" cy="213378"/>
          </a:xfrm>
          <a:prstGeom prst="rect">
            <a:avLst/>
          </a:prstGeom>
        </p:spPr>
      </p:pic>
    </p:spTree>
  </p:cSld>
  <p:clrMapOvr>
    <a:masterClrMapping/>
  </p:clrMapOvr>
  <p:transition advClick="0"/>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nd diagonale hoek rechthoek 9">
            <a:hlinkClick r:id="rId3"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1" name="Rond diagonale hoek rechthoek 10">
            <a:hlinkClick r:id="" action="ppaction://hlinkshowjump?jump=nextslide"/>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2" name="Rond diagonale hoek rechthoek 11">
            <a:hlinkClick r:id="rId4"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5" name="Afbeelding 14" descr="mainheader.jpg">
            <a:hlinkClick r:id="rId5" tooltip="Klik hier om de website van Bridge Office te bezoeken!"/>
          </p:cNvPr>
          <p:cNvPicPr>
            <a:picLocks noChangeAspect="1"/>
          </p:cNvPicPr>
          <p:nvPr/>
        </p:nvPicPr>
        <p:blipFill>
          <a:blip r:embed="rId6" cstate="print"/>
          <a:stretch>
            <a:fillRect/>
          </a:stretch>
        </p:blipFill>
        <p:spPr>
          <a:xfrm>
            <a:off x="0" y="0"/>
            <a:ext cx="9144000" cy="1006337"/>
          </a:xfrm>
          <a:prstGeom prst="rect">
            <a:avLst/>
          </a:prstGeom>
        </p:spPr>
      </p:pic>
      <p:sp>
        <p:nvSpPr>
          <p:cNvPr id="16" name="Rond diagonale hoek rechthoek 28">
            <a:extLst>
              <a:ext uri="{FF2B5EF4-FFF2-40B4-BE49-F238E27FC236}">
                <a16:creationId xmlns:a16="http://schemas.microsoft.com/office/drawing/2014/main" id="{4698AE29-3C0B-403D-B972-7923A90BEF78}"/>
              </a:ext>
            </a:extLst>
          </p:cNvPr>
          <p:cNvSpPr/>
          <p:nvPr/>
        </p:nvSpPr>
        <p:spPr>
          <a:xfrm>
            <a:off x="396000" y="1076400"/>
            <a:ext cx="1656184" cy="576064"/>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4</a:t>
            </a:r>
          </a:p>
        </p:txBody>
      </p:sp>
      <p:sp>
        <p:nvSpPr>
          <p:cNvPr id="19" name="Rond diagonale hoek rechthoek 28">
            <a:extLst>
              <a:ext uri="{FF2B5EF4-FFF2-40B4-BE49-F238E27FC236}">
                <a16:creationId xmlns:a16="http://schemas.microsoft.com/office/drawing/2014/main" id="{29151415-B5DF-46BA-AE7C-45F17370D7BE}"/>
              </a:ext>
            </a:extLst>
          </p:cNvPr>
          <p:cNvSpPr/>
          <p:nvPr/>
        </p:nvSpPr>
        <p:spPr>
          <a:xfrm>
            <a:off x="2123728" y="1076400"/>
            <a:ext cx="6624272"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Goed zo!</a:t>
            </a:r>
          </a:p>
        </p:txBody>
      </p:sp>
      <p:sp>
        <p:nvSpPr>
          <p:cNvPr id="40" name="Tekstvak 39">
            <a:extLst>
              <a:ext uri="{FF2B5EF4-FFF2-40B4-BE49-F238E27FC236}">
                <a16:creationId xmlns:a16="http://schemas.microsoft.com/office/drawing/2014/main" id="{EF9329E9-782C-4FD1-918C-499582E70788}"/>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41" name="Tekstvak 40">
            <a:extLst>
              <a:ext uri="{FF2B5EF4-FFF2-40B4-BE49-F238E27FC236}">
                <a16:creationId xmlns:a16="http://schemas.microsoft.com/office/drawing/2014/main" id="{ADAA1A19-0EE4-43C9-BB03-F2615928BFAC}"/>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sp>
        <p:nvSpPr>
          <p:cNvPr id="14" name="Tekstvak 13">
            <a:extLst>
              <a:ext uri="{FF2B5EF4-FFF2-40B4-BE49-F238E27FC236}">
                <a16:creationId xmlns:a16="http://schemas.microsoft.com/office/drawing/2014/main" id="{18673A0D-1ECD-447E-B552-60A80BF2BA33}"/>
              </a:ext>
            </a:extLst>
          </p:cNvPr>
          <p:cNvSpPr txBox="1"/>
          <p:nvPr/>
        </p:nvSpPr>
        <p:spPr>
          <a:xfrm>
            <a:off x="3023420" y="3578832"/>
            <a:ext cx="5706000" cy="646331"/>
          </a:xfrm>
          <a:prstGeom prst="rect">
            <a:avLst/>
          </a:prstGeom>
          <a:solidFill>
            <a:schemeClr val="tx1"/>
          </a:solidFill>
          <a:ln>
            <a:solidFill>
              <a:schemeClr val="tx1"/>
            </a:solidFill>
          </a:ln>
        </p:spPr>
        <p:txBody>
          <a:bodyPr wrap="square" rtlCol="0">
            <a:spAutoFit/>
          </a:bodyPr>
          <a:lstStyle/>
          <a:p>
            <a:r>
              <a:rPr lang="nl-NL" dirty="0">
                <a:solidFill>
                  <a:schemeClr val="bg1"/>
                </a:solidFill>
              </a:rPr>
              <a:t>Luister naar wat uw partner te bieden heeft. Of hij top zit of niet. U komt nog een keer aan de beurt om te bieden.</a:t>
            </a:r>
          </a:p>
        </p:txBody>
      </p:sp>
      <p:sp>
        <p:nvSpPr>
          <p:cNvPr id="17" name="Tekstvak 16">
            <a:extLst>
              <a:ext uri="{FF2B5EF4-FFF2-40B4-BE49-F238E27FC236}">
                <a16:creationId xmlns:a16="http://schemas.microsoft.com/office/drawing/2014/main" id="{F55C2874-AFC8-479A-818B-A2A8EB3F2743}"/>
              </a:ext>
            </a:extLst>
          </p:cNvPr>
          <p:cNvSpPr txBox="1"/>
          <p:nvPr/>
        </p:nvSpPr>
        <p:spPr>
          <a:xfrm>
            <a:off x="3024000" y="3124800"/>
            <a:ext cx="5706624" cy="369332"/>
          </a:xfrm>
          <a:prstGeom prst="rect">
            <a:avLst/>
          </a:prstGeom>
          <a:solidFill>
            <a:schemeClr val="tx1"/>
          </a:solidFill>
        </p:spPr>
        <p:txBody>
          <a:bodyPr wrap="square" rtlCol="0">
            <a:spAutoFit/>
          </a:bodyPr>
          <a:lstStyle/>
          <a:p>
            <a:r>
              <a:rPr lang="nl-NL" dirty="0">
                <a:solidFill>
                  <a:schemeClr val="bg1"/>
                </a:solidFill>
              </a:rPr>
              <a:t>Het juiste antwoord is: 2 SA </a:t>
            </a:r>
          </a:p>
        </p:txBody>
      </p:sp>
      <p:graphicFrame>
        <p:nvGraphicFramePr>
          <p:cNvPr id="13" name="Tabel 12">
            <a:extLst>
              <a:ext uri="{FF2B5EF4-FFF2-40B4-BE49-F238E27FC236}">
                <a16:creationId xmlns:a16="http://schemas.microsoft.com/office/drawing/2014/main" id="{CC45AD3F-E1CF-402D-BE69-017A81E2819E}"/>
              </a:ext>
            </a:extLst>
          </p:cNvPr>
          <p:cNvGraphicFramePr>
            <a:graphicFrameLocks noGrp="1"/>
          </p:cNvGraphicFramePr>
          <p:nvPr>
            <p:extLst>
              <p:ext uri="{D42A27DB-BD31-4B8C-83A1-F6EECF244321}">
                <p14:modId xmlns:p14="http://schemas.microsoft.com/office/powerpoint/2010/main" val="1667995514"/>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H93</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HV3</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HV32</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AV6</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8" name="Rechthoek 17">
            <a:extLst>
              <a:ext uri="{FF2B5EF4-FFF2-40B4-BE49-F238E27FC236}">
                <a16:creationId xmlns:a16="http://schemas.microsoft.com/office/drawing/2014/main" id="{7A63E53C-FA47-419E-810A-25891DC6AEEF}"/>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18 Punten </a:t>
            </a:r>
          </a:p>
        </p:txBody>
      </p:sp>
      <p:pic>
        <p:nvPicPr>
          <p:cNvPr id="20" name="Afbeelding 19">
            <a:extLst>
              <a:ext uri="{FF2B5EF4-FFF2-40B4-BE49-F238E27FC236}">
                <a16:creationId xmlns:a16="http://schemas.microsoft.com/office/drawing/2014/main" id="{CD5B42E2-0CE1-4513-9FBC-162EAEB90414}"/>
              </a:ext>
            </a:extLst>
          </p:cNvPr>
          <p:cNvPicPr>
            <a:picLocks noChangeAspect="1"/>
          </p:cNvPicPr>
          <p:nvPr/>
        </p:nvPicPr>
        <p:blipFill>
          <a:blip r:embed="rId7"/>
          <a:stretch>
            <a:fillRect/>
          </a:stretch>
        </p:blipFill>
        <p:spPr>
          <a:xfrm>
            <a:off x="475200" y="3924124"/>
            <a:ext cx="213378" cy="213378"/>
          </a:xfrm>
          <a:prstGeom prst="rect">
            <a:avLst/>
          </a:prstGeom>
        </p:spPr>
      </p:pic>
      <p:pic>
        <p:nvPicPr>
          <p:cNvPr id="21" name="Afbeelding 20">
            <a:extLst>
              <a:ext uri="{FF2B5EF4-FFF2-40B4-BE49-F238E27FC236}">
                <a16:creationId xmlns:a16="http://schemas.microsoft.com/office/drawing/2014/main" id="{083809E6-746C-4302-83D1-EE156EE5A35A}"/>
              </a:ext>
            </a:extLst>
          </p:cNvPr>
          <p:cNvPicPr>
            <a:picLocks noChangeAspect="1"/>
          </p:cNvPicPr>
          <p:nvPr/>
        </p:nvPicPr>
        <p:blipFill>
          <a:blip r:embed="rId8"/>
          <a:stretch>
            <a:fillRect/>
          </a:stretch>
        </p:blipFill>
        <p:spPr>
          <a:xfrm>
            <a:off x="475200" y="3199601"/>
            <a:ext cx="213378" cy="213378"/>
          </a:xfrm>
          <a:prstGeom prst="rect">
            <a:avLst/>
          </a:prstGeom>
        </p:spPr>
      </p:pic>
      <p:pic>
        <p:nvPicPr>
          <p:cNvPr id="22" name="Afbeelding 21">
            <a:extLst>
              <a:ext uri="{FF2B5EF4-FFF2-40B4-BE49-F238E27FC236}">
                <a16:creationId xmlns:a16="http://schemas.microsoft.com/office/drawing/2014/main" id="{D6835C9B-9533-411E-8F20-CE66510A8A56}"/>
              </a:ext>
            </a:extLst>
          </p:cNvPr>
          <p:cNvPicPr>
            <a:picLocks noChangeAspect="1"/>
          </p:cNvPicPr>
          <p:nvPr/>
        </p:nvPicPr>
        <p:blipFill>
          <a:blip r:embed="rId9"/>
          <a:stretch>
            <a:fillRect/>
          </a:stretch>
        </p:blipFill>
        <p:spPr>
          <a:xfrm>
            <a:off x="475200" y="3573571"/>
            <a:ext cx="213378" cy="190517"/>
          </a:xfrm>
          <a:prstGeom prst="rect">
            <a:avLst/>
          </a:prstGeom>
        </p:spPr>
      </p:pic>
      <p:pic>
        <p:nvPicPr>
          <p:cNvPr id="23" name="Afbeelding 22">
            <a:extLst>
              <a:ext uri="{FF2B5EF4-FFF2-40B4-BE49-F238E27FC236}">
                <a16:creationId xmlns:a16="http://schemas.microsoft.com/office/drawing/2014/main" id="{2E7CC0D8-9B79-456B-BD50-2CC865356BD1}"/>
              </a:ext>
            </a:extLst>
          </p:cNvPr>
          <p:cNvPicPr>
            <a:picLocks noChangeAspect="1"/>
          </p:cNvPicPr>
          <p:nvPr/>
        </p:nvPicPr>
        <p:blipFill>
          <a:blip r:embed="rId10"/>
          <a:stretch>
            <a:fillRect/>
          </a:stretch>
        </p:blipFill>
        <p:spPr>
          <a:xfrm>
            <a:off x="475200" y="4292263"/>
            <a:ext cx="213378" cy="213378"/>
          </a:xfrm>
          <a:prstGeom prst="rect">
            <a:avLst/>
          </a:prstGeom>
        </p:spPr>
      </p:pic>
      <p:sp>
        <p:nvSpPr>
          <p:cNvPr id="24" name="Rond diagonale hoek rechthoek 17">
            <a:extLst>
              <a:ext uri="{FF2B5EF4-FFF2-40B4-BE49-F238E27FC236}">
                <a16:creationId xmlns:a16="http://schemas.microsoft.com/office/drawing/2014/main" id="{00695AEA-269F-4711-82B8-4F77B42648DB}"/>
              </a:ext>
            </a:extLst>
          </p:cNvPr>
          <p:cNvSpPr/>
          <p:nvPr/>
        </p:nvSpPr>
        <p:spPr>
          <a:xfrm>
            <a:off x="396000" y="1716988"/>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25" name="Tekstvak 24">
            <a:extLst>
              <a:ext uri="{FF2B5EF4-FFF2-40B4-BE49-F238E27FC236}">
                <a16:creationId xmlns:a16="http://schemas.microsoft.com/office/drawing/2014/main" id="{B77B11DB-1279-4969-90B0-B1B416856AE2}"/>
              </a:ext>
            </a:extLst>
          </p:cNvPr>
          <p:cNvSpPr txBox="1"/>
          <p:nvPr/>
        </p:nvSpPr>
        <p:spPr>
          <a:xfrm>
            <a:off x="3131840" y="1852944"/>
            <a:ext cx="3096344" cy="369332"/>
          </a:xfrm>
          <a:prstGeom prst="rect">
            <a:avLst/>
          </a:prstGeom>
          <a:solidFill>
            <a:schemeClr val="tx1"/>
          </a:solidFill>
        </p:spPr>
        <p:txBody>
          <a:bodyPr wrap="square" rtlCol="0">
            <a:spAutoFit/>
          </a:bodyPr>
          <a:lstStyle/>
          <a:p>
            <a:r>
              <a:rPr lang="nl-NL" dirty="0">
                <a:solidFill>
                  <a:schemeClr val="bg1"/>
                </a:solidFill>
              </a:rPr>
              <a:t>Mijn partner opent met 2     .</a:t>
            </a:r>
          </a:p>
        </p:txBody>
      </p:sp>
      <p:sp>
        <p:nvSpPr>
          <p:cNvPr id="26" name="Tekstvak 25">
            <a:extLst>
              <a:ext uri="{FF2B5EF4-FFF2-40B4-BE49-F238E27FC236}">
                <a16:creationId xmlns:a16="http://schemas.microsoft.com/office/drawing/2014/main" id="{CBBBEBEE-1F47-428E-AE85-7FD558AF628A}"/>
              </a:ext>
            </a:extLst>
          </p:cNvPr>
          <p:cNvSpPr txBox="1"/>
          <p:nvPr/>
        </p:nvSpPr>
        <p:spPr>
          <a:xfrm>
            <a:off x="3131839" y="2146448"/>
            <a:ext cx="2880319" cy="369332"/>
          </a:xfrm>
          <a:prstGeom prst="rect">
            <a:avLst/>
          </a:prstGeom>
          <a:solidFill>
            <a:schemeClr val="tx1"/>
          </a:solidFill>
        </p:spPr>
        <p:txBody>
          <a:bodyPr wrap="square" rtlCol="0">
            <a:spAutoFit/>
          </a:bodyPr>
          <a:lstStyle/>
          <a:p>
            <a:r>
              <a:rPr lang="nl-NL" dirty="0">
                <a:solidFill>
                  <a:schemeClr val="bg1"/>
                </a:solidFill>
              </a:rPr>
              <a:t>Mijn rechter buurman past.</a:t>
            </a:r>
          </a:p>
        </p:txBody>
      </p:sp>
      <p:sp>
        <p:nvSpPr>
          <p:cNvPr id="27" name="Tekstvak 26">
            <a:extLst>
              <a:ext uri="{FF2B5EF4-FFF2-40B4-BE49-F238E27FC236}">
                <a16:creationId xmlns:a16="http://schemas.microsoft.com/office/drawing/2014/main" id="{09205742-F698-4BC5-B36D-8A59E19E9A1A}"/>
              </a:ext>
            </a:extLst>
          </p:cNvPr>
          <p:cNvSpPr txBox="1"/>
          <p:nvPr/>
        </p:nvSpPr>
        <p:spPr>
          <a:xfrm>
            <a:off x="3131838" y="2479843"/>
            <a:ext cx="2880319" cy="369332"/>
          </a:xfrm>
          <a:prstGeom prst="rect">
            <a:avLst/>
          </a:prstGeom>
          <a:solidFill>
            <a:schemeClr val="tx1"/>
          </a:solidFill>
        </p:spPr>
        <p:txBody>
          <a:bodyPr wrap="square" rtlCol="0">
            <a:spAutoFit/>
          </a:bodyPr>
          <a:lstStyle/>
          <a:p>
            <a:r>
              <a:rPr lang="nl-NL" dirty="0">
                <a:solidFill>
                  <a:schemeClr val="bg1"/>
                </a:solidFill>
              </a:rPr>
              <a:t>Wat bied ik met deze hand?</a:t>
            </a:r>
          </a:p>
        </p:txBody>
      </p:sp>
      <p:pic>
        <p:nvPicPr>
          <p:cNvPr id="28" name="Afbeelding 27">
            <a:extLst>
              <a:ext uri="{FF2B5EF4-FFF2-40B4-BE49-F238E27FC236}">
                <a16:creationId xmlns:a16="http://schemas.microsoft.com/office/drawing/2014/main" id="{DB38E2EC-91DE-4EBB-B882-66EE902A9544}"/>
              </a:ext>
            </a:extLst>
          </p:cNvPr>
          <p:cNvPicPr>
            <a:picLocks noChangeAspect="1"/>
          </p:cNvPicPr>
          <p:nvPr/>
        </p:nvPicPr>
        <p:blipFill>
          <a:blip r:embed="rId7"/>
          <a:stretch>
            <a:fillRect/>
          </a:stretch>
        </p:blipFill>
        <p:spPr>
          <a:xfrm>
            <a:off x="5626800" y="1936800"/>
            <a:ext cx="213378" cy="213378"/>
          </a:xfrm>
          <a:prstGeom prst="rect">
            <a:avLst/>
          </a:prstGeom>
        </p:spPr>
      </p:pic>
    </p:spTree>
  </p:cSld>
  <p:clrMapOvr>
    <a:masterClrMapping/>
  </p:clrMapOvr>
  <p:transition advClick="0"/>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nd diagonale hoek rechthoek 8">
            <a:hlinkClick r:id="rId3"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0" name="Rond diagonale hoek rechthoek 9">
            <a:hlinkClick r:id="rId4"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1" name="Rond diagonale hoek rechthoek 10">
            <a:hlinkClick r:id="rId5"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3" name="Afbeelding 12" descr="mainheader.jpg">
            <a:hlinkClick r:id="rId6" tooltip="Klik hier om de website van Bridge Office te bezoeken!"/>
          </p:cNvPr>
          <p:cNvPicPr>
            <a:picLocks noChangeAspect="1"/>
          </p:cNvPicPr>
          <p:nvPr/>
        </p:nvPicPr>
        <p:blipFill>
          <a:blip r:embed="rId7" cstate="print"/>
          <a:stretch>
            <a:fillRect/>
          </a:stretch>
        </p:blipFill>
        <p:spPr>
          <a:xfrm>
            <a:off x="0" y="0"/>
            <a:ext cx="9144000" cy="1006337"/>
          </a:xfrm>
          <a:prstGeom prst="rect">
            <a:avLst/>
          </a:prstGeom>
        </p:spPr>
      </p:pic>
      <p:sp>
        <p:nvSpPr>
          <p:cNvPr id="94" name="Rechthoek 93">
            <a:hlinkClick r:id="rId8" action="ppaction://hlinksldjump"/>
            <a:extLst>
              <a:ext uri="{FF2B5EF4-FFF2-40B4-BE49-F238E27FC236}">
                <a16:creationId xmlns:a16="http://schemas.microsoft.com/office/drawing/2014/main" id="{44061D1C-2188-46A9-A925-59B4A8C973EC}"/>
              </a:ext>
            </a:extLst>
          </p:cNvPr>
          <p:cNvSpPr/>
          <p:nvPr/>
        </p:nvSpPr>
        <p:spPr>
          <a:xfrm>
            <a:off x="7596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5 </a:t>
            </a:r>
          </a:p>
        </p:txBody>
      </p:sp>
      <p:sp>
        <p:nvSpPr>
          <p:cNvPr id="95" name="Rechthoek 94">
            <a:hlinkClick r:id="rId8" action="ppaction://hlinksldjump"/>
            <a:extLst>
              <a:ext uri="{FF2B5EF4-FFF2-40B4-BE49-F238E27FC236}">
                <a16:creationId xmlns:a16="http://schemas.microsoft.com/office/drawing/2014/main" id="{CA404DB6-ACAE-47B7-8D57-BB8EE88AEB10}"/>
              </a:ext>
            </a:extLst>
          </p:cNvPr>
          <p:cNvSpPr/>
          <p:nvPr/>
        </p:nvSpPr>
        <p:spPr>
          <a:xfrm>
            <a:off x="7020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5</a:t>
            </a:r>
            <a:r>
              <a:rPr lang="nl-NL" sz="1600" b="1" dirty="0">
                <a:solidFill>
                  <a:srgbClr val="FF0000"/>
                </a:solidFill>
              </a:rPr>
              <a:t> </a:t>
            </a:r>
            <a:endParaRPr lang="nl-NL" sz="1200" b="1" dirty="0">
              <a:solidFill>
                <a:srgbClr val="FF0000"/>
              </a:solidFill>
            </a:endParaRPr>
          </a:p>
        </p:txBody>
      </p:sp>
      <p:sp>
        <p:nvSpPr>
          <p:cNvPr id="96" name="Rechthoek 95">
            <a:hlinkClick r:id="rId8" action="ppaction://hlinksldjump"/>
            <a:extLst>
              <a:ext uri="{FF2B5EF4-FFF2-40B4-BE49-F238E27FC236}">
                <a16:creationId xmlns:a16="http://schemas.microsoft.com/office/drawing/2014/main" id="{A4719AAB-6725-44E5-98BD-ED9D5BFA6732}"/>
              </a:ext>
            </a:extLst>
          </p:cNvPr>
          <p:cNvSpPr/>
          <p:nvPr/>
        </p:nvSpPr>
        <p:spPr>
          <a:xfrm>
            <a:off x="6444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5</a:t>
            </a:r>
            <a:endParaRPr lang="nl-NL" sz="1200" b="1" dirty="0">
              <a:solidFill>
                <a:srgbClr val="FF0000"/>
              </a:solidFill>
            </a:endParaRPr>
          </a:p>
        </p:txBody>
      </p:sp>
      <p:sp>
        <p:nvSpPr>
          <p:cNvPr id="97" name="Rechthoek 96">
            <a:hlinkClick r:id="rId9" action="ppaction://hlinksldjump"/>
            <a:extLst>
              <a:ext uri="{FF2B5EF4-FFF2-40B4-BE49-F238E27FC236}">
                <a16:creationId xmlns:a16="http://schemas.microsoft.com/office/drawing/2014/main" id="{E8EC749C-16DF-4062-A2A2-34C97CBCF0C4}"/>
              </a:ext>
            </a:extLst>
          </p:cNvPr>
          <p:cNvSpPr/>
          <p:nvPr/>
        </p:nvSpPr>
        <p:spPr>
          <a:xfrm>
            <a:off x="7030117" y="5421420"/>
            <a:ext cx="522150" cy="333016"/>
          </a:xfrm>
          <a:prstGeom prst="rect">
            <a:avLst/>
          </a:prstGeom>
          <a:solidFill>
            <a:srgbClr val="3333CC"/>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RDBL</a:t>
            </a:r>
            <a:endParaRPr lang="nl-NL" sz="1100" b="1" dirty="0">
              <a:solidFill>
                <a:schemeClr val="tx1"/>
              </a:solidFill>
            </a:endParaRPr>
          </a:p>
        </p:txBody>
      </p:sp>
      <p:sp>
        <p:nvSpPr>
          <p:cNvPr id="98" name="Rechthoek 97">
            <a:hlinkClick r:id="rId9" action="ppaction://hlinksldjump"/>
            <a:extLst>
              <a:ext uri="{FF2B5EF4-FFF2-40B4-BE49-F238E27FC236}">
                <a16:creationId xmlns:a16="http://schemas.microsoft.com/office/drawing/2014/main" id="{DF2F578D-A0DD-4134-8A10-730D9FF84255}"/>
              </a:ext>
            </a:extLst>
          </p:cNvPr>
          <p:cNvSpPr/>
          <p:nvPr/>
        </p:nvSpPr>
        <p:spPr>
          <a:xfrm>
            <a:off x="6440769" y="5421029"/>
            <a:ext cx="575872" cy="333016"/>
          </a:xfrm>
          <a:prstGeom prst="rect">
            <a:avLst/>
          </a:prstGeom>
          <a:solidFill>
            <a:srgbClr val="FF00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DBL</a:t>
            </a:r>
            <a:endParaRPr lang="nl-NL" sz="1100" b="1" dirty="0">
              <a:solidFill>
                <a:schemeClr val="tx1"/>
              </a:solidFill>
            </a:endParaRPr>
          </a:p>
        </p:txBody>
      </p:sp>
      <p:sp>
        <p:nvSpPr>
          <p:cNvPr id="99" name="Rechthoek 98">
            <a:hlinkClick r:id="rId8" action="ppaction://hlinksldjump"/>
            <a:extLst>
              <a:ext uri="{FF2B5EF4-FFF2-40B4-BE49-F238E27FC236}">
                <a16:creationId xmlns:a16="http://schemas.microsoft.com/office/drawing/2014/main" id="{7F4B37A5-3F7C-442C-8834-3A93D8FDF84E}"/>
              </a:ext>
            </a:extLst>
          </p:cNvPr>
          <p:cNvSpPr/>
          <p:nvPr/>
        </p:nvSpPr>
        <p:spPr>
          <a:xfrm>
            <a:off x="7020592" y="5469480"/>
            <a:ext cx="576000" cy="333016"/>
          </a:xfrm>
          <a:prstGeom prst="rect">
            <a:avLst/>
          </a:prstGeom>
          <a:solidFill>
            <a:srgbClr val="3333CC"/>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nl-NL" sz="1400" b="1" dirty="0">
                <a:solidFill>
                  <a:schemeClr val="tx1"/>
                </a:solidFill>
              </a:rPr>
              <a:t>RDBL</a:t>
            </a:r>
            <a:endParaRPr lang="nl-NL" sz="1100" b="1" dirty="0">
              <a:solidFill>
                <a:schemeClr val="tx1"/>
              </a:solidFill>
            </a:endParaRPr>
          </a:p>
        </p:txBody>
      </p:sp>
      <p:sp>
        <p:nvSpPr>
          <p:cNvPr id="100" name="Rechthoek 99">
            <a:hlinkClick r:id="" action="ppaction://hlinkshowjump?jump=nextslide"/>
            <a:extLst>
              <a:ext uri="{FF2B5EF4-FFF2-40B4-BE49-F238E27FC236}">
                <a16:creationId xmlns:a16="http://schemas.microsoft.com/office/drawing/2014/main" id="{95209FF2-F73A-4530-B200-97782DF244F4}"/>
              </a:ext>
            </a:extLst>
          </p:cNvPr>
          <p:cNvSpPr/>
          <p:nvPr/>
        </p:nvSpPr>
        <p:spPr>
          <a:xfrm>
            <a:off x="5868592" y="5421420"/>
            <a:ext cx="575872" cy="333016"/>
          </a:xfrm>
          <a:prstGeom prst="rect">
            <a:avLst/>
          </a:prstGeom>
          <a:solidFill>
            <a:srgbClr val="0099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PAS</a:t>
            </a:r>
            <a:endParaRPr lang="nl-NL" sz="1100" b="1" dirty="0">
              <a:solidFill>
                <a:schemeClr val="tx1"/>
              </a:solidFill>
            </a:endParaRPr>
          </a:p>
        </p:txBody>
      </p:sp>
      <p:sp>
        <p:nvSpPr>
          <p:cNvPr id="101" name="Rechthoek 100">
            <a:hlinkClick r:id="rId8" action="ppaction://hlinksldjump"/>
            <a:extLst>
              <a:ext uri="{FF2B5EF4-FFF2-40B4-BE49-F238E27FC236}">
                <a16:creationId xmlns:a16="http://schemas.microsoft.com/office/drawing/2014/main" id="{8FCD8C7F-3621-42AD-B720-3A591175C512}"/>
              </a:ext>
            </a:extLst>
          </p:cNvPr>
          <p:cNvSpPr/>
          <p:nvPr/>
        </p:nvSpPr>
        <p:spPr>
          <a:xfrm>
            <a:off x="6444592" y="5469480"/>
            <a:ext cx="575872" cy="333016"/>
          </a:xfrm>
          <a:prstGeom prst="rect">
            <a:avLst/>
          </a:prstGeom>
          <a:solidFill>
            <a:srgbClr val="FF00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DBL</a:t>
            </a:r>
            <a:endParaRPr lang="nl-NL" sz="1100" b="1" dirty="0">
              <a:solidFill>
                <a:schemeClr val="tx1"/>
              </a:solidFill>
            </a:endParaRPr>
          </a:p>
        </p:txBody>
      </p:sp>
      <p:sp>
        <p:nvSpPr>
          <p:cNvPr id="102" name="Rechthoek 101">
            <a:hlinkClick r:id="rId8" action="ppaction://hlinksldjump"/>
            <a:extLst>
              <a:ext uri="{FF2B5EF4-FFF2-40B4-BE49-F238E27FC236}">
                <a16:creationId xmlns:a16="http://schemas.microsoft.com/office/drawing/2014/main" id="{039F985A-C1E7-4C8E-8785-4DFDFF482332}"/>
              </a:ext>
            </a:extLst>
          </p:cNvPr>
          <p:cNvSpPr/>
          <p:nvPr/>
        </p:nvSpPr>
        <p:spPr>
          <a:xfrm>
            <a:off x="7020592" y="34606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2</a:t>
            </a:r>
          </a:p>
        </p:txBody>
      </p:sp>
      <p:sp>
        <p:nvSpPr>
          <p:cNvPr id="103" name="Rechthoek 102">
            <a:hlinkClick r:id="rId8" action="ppaction://hlinksldjump"/>
            <a:extLst>
              <a:ext uri="{FF2B5EF4-FFF2-40B4-BE49-F238E27FC236}">
                <a16:creationId xmlns:a16="http://schemas.microsoft.com/office/drawing/2014/main" id="{455EE6B4-CD14-4075-9462-06065F636944}"/>
              </a:ext>
            </a:extLst>
          </p:cNvPr>
          <p:cNvSpPr/>
          <p:nvPr/>
        </p:nvSpPr>
        <p:spPr>
          <a:xfrm>
            <a:off x="7020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1</a:t>
            </a:r>
          </a:p>
        </p:txBody>
      </p:sp>
      <p:sp>
        <p:nvSpPr>
          <p:cNvPr id="104" name="Rechthoek 103">
            <a:hlinkClick r:id="rId8" action="ppaction://hlinksldjump"/>
            <a:extLst>
              <a:ext uri="{FF2B5EF4-FFF2-40B4-BE49-F238E27FC236}">
                <a16:creationId xmlns:a16="http://schemas.microsoft.com/office/drawing/2014/main" id="{7926B2E1-6C3A-48EA-9242-F5A27ECD2C52}"/>
              </a:ext>
            </a:extLst>
          </p:cNvPr>
          <p:cNvSpPr/>
          <p:nvPr/>
        </p:nvSpPr>
        <p:spPr>
          <a:xfrm>
            <a:off x="5868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2</a:t>
            </a:r>
            <a:endParaRPr lang="nl-NL" sz="1200" b="1" dirty="0">
              <a:solidFill>
                <a:srgbClr val="0070C0"/>
              </a:solidFill>
            </a:endParaRPr>
          </a:p>
        </p:txBody>
      </p:sp>
      <p:sp>
        <p:nvSpPr>
          <p:cNvPr id="105" name="Rechthoek 104">
            <a:hlinkClick r:id="rId8" action="ppaction://hlinksldjump"/>
            <a:extLst>
              <a:ext uri="{FF2B5EF4-FFF2-40B4-BE49-F238E27FC236}">
                <a16:creationId xmlns:a16="http://schemas.microsoft.com/office/drawing/2014/main" id="{83CD146B-3813-4377-83C2-BD05F10171F7}"/>
              </a:ext>
            </a:extLst>
          </p:cNvPr>
          <p:cNvSpPr/>
          <p:nvPr/>
        </p:nvSpPr>
        <p:spPr>
          <a:xfrm>
            <a:off x="6444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2</a:t>
            </a:r>
            <a:endParaRPr lang="nl-NL" sz="1200" b="1" dirty="0">
              <a:solidFill>
                <a:srgbClr val="FF0000"/>
              </a:solidFill>
            </a:endParaRPr>
          </a:p>
        </p:txBody>
      </p:sp>
      <p:sp>
        <p:nvSpPr>
          <p:cNvPr id="106" name="Rechthoek 105">
            <a:hlinkClick r:id="rId8" action="ppaction://hlinksldjump"/>
            <a:extLst>
              <a:ext uri="{FF2B5EF4-FFF2-40B4-BE49-F238E27FC236}">
                <a16:creationId xmlns:a16="http://schemas.microsoft.com/office/drawing/2014/main" id="{65CA5FE6-1A81-45DE-9605-CBF3F2648A3C}"/>
              </a:ext>
            </a:extLst>
          </p:cNvPr>
          <p:cNvSpPr/>
          <p:nvPr/>
        </p:nvSpPr>
        <p:spPr>
          <a:xfrm>
            <a:off x="7596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2 </a:t>
            </a:r>
          </a:p>
        </p:txBody>
      </p:sp>
      <p:sp>
        <p:nvSpPr>
          <p:cNvPr id="107" name="Rechthoek 106">
            <a:hlinkClick r:id="rId8" action="ppaction://hlinksldjump"/>
            <a:extLst>
              <a:ext uri="{FF2B5EF4-FFF2-40B4-BE49-F238E27FC236}">
                <a16:creationId xmlns:a16="http://schemas.microsoft.com/office/drawing/2014/main" id="{7C3CBD20-E134-4A4A-A1B0-87EA13CA06BF}"/>
              </a:ext>
            </a:extLst>
          </p:cNvPr>
          <p:cNvSpPr/>
          <p:nvPr/>
        </p:nvSpPr>
        <p:spPr>
          <a:xfrm>
            <a:off x="8172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2 SA</a:t>
            </a:r>
          </a:p>
        </p:txBody>
      </p:sp>
      <p:sp>
        <p:nvSpPr>
          <p:cNvPr id="108" name="Rechthoek 107">
            <a:hlinkClick r:id="rId8" action="ppaction://hlinksldjump"/>
            <a:extLst>
              <a:ext uri="{FF2B5EF4-FFF2-40B4-BE49-F238E27FC236}">
                <a16:creationId xmlns:a16="http://schemas.microsoft.com/office/drawing/2014/main" id="{DC86458E-78FB-4577-8A46-4165FBD2CE5D}"/>
              </a:ext>
            </a:extLst>
          </p:cNvPr>
          <p:cNvSpPr/>
          <p:nvPr/>
        </p:nvSpPr>
        <p:spPr>
          <a:xfrm>
            <a:off x="5868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3</a:t>
            </a:r>
            <a:endParaRPr lang="nl-NL" sz="1200" b="1" dirty="0">
              <a:solidFill>
                <a:srgbClr val="0070C0"/>
              </a:solidFill>
            </a:endParaRPr>
          </a:p>
        </p:txBody>
      </p:sp>
      <p:sp>
        <p:nvSpPr>
          <p:cNvPr id="109" name="Rechthoek 108">
            <a:hlinkClick r:id="rId8" action="ppaction://hlinksldjump"/>
            <a:extLst>
              <a:ext uri="{FF2B5EF4-FFF2-40B4-BE49-F238E27FC236}">
                <a16:creationId xmlns:a16="http://schemas.microsoft.com/office/drawing/2014/main" id="{9D23494E-78EF-49AE-B936-1D0C1181E3BB}"/>
              </a:ext>
            </a:extLst>
          </p:cNvPr>
          <p:cNvSpPr/>
          <p:nvPr/>
        </p:nvSpPr>
        <p:spPr>
          <a:xfrm>
            <a:off x="6444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3</a:t>
            </a:r>
            <a:endParaRPr lang="nl-NL" sz="1200" b="1" dirty="0">
              <a:solidFill>
                <a:srgbClr val="FF0000"/>
              </a:solidFill>
            </a:endParaRPr>
          </a:p>
        </p:txBody>
      </p:sp>
      <p:sp>
        <p:nvSpPr>
          <p:cNvPr id="110" name="Rechthoek 109">
            <a:hlinkClick r:id="rId8" action="ppaction://hlinksldjump"/>
            <a:extLst>
              <a:ext uri="{FF2B5EF4-FFF2-40B4-BE49-F238E27FC236}">
                <a16:creationId xmlns:a16="http://schemas.microsoft.com/office/drawing/2014/main" id="{CBAD6E5A-FAD4-4EC4-81E8-DED71EC77D11}"/>
              </a:ext>
            </a:extLst>
          </p:cNvPr>
          <p:cNvSpPr/>
          <p:nvPr/>
        </p:nvSpPr>
        <p:spPr>
          <a:xfrm>
            <a:off x="7020944"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3</a:t>
            </a:r>
            <a:r>
              <a:rPr lang="nl-NL" sz="1600" b="1" dirty="0">
                <a:solidFill>
                  <a:srgbClr val="FF0000"/>
                </a:solidFill>
              </a:rPr>
              <a:t> </a:t>
            </a:r>
            <a:endParaRPr lang="nl-NL" sz="1200" b="1" dirty="0">
              <a:solidFill>
                <a:srgbClr val="FF0000"/>
              </a:solidFill>
            </a:endParaRPr>
          </a:p>
        </p:txBody>
      </p:sp>
      <p:sp>
        <p:nvSpPr>
          <p:cNvPr id="111" name="Rechthoek 110">
            <a:hlinkClick r:id="rId8" action="ppaction://hlinksldjump"/>
            <a:extLst>
              <a:ext uri="{FF2B5EF4-FFF2-40B4-BE49-F238E27FC236}">
                <a16:creationId xmlns:a16="http://schemas.microsoft.com/office/drawing/2014/main" id="{CBFE2E4B-252A-4920-892E-6FE42C50BDA3}"/>
              </a:ext>
            </a:extLst>
          </p:cNvPr>
          <p:cNvSpPr/>
          <p:nvPr/>
        </p:nvSpPr>
        <p:spPr>
          <a:xfrm>
            <a:off x="7596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3 </a:t>
            </a:r>
          </a:p>
        </p:txBody>
      </p:sp>
      <p:sp>
        <p:nvSpPr>
          <p:cNvPr id="112" name="Rechthoek 111">
            <a:hlinkClick r:id="rId8" action="ppaction://hlinksldjump"/>
            <a:extLst>
              <a:ext uri="{FF2B5EF4-FFF2-40B4-BE49-F238E27FC236}">
                <a16:creationId xmlns:a16="http://schemas.microsoft.com/office/drawing/2014/main" id="{C60BEAA0-DA6D-4C90-9244-CDE56DC4619B}"/>
              </a:ext>
            </a:extLst>
          </p:cNvPr>
          <p:cNvSpPr/>
          <p:nvPr/>
        </p:nvSpPr>
        <p:spPr>
          <a:xfrm>
            <a:off x="8172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nl-NL" sz="1600" b="1" dirty="0">
                <a:solidFill>
                  <a:schemeClr val="bg1"/>
                </a:solidFill>
              </a:rPr>
              <a:t>3 SA</a:t>
            </a:r>
          </a:p>
        </p:txBody>
      </p:sp>
      <p:sp>
        <p:nvSpPr>
          <p:cNvPr id="113" name="Rechthoek 112">
            <a:hlinkClick r:id="rId8" action="ppaction://hlinksldjump"/>
            <a:extLst>
              <a:ext uri="{FF2B5EF4-FFF2-40B4-BE49-F238E27FC236}">
                <a16:creationId xmlns:a16="http://schemas.microsoft.com/office/drawing/2014/main" id="{FA8CB897-B385-4A1A-9970-319C11A3919D}"/>
              </a:ext>
            </a:extLst>
          </p:cNvPr>
          <p:cNvSpPr/>
          <p:nvPr/>
        </p:nvSpPr>
        <p:spPr>
          <a:xfrm>
            <a:off x="6444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4</a:t>
            </a:r>
            <a:endParaRPr lang="nl-NL" sz="1200" b="1" dirty="0">
              <a:solidFill>
                <a:srgbClr val="FF0000"/>
              </a:solidFill>
            </a:endParaRPr>
          </a:p>
        </p:txBody>
      </p:sp>
      <p:sp>
        <p:nvSpPr>
          <p:cNvPr id="114" name="Rechthoek 113">
            <a:hlinkClick r:id="rId8" action="ppaction://hlinksldjump"/>
            <a:extLst>
              <a:ext uri="{FF2B5EF4-FFF2-40B4-BE49-F238E27FC236}">
                <a16:creationId xmlns:a16="http://schemas.microsoft.com/office/drawing/2014/main" id="{69903717-7FD9-4565-9D03-052B4E43DD22}"/>
              </a:ext>
            </a:extLst>
          </p:cNvPr>
          <p:cNvSpPr/>
          <p:nvPr/>
        </p:nvSpPr>
        <p:spPr>
          <a:xfrm>
            <a:off x="7021428"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dirty="0">
                <a:solidFill>
                  <a:srgbClr val="FF0000"/>
                </a:solidFill>
              </a:rPr>
              <a:t>4</a:t>
            </a:r>
            <a:r>
              <a:rPr lang="nl-NL" sz="1600" dirty="0">
                <a:solidFill>
                  <a:srgbClr val="FF0000"/>
                </a:solidFill>
              </a:rPr>
              <a:t> </a:t>
            </a:r>
            <a:endParaRPr lang="nl-NL" sz="1200" dirty="0">
              <a:solidFill>
                <a:srgbClr val="FF0000"/>
              </a:solidFill>
            </a:endParaRPr>
          </a:p>
        </p:txBody>
      </p:sp>
      <p:sp>
        <p:nvSpPr>
          <p:cNvPr id="115" name="Rechthoek 114">
            <a:hlinkClick r:id="rId8" action="ppaction://hlinksldjump"/>
            <a:extLst>
              <a:ext uri="{FF2B5EF4-FFF2-40B4-BE49-F238E27FC236}">
                <a16:creationId xmlns:a16="http://schemas.microsoft.com/office/drawing/2014/main" id="{DBF779AB-3909-430E-84AA-8B40523806CF}"/>
              </a:ext>
            </a:extLst>
          </p:cNvPr>
          <p:cNvSpPr/>
          <p:nvPr/>
        </p:nvSpPr>
        <p:spPr>
          <a:xfrm>
            <a:off x="7596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nl-NL" b="1" dirty="0">
                <a:solidFill>
                  <a:schemeClr val="bg1"/>
                </a:solidFill>
              </a:rPr>
              <a:t>4 </a:t>
            </a:r>
          </a:p>
        </p:txBody>
      </p:sp>
      <p:sp>
        <p:nvSpPr>
          <p:cNvPr id="116" name="Rechthoek 115">
            <a:hlinkClick r:id="rId8" action="ppaction://hlinksldjump"/>
            <a:extLst>
              <a:ext uri="{FF2B5EF4-FFF2-40B4-BE49-F238E27FC236}">
                <a16:creationId xmlns:a16="http://schemas.microsoft.com/office/drawing/2014/main" id="{B5422CD0-38D7-452A-A629-23278D46A7C9}"/>
              </a:ext>
            </a:extLst>
          </p:cNvPr>
          <p:cNvSpPr/>
          <p:nvPr/>
        </p:nvSpPr>
        <p:spPr>
          <a:xfrm>
            <a:off x="5868592" y="44650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5</a:t>
            </a:r>
            <a:endParaRPr lang="nl-NL" sz="1200" b="1" dirty="0">
              <a:solidFill>
                <a:srgbClr val="0070C0"/>
              </a:solidFill>
            </a:endParaRPr>
          </a:p>
        </p:txBody>
      </p:sp>
      <p:sp>
        <p:nvSpPr>
          <p:cNvPr id="117" name="Rechthoek 116">
            <a:hlinkClick r:id="rId8" action="ppaction://hlinksldjump"/>
            <a:extLst>
              <a:ext uri="{FF2B5EF4-FFF2-40B4-BE49-F238E27FC236}">
                <a16:creationId xmlns:a16="http://schemas.microsoft.com/office/drawing/2014/main" id="{5240A5E6-5529-4A39-B69B-67578F450DC4}"/>
              </a:ext>
            </a:extLst>
          </p:cNvPr>
          <p:cNvSpPr/>
          <p:nvPr/>
        </p:nvSpPr>
        <p:spPr>
          <a:xfrm>
            <a:off x="5868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6</a:t>
            </a:r>
            <a:endParaRPr lang="nl-NL" sz="1200" b="1" dirty="0">
              <a:solidFill>
                <a:srgbClr val="0070C0"/>
              </a:solidFill>
            </a:endParaRPr>
          </a:p>
        </p:txBody>
      </p:sp>
      <p:sp>
        <p:nvSpPr>
          <p:cNvPr id="118" name="Rechthoek 117">
            <a:hlinkClick r:id="rId8" action="ppaction://hlinksldjump"/>
            <a:extLst>
              <a:ext uri="{FF2B5EF4-FFF2-40B4-BE49-F238E27FC236}">
                <a16:creationId xmlns:a16="http://schemas.microsoft.com/office/drawing/2014/main" id="{13DB1F71-89AC-4F3A-B954-050C15D9A0AF}"/>
              </a:ext>
            </a:extLst>
          </p:cNvPr>
          <p:cNvSpPr/>
          <p:nvPr/>
        </p:nvSpPr>
        <p:spPr>
          <a:xfrm>
            <a:off x="6444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6</a:t>
            </a:r>
            <a:endParaRPr lang="nl-NL" sz="1200" b="1" dirty="0">
              <a:solidFill>
                <a:srgbClr val="FF0000"/>
              </a:solidFill>
            </a:endParaRPr>
          </a:p>
        </p:txBody>
      </p:sp>
      <p:sp>
        <p:nvSpPr>
          <p:cNvPr id="119" name="Rechthoek 118">
            <a:hlinkClick r:id="rId8" action="ppaction://hlinksldjump"/>
            <a:extLst>
              <a:ext uri="{FF2B5EF4-FFF2-40B4-BE49-F238E27FC236}">
                <a16:creationId xmlns:a16="http://schemas.microsoft.com/office/drawing/2014/main" id="{07B12CB7-5D72-4364-946D-1C7784238065}"/>
              </a:ext>
            </a:extLst>
          </p:cNvPr>
          <p:cNvSpPr/>
          <p:nvPr/>
        </p:nvSpPr>
        <p:spPr>
          <a:xfrm>
            <a:off x="7020592" y="47998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6</a:t>
            </a:r>
            <a:r>
              <a:rPr lang="nl-NL" sz="1600" b="1" dirty="0">
                <a:solidFill>
                  <a:srgbClr val="FF0000"/>
                </a:solidFill>
              </a:rPr>
              <a:t> </a:t>
            </a:r>
            <a:endParaRPr lang="nl-NL" sz="1200" b="1" dirty="0">
              <a:solidFill>
                <a:srgbClr val="FF0000"/>
              </a:solidFill>
            </a:endParaRPr>
          </a:p>
        </p:txBody>
      </p:sp>
      <p:sp>
        <p:nvSpPr>
          <p:cNvPr id="120" name="Rechthoek 119">
            <a:hlinkClick r:id="rId8" action="ppaction://hlinksldjump"/>
            <a:extLst>
              <a:ext uri="{FF2B5EF4-FFF2-40B4-BE49-F238E27FC236}">
                <a16:creationId xmlns:a16="http://schemas.microsoft.com/office/drawing/2014/main" id="{9B4E49FF-6240-42C8-A513-F8C94F53506D}"/>
              </a:ext>
            </a:extLst>
          </p:cNvPr>
          <p:cNvSpPr/>
          <p:nvPr/>
        </p:nvSpPr>
        <p:spPr>
          <a:xfrm>
            <a:off x="7596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6 </a:t>
            </a:r>
          </a:p>
        </p:txBody>
      </p:sp>
      <p:sp>
        <p:nvSpPr>
          <p:cNvPr id="121" name="Rechthoek 120">
            <a:hlinkClick r:id="rId8" action="ppaction://hlinksldjump"/>
            <a:extLst>
              <a:ext uri="{FF2B5EF4-FFF2-40B4-BE49-F238E27FC236}">
                <a16:creationId xmlns:a16="http://schemas.microsoft.com/office/drawing/2014/main" id="{E5C02979-A73F-40E8-B508-CBA07025B1C2}"/>
              </a:ext>
            </a:extLst>
          </p:cNvPr>
          <p:cNvSpPr/>
          <p:nvPr/>
        </p:nvSpPr>
        <p:spPr>
          <a:xfrm>
            <a:off x="5868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7</a:t>
            </a:r>
            <a:endParaRPr lang="nl-NL" sz="1200" b="1" dirty="0">
              <a:solidFill>
                <a:srgbClr val="0070C0"/>
              </a:solidFill>
            </a:endParaRPr>
          </a:p>
        </p:txBody>
      </p:sp>
      <p:sp>
        <p:nvSpPr>
          <p:cNvPr id="124" name="Rechthoek 123">
            <a:hlinkClick r:id="rId8" action="ppaction://hlinksldjump"/>
            <a:extLst>
              <a:ext uri="{FF2B5EF4-FFF2-40B4-BE49-F238E27FC236}">
                <a16:creationId xmlns:a16="http://schemas.microsoft.com/office/drawing/2014/main" id="{DED32A18-71F8-475B-8EA3-385512096B65}"/>
              </a:ext>
            </a:extLst>
          </p:cNvPr>
          <p:cNvSpPr/>
          <p:nvPr/>
        </p:nvSpPr>
        <p:spPr>
          <a:xfrm>
            <a:off x="6444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7</a:t>
            </a:r>
            <a:endParaRPr lang="nl-NL" sz="1200" b="1" dirty="0">
              <a:solidFill>
                <a:srgbClr val="FF0000"/>
              </a:solidFill>
            </a:endParaRPr>
          </a:p>
        </p:txBody>
      </p:sp>
      <p:sp>
        <p:nvSpPr>
          <p:cNvPr id="125" name="Rechthoek 124">
            <a:hlinkClick r:id="rId8" action="ppaction://hlinksldjump"/>
            <a:extLst>
              <a:ext uri="{FF2B5EF4-FFF2-40B4-BE49-F238E27FC236}">
                <a16:creationId xmlns:a16="http://schemas.microsoft.com/office/drawing/2014/main" id="{754D8B61-752A-4512-97DB-94789AD39623}"/>
              </a:ext>
            </a:extLst>
          </p:cNvPr>
          <p:cNvSpPr/>
          <p:nvPr/>
        </p:nvSpPr>
        <p:spPr>
          <a:xfrm>
            <a:off x="7020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7</a:t>
            </a:r>
            <a:r>
              <a:rPr lang="nl-NL" sz="1600" b="1" dirty="0">
                <a:solidFill>
                  <a:srgbClr val="FF0000"/>
                </a:solidFill>
              </a:rPr>
              <a:t> </a:t>
            </a:r>
            <a:endParaRPr lang="nl-NL" sz="1200" b="1" dirty="0">
              <a:solidFill>
                <a:srgbClr val="FF0000"/>
              </a:solidFill>
            </a:endParaRPr>
          </a:p>
        </p:txBody>
      </p:sp>
      <p:sp>
        <p:nvSpPr>
          <p:cNvPr id="126" name="Rechthoek 125">
            <a:hlinkClick r:id="rId8" action="ppaction://hlinksldjump"/>
            <a:extLst>
              <a:ext uri="{FF2B5EF4-FFF2-40B4-BE49-F238E27FC236}">
                <a16:creationId xmlns:a16="http://schemas.microsoft.com/office/drawing/2014/main" id="{6713026C-27CF-4747-B7C7-15466922EC4C}"/>
              </a:ext>
            </a:extLst>
          </p:cNvPr>
          <p:cNvSpPr/>
          <p:nvPr/>
        </p:nvSpPr>
        <p:spPr>
          <a:xfrm>
            <a:off x="7596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7 </a:t>
            </a:r>
          </a:p>
        </p:txBody>
      </p:sp>
      <p:sp>
        <p:nvSpPr>
          <p:cNvPr id="127" name="Rechthoek 126">
            <a:hlinkClick r:id="rId8" action="ppaction://hlinksldjump"/>
            <a:extLst>
              <a:ext uri="{FF2B5EF4-FFF2-40B4-BE49-F238E27FC236}">
                <a16:creationId xmlns:a16="http://schemas.microsoft.com/office/drawing/2014/main" id="{AD62F83A-6CF9-45B3-B7F8-4024E399D277}"/>
              </a:ext>
            </a:extLst>
          </p:cNvPr>
          <p:cNvSpPr/>
          <p:nvPr/>
        </p:nvSpPr>
        <p:spPr>
          <a:xfrm>
            <a:off x="8172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chemeClr val="bg1"/>
                </a:solidFill>
              </a:rPr>
              <a:t>7 SA</a:t>
            </a:r>
          </a:p>
        </p:txBody>
      </p:sp>
      <p:sp>
        <p:nvSpPr>
          <p:cNvPr id="132" name="Rechthoek 131">
            <a:hlinkClick r:id="rId10" action="ppaction://hlinksldjump"/>
            <a:extLst>
              <a:ext uri="{FF2B5EF4-FFF2-40B4-BE49-F238E27FC236}">
                <a16:creationId xmlns:a16="http://schemas.microsoft.com/office/drawing/2014/main" id="{168A6574-051A-4384-82D6-572ADFAF4E5D}"/>
              </a:ext>
            </a:extLst>
          </p:cNvPr>
          <p:cNvSpPr/>
          <p:nvPr/>
        </p:nvSpPr>
        <p:spPr>
          <a:xfrm>
            <a:off x="5868592" y="5469480"/>
            <a:ext cx="575872" cy="333016"/>
          </a:xfrm>
          <a:prstGeom prst="rect">
            <a:avLst/>
          </a:prstGeom>
          <a:solidFill>
            <a:srgbClr val="0099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PAS</a:t>
            </a:r>
            <a:endParaRPr lang="nl-NL" sz="1100" b="1" dirty="0">
              <a:solidFill>
                <a:schemeClr val="tx1"/>
              </a:solidFill>
            </a:endParaRPr>
          </a:p>
        </p:txBody>
      </p:sp>
      <p:sp>
        <p:nvSpPr>
          <p:cNvPr id="133" name="Rechthoek 132">
            <a:hlinkClick r:id="rId8" action="ppaction://hlinksldjump"/>
            <a:extLst>
              <a:ext uri="{FF2B5EF4-FFF2-40B4-BE49-F238E27FC236}">
                <a16:creationId xmlns:a16="http://schemas.microsoft.com/office/drawing/2014/main" id="{F2950166-7596-4594-8A45-0552AEF2D3EB}"/>
              </a:ext>
            </a:extLst>
          </p:cNvPr>
          <p:cNvSpPr/>
          <p:nvPr/>
        </p:nvSpPr>
        <p:spPr>
          <a:xfrm>
            <a:off x="8172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1 SA</a:t>
            </a:r>
          </a:p>
        </p:txBody>
      </p:sp>
      <p:sp>
        <p:nvSpPr>
          <p:cNvPr id="134" name="Rechthoek 133">
            <a:hlinkClick r:id="rId8" action="ppaction://hlinksldjump"/>
            <a:extLst>
              <a:ext uri="{FF2B5EF4-FFF2-40B4-BE49-F238E27FC236}">
                <a16:creationId xmlns:a16="http://schemas.microsoft.com/office/drawing/2014/main" id="{A596663F-1965-4148-B8D1-AC33E2143CB2}"/>
              </a:ext>
            </a:extLst>
          </p:cNvPr>
          <p:cNvSpPr/>
          <p:nvPr/>
        </p:nvSpPr>
        <p:spPr>
          <a:xfrm>
            <a:off x="7596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1 </a:t>
            </a:r>
          </a:p>
        </p:txBody>
      </p:sp>
      <p:sp>
        <p:nvSpPr>
          <p:cNvPr id="135" name="Rechthoek 134">
            <a:hlinkClick r:id="rId8" action="ppaction://hlinksldjump"/>
            <a:extLst>
              <a:ext uri="{FF2B5EF4-FFF2-40B4-BE49-F238E27FC236}">
                <a16:creationId xmlns:a16="http://schemas.microsoft.com/office/drawing/2014/main" id="{66EFD449-A26C-4F07-BE91-A06AFAC3739F}"/>
              </a:ext>
            </a:extLst>
          </p:cNvPr>
          <p:cNvSpPr/>
          <p:nvPr/>
        </p:nvSpPr>
        <p:spPr>
          <a:xfrm>
            <a:off x="6444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1</a:t>
            </a:r>
            <a:endParaRPr lang="nl-NL" sz="1200" b="1" dirty="0">
              <a:solidFill>
                <a:srgbClr val="FF0000"/>
              </a:solidFill>
            </a:endParaRPr>
          </a:p>
        </p:txBody>
      </p:sp>
      <p:sp>
        <p:nvSpPr>
          <p:cNvPr id="136" name="Rechthoek 135">
            <a:hlinkClick r:id="rId8" action="ppaction://hlinksldjump"/>
            <a:extLst>
              <a:ext uri="{FF2B5EF4-FFF2-40B4-BE49-F238E27FC236}">
                <a16:creationId xmlns:a16="http://schemas.microsoft.com/office/drawing/2014/main" id="{2EB18F93-55F2-4F50-AB75-AA453A109F62}"/>
              </a:ext>
            </a:extLst>
          </p:cNvPr>
          <p:cNvSpPr/>
          <p:nvPr/>
        </p:nvSpPr>
        <p:spPr>
          <a:xfrm>
            <a:off x="5868816"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1</a:t>
            </a:r>
            <a:endParaRPr lang="nl-NL" sz="1200" b="1" dirty="0">
              <a:solidFill>
                <a:srgbClr val="0070C0"/>
              </a:solidFill>
            </a:endParaRPr>
          </a:p>
        </p:txBody>
      </p:sp>
      <p:pic>
        <p:nvPicPr>
          <p:cNvPr id="137" name="Afbeelding 136">
            <a:hlinkClick r:id="rId8" action="ppaction://hlinksldjump"/>
            <a:extLst>
              <a:ext uri="{FF2B5EF4-FFF2-40B4-BE49-F238E27FC236}">
                <a16:creationId xmlns:a16="http://schemas.microsoft.com/office/drawing/2014/main" id="{CD47D639-7C39-4A8E-8114-8B3A11543629}"/>
              </a:ext>
            </a:extLst>
          </p:cNvPr>
          <p:cNvPicPr>
            <a:picLocks noChangeAspect="1"/>
          </p:cNvPicPr>
          <p:nvPr/>
        </p:nvPicPr>
        <p:blipFill>
          <a:blip r:embed="rId11"/>
          <a:stretch>
            <a:fillRect/>
          </a:stretch>
        </p:blipFill>
        <p:spPr>
          <a:xfrm>
            <a:off x="6127953" y="3182099"/>
            <a:ext cx="213378" cy="213378"/>
          </a:xfrm>
          <a:prstGeom prst="rect">
            <a:avLst/>
          </a:prstGeom>
        </p:spPr>
      </p:pic>
      <p:pic>
        <p:nvPicPr>
          <p:cNvPr id="138" name="Afbeelding 137">
            <a:hlinkClick r:id="rId8" action="ppaction://hlinksldjump"/>
            <a:extLst>
              <a:ext uri="{FF2B5EF4-FFF2-40B4-BE49-F238E27FC236}">
                <a16:creationId xmlns:a16="http://schemas.microsoft.com/office/drawing/2014/main" id="{18270B31-822D-4BCF-A3A5-F08D7B83BC6B}"/>
              </a:ext>
            </a:extLst>
          </p:cNvPr>
          <p:cNvPicPr>
            <a:picLocks noChangeAspect="1"/>
          </p:cNvPicPr>
          <p:nvPr/>
        </p:nvPicPr>
        <p:blipFill>
          <a:blip r:embed="rId11"/>
          <a:stretch>
            <a:fillRect/>
          </a:stretch>
        </p:blipFill>
        <p:spPr>
          <a:xfrm>
            <a:off x="6127023" y="3517200"/>
            <a:ext cx="213378" cy="213378"/>
          </a:xfrm>
          <a:prstGeom prst="rect">
            <a:avLst/>
          </a:prstGeom>
        </p:spPr>
      </p:pic>
      <p:pic>
        <p:nvPicPr>
          <p:cNvPr id="139" name="Afbeelding 138">
            <a:hlinkClick r:id="rId8" action="ppaction://hlinksldjump"/>
            <a:extLst>
              <a:ext uri="{FF2B5EF4-FFF2-40B4-BE49-F238E27FC236}">
                <a16:creationId xmlns:a16="http://schemas.microsoft.com/office/drawing/2014/main" id="{945F1DC2-5ACB-4B1D-801A-E1D514C02DBF}"/>
              </a:ext>
            </a:extLst>
          </p:cNvPr>
          <p:cNvPicPr>
            <a:picLocks noChangeAspect="1"/>
          </p:cNvPicPr>
          <p:nvPr/>
        </p:nvPicPr>
        <p:blipFill>
          <a:blip r:embed="rId11"/>
          <a:stretch>
            <a:fillRect/>
          </a:stretch>
        </p:blipFill>
        <p:spPr>
          <a:xfrm>
            <a:off x="6127023" y="3853080"/>
            <a:ext cx="213378" cy="213378"/>
          </a:xfrm>
          <a:prstGeom prst="rect">
            <a:avLst/>
          </a:prstGeom>
        </p:spPr>
      </p:pic>
      <p:pic>
        <p:nvPicPr>
          <p:cNvPr id="140" name="Afbeelding 139">
            <a:hlinkClick r:id="rId8" action="ppaction://hlinksldjump"/>
            <a:extLst>
              <a:ext uri="{FF2B5EF4-FFF2-40B4-BE49-F238E27FC236}">
                <a16:creationId xmlns:a16="http://schemas.microsoft.com/office/drawing/2014/main" id="{A0F709FB-32B2-4820-85A6-D1BC33E1D32F}"/>
              </a:ext>
            </a:extLst>
          </p:cNvPr>
          <p:cNvPicPr>
            <a:picLocks noChangeAspect="1"/>
          </p:cNvPicPr>
          <p:nvPr/>
        </p:nvPicPr>
        <p:blipFill>
          <a:blip r:embed="rId11"/>
          <a:stretch>
            <a:fillRect/>
          </a:stretch>
        </p:blipFill>
        <p:spPr>
          <a:xfrm>
            <a:off x="6127792" y="4522680"/>
            <a:ext cx="213378" cy="213378"/>
          </a:xfrm>
          <a:prstGeom prst="rect">
            <a:avLst/>
          </a:prstGeom>
        </p:spPr>
      </p:pic>
      <p:pic>
        <p:nvPicPr>
          <p:cNvPr id="141" name="Afbeelding 140">
            <a:hlinkClick r:id="rId8" action="ppaction://hlinksldjump"/>
            <a:extLst>
              <a:ext uri="{FF2B5EF4-FFF2-40B4-BE49-F238E27FC236}">
                <a16:creationId xmlns:a16="http://schemas.microsoft.com/office/drawing/2014/main" id="{FC0C065B-1B4D-40D3-AC3C-5EF3FB861114}"/>
              </a:ext>
            </a:extLst>
          </p:cNvPr>
          <p:cNvPicPr>
            <a:picLocks noChangeAspect="1"/>
          </p:cNvPicPr>
          <p:nvPr/>
        </p:nvPicPr>
        <p:blipFill>
          <a:blip r:embed="rId11"/>
          <a:stretch>
            <a:fillRect/>
          </a:stretch>
        </p:blipFill>
        <p:spPr>
          <a:xfrm>
            <a:off x="6127792" y="4857480"/>
            <a:ext cx="213378" cy="213378"/>
          </a:xfrm>
          <a:prstGeom prst="rect">
            <a:avLst/>
          </a:prstGeom>
        </p:spPr>
      </p:pic>
      <p:pic>
        <p:nvPicPr>
          <p:cNvPr id="142" name="Afbeelding 141">
            <a:hlinkClick r:id="rId8" action="ppaction://hlinksldjump"/>
            <a:extLst>
              <a:ext uri="{FF2B5EF4-FFF2-40B4-BE49-F238E27FC236}">
                <a16:creationId xmlns:a16="http://schemas.microsoft.com/office/drawing/2014/main" id="{0BDC5DB9-3990-407F-9E1E-F49E9AE516D5}"/>
              </a:ext>
            </a:extLst>
          </p:cNvPr>
          <p:cNvPicPr>
            <a:picLocks noChangeAspect="1"/>
          </p:cNvPicPr>
          <p:nvPr/>
        </p:nvPicPr>
        <p:blipFill>
          <a:blip r:embed="rId11"/>
          <a:stretch>
            <a:fillRect/>
          </a:stretch>
        </p:blipFill>
        <p:spPr>
          <a:xfrm>
            <a:off x="6127792" y="5192280"/>
            <a:ext cx="213378" cy="213378"/>
          </a:xfrm>
          <a:prstGeom prst="rect">
            <a:avLst/>
          </a:prstGeom>
        </p:spPr>
      </p:pic>
      <p:pic>
        <p:nvPicPr>
          <p:cNvPr id="143" name="Afbeelding 142">
            <a:hlinkClick r:id="rId8" action="ppaction://hlinksldjump"/>
            <a:extLst>
              <a:ext uri="{FF2B5EF4-FFF2-40B4-BE49-F238E27FC236}">
                <a16:creationId xmlns:a16="http://schemas.microsoft.com/office/drawing/2014/main" id="{0B94E208-B556-4B43-81EB-8C92C476643F}"/>
              </a:ext>
            </a:extLst>
          </p:cNvPr>
          <p:cNvPicPr>
            <a:picLocks noChangeAspect="1"/>
          </p:cNvPicPr>
          <p:nvPr/>
        </p:nvPicPr>
        <p:blipFill>
          <a:blip r:embed="rId12"/>
          <a:stretch>
            <a:fillRect/>
          </a:stretch>
        </p:blipFill>
        <p:spPr>
          <a:xfrm>
            <a:off x="6703792" y="3182400"/>
            <a:ext cx="213378" cy="213378"/>
          </a:xfrm>
          <a:prstGeom prst="rect">
            <a:avLst/>
          </a:prstGeom>
        </p:spPr>
      </p:pic>
      <p:pic>
        <p:nvPicPr>
          <p:cNvPr id="144" name="Afbeelding 143">
            <a:hlinkClick r:id="rId8" action="ppaction://hlinksldjump"/>
            <a:extLst>
              <a:ext uri="{FF2B5EF4-FFF2-40B4-BE49-F238E27FC236}">
                <a16:creationId xmlns:a16="http://schemas.microsoft.com/office/drawing/2014/main" id="{8909FFB9-B803-4FB0-AA2A-6C92DCB81A08}"/>
              </a:ext>
            </a:extLst>
          </p:cNvPr>
          <p:cNvPicPr>
            <a:picLocks noChangeAspect="1"/>
          </p:cNvPicPr>
          <p:nvPr/>
        </p:nvPicPr>
        <p:blipFill>
          <a:blip r:embed="rId12"/>
          <a:stretch>
            <a:fillRect/>
          </a:stretch>
        </p:blipFill>
        <p:spPr>
          <a:xfrm>
            <a:off x="6703792" y="3517200"/>
            <a:ext cx="213378" cy="213378"/>
          </a:xfrm>
          <a:prstGeom prst="rect">
            <a:avLst/>
          </a:prstGeom>
        </p:spPr>
      </p:pic>
      <p:pic>
        <p:nvPicPr>
          <p:cNvPr id="145" name="Afbeelding 144">
            <a:hlinkClick r:id="rId8" action="ppaction://hlinksldjump"/>
            <a:extLst>
              <a:ext uri="{FF2B5EF4-FFF2-40B4-BE49-F238E27FC236}">
                <a16:creationId xmlns:a16="http://schemas.microsoft.com/office/drawing/2014/main" id="{51DF9350-F258-46EF-B6FE-887461BA5606}"/>
              </a:ext>
            </a:extLst>
          </p:cNvPr>
          <p:cNvPicPr>
            <a:picLocks noChangeAspect="1"/>
          </p:cNvPicPr>
          <p:nvPr/>
        </p:nvPicPr>
        <p:blipFill>
          <a:blip r:embed="rId13"/>
          <a:stretch>
            <a:fillRect/>
          </a:stretch>
        </p:blipFill>
        <p:spPr>
          <a:xfrm>
            <a:off x="7279792" y="3194280"/>
            <a:ext cx="213378" cy="190517"/>
          </a:xfrm>
          <a:prstGeom prst="rect">
            <a:avLst/>
          </a:prstGeom>
        </p:spPr>
      </p:pic>
      <p:pic>
        <p:nvPicPr>
          <p:cNvPr id="146" name="Afbeelding 145">
            <a:hlinkClick r:id="rId8" action="ppaction://hlinksldjump"/>
            <a:extLst>
              <a:ext uri="{FF2B5EF4-FFF2-40B4-BE49-F238E27FC236}">
                <a16:creationId xmlns:a16="http://schemas.microsoft.com/office/drawing/2014/main" id="{06835D0F-3424-4928-841B-28A365E83F7A}"/>
              </a:ext>
            </a:extLst>
          </p:cNvPr>
          <p:cNvPicPr>
            <a:picLocks noChangeAspect="1"/>
          </p:cNvPicPr>
          <p:nvPr/>
        </p:nvPicPr>
        <p:blipFill>
          <a:blip r:embed="rId13"/>
          <a:stretch>
            <a:fillRect/>
          </a:stretch>
        </p:blipFill>
        <p:spPr>
          <a:xfrm>
            <a:off x="7279792" y="5228280"/>
            <a:ext cx="213378" cy="190517"/>
          </a:xfrm>
          <a:prstGeom prst="rect">
            <a:avLst/>
          </a:prstGeom>
        </p:spPr>
      </p:pic>
      <p:pic>
        <p:nvPicPr>
          <p:cNvPr id="147" name="Afbeelding 146">
            <a:hlinkClick r:id="rId8" action="ppaction://hlinksldjump"/>
            <a:extLst>
              <a:ext uri="{FF2B5EF4-FFF2-40B4-BE49-F238E27FC236}">
                <a16:creationId xmlns:a16="http://schemas.microsoft.com/office/drawing/2014/main" id="{C7A2E1B7-88C3-4A9E-858F-4107665F5DEE}"/>
              </a:ext>
            </a:extLst>
          </p:cNvPr>
          <p:cNvPicPr>
            <a:picLocks noChangeAspect="1"/>
          </p:cNvPicPr>
          <p:nvPr/>
        </p:nvPicPr>
        <p:blipFill>
          <a:blip r:embed="rId14"/>
          <a:stretch>
            <a:fillRect/>
          </a:stretch>
        </p:blipFill>
        <p:spPr>
          <a:xfrm>
            <a:off x="7856644" y="3182782"/>
            <a:ext cx="213378" cy="213378"/>
          </a:xfrm>
          <a:prstGeom prst="rect">
            <a:avLst/>
          </a:prstGeom>
        </p:spPr>
      </p:pic>
      <p:pic>
        <p:nvPicPr>
          <p:cNvPr id="148" name="Afbeelding 147">
            <a:hlinkClick r:id="rId8" action="ppaction://hlinksldjump"/>
            <a:extLst>
              <a:ext uri="{FF2B5EF4-FFF2-40B4-BE49-F238E27FC236}">
                <a16:creationId xmlns:a16="http://schemas.microsoft.com/office/drawing/2014/main" id="{406E6A41-82D0-4D55-8E79-82C6B205D18A}"/>
              </a:ext>
            </a:extLst>
          </p:cNvPr>
          <p:cNvPicPr>
            <a:picLocks noChangeAspect="1"/>
          </p:cNvPicPr>
          <p:nvPr/>
        </p:nvPicPr>
        <p:blipFill>
          <a:blip r:embed="rId14"/>
          <a:stretch>
            <a:fillRect/>
          </a:stretch>
        </p:blipFill>
        <p:spPr>
          <a:xfrm>
            <a:off x="7855647" y="3518280"/>
            <a:ext cx="213378" cy="213378"/>
          </a:xfrm>
          <a:prstGeom prst="rect">
            <a:avLst/>
          </a:prstGeom>
        </p:spPr>
      </p:pic>
      <p:pic>
        <p:nvPicPr>
          <p:cNvPr id="149" name="Afbeelding 148">
            <a:hlinkClick r:id="rId8" action="ppaction://hlinksldjump"/>
            <a:extLst>
              <a:ext uri="{FF2B5EF4-FFF2-40B4-BE49-F238E27FC236}">
                <a16:creationId xmlns:a16="http://schemas.microsoft.com/office/drawing/2014/main" id="{D6F84AFB-17F4-47E4-9986-2BD49C92CED8}"/>
              </a:ext>
            </a:extLst>
          </p:cNvPr>
          <p:cNvPicPr>
            <a:picLocks noChangeAspect="1"/>
          </p:cNvPicPr>
          <p:nvPr/>
        </p:nvPicPr>
        <p:blipFill>
          <a:blip r:embed="rId14"/>
          <a:stretch>
            <a:fillRect/>
          </a:stretch>
        </p:blipFill>
        <p:spPr>
          <a:xfrm>
            <a:off x="7855792" y="3853080"/>
            <a:ext cx="213378" cy="213378"/>
          </a:xfrm>
          <a:prstGeom prst="rect">
            <a:avLst/>
          </a:prstGeom>
        </p:spPr>
      </p:pic>
      <p:pic>
        <p:nvPicPr>
          <p:cNvPr id="150" name="Afbeelding 149">
            <a:hlinkClick r:id="rId8" action="ppaction://hlinksldjump"/>
            <a:extLst>
              <a:ext uri="{FF2B5EF4-FFF2-40B4-BE49-F238E27FC236}">
                <a16:creationId xmlns:a16="http://schemas.microsoft.com/office/drawing/2014/main" id="{0071EA8B-D9C9-4DBB-A4BF-126604532552}"/>
              </a:ext>
            </a:extLst>
          </p:cNvPr>
          <p:cNvPicPr>
            <a:picLocks noChangeAspect="1"/>
          </p:cNvPicPr>
          <p:nvPr/>
        </p:nvPicPr>
        <p:blipFill>
          <a:blip r:embed="rId14"/>
          <a:stretch>
            <a:fillRect/>
          </a:stretch>
        </p:blipFill>
        <p:spPr>
          <a:xfrm>
            <a:off x="7855953" y="4187880"/>
            <a:ext cx="213378" cy="213378"/>
          </a:xfrm>
          <a:prstGeom prst="rect">
            <a:avLst/>
          </a:prstGeom>
        </p:spPr>
      </p:pic>
      <p:pic>
        <p:nvPicPr>
          <p:cNvPr id="151" name="Afbeelding 150">
            <a:hlinkClick r:id="rId8" action="ppaction://hlinksldjump"/>
            <a:extLst>
              <a:ext uri="{FF2B5EF4-FFF2-40B4-BE49-F238E27FC236}">
                <a16:creationId xmlns:a16="http://schemas.microsoft.com/office/drawing/2014/main" id="{CBED75F0-14A1-4225-A31F-B0B25FF7DECC}"/>
              </a:ext>
            </a:extLst>
          </p:cNvPr>
          <p:cNvPicPr>
            <a:picLocks noChangeAspect="1"/>
          </p:cNvPicPr>
          <p:nvPr/>
        </p:nvPicPr>
        <p:blipFill>
          <a:blip r:embed="rId14"/>
          <a:stretch>
            <a:fillRect/>
          </a:stretch>
        </p:blipFill>
        <p:spPr>
          <a:xfrm>
            <a:off x="7855647" y="4856400"/>
            <a:ext cx="213378" cy="213378"/>
          </a:xfrm>
          <a:prstGeom prst="rect">
            <a:avLst/>
          </a:prstGeom>
        </p:spPr>
      </p:pic>
      <p:pic>
        <p:nvPicPr>
          <p:cNvPr id="152" name="Afbeelding 151">
            <a:hlinkClick r:id="rId8" action="ppaction://hlinksldjump"/>
            <a:extLst>
              <a:ext uri="{FF2B5EF4-FFF2-40B4-BE49-F238E27FC236}">
                <a16:creationId xmlns:a16="http://schemas.microsoft.com/office/drawing/2014/main" id="{25466D69-7946-4606-9A67-504EE38B3587}"/>
              </a:ext>
            </a:extLst>
          </p:cNvPr>
          <p:cNvPicPr>
            <a:picLocks noChangeAspect="1"/>
          </p:cNvPicPr>
          <p:nvPr/>
        </p:nvPicPr>
        <p:blipFill>
          <a:blip r:embed="rId14"/>
          <a:stretch>
            <a:fillRect/>
          </a:stretch>
        </p:blipFill>
        <p:spPr>
          <a:xfrm>
            <a:off x="7855825" y="5192280"/>
            <a:ext cx="213378" cy="213378"/>
          </a:xfrm>
          <a:prstGeom prst="rect">
            <a:avLst/>
          </a:prstGeom>
        </p:spPr>
      </p:pic>
      <p:pic>
        <p:nvPicPr>
          <p:cNvPr id="153" name="Afbeelding 152">
            <a:hlinkClick r:id="rId8" action="ppaction://hlinksldjump"/>
            <a:extLst>
              <a:ext uri="{FF2B5EF4-FFF2-40B4-BE49-F238E27FC236}">
                <a16:creationId xmlns:a16="http://schemas.microsoft.com/office/drawing/2014/main" id="{4B0C6F9E-0039-44BF-B340-082C936B7289}"/>
              </a:ext>
            </a:extLst>
          </p:cNvPr>
          <p:cNvPicPr>
            <a:picLocks noChangeAspect="1"/>
          </p:cNvPicPr>
          <p:nvPr/>
        </p:nvPicPr>
        <p:blipFill>
          <a:blip r:embed="rId14"/>
          <a:stretch>
            <a:fillRect/>
          </a:stretch>
        </p:blipFill>
        <p:spPr>
          <a:xfrm>
            <a:off x="7855647" y="4522680"/>
            <a:ext cx="213378" cy="213378"/>
          </a:xfrm>
          <a:prstGeom prst="rect">
            <a:avLst/>
          </a:prstGeom>
        </p:spPr>
      </p:pic>
      <p:pic>
        <p:nvPicPr>
          <p:cNvPr id="154" name="Afbeelding 153">
            <a:hlinkClick r:id="rId8" action="ppaction://hlinksldjump"/>
            <a:extLst>
              <a:ext uri="{FF2B5EF4-FFF2-40B4-BE49-F238E27FC236}">
                <a16:creationId xmlns:a16="http://schemas.microsoft.com/office/drawing/2014/main" id="{0642122B-9238-4B4E-B661-BE8D96F261F2}"/>
              </a:ext>
            </a:extLst>
          </p:cNvPr>
          <p:cNvPicPr>
            <a:picLocks noChangeAspect="1"/>
          </p:cNvPicPr>
          <p:nvPr/>
        </p:nvPicPr>
        <p:blipFill>
          <a:blip r:embed="rId13"/>
          <a:stretch>
            <a:fillRect/>
          </a:stretch>
        </p:blipFill>
        <p:spPr>
          <a:xfrm>
            <a:off x="7279792" y="4533480"/>
            <a:ext cx="213378" cy="190517"/>
          </a:xfrm>
          <a:prstGeom prst="rect">
            <a:avLst/>
          </a:prstGeom>
        </p:spPr>
      </p:pic>
      <p:pic>
        <p:nvPicPr>
          <p:cNvPr id="155" name="Afbeelding 154">
            <a:hlinkClick r:id="rId8" action="ppaction://hlinksldjump"/>
            <a:extLst>
              <a:ext uri="{FF2B5EF4-FFF2-40B4-BE49-F238E27FC236}">
                <a16:creationId xmlns:a16="http://schemas.microsoft.com/office/drawing/2014/main" id="{A2047E68-ECF2-4420-8DA3-3A3D91328BB9}"/>
              </a:ext>
            </a:extLst>
          </p:cNvPr>
          <p:cNvPicPr>
            <a:picLocks noChangeAspect="1"/>
          </p:cNvPicPr>
          <p:nvPr/>
        </p:nvPicPr>
        <p:blipFill>
          <a:blip r:embed="rId13"/>
          <a:stretch>
            <a:fillRect/>
          </a:stretch>
        </p:blipFill>
        <p:spPr>
          <a:xfrm>
            <a:off x="7279200" y="4197600"/>
            <a:ext cx="213378" cy="190517"/>
          </a:xfrm>
          <a:prstGeom prst="rect">
            <a:avLst/>
          </a:prstGeom>
        </p:spPr>
      </p:pic>
      <p:pic>
        <p:nvPicPr>
          <p:cNvPr id="156" name="Afbeelding 155">
            <a:hlinkClick r:id="rId8" action="ppaction://hlinksldjump"/>
            <a:extLst>
              <a:ext uri="{FF2B5EF4-FFF2-40B4-BE49-F238E27FC236}">
                <a16:creationId xmlns:a16="http://schemas.microsoft.com/office/drawing/2014/main" id="{D769DC2F-F04C-4852-B625-A8A7D3BD0375}"/>
              </a:ext>
            </a:extLst>
          </p:cNvPr>
          <p:cNvPicPr>
            <a:picLocks noChangeAspect="1"/>
          </p:cNvPicPr>
          <p:nvPr/>
        </p:nvPicPr>
        <p:blipFill>
          <a:blip r:embed="rId13"/>
          <a:stretch>
            <a:fillRect/>
          </a:stretch>
        </p:blipFill>
        <p:spPr>
          <a:xfrm>
            <a:off x="7280772" y="3863880"/>
            <a:ext cx="213378" cy="190517"/>
          </a:xfrm>
          <a:prstGeom prst="rect">
            <a:avLst/>
          </a:prstGeom>
        </p:spPr>
      </p:pic>
      <p:pic>
        <p:nvPicPr>
          <p:cNvPr id="157" name="Afbeelding 156">
            <a:hlinkClick r:id="rId8" action="ppaction://hlinksldjump"/>
            <a:extLst>
              <a:ext uri="{FF2B5EF4-FFF2-40B4-BE49-F238E27FC236}">
                <a16:creationId xmlns:a16="http://schemas.microsoft.com/office/drawing/2014/main" id="{797F4547-07CE-4581-9305-921E036E0DA4}"/>
              </a:ext>
            </a:extLst>
          </p:cNvPr>
          <p:cNvPicPr>
            <a:picLocks noChangeAspect="1"/>
          </p:cNvPicPr>
          <p:nvPr/>
        </p:nvPicPr>
        <p:blipFill>
          <a:blip r:embed="rId12"/>
          <a:stretch>
            <a:fillRect/>
          </a:stretch>
        </p:blipFill>
        <p:spPr>
          <a:xfrm>
            <a:off x="6703792" y="3853080"/>
            <a:ext cx="213378" cy="213378"/>
          </a:xfrm>
          <a:prstGeom prst="rect">
            <a:avLst/>
          </a:prstGeom>
        </p:spPr>
      </p:pic>
      <p:pic>
        <p:nvPicPr>
          <p:cNvPr id="158" name="Afbeelding 157">
            <a:hlinkClick r:id="rId8" action="ppaction://hlinksldjump"/>
            <a:extLst>
              <a:ext uri="{FF2B5EF4-FFF2-40B4-BE49-F238E27FC236}">
                <a16:creationId xmlns:a16="http://schemas.microsoft.com/office/drawing/2014/main" id="{5B254EBA-4985-4659-ADA9-55AA11218131}"/>
              </a:ext>
            </a:extLst>
          </p:cNvPr>
          <p:cNvPicPr>
            <a:picLocks noChangeAspect="1"/>
          </p:cNvPicPr>
          <p:nvPr/>
        </p:nvPicPr>
        <p:blipFill>
          <a:blip r:embed="rId12"/>
          <a:stretch>
            <a:fillRect/>
          </a:stretch>
        </p:blipFill>
        <p:spPr>
          <a:xfrm>
            <a:off x="6703792" y="4187880"/>
            <a:ext cx="213378" cy="213378"/>
          </a:xfrm>
          <a:prstGeom prst="rect">
            <a:avLst/>
          </a:prstGeom>
        </p:spPr>
      </p:pic>
      <p:pic>
        <p:nvPicPr>
          <p:cNvPr id="159" name="Afbeelding 158">
            <a:hlinkClick r:id="rId8" action="ppaction://hlinksldjump"/>
            <a:extLst>
              <a:ext uri="{FF2B5EF4-FFF2-40B4-BE49-F238E27FC236}">
                <a16:creationId xmlns:a16="http://schemas.microsoft.com/office/drawing/2014/main" id="{3C066B2D-43C1-45AB-A501-DAD6602614F2}"/>
              </a:ext>
            </a:extLst>
          </p:cNvPr>
          <p:cNvPicPr>
            <a:picLocks noChangeAspect="1"/>
          </p:cNvPicPr>
          <p:nvPr/>
        </p:nvPicPr>
        <p:blipFill>
          <a:blip r:embed="rId12"/>
          <a:stretch>
            <a:fillRect/>
          </a:stretch>
        </p:blipFill>
        <p:spPr>
          <a:xfrm>
            <a:off x="6703792" y="4522680"/>
            <a:ext cx="213378" cy="213378"/>
          </a:xfrm>
          <a:prstGeom prst="rect">
            <a:avLst/>
          </a:prstGeom>
        </p:spPr>
      </p:pic>
      <p:pic>
        <p:nvPicPr>
          <p:cNvPr id="160" name="Afbeelding 159">
            <a:hlinkClick r:id="rId8" action="ppaction://hlinksldjump"/>
            <a:extLst>
              <a:ext uri="{FF2B5EF4-FFF2-40B4-BE49-F238E27FC236}">
                <a16:creationId xmlns:a16="http://schemas.microsoft.com/office/drawing/2014/main" id="{6E3E64BE-6201-4ACF-9C19-01DC4E3F9C2B}"/>
              </a:ext>
            </a:extLst>
          </p:cNvPr>
          <p:cNvPicPr>
            <a:picLocks noChangeAspect="1"/>
          </p:cNvPicPr>
          <p:nvPr/>
        </p:nvPicPr>
        <p:blipFill>
          <a:blip r:embed="rId12"/>
          <a:stretch>
            <a:fillRect/>
          </a:stretch>
        </p:blipFill>
        <p:spPr>
          <a:xfrm>
            <a:off x="6703792" y="4857480"/>
            <a:ext cx="213378" cy="213378"/>
          </a:xfrm>
          <a:prstGeom prst="rect">
            <a:avLst/>
          </a:prstGeom>
        </p:spPr>
      </p:pic>
      <p:pic>
        <p:nvPicPr>
          <p:cNvPr id="161" name="Afbeelding 160">
            <a:hlinkClick r:id="rId8" action="ppaction://hlinksldjump"/>
            <a:extLst>
              <a:ext uri="{FF2B5EF4-FFF2-40B4-BE49-F238E27FC236}">
                <a16:creationId xmlns:a16="http://schemas.microsoft.com/office/drawing/2014/main" id="{1BA38D94-F7C1-44A1-B564-8B541A804E4A}"/>
              </a:ext>
            </a:extLst>
          </p:cNvPr>
          <p:cNvPicPr>
            <a:picLocks noChangeAspect="1"/>
          </p:cNvPicPr>
          <p:nvPr/>
        </p:nvPicPr>
        <p:blipFill>
          <a:blip r:embed="rId12"/>
          <a:stretch>
            <a:fillRect/>
          </a:stretch>
        </p:blipFill>
        <p:spPr>
          <a:xfrm>
            <a:off x="6703792" y="5191200"/>
            <a:ext cx="213378" cy="213378"/>
          </a:xfrm>
          <a:prstGeom prst="rect">
            <a:avLst/>
          </a:prstGeom>
        </p:spPr>
      </p:pic>
      <p:pic>
        <p:nvPicPr>
          <p:cNvPr id="162" name="Afbeelding 161">
            <a:hlinkClick r:id="rId8" action="ppaction://hlinksldjump"/>
            <a:extLst>
              <a:ext uri="{FF2B5EF4-FFF2-40B4-BE49-F238E27FC236}">
                <a16:creationId xmlns:a16="http://schemas.microsoft.com/office/drawing/2014/main" id="{38255C9B-B80A-42DE-B8D3-35A33B1F71BB}"/>
              </a:ext>
            </a:extLst>
          </p:cNvPr>
          <p:cNvPicPr>
            <a:picLocks noChangeAspect="1"/>
          </p:cNvPicPr>
          <p:nvPr/>
        </p:nvPicPr>
        <p:blipFill>
          <a:blip r:embed="rId13"/>
          <a:stretch>
            <a:fillRect/>
          </a:stretch>
        </p:blipFill>
        <p:spPr>
          <a:xfrm>
            <a:off x="7279792" y="3529080"/>
            <a:ext cx="225214" cy="211362"/>
          </a:xfrm>
          <a:prstGeom prst="rect">
            <a:avLst/>
          </a:prstGeom>
        </p:spPr>
      </p:pic>
      <p:sp>
        <p:nvSpPr>
          <p:cNvPr id="163" name="Rechthoek 162">
            <a:hlinkClick r:id="rId8" action="ppaction://hlinksldjump"/>
            <a:extLst>
              <a:ext uri="{FF2B5EF4-FFF2-40B4-BE49-F238E27FC236}">
                <a16:creationId xmlns:a16="http://schemas.microsoft.com/office/drawing/2014/main" id="{99B939BF-2DD9-4B11-A00E-429A3289F90C}"/>
              </a:ext>
            </a:extLst>
          </p:cNvPr>
          <p:cNvSpPr/>
          <p:nvPr/>
        </p:nvSpPr>
        <p:spPr>
          <a:xfrm>
            <a:off x="5868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4</a:t>
            </a:r>
            <a:endParaRPr lang="nl-NL" sz="1200" b="1" dirty="0">
              <a:solidFill>
                <a:srgbClr val="0070C0"/>
              </a:solidFill>
            </a:endParaRPr>
          </a:p>
        </p:txBody>
      </p:sp>
      <p:pic>
        <p:nvPicPr>
          <p:cNvPr id="164" name="Afbeelding 163">
            <a:hlinkClick r:id="rId8" action="ppaction://hlinksldjump"/>
            <a:extLst>
              <a:ext uri="{FF2B5EF4-FFF2-40B4-BE49-F238E27FC236}">
                <a16:creationId xmlns:a16="http://schemas.microsoft.com/office/drawing/2014/main" id="{8898F2C6-8FA4-4D87-B9B1-AD271BBA9636}"/>
              </a:ext>
            </a:extLst>
          </p:cNvPr>
          <p:cNvPicPr>
            <a:picLocks noChangeAspect="1"/>
          </p:cNvPicPr>
          <p:nvPr/>
        </p:nvPicPr>
        <p:blipFill>
          <a:blip r:embed="rId11"/>
          <a:stretch>
            <a:fillRect/>
          </a:stretch>
        </p:blipFill>
        <p:spPr>
          <a:xfrm>
            <a:off x="6127792" y="4187880"/>
            <a:ext cx="213378" cy="213378"/>
          </a:xfrm>
          <a:prstGeom prst="rect">
            <a:avLst/>
          </a:prstGeom>
        </p:spPr>
      </p:pic>
      <p:sp>
        <p:nvSpPr>
          <p:cNvPr id="236" name="Rechthoek 235">
            <a:hlinkClick r:id="rId8" action="ppaction://hlinksldjump"/>
            <a:extLst>
              <a:ext uri="{FF2B5EF4-FFF2-40B4-BE49-F238E27FC236}">
                <a16:creationId xmlns:a16="http://schemas.microsoft.com/office/drawing/2014/main" id="{618B7D4E-6CD6-46BE-B9BF-F7749AAE3575}"/>
              </a:ext>
            </a:extLst>
          </p:cNvPr>
          <p:cNvSpPr/>
          <p:nvPr/>
        </p:nvSpPr>
        <p:spPr>
          <a:xfrm>
            <a:off x="8172592" y="44650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5 SA</a:t>
            </a:r>
          </a:p>
        </p:txBody>
      </p:sp>
      <p:sp>
        <p:nvSpPr>
          <p:cNvPr id="237" name="Rechthoek 236">
            <a:hlinkClick r:id="rId8" action="ppaction://hlinksldjump"/>
            <a:extLst>
              <a:ext uri="{FF2B5EF4-FFF2-40B4-BE49-F238E27FC236}">
                <a16:creationId xmlns:a16="http://schemas.microsoft.com/office/drawing/2014/main" id="{C73CFB32-9EB1-4FDA-BDC7-E8BEF3A80B92}"/>
              </a:ext>
            </a:extLst>
          </p:cNvPr>
          <p:cNvSpPr/>
          <p:nvPr/>
        </p:nvSpPr>
        <p:spPr>
          <a:xfrm>
            <a:off x="8172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6 SA</a:t>
            </a:r>
          </a:p>
        </p:txBody>
      </p:sp>
      <p:sp>
        <p:nvSpPr>
          <p:cNvPr id="238" name="Rechthoek 237">
            <a:hlinkClick r:id="rId8" action="ppaction://hlinksldjump"/>
            <a:extLst>
              <a:ext uri="{FF2B5EF4-FFF2-40B4-BE49-F238E27FC236}">
                <a16:creationId xmlns:a16="http://schemas.microsoft.com/office/drawing/2014/main" id="{C6F63034-0A04-440F-A225-C9D1958C3763}"/>
              </a:ext>
            </a:extLst>
          </p:cNvPr>
          <p:cNvSpPr/>
          <p:nvPr/>
        </p:nvSpPr>
        <p:spPr>
          <a:xfrm>
            <a:off x="8172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4 SA</a:t>
            </a:r>
          </a:p>
        </p:txBody>
      </p:sp>
      <p:sp>
        <p:nvSpPr>
          <p:cNvPr id="239" name="Rond diagonale hoek rechthoek 28">
            <a:extLst>
              <a:ext uri="{FF2B5EF4-FFF2-40B4-BE49-F238E27FC236}">
                <a16:creationId xmlns:a16="http://schemas.microsoft.com/office/drawing/2014/main" id="{8DB3F4DE-0098-4F6D-9050-1F27CDDE7275}"/>
              </a:ext>
            </a:extLst>
          </p:cNvPr>
          <p:cNvSpPr/>
          <p:nvPr/>
        </p:nvSpPr>
        <p:spPr>
          <a:xfrm>
            <a:off x="396000" y="1076580"/>
            <a:ext cx="1656184" cy="576064"/>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5</a:t>
            </a:r>
          </a:p>
        </p:txBody>
      </p:sp>
      <p:pic>
        <p:nvPicPr>
          <p:cNvPr id="240" name="Afbeelding 239">
            <a:hlinkClick r:id="rId8" action="ppaction://hlinksldjump"/>
            <a:extLst>
              <a:ext uri="{FF2B5EF4-FFF2-40B4-BE49-F238E27FC236}">
                <a16:creationId xmlns:a16="http://schemas.microsoft.com/office/drawing/2014/main" id="{F88AB4DA-0D0F-499A-8E5A-E68DE1F82218}"/>
              </a:ext>
            </a:extLst>
          </p:cNvPr>
          <p:cNvPicPr>
            <a:picLocks noChangeAspect="1"/>
          </p:cNvPicPr>
          <p:nvPr/>
        </p:nvPicPr>
        <p:blipFill>
          <a:blip r:embed="rId13"/>
          <a:stretch>
            <a:fillRect/>
          </a:stretch>
        </p:blipFill>
        <p:spPr>
          <a:xfrm>
            <a:off x="7279200" y="4867200"/>
            <a:ext cx="213378" cy="190517"/>
          </a:xfrm>
          <a:prstGeom prst="rect">
            <a:avLst/>
          </a:prstGeom>
        </p:spPr>
      </p:pic>
      <p:sp>
        <p:nvSpPr>
          <p:cNvPr id="128" name="Tekstvak 127">
            <a:extLst>
              <a:ext uri="{FF2B5EF4-FFF2-40B4-BE49-F238E27FC236}">
                <a16:creationId xmlns:a16="http://schemas.microsoft.com/office/drawing/2014/main" id="{02DBAF11-5D63-4B94-AC89-1F1A4DB47C3D}"/>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129" name="Tekstvak 128">
            <a:extLst>
              <a:ext uri="{FF2B5EF4-FFF2-40B4-BE49-F238E27FC236}">
                <a16:creationId xmlns:a16="http://schemas.microsoft.com/office/drawing/2014/main" id="{6C9C8FD0-8912-4E2E-96DC-B5CE86FEE2D2}"/>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graphicFrame>
        <p:nvGraphicFramePr>
          <p:cNvPr id="189" name="Tabel 188">
            <a:extLst>
              <a:ext uri="{FF2B5EF4-FFF2-40B4-BE49-F238E27FC236}">
                <a16:creationId xmlns:a16="http://schemas.microsoft.com/office/drawing/2014/main" id="{79F1105C-7F67-4A34-893C-F7D2A50361D0}"/>
              </a:ext>
            </a:extLst>
          </p:cNvPr>
          <p:cNvGraphicFramePr>
            <a:graphicFrameLocks noGrp="1"/>
          </p:cNvGraphicFramePr>
          <p:nvPr>
            <p:extLst>
              <p:ext uri="{D42A27DB-BD31-4B8C-83A1-F6EECF244321}">
                <p14:modId xmlns:p14="http://schemas.microsoft.com/office/powerpoint/2010/main" val="2603929137"/>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VB72</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654</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HB6</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B92</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90" name="Rechthoek 189">
            <a:extLst>
              <a:ext uri="{FF2B5EF4-FFF2-40B4-BE49-F238E27FC236}">
                <a16:creationId xmlns:a16="http://schemas.microsoft.com/office/drawing/2014/main" id="{9E95E0B5-5DB9-4408-B55E-D95F8597FDFA}"/>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8 Punten </a:t>
            </a:r>
          </a:p>
        </p:txBody>
      </p:sp>
      <p:pic>
        <p:nvPicPr>
          <p:cNvPr id="191" name="Afbeelding 190">
            <a:extLst>
              <a:ext uri="{FF2B5EF4-FFF2-40B4-BE49-F238E27FC236}">
                <a16:creationId xmlns:a16="http://schemas.microsoft.com/office/drawing/2014/main" id="{8D1D9DC4-C113-4B82-8D1F-4025F0EF5CB0}"/>
              </a:ext>
            </a:extLst>
          </p:cNvPr>
          <p:cNvPicPr>
            <a:picLocks noChangeAspect="1"/>
          </p:cNvPicPr>
          <p:nvPr/>
        </p:nvPicPr>
        <p:blipFill>
          <a:blip r:embed="rId12"/>
          <a:stretch>
            <a:fillRect/>
          </a:stretch>
        </p:blipFill>
        <p:spPr>
          <a:xfrm>
            <a:off x="475200" y="3924124"/>
            <a:ext cx="213378" cy="213378"/>
          </a:xfrm>
          <a:prstGeom prst="rect">
            <a:avLst/>
          </a:prstGeom>
        </p:spPr>
      </p:pic>
      <p:pic>
        <p:nvPicPr>
          <p:cNvPr id="192" name="Afbeelding 191">
            <a:extLst>
              <a:ext uri="{FF2B5EF4-FFF2-40B4-BE49-F238E27FC236}">
                <a16:creationId xmlns:a16="http://schemas.microsoft.com/office/drawing/2014/main" id="{FBA4E949-BC63-43B9-B5D0-314597DE2B80}"/>
              </a:ext>
            </a:extLst>
          </p:cNvPr>
          <p:cNvPicPr>
            <a:picLocks noChangeAspect="1"/>
          </p:cNvPicPr>
          <p:nvPr/>
        </p:nvPicPr>
        <p:blipFill>
          <a:blip r:embed="rId14"/>
          <a:stretch>
            <a:fillRect/>
          </a:stretch>
        </p:blipFill>
        <p:spPr>
          <a:xfrm>
            <a:off x="475200" y="3199601"/>
            <a:ext cx="213378" cy="213378"/>
          </a:xfrm>
          <a:prstGeom prst="rect">
            <a:avLst/>
          </a:prstGeom>
        </p:spPr>
      </p:pic>
      <p:pic>
        <p:nvPicPr>
          <p:cNvPr id="193" name="Afbeelding 192">
            <a:extLst>
              <a:ext uri="{FF2B5EF4-FFF2-40B4-BE49-F238E27FC236}">
                <a16:creationId xmlns:a16="http://schemas.microsoft.com/office/drawing/2014/main" id="{68DBC7A8-4A4A-4751-B533-BB6A86881B78}"/>
              </a:ext>
            </a:extLst>
          </p:cNvPr>
          <p:cNvPicPr>
            <a:picLocks noChangeAspect="1"/>
          </p:cNvPicPr>
          <p:nvPr/>
        </p:nvPicPr>
        <p:blipFill>
          <a:blip r:embed="rId13"/>
          <a:stretch>
            <a:fillRect/>
          </a:stretch>
        </p:blipFill>
        <p:spPr>
          <a:xfrm>
            <a:off x="475200" y="3573571"/>
            <a:ext cx="213378" cy="190517"/>
          </a:xfrm>
          <a:prstGeom prst="rect">
            <a:avLst/>
          </a:prstGeom>
        </p:spPr>
      </p:pic>
      <p:pic>
        <p:nvPicPr>
          <p:cNvPr id="194" name="Afbeelding 193">
            <a:extLst>
              <a:ext uri="{FF2B5EF4-FFF2-40B4-BE49-F238E27FC236}">
                <a16:creationId xmlns:a16="http://schemas.microsoft.com/office/drawing/2014/main" id="{B3AE1CFF-8D1F-44A4-BD69-A42B195BF910}"/>
              </a:ext>
            </a:extLst>
          </p:cNvPr>
          <p:cNvPicPr>
            <a:picLocks noChangeAspect="1"/>
          </p:cNvPicPr>
          <p:nvPr/>
        </p:nvPicPr>
        <p:blipFill>
          <a:blip r:embed="rId11"/>
          <a:stretch>
            <a:fillRect/>
          </a:stretch>
        </p:blipFill>
        <p:spPr>
          <a:xfrm>
            <a:off x="475200" y="4292263"/>
            <a:ext cx="213378" cy="213378"/>
          </a:xfrm>
          <a:prstGeom prst="rect">
            <a:avLst/>
          </a:prstGeom>
        </p:spPr>
      </p:pic>
      <p:sp>
        <p:nvSpPr>
          <p:cNvPr id="84" name="Rond diagonale hoek rechthoek 17">
            <a:extLst>
              <a:ext uri="{FF2B5EF4-FFF2-40B4-BE49-F238E27FC236}">
                <a16:creationId xmlns:a16="http://schemas.microsoft.com/office/drawing/2014/main" id="{E73A35D3-8580-4B8E-B579-A9A611AC619D}"/>
              </a:ext>
            </a:extLst>
          </p:cNvPr>
          <p:cNvSpPr/>
          <p:nvPr/>
        </p:nvSpPr>
        <p:spPr>
          <a:xfrm>
            <a:off x="396000" y="1716988"/>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85" name="Tekstvak 84">
            <a:extLst>
              <a:ext uri="{FF2B5EF4-FFF2-40B4-BE49-F238E27FC236}">
                <a16:creationId xmlns:a16="http://schemas.microsoft.com/office/drawing/2014/main" id="{30C26492-ED30-4419-9B55-BDCAD4CBA9EB}"/>
              </a:ext>
            </a:extLst>
          </p:cNvPr>
          <p:cNvSpPr txBox="1"/>
          <p:nvPr/>
        </p:nvSpPr>
        <p:spPr>
          <a:xfrm>
            <a:off x="3131840" y="1852944"/>
            <a:ext cx="3096344" cy="369332"/>
          </a:xfrm>
          <a:prstGeom prst="rect">
            <a:avLst/>
          </a:prstGeom>
          <a:solidFill>
            <a:schemeClr val="tx1"/>
          </a:solidFill>
        </p:spPr>
        <p:txBody>
          <a:bodyPr wrap="square" rtlCol="0">
            <a:spAutoFit/>
          </a:bodyPr>
          <a:lstStyle/>
          <a:p>
            <a:r>
              <a:rPr lang="nl-NL" dirty="0">
                <a:solidFill>
                  <a:schemeClr val="bg1"/>
                </a:solidFill>
              </a:rPr>
              <a:t>Mijn partner opent met 2     .</a:t>
            </a:r>
          </a:p>
        </p:txBody>
      </p:sp>
      <p:sp>
        <p:nvSpPr>
          <p:cNvPr id="86" name="Tekstvak 85">
            <a:extLst>
              <a:ext uri="{FF2B5EF4-FFF2-40B4-BE49-F238E27FC236}">
                <a16:creationId xmlns:a16="http://schemas.microsoft.com/office/drawing/2014/main" id="{B501B253-56CD-4FB4-80CF-ABD77211707F}"/>
              </a:ext>
            </a:extLst>
          </p:cNvPr>
          <p:cNvSpPr txBox="1"/>
          <p:nvPr/>
        </p:nvSpPr>
        <p:spPr>
          <a:xfrm>
            <a:off x="3131839" y="2146448"/>
            <a:ext cx="2880319" cy="369332"/>
          </a:xfrm>
          <a:prstGeom prst="rect">
            <a:avLst/>
          </a:prstGeom>
          <a:solidFill>
            <a:schemeClr val="tx1"/>
          </a:solidFill>
        </p:spPr>
        <p:txBody>
          <a:bodyPr wrap="square" rtlCol="0">
            <a:spAutoFit/>
          </a:bodyPr>
          <a:lstStyle/>
          <a:p>
            <a:r>
              <a:rPr lang="nl-NL" dirty="0">
                <a:solidFill>
                  <a:schemeClr val="bg1"/>
                </a:solidFill>
              </a:rPr>
              <a:t>Mijn rechter buurman past.</a:t>
            </a:r>
          </a:p>
        </p:txBody>
      </p:sp>
      <p:sp>
        <p:nvSpPr>
          <p:cNvPr id="87" name="Tekstvak 86">
            <a:extLst>
              <a:ext uri="{FF2B5EF4-FFF2-40B4-BE49-F238E27FC236}">
                <a16:creationId xmlns:a16="http://schemas.microsoft.com/office/drawing/2014/main" id="{7644A75F-CE9F-4921-A913-1D274B8CF8E1}"/>
              </a:ext>
            </a:extLst>
          </p:cNvPr>
          <p:cNvSpPr txBox="1"/>
          <p:nvPr/>
        </p:nvSpPr>
        <p:spPr>
          <a:xfrm>
            <a:off x="3131838" y="2479843"/>
            <a:ext cx="2880319" cy="369332"/>
          </a:xfrm>
          <a:prstGeom prst="rect">
            <a:avLst/>
          </a:prstGeom>
          <a:solidFill>
            <a:schemeClr val="tx1"/>
          </a:solidFill>
        </p:spPr>
        <p:txBody>
          <a:bodyPr wrap="square" rtlCol="0">
            <a:spAutoFit/>
          </a:bodyPr>
          <a:lstStyle/>
          <a:p>
            <a:r>
              <a:rPr lang="nl-NL" dirty="0">
                <a:solidFill>
                  <a:schemeClr val="bg1"/>
                </a:solidFill>
              </a:rPr>
              <a:t>Wat bied ik met deze hand?</a:t>
            </a:r>
          </a:p>
        </p:txBody>
      </p:sp>
      <p:pic>
        <p:nvPicPr>
          <p:cNvPr id="89" name="Afbeelding 88">
            <a:extLst>
              <a:ext uri="{FF2B5EF4-FFF2-40B4-BE49-F238E27FC236}">
                <a16:creationId xmlns:a16="http://schemas.microsoft.com/office/drawing/2014/main" id="{E9F05184-9CDF-4AAC-AAFD-F39F673E9169}"/>
              </a:ext>
            </a:extLst>
          </p:cNvPr>
          <p:cNvPicPr>
            <a:picLocks noChangeAspect="1"/>
          </p:cNvPicPr>
          <p:nvPr/>
        </p:nvPicPr>
        <p:blipFill>
          <a:blip r:embed="rId14"/>
          <a:stretch>
            <a:fillRect/>
          </a:stretch>
        </p:blipFill>
        <p:spPr>
          <a:xfrm>
            <a:off x="5626800" y="1936800"/>
            <a:ext cx="213378" cy="213378"/>
          </a:xfrm>
          <a:prstGeom prst="rect">
            <a:avLst/>
          </a:prstGeom>
        </p:spPr>
      </p:pic>
    </p:spTree>
  </p:cSld>
  <p:clrMapOvr>
    <a:masterClrMapping/>
  </p:clrMapOvr>
  <p:transition advClick="0"/>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nd diagonale hoek rechthoek 9">
            <a:hlinkClick r:id="rId3"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1" name="Rond diagonale hoek rechthoek 10">
            <a:hlinkClick r:id="rId4"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2" name="Rond diagonale hoek rechthoek 11">
            <a:hlinkClick r:id="rId5"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5" name="Afbeelding 14" descr="mainheader.jpg">
            <a:hlinkClick r:id="rId6" tooltip="Klik hier om de website van Bridge Office te bezoeken!"/>
          </p:cNvPr>
          <p:cNvPicPr>
            <a:picLocks noChangeAspect="1"/>
          </p:cNvPicPr>
          <p:nvPr/>
        </p:nvPicPr>
        <p:blipFill>
          <a:blip r:embed="rId7" cstate="print"/>
          <a:stretch>
            <a:fillRect/>
          </a:stretch>
        </p:blipFill>
        <p:spPr>
          <a:xfrm>
            <a:off x="0" y="0"/>
            <a:ext cx="9144000" cy="1006337"/>
          </a:xfrm>
          <a:prstGeom prst="rect">
            <a:avLst/>
          </a:prstGeom>
        </p:spPr>
      </p:pic>
      <p:sp>
        <p:nvSpPr>
          <p:cNvPr id="16" name="Rond diagonale hoek rechthoek 8">
            <a:extLst>
              <a:ext uri="{FF2B5EF4-FFF2-40B4-BE49-F238E27FC236}">
                <a16:creationId xmlns:a16="http://schemas.microsoft.com/office/drawing/2014/main" id="{C18692E0-040E-4DEA-8386-9712127741DB}"/>
              </a:ext>
            </a:extLst>
          </p:cNvPr>
          <p:cNvSpPr/>
          <p:nvPr/>
        </p:nvSpPr>
        <p:spPr>
          <a:xfrm>
            <a:off x="2195736" y="1076400"/>
            <a:ext cx="6552728" cy="576000"/>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Jammer! Dat is niet het goede antwoord.</a:t>
            </a:r>
          </a:p>
        </p:txBody>
      </p:sp>
      <p:sp>
        <p:nvSpPr>
          <p:cNvPr id="21" name="Rond diagonale hoek rechthoek 13">
            <a:extLst>
              <a:ext uri="{FF2B5EF4-FFF2-40B4-BE49-F238E27FC236}">
                <a16:creationId xmlns:a16="http://schemas.microsoft.com/office/drawing/2014/main" id="{625255EC-3D76-4170-9732-BE26C43171EB}"/>
              </a:ext>
            </a:extLst>
          </p:cNvPr>
          <p:cNvSpPr/>
          <p:nvPr/>
        </p:nvSpPr>
        <p:spPr>
          <a:xfrm>
            <a:off x="396000" y="1076400"/>
            <a:ext cx="1656184" cy="576064"/>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5</a:t>
            </a:r>
          </a:p>
        </p:txBody>
      </p:sp>
      <p:sp>
        <p:nvSpPr>
          <p:cNvPr id="28" name="Tekstvak 27">
            <a:extLst>
              <a:ext uri="{FF2B5EF4-FFF2-40B4-BE49-F238E27FC236}">
                <a16:creationId xmlns:a16="http://schemas.microsoft.com/office/drawing/2014/main" id="{6F3EDB8E-8C5E-4AD0-85E4-4948F10C476E}"/>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29" name="Tekstvak 28">
            <a:extLst>
              <a:ext uri="{FF2B5EF4-FFF2-40B4-BE49-F238E27FC236}">
                <a16:creationId xmlns:a16="http://schemas.microsoft.com/office/drawing/2014/main" id="{1D13DEAB-EEDB-497C-859F-3712F95C9DEC}"/>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sp>
        <p:nvSpPr>
          <p:cNvPr id="13" name="Tekstvak 12">
            <a:extLst>
              <a:ext uri="{FF2B5EF4-FFF2-40B4-BE49-F238E27FC236}">
                <a16:creationId xmlns:a16="http://schemas.microsoft.com/office/drawing/2014/main" id="{83EFA2BD-6B0A-4A68-912C-599F4BFE74F8}"/>
              </a:ext>
            </a:extLst>
          </p:cNvPr>
          <p:cNvSpPr txBox="1"/>
          <p:nvPr/>
        </p:nvSpPr>
        <p:spPr>
          <a:xfrm>
            <a:off x="3077285" y="3124800"/>
            <a:ext cx="5665260" cy="1200329"/>
          </a:xfrm>
          <a:prstGeom prst="rect">
            <a:avLst/>
          </a:prstGeom>
          <a:solidFill>
            <a:schemeClr val="tx1"/>
          </a:solidFill>
          <a:ln>
            <a:solidFill>
              <a:schemeClr val="tx1"/>
            </a:solidFill>
          </a:ln>
        </p:spPr>
        <p:txBody>
          <a:bodyPr wrap="square" rtlCol="0">
            <a:spAutoFit/>
          </a:bodyPr>
          <a:lstStyle/>
          <a:p>
            <a:r>
              <a:rPr lang="nl-NL" dirty="0">
                <a:solidFill>
                  <a:schemeClr val="bg1"/>
                </a:solidFill>
              </a:rPr>
              <a:t>Uw partner maakt 6 slagen met schoppen als troef, volgens de regel van 2 en 3. U heeft voor hem twee schoppenslagen en een ½ ruiten slag. Niet voldoende voor een manche.</a:t>
            </a:r>
          </a:p>
        </p:txBody>
      </p:sp>
      <p:graphicFrame>
        <p:nvGraphicFramePr>
          <p:cNvPr id="14" name="Tabel 13">
            <a:extLst>
              <a:ext uri="{FF2B5EF4-FFF2-40B4-BE49-F238E27FC236}">
                <a16:creationId xmlns:a16="http://schemas.microsoft.com/office/drawing/2014/main" id="{A8F6BDA5-9890-4237-8326-232C8F6B5E82}"/>
              </a:ext>
            </a:extLst>
          </p:cNvPr>
          <p:cNvGraphicFramePr>
            <a:graphicFrameLocks noGrp="1"/>
          </p:cNvGraphicFramePr>
          <p:nvPr>
            <p:extLst>
              <p:ext uri="{D42A27DB-BD31-4B8C-83A1-F6EECF244321}">
                <p14:modId xmlns:p14="http://schemas.microsoft.com/office/powerpoint/2010/main" val="3109805580"/>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VB72</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654</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HB6</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B92</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7" name="Rechthoek 16">
            <a:extLst>
              <a:ext uri="{FF2B5EF4-FFF2-40B4-BE49-F238E27FC236}">
                <a16:creationId xmlns:a16="http://schemas.microsoft.com/office/drawing/2014/main" id="{60FACC28-667F-49E1-A6A6-F8A8F910D90C}"/>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8 Punten </a:t>
            </a:r>
          </a:p>
        </p:txBody>
      </p:sp>
      <p:pic>
        <p:nvPicPr>
          <p:cNvPr id="18" name="Afbeelding 17">
            <a:extLst>
              <a:ext uri="{FF2B5EF4-FFF2-40B4-BE49-F238E27FC236}">
                <a16:creationId xmlns:a16="http://schemas.microsoft.com/office/drawing/2014/main" id="{5380FE3F-1B4B-40B0-B634-DCF0583D8C1F}"/>
              </a:ext>
            </a:extLst>
          </p:cNvPr>
          <p:cNvPicPr>
            <a:picLocks noChangeAspect="1"/>
          </p:cNvPicPr>
          <p:nvPr/>
        </p:nvPicPr>
        <p:blipFill>
          <a:blip r:embed="rId8"/>
          <a:stretch>
            <a:fillRect/>
          </a:stretch>
        </p:blipFill>
        <p:spPr>
          <a:xfrm>
            <a:off x="475200" y="3924124"/>
            <a:ext cx="213378" cy="213378"/>
          </a:xfrm>
          <a:prstGeom prst="rect">
            <a:avLst/>
          </a:prstGeom>
        </p:spPr>
      </p:pic>
      <p:pic>
        <p:nvPicPr>
          <p:cNvPr id="19" name="Afbeelding 18">
            <a:extLst>
              <a:ext uri="{FF2B5EF4-FFF2-40B4-BE49-F238E27FC236}">
                <a16:creationId xmlns:a16="http://schemas.microsoft.com/office/drawing/2014/main" id="{38976582-4492-4F1D-95BB-B3BA60C375E3}"/>
              </a:ext>
            </a:extLst>
          </p:cNvPr>
          <p:cNvPicPr>
            <a:picLocks noChangeAspect="1"/>
          </p:cNvPicPr>
          <p:nvPr/>
        </p:nvPicPr>
        <p:blipFill>
          <a:blip r:embed="rId9"/>
          <a:stretch>
            <a:fillRect/>
          </a:stretch>
        </p:blipFill>
        <p:spPr>
          <a:xfrm>
            <a:off x="475200" y="3199601"/>
            <a:ext cx="213378" cy="213378"/>
          </a:xfrm>
          <a:prstGeom prst="rect">
            <a:avLst/>
          </a:prstGeom>
        </p:spPr>
      </p:pic>
      <p:pic>
        <p:nvPicPr>
          <p:cNvPr id="20" name="Afbeelding 19">
            <a:extLst>
              <a:ext uri="{FF2B5EF4-FFF2-40B4-BE49-F238E27FC236}">
                <a16:creationId xmlns:a16="http://schemas.microsoft.com/office/drawing/2014/main" id="{A58E9285-0A28-4542-8DFC-792D5D76A1A2}"/>
              </a:ext>
            </a:extLst>
          </p:cNvPr>
          <p:cNvPicPr>
            <a:picLocks noChangeAspect="1"/>
          </p:cNvPicPr>
          <p:nvPr/>
        </p:nvPicPr>
        <p:blipFill>
          <a:blip r:embed="rId10"/>
          <a:stretch>
            <a:fillRect/>
          </a:stretch>
        </p:blipFill>
        <p:spPr>
          <a:xfrm>
            <a:off x="475200" y="3573571"/>
            <a:ext cx="213378" cy="190517"/>
          </a:xfrm>
          <a:prstGeom prst="rect">
            <a:avLst/>
          </a:prstGeom>
        </p:spPr>
      </p:pic>
      <p:pic>
        <p:nvPicPr>
          <p:cNvPr id="22" name="Afbeelding 21">
            <a:extLst>
              <a:ext uri="{FF2B5EF4-FFF2-40B4-BE49-F238E27FC236}">
                <a16:creationId xmlns:a16="http://schemas.microsoft.com/office/drawing/2014/main" id="{18F248A6-D5E5-4891-B1ED-316C019AA9AA}"/>
              </a:ext>
            </a:extLst>
          </p:cNvPr>
          <p:cNvPicPr>
            <a:picLocks noChangeAspect="1"/>
          </p:cNvPicPr>
          <p:nvPr/>
        </p:nvPicPr>
        <p:blipFill>
          <a:blip r:embed="rId11"/>
          <a:stretch>
            <a:fillRect/>
          </a:stretch>
        </p:blipFill>
        <p:spPr>
          <a:xfrm>
            <a:off x="475200" y="4292263"/>
            <a:ext cx="213378" cy="213378"/>
          </a:xfrm>
          <a:prstGeom prst="rect">
            <a:avLst/>
          </a:prstGeom>
        </p:spPr>
      </p:pic>
      <p:sp>
        <p:nvSpPr>
          <p:cNvPr id="23" name="Rond diagonale hoek rechthoek 17">
            <a:extLst>
              <a:ext uri="{FF2B5EF4-FFF2-40B4-BE49-F238E27FC236}">
                <a16:creationId xmlns:a16="http://schemas.microsoft.com/office/drawing/2014/main" id="{20CEF367-0F1D-473D-BA7F-AA065A4850D4}"/>
              </a:ext>
            </a:extLst>
          </p:cNvPr>
          <p:cNvSpPr/>
          <p:nvPr/>
        </p:nvSpPr>
        <p:spPr>
          <a:xfrm>
            <a:off x="396000" y="1716988"/>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24" name="Tekstvak 23">
            <a:extLst>
              <a:ext uri="{FF2B5EF4-FFF2-40B4-BE49-F238E27FC236}">
                <a16:creationId xmlns:a16="http://schemas.microsoft.com/office/drawing/2014/main" id="{080574FE-EBB0-4CEF-B126-63879A3ECC3F}"/>
              </a:ext>
            </a:extLst>
          </p:cNvPr>
          <p:cNvSpPr txBox="1"/>
          <p:nvPr/>
        </p:nvSpPr>
        <p:spPr>
          <a:xfrm>
            <a:off x="3131840" y="1852944"/>
            <a:ext cx="3096344" cy="369332"/>
          </a:xfrm>
          <a:prstGeom prst="rect">
            <a:avLst/>
          </a:prstGeom>
          <a:solidFill>
            <a:schemeClr val="tx1"/>
          </a:solidFill>
        </p:spPr>
        <p:txBody>
          <a:bodyPr wrap="square" rtlCol="0">
            <a:spAutoFit/>
          </a:bodyPr>
          <a:lstStyle/>
          <a:p>
            <a:r>
              <a:rPr lang="nl-NL" dirty="0">
                <a:solidFill>
                  <a:schemeClr val="bg1"/>
                </a:solidFill>
              </a:rPr>
              <a:t>Mijn partner opent met 2     .</a:t>
            </a:r>
          </a:p>
        </p:txBody>
      </p:sp>
      <p:sp>
        <p:nvSpPr>
          <p:cNvPr id="25" name="Tekstvak 24">
            <a:extLst>
              <a:ext uri="{FF2B5EF4-FFF2-40B4-BE49-F238E27FC236}">
                <a16:creationId xmlns:a16="http://schemas.microsoft.com/office/drawing/2014/main" id="{49D0F929-1D94-44C1-9C8E-782F564E61E9}"/>
              </a:ext>
            </a:extLst>
          </p:cNvPr>
          <p:cNvSpPr txBox="1"/>
          <p:nvPr/>
        </p:nvSpPr>
        <p:spPr>
          <a:xfrm>
            <a:off x="3131839" y="2146448"/>
            <a:ext cx="2880319" cy="369332"/>
          </a:xfrm>
          <a:prstGeom prst="rect">
            <a:avLst/>
          </a:prstGeom>
          <a:solidFill>
            <a:schemeClr val="tx1"/>
          </a:solidFill>
        </p:spPr>
        <p:txBody>
          <a:bodyPr wrap="square" rtlCol="0">
            <a:spAutoFit/>
          </a:bodyPr>
          <a:lstStyle/>
          <a:p>
            <a:r>
              <a:rPr lang="nl-NL" dirty="0">
                <a:solidFill>
                  <a:schemeClr val="bg1"/>
                </a:solidFill>
              </a:rPr>
              <a:t>Mijn rechter buurman past.</a:t>
            </a:r>
          </a:p>
        </p:txBody>
      </p:sp>
      <p:sp>
        <p:nvSpPr>
          <p:cNvPr id="26" name="Tekstvak 25">
            <a:extLst>
              <a:ext uri="{FF2B5EF4-FFF2-40B4-BE49-F238E27FC236}">
                <a16:creationId xmlns:a16="http://schemas.microsoft.com/office/drawing/2014/main" id="{44EFA5AC-D3DC-4D1B-A17F-4D8C94A4FB02}"/>
              </a:ext>
            </a:extLst>
          </p:cNvPr>
          <p:cNvSpPr txBox="1"/>
          <p:nvPr/>
        </p:nvSpPr>
        <p:spPr>
          <a:xfrm>
            <a:off x="3131838" y="2479843"/>
            <a:ext cx="2880319" cy="369332"/>
          </a:xfrm>
          <a:prstGeom prst="rect">
            <a:avLst/>
          </a:prstGeom>
          <a:solidFill>
            <a:schemeClr val="tx1"/>
          </a:solidFill>
        </p:spPr>
        <p:txBody>
          <a:bodyPr wrap="square" rtlCol="0">
            <a:spAutoFit/>
          </a:bodyPr>
          <a:lstStyle/>
          <a:p>
            <a:r>
              <a:rPr lang="nl-NL" dirty="0">
                <a:solidFill>
                  <a:schemeClr val="bg1"/>
                </a:solidFill>
              </a:rPr>
              <a:t>Wat bied ik met deze hand?</a:t>
            </a:r>
          </a:p>
        </p:txBody>
      </p:sp>
      <p:pic>
        <p:nvPicPr>
          <p:cNvPr id="27" name="Afbeelding 26">
            <a:extLst>
              <a:ext uri="{FF2B5EF4-FFF2-40B4-BE49-F238E27FC236}">
                <a16:creationId xmlns:a16="http://schemas.microsoft.com/office/drawing/2014/main" id="{42BA5FF9-E371-4DDE-84A1-BC046DD519D7}"/>
              </a:ext>
            </a:extLst>
          </p:cNvPr>
          <p:cNvPicPr>
            <a:picLocks noChangeAspect="1"/>
          </p:cNvPicPr>
          <p:nvPr/>
        </p:nvPicPr>
        <p:blipFill>
          <a:blip r:embed="rId9"/>
          <a:stretch>
            <a:fillRect/>
          </a:stretch>
        </p:blipFill>
        <p:spPr>
          <a:xfrm>
            <a:off x="5626800" y="1936800"/>
            <a:ext cx="213378" cy="213378"/>
          </a:xfrm>
          <a:prstGeom prst="rect">
            <a:avLst/>
          </a:prstGeom>
        </p:spPr>
      </p:pic>
    </p:spTree>
  </p:cSld>
  <p:clrMapOvr>
    <a:masterClrMapping/>
  </p:clrMapOvr>
  <p:transition advClick="0"/>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nd diagonale hoek rechthoek 8">
            <a:hlinkClick r:id="rId3"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0" name="Rond diagonale hoek rechthoek 9">
            <a:hlinkClick r:id="" action="ppaction://hlinkshowjump?jump=nextslide"/>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1" name="Rond diagonale hoek rechthoek 10">
            <a:hlinkClick r:id="rId4"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5" name="Afbeelding 14" descr="mainheader.jpg">
            <a:hlinkClick r:id="rId5" tooltip="Klik hier om de website van Bridge Office te bezoeken!"/>
          </p:cNvPr>
          <p:cNvPicPr>
            <a:picLocks noChangeAspect="1"/>
          </p:cNvPicPr>
          <p:nvPr/>
        </p:nvPicPr>
        <p:blipFill>
          <a:blip r:embed="rId6" cstate="print"/>
          <a:stretch>
            <a:fillRect/>
          </a:stretch>
        </p:blipFill>
        <p:spPr>
          <a:xfrm>
            <a:off x="0" y="0"/>
            <a:ext cx="9144000" cy="1006337"/>
          </a:xfrm>
          <a:prstGeom prst="rect">
            <a:avLst/>
          </a:prstGeom>
        </p:spPr>
      </p:pic>
      <p:sp>
        <p:nvSpPr>
          <p:cNvPr id="16" name="Rond diagonale hoek rechthoek 28">
            <a:extLst>
              <a:ext uri="{FF2B5EF4-FFF2-40B4-BE49-F238E27FC236}">
                <a16:creationId xmlns:a16="http://schemas.microsoft.com/office/drawing/2014/main" id="{77034A98-58DD-45E8-A1C6-A950B4C76408}"/>
              </a:ext>
            </a:extLst>
          </p:cNvPr>
          <p:cNvSpPr/>
          <p:nvPr/>
        </p:nvSpPr>
        <p:spPr>
          <a:xfrm>
            <a:off x="396000" y="1076400"/>
            <a:ext cx="1656184" cy="576064"/>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5</a:t>
            </a:r>
          </a:p>
        </p:txBody>
      </p:sp>
      <p:sp>
        <p:nvSpPr>
          <p:cNvPr id="17" name="Rond diagonale hoek rechthoek 28">
            <a:extLst>
              <a:ext uri="{FF2B5EF4-FFF2-40B4-BE49-F238E27FC236}">
                <a16:creationId xmlns:a16="http://schemas.microsoft.com/office/drawing/2014/main" id="{0446ED3C-F7B9-47A0-897D-CCCD2FD06F23}"/>
              </a:ext>
            </a:extLst>
          </p:cNvPr>
          <p:cNvSpPr/>
          <p:nvPr/>
        </p:nvSpPr>
        <p:spPr>
          <a:xfrm>
            <a:off x="2123728" y="1076400"/>
            <a:ext cx="6624272"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Goed zo!</a:t>
            </a:r>
          </a:p>
        </p:txBody>
      </p:sp>
      <p:sp>
        <p:nvSpPr>
          <p:cNvPr id="30" name="Tekstvak 29">
            <a:extLst>
              <a:ext uri="{FF2B5EF4-FFF2-40B4-BE49-F238E27FC236}">
                <a16:creationId xmlns:a16="http://schemas.microsoft.com/office/drawing/2014/main" id="{08F3422F-AB38-471D-A727-B14639536D4B}"/>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31" name="Tekstvak 30">
            <a:extLst>
              <a:ext uri="{FF2B5EF4-FFF2-40B4-BE49-F238E27FC236}">
                <a16:creationId xmlns:a16="http://schemas.microsoft.com/office/drawing/2014/main" id="{1DD9B890-DEC2-406F-8C0C-7739254D8420}"/>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sp>
        <p:nvSpPr>
          <p:cNvPr id="14" name="Tekstvak 13">
            <a:extLst>
              <a:ext uri="{FF2B5EF4-FFF2-40B4-BE49-F238E27FC236}">
                <a16:creationId xmlns:a16="http://schemas.microsoft.com/office/drawing/2014/main" id="{A09A850C-8371-4BE5-8E0D-61D874D0CEA5}"/>
              </a:ext>
            </a:extLst>
          </p:cNvPr>
          <p:cNvSpPr txBox="1"/>
          <p:nvPr/>
        </p:nvSpPr>
        <p:spPr>
          <a:xfrm>
            <a:off x="3023420" y="3578832"/>
            <a:ext cx="5706000" cy="923330"/>
          </a:xfrm>
          <a:prstGeom prst="rect">
            <a:avLst/>
          </a:prstGeom>
          <a:solidFill>
            <a:schemeClr val="tx1"/>
          </a:solidFill>
          <a:ln>
            <a:solidFill>
              <a:schemeClr val="tx1"/>
            </a:solidFill>
          </a:ln>
        </p:spPr>
        <p:txBody>
          <a:bodyPr wrap="square" rtlCol="0">
            <a:spAutoFit/>
          </a:bodyPr>
          <a:lstStyle/>
          <a:p>
            <a:r>
              <a:rPr lang="nl-NL" dirty="0">
                <a:solidFill>
                  <a:schemeClr val="bg1"/>
                </a:solidFill>
              </a:rPr>
              <a:t>U bent kwetsbaar. Uw partner maakt 6 slagen met schoppen als troef. Er zit geen manche in. Dus een goede pas.</a:t>
            </a:r>
          </a:p>
        </p:txBody>
      </p:sp>
      <p:sp>
        <p:nvSpPr>
          <p:cNvPr id="22" name="Tekstvak 21">
            <a:extLst>
              <a:ext uri="{FF2B5EF4-FFF2-40B4-BE49-F238E27FC236}">
                <a16:creationId xmlns:a16="http://schemas.microsoft.com/office/drawing/2014/main" id="{55BE46F2-39BF-4219-BE83-65E1565DF5B1}"/>
              </a:ext>
            </a:extLst>
          </p:cNvPr>
          <p:cNvSpPr txBox="1"/>
          <p:nvPr/>
        </p:nvSpPr>
        <p:spPr>
          <a:xfrm>
            <a:off x="3024000" y="3124800"/>
            <a:ext cx="5706624" cy="369332"/>
          </a:xfrm>
          <a:prstGeom prst="rect">
            <a:avLst/>
          </a:prstGeom>
          <a:solidFill>
            <a:schemeClr val="tx1"/>
          </a:solidFill>
        </p:spPr>
        <p:txBody>
          <a:bodyPr wrap="square" rtlCol="0">
            <a:spAutoFit/>
          </a:bodyPr>
          <a:lstStyle/>
          <a:p>
            <a:r>
              <a:rPr lang="nl-NL" dirty="0">
                <a:solidFill>
                  <a:schemeClr val="bg1"/>
                </a:solidFill>
              </a:rPr>
              <a:t>Het juiste antwoord is: Pas </a:t>
            </a:r>
          </a:p>
        </p:txBody>
      </p:sp>
      <p:graphicFrame>
        <p:nvGraphicFramePr>
          <p:cNvPr id="12" name="Tabel 11">
            <a:extLst>
              <a:ext uri="{FF2B5EF4-FFF2-40B4-BE49-F238E27FC236}">
                <a16:creationId xmlns:a16="http://schemas.microsoft.com/office/drawing/2014/main" id="{3DF6D7EF-CA24-4758-8B9D-4ECEC4806AD5}"/>
              </a:ext>
            </a:extLst>
          </p:cNvPr>
          <p:cNvGraphicFramePr>
            <a:graphicFrameLocks noGrp="1"/>
          </p:cNvGraphicFramePr>
          <p:nvPr>
            <p:extLst>
              <p:ext uri="{D42A27DB-BD31-4B8C-83A1-F6EECF244321}">
                <p14:modId xmlns:p14="http://schemas.microsoft.com/office/powerpoint/2010/main" val="3109805580"/>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VB72</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654</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HB6</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B92</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3" name="Rechthoek 12">
            <a:extLst>
              <a:ext uri="{FF2B5EF4-FFF2-40B4-BE49-F238E27FC236}">
                <a16:creationId xmlns:a16="http://schemas.microsoft.com/office/drawing/2014/main" id="{86C8CFF5-9778-410B-8212-D48D4000DBB6}"/>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8 Punten </a:t>
            </a:r>
          </a:p>
        </p:txBody>
      </p:sp>
      <p:pic>
        <p:nvPicPr>
          <p:cNvPr id="18" name="Afbeelding 17">
            <a:extLst>
              <a:ext uri="{FF2B5EF4-FFF2-40B4-BE49-F238E27FC236}">
                <a16:creationId xmlns:a16="http://schemas.microsoft.com/office/drawing/2014/main" id="{FDDAB136-D356-40A8-A373-AF7FC7DAB1E6}"/>
              </a:ext>
            </a:extLst>
          </p:cNvPr>
          <p:cNvPicPr>
            <a:picLocks noChangeAspect="1"/>
          </p:cNvPicPr>
          <p:nvPr/>
        </p:nvPicPr>
        <p:blipFill>
          <a:blip r:embed="rId7"/>
          <a:stretch>
            <a:fillRect/>
          </a:stretch>
        </p:blipFill>
        <p:spPr>
          <a:xfrm>
            <a:off x="475200" y="3924124"/>
            <a:ext cx="213378" cy="213378"/>
          </a:xfrm>
          <a:prstGeom prst="rect">
            <a:avLst/>
          </a:prstGeom>
        </p:spPr>
      </p:pic>
      <p:pic>
        <p:nvPicPr>
          <p:cNvPr id="19" name="Afbeelding 18">
            <a:extLst>
              <a:ext uri="{FF2B5EF4-FFF2-40B4-BE49-F238E27FC236}">
                <a16:creationId xmlns:a16="http://schemas.microsoft.com/office/drawing/2014/main" id="{1942EE5A-21CC-4964-83D3-98D79A2C308E}"/>
              </a:ext>
            </a:extLst>
          </p:cNvPr>
          <p:cNvPicPr>
            <a:picLocks noChangeAspect="1"/>
          </p:cNvPicPr>
          <p:nvPr/>
        </p:nvPicPr>
        <p:blipFill>
          <a:blip r:embed="rId8"/>
          <a:stretch>
            <a:fillRect/>
          </a:stretch>
        </p:blipFill>
        <p:spPr>
          <a:xfrm>
            <a:off x="475200" y="3199601"/>
            <a:ext cx="213378" cy="213378"/>
          </a:xfrm>
          <a:prstGeom prst="rect">
            <a:avLst/>
          </a:prstGeom>
        </p:spPr>
      </p:pic>
      <p:pic>
        <p:nvPicPr>
          <p:cNvPr id="20" name="Afbeelding 19">
            <a:extLst>
              <a:ext uri="{FF2B5EF4-FFF2-40B4-BE49-F238E27FC236}">
                <a16:creationId xmlns:a16="http://schemas.microsoft.com/office/drawing/2014/main" id="{61C4387D-09C9-434E-AF5B-CC49D00FCDD1}"/>
              </a:ext>
            </a:extLst>
          </p:cNvPr>
          <p:cNvPicPr>
            <a:picLocks noChangeAspect="1"/>
          </p:cNvPicPr>
          <p:nvPr/>
        </p:nvPicPr>
        <p:blipFill>
          <a:blip r:embed="rId9"/>
          <a:stretch>
            <a:fillRect/>
          </a:stretch>
        </p:blipFill>
        <p:spPr>
          <a:xfrm>
            <a:off x="475200" y="3573571"/>
            <a:ext cx="213378" cy="190517"/>
          </a:xfrm>
          <a:prstGeom prst="rect">
            <a:avLst/>
          </a:prstGeom>
        </p:spPr>
      </p:pic>
      <p:pic>
        <p:nvPicPr>
          <p:cNvPr id="21" name="Afbeelding 20">
            <a:extLst>
              <a:ext uri="{FF2B5EF4-FFF2-40B4-BE49-F238E27FC236}">
                <a16:creationId xmlns:a16="http://schemas.microsoft.com/office/drawing/2014/main" id="{914A705A-4A6B-4A37-84CA-7281EA5049C4}"/>
              </a:ext>
            </a:extLst>
          </p:cNvPr>
          <p:cNvPicPr>
            <a:picLocks noChangeAspect="1"/>
          </p:cNvPicPr>
          <p:nvPr/>
        </p:nvPicPr>
        <p:blipFill>
          <a:blip r:embed="rId10"/>
          <a:stretch>
            <a:fillRect/>
          </a:stretch>
        </p:blipFill>
        <p:spPr>
          <a:xfrm>
            <a:off x="475200" y="4292263"/>
            <a:ext cx="213378" cy="213378"/>
          </a:xfrm>
          <a:prstGeom prst="rect">
            <a:avLst/>
          </a:prstGeom>
        </p:spPr>
      </p:pic>
      <p:sp>
        <p:nvSpPr>
          <p:cNvPr id="23" name="Rond diagonale hoek rechthoek 17">
            <a:extLst>
              <a:ext uri="{FF2B5EF4-FFF2-40B4-BE49-F238E27FC236}">
                <a16:creationId xmlns:a16="http://schemas.microsoft.com/office/drawing/2014/main" id="{9A621BF5-4107-4965-8DD6-9083124BB2F7}"/>
              </a:ext>
            </a:extLst>
          </p:cNvPr>
          <p:cNvSpPr/>
          <p:nvPr/>
        </p:nvSpPr>
        <p:spPr>
          <a:xfrm>
            <a:off x="396000" y="1716988"/>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24" name="Tekstvak 23">
            <a:extLst>
              <a:ext uri="{FF2B5EF4-FFF2-40B4-BE49-F238E27FC236}">
                <a16:creationId xmlns:a16="http://schemas.microsoft.com/office/drawing/2014/main" id="{22431363-3C55-4C48-BBB7-A4011066C595}"/>
              </a:ext>
            </a:extLst>
          </p:cNvPr>
          <p:cNvSpPr txBox="1"/>
          <p:nvPr/>
        </p:nvSpPr>
        <p:spPr>
          <a:xfrm>
            <a:off x="3131840" y="1852944"/>
            <a:ext cx="3096344" cy="369332"/>
          </a:xfrm>
          <a:prstGeom prst="rect">
            <a:avLst/>
          </a:prstGeom>
          <a:solidFill>
            <a:schemeClr val="tx1"/>
          </a:solidFill>
        </p:spPr>
        <p:txBody>
          <a:bodyPr wrap="square" rtlCol="0">
            <a:spAutoFit/>
          </a:bodyPr>
          <a:lstStyle/>
          <a:p>
            <a:r>
              <a:rPr lang="nl-NL" dirty="0">
                <a:solidFill>
                  <a:schemeClr val="bg1"/>
                </a:solidFill>
              </a:rPr>
              <a:t>Mijn partner opent met 2     .</a:t>
            </a:r>
          </a:p>
        </p:txBody>
      </p:sp>
      <p:sp>
        <p:nvSpPr>
          <p:cNvPr id="25" name="Tekstvak 24">
            <a:extLst>
              <a:ext uri="{FF2B5EF4-FFF2-40B4-BE49-F238E27FC236}">
                <a16:creationId xmlns:a16="http://schemas.microsoft.com/office/drawing/2014/main" id="{B16B25AA-B5E2-4F68-817F-7C7DB86C06A8}"/>
              </a:ext>
            </a:extLst>
          </p:cNvPr>
          <p:cNvSpPr txBox="1"/>
          <p:nvPr/>
        </p:nvSpPr>
        <p:spPr>
          <a:xfrm>
            <a:off x="3131839" y="2146448"/>
            <a:ext cx="2880319" cy="369332"/>
          </a:xfrm>
          <a:prstGeom prst="rect">
            <a:avLst/>
          </a:prstGeom>
          <a:solidFill>
            <a:schemeClr val="tx1"/>
          </a:solidFill>
        </p:spPr>
        <p:txBody>
          <a:bodyPr wrap="square" rtlCol="0">
            <a:spAutoFit/>
          </a:bodyPr>
          <a:lstStyle/>
          <a:p>
            <a:r>
              <a:rPr lang="nl-NL" dirty="0">
                <a:solidFill>
                  <a:schemeClr val="bg1"/>
                </a:solidFill>
              </a:rPr>
              <a:t>Mijn rechter buurman past.</a:t>
            </a:r>
          </a:p>
        </p:txBody>
      </p:sp>
      <p:sp>
        <p:nvSpPr>
          <p:cNvPr id="26" name="Tekstvak 25">
            <a:extLst>
              <a:ext uri="{FF2B5EF4-FFF2-40B4-BE49-F238E27FC236}">
                <a16:creationId xmlns:a16="http://schemas.microsoft.com/office/drawing/2014/main" id="{4AE3A846-2654-412D-A4C8-95C9D4F4004F}"/>
              </a:ext>
            </a:extLst>
          </p:cNvPr>
          <p:cNvSpPr txBox="1"/>
          <p:nvPr/>
        </p:nvSpPr>
        <p:spPr>
          <a:xfrm>
            <a:off x="3131838" y="2479843"/>
            <a:ext cx="2880319" cy="369332"/>
          </a:xfrm>
          <a:prstGeom prst="rect">
            <a:avLst/>
          </a:prstGeom>
          <a:solidFill>
            <a:schemeClr val="tx1"/>
          </a:solidFill>
        </p:spPr>
        <p:txBody>
          <a:bodyPr wrap="square" rtlCol="0">
            <a:spAutoFit/>
          </a:bodyPr>
          <a:lstStyle/>
          <a:p>
            <a:r>
              <a:rPr lang="nl-NL" dirty="0">
                <a:solidFill>
                  <a:schemeClr val="bg1"/>
                </a:solidFill>
              </a:rPr>
              <a:t>Wat bied ik met deze hand?</a:t>
            </a:r>
          </a:p>
        </p:txBody>
      </p:sp>
      <p:pic>
        <p:nvPicPr>
          <p:cNvPr id="27" name="Afbeelding 26">
            <a:extLst>
              <a:ext uri="{FF2B5EF4-FFF2-40B4-BE49-F238E27FC236}">
                <a16:creationId xmlns:a16="http://schemas.microsoft.com/office/drawing/2014/main" id="{D409D71E-2639-4E74-A2C8-1A5A0E328C82}"/>
              </a:ext>
            </a:extLst>
          </p:cNvPr>
          <p:cNvPicPr>
            <a:picLocks noChangeAspect="1"/>
          </p:cNvPicPr>
          <p:nvPr/>
        </p:nvPicPr>
        <p:blipFill>
          <a:blip r:embed="rId8"/>
          <a:stretch>
            <a:fillRect/>
          </a:stretch>
        </p:blipFill>
        <p:spPr>
          <a:xfrm>
            <a:off x="5626800" y="1936800"/>
            <a:ext cx="213378" cy="213378"/>
          </a:xfrm>
          <a:prstGeom prst="rect">
            <a:avLst/>
          </a:prstGeom>
        </p:spPr>
      </p:pic>
    </p:spTree>
  </p:cSld>
  <p:clrMapOvr>
    <a:masterClrMapping/>
  </p:clrMapOvr>
  <p:transition advClick="0"/>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nd diagonale hoek rechthoek 8">
            <a:hlinkClick r:id="rId3"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0" name="Rond diagonale hoek rechthoek 9">
            <a:hlinkClick r:id="rId4"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1" name="Rond diagonale hoek rechthoek 10">
            <a:hlinkClick r:id="rId5"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3" name="Afbeelding 12" descr="mainheader.jpg">
            <a:hlinkClick r:id="rId6" tooltip="Klik hier om de website van Bridge Office te bezoeken!"/>
          </p:cNvPr>
          <p:cNvPicPr>
            <a:picLocks noChangeAspect="1"/>
          </p:cNvPicPr>
          <p:nvPr/>
        </p:nvPicPr>
        <p:blipFill>
          <a:blip r:embed="rId7" cstate="print"/>
          <a:stretch>
            <a:fillRect/>
          </a:stretch>
        </p:blipFill>
        <p:spPr>
          <a:xfrm>
            <a:off x="0" y="0"/>
            <a:ext cx="9144000" cy="1006337"/>
          </a:xfrm>
          <a:prstGeom prst="rect">
            <a:avLst/>
          </a:prstGeom>
        </p:spPr>
      </p:pic>
      <p:sp>
        <p:nvSpPr>
          <p:cNvPr id="94" name="Rechthoek 93">
            <a:hlinkClick r:id="rId8" action="ppaction://hlinksldjump"/>
            <a:extLst>
              <a:ext uri="{FF2B5EF4-FFF2-40B4-BE49-F238E27FC236}">
                <a16:creationId xmlns:a16="http://schemas.microsoft.com/office/drawing/2014/main" id="{6E9AD142-E0E2-42E9-A206-E4635587AEB9}"/>
              </a:ext>
            </a:extLst>
          </p:cNvPr>
          <p:cNvSpPr/>
          <p:nvPr/>
        </p:nvSpPr>
        <p:spPr>
          <a:xfrm>
            <a:off x="7596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5 </a:t>
            </a:r>
          </a:p>
        </p:txBody>
      </p:sp>
      <p:sp>
        <p:nvSpPr>
          <p:cNvPr id="95" name="Rechthoek 94">
            <a:hlinkClick r:id="rId8" action="ppaction://hlinksldjump"/>
            <a:extLst>
              <a:ext uri="{FF2B5EF4-FFF2-40B4-BE49-F238E27FC236}">
                <a16:creationId xmlns:a16="http://schemas.microsoft.com/office/drawing/2014/main" id="{65B5B210-16EC-4CF0-B502-211C901C23D0}"/>
              </a:ext>
            </a:extLst>
          </p:cNvPr>
          <p:cNvSpPr/>
          <p:nvPr/>
        </p:nvSpPr>
        <p:spPr>
          <a:xfrm>
            <a:off x="7020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5</a:t>
            </a:r>
            <a:r>
              <a:rPr lang="nl-NL" sz="1600" b="1" dirty="0">
                <a:solidFill>
                  <a:srgbClr val="FF0000"/>
                </a:solidFill>
              </a:rPr>
              <a:t> </a:t>
            </a:r>
            <a:endParaRPr lang="nl-NL" sz="1200" b="1" dirty="0">
              <a:solidFill>
                <a:srgbClr val="FF0000"/>
              </a:solidFill>
            </a:endParaRPr>
          </a:p>
        </p:txBody>
      </p:sp>
      <p:sp>
        <p:nvSpPr>
          <p:cNvPr id="96" name="Rechthoek 95">
            <a:hlinkClick r:id="rId8" action="ppaction://hlinksldjump"/>
            <a:extLst>
              <a:ext uri="{FF2B5EF4-FFF2-40B4-BE49-F238E27FC236}">
                <a16:creationId xmlns:a16="http://schemas.microsoft.com/office/drawing/2014/main" id="{91048D02-0BE0-4CBB-85E4-A2DC59436EB8}"/>
              </a:ext>
            </a:extLst>
          </p:cNvPr>
          <p:cNvSpPr/>
          <p:nvPr/>
        </p:nvSpPr>
        <p:spPr>
          <a:xfrm>
            <a:off x="6444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5</a:t>
            </a:r>
            <a:endParaRPr lang="nl-NL" sz="1200" b="1" dirty="0">
              <a:solidFill>
                <a:srgbClr val="FF0000"/>
              </a:solidFill>
            </a:endParaRPr>
          </a:p>
        </p:txBody>
      </p:sp>
      <p:sp>
        <p:nvSpPr>
          <p:cNvPr id="97" name="Rechthoek 96">
            <a:hlinkClick r:id="rId9" action="ppaction://hlinksldjump"/>
            <a:extLst>
              <a:ext uri="{FF2B5EF4-FFF2-40B4-BE49-F238E27FC236}">
                <a16:creationId xmlns:a16="http://schemas.microsoft.com/office/drawing/2014/main" id="{FB5C4C51-CA11-447D-A089-243FA19CFA45}"/>
              </a:ext>
            </a:extLst>
          </p:cNvPr>
          <p:cNvSpPr/>
          <p:nvPr/>
        </p:nvSpPr>
        <p:spPr>
          <a:xfrm>
            <a:off x="7030117" y="5421420"/>
            <a:ext cx="522150" cy="333016"/>
          </a:xfrm>
          <a:prstGeom prst="rect">
            <a:avLst/>
          </a:prstGeom>
          <a:solidFill>
            <a:srgbClr val="3333CC"/>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RDBL</a:t>
            </a:r>
            <a:endParaRPr lang="nl-NL" sz="1100" b="1" dirty="0">
              <a:solidFill>
                <a:schemeClr val="tx1"/>
              </a:solidFill>
            </a:endParaRPr>
          </a:p>
        </p:txBody>
      </p:sp>
      <p:sp>
        <p:nvSpPr>
          <p:cNvPr id="98" name="Rechthoek 97">
            <a:hlinkClick r:id="rId9" action="ppaction://hlinksldjump"/>
            <a:extLst>
              <a:ext uri="{FF2B5EF4-FFF2-40B4-BE49-F238E27FC236}">
                <a16:creationId xmlns:a16="http://schemas.microsoft.com/office/drawing/2014/main" id="{898E568E-816D-4391-83BB-CCFEF6071DB5}"/>
              </a:ext>
            </a:extLst>
          </p:cNvPr>
          <p:cNvSpPr/>
          <p:nvPr/>
        </p:nvSpPr>
        <p:spPr>
          <a:xfrm>
            <a:off x="6440769" y="5421029"/>
            <a:ext cx="575872" cy="333016"/>
          </a:xfrm>
          <a:prstGeom prst="rect">
            <a:avLst/>
          </a:prstGeom>
          <a:solidFill>
            <a:srgbClr val="FF00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DBL</a:t>
            </a:r>
            <a:endParaRPr lang="nl-NL" sz="1100" b="1" dirty="0">
              <a:solidFill>
                <a:schemeClr val="tx1"/>
              </a:solidFill>
            </a:endParaRPr>
          </a:p>
        </p:txBody>
      </p:sp>
      <p:sp>
        <p:nvSpPr>
          <p:cNvPr id="99" name="Rechthoek 98">
            <a:hlinkClick r:id="rId8" action="ppaction://hlinksldjump"/>
            <a:extLst>
              <a:ext uri="{FF2B5EF4-FFF2-40B4-BE49-F238E27FC236}">
                <a16:creationId xmlns:a16="http://schemas.microsoft.com/office/drawing/2014/main" id="{7B18A9D7-C043-45C0-9576-3C6778C4AD85}"/>
              </a:ext>
            </a:extLst>
          </p:cNvPr>
          <p:cNvSpPr/>
          <p:nvPr/>
        </p:nvSpPr>
        <p:spPr>
          <a:xfrm>
            <a:off x="7020592" y="5469480"/>
            <a:ext cx="576000" cy="333016"/>
          </a:xfrm>
          <a:prstGeom prst="rect">
            <a:avLst/>
          </a:prstGeom>
          <a:solidFill>
            <a:srgbClr val="3333CC"/>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nl-NL" sz="1400" b="1" dirty="0">
                <a:solidFill>
                  <a:schemeClr val="tx1"/>
                </a:solidFill>
              </a:rPr>
              <a:t>RDBL</a:t>
            </a:r>
            <a:endParaRPr lang="nl-NL" sz="1100" b="1" dirty="0">
              <a:solidFill>
                <a:schemeClr val="tx1"/>
              </a:solidFill>
            </a:endParaRPr>
          </a:p>
        </p:txBody>
      </p:sp>
      <p:sp>
        <p:nvSpPr>
          <p:cNvPr id="100" name="Rechthoek 99">
            <a:hlinkClick r:id="" action="ppaction://hlinkshowjump?jump=nextslide"/>
            <a:extLst>
              <a:ext uri="{FF2B5EF4-FFF2-40B4-BE49-F238E27FC236}">
                <a16:creationId xmlns:a16="http://schemas.microsoft.com/office/drawing/2014/main" id="{9AB63473-1DED-46B1-8EB6-F911E317ADDA}"/>
              </a:ext>
            </a:extLst>
          </p:cNvPr>
          <p:cNvSpPr/>
          <p:nvPr/>
        </p:nvSpPr>
        <p:spPr>
          <a:xfrm>
            <a:off x="5868592" y="5421420"/>
            <a:ext cx="575872" cy="333016"/>
          </a:xfrm>
          <a:prstGeom prst="rect">
            <a:avLst/>
          </a:prstGeom>
          <a:solidFill>
            <a:srgbClr val="0099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PAS</a:t>
            </a:r>
            <a:endParaRPr lang="nl-NL" sz="1100" b="1" dirty="0">
              <a:solidFill>
                <a:schemeClr val="tx1"/>
              </a:solidFill>
            </a:endParaRPr>
          </a:p>
        </p:txBody>
      </p:sp>
      <p:sp>
        <p:nvSpPr>
          <p:cNvPr id="101" name="Rechthoek 100">
            <a:hlinkClick r:id="rId8" action="ppaction://hlinksldjump"/>
            <a:extLst>
              <a:ext uri="{FF2B5EF4-FFF2-40B4-BE49-F238E27FC236}">
                <a16:creationId xmlns:a16="http://schemas.microsoft.com/office/drawing/2014/main" id="{31408139-48C5-4E74-8F41-3154DB179960}"/>
              </a:ext>
            </a:extLst>
          </p:cNvPr>
          <p:cNvSpPr/>
          <p:nvPr/>
        </p:nvSpPr>
        <p:spPr>
          <a:xfrm>
            <a:off x="6444592" y="5469480"/>
            <a:ext cx="575872" cy="333016"/>
          </a:xfrm>
          <a:prstGeom prst="rect">
            <a:avLst/>
          </a:prstGeom>
          <a:solidFill>
            <a:srgbClr val="FF00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DBL</a:t>
            </a:r>
            <a:endParaRPr lang="nl-NL" sz="1100" b="1" dirty="0">
              <a:solidFill>
                <a:schemeClr val="tx1"/>
              </a:solidFill>
            </a:endParaRPr>
          </a:p>
        </p:txBody>
      </p:sp>
      <p:sp>
        <p:nvSpPr>
          <p:cNvPr id="102" name="Rechthoek 101">
            <a:hlinkClick r:id="rId8" action="ppaction://hlinksldjump"/>
            <a:extLst>
              <a:ext uri="{FF2B5EF4-FFF2-40B4-BE49-F238E27FC236}">
                <a16:creationId xmlns:a16="http://schemas.microsoft.com/office/drawing/2014/main" id="{4169C191-E08F-432D-B441-821B91F9474B}"/>
              </a:ext>
            </a:extLst>
          </p:cNvPr>
          <p:cNvSpPr/>
          <p:nvPr/>
        </p:nvSpPr>
        <p:spPr>
          <a:xfrm>
            <a:off x="7020592" y="34606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2</a:t>
            </a:r>
          </a:p>
        </p:txBody>
      </p:sp>
      <p:sp>
        <p:nvSpPr>
          <p:cNvPr id="103" name="Rechthoek 102">
            <a:hlinkClick r:id="rId8" action="ppaction://hlinksldjump"/>
            <a:extLst>
              <a:ext uri="{FF2B5EF4-FFF2-40B4-BE49-F238E27FC236}">
                <a16:creationId xmlns:a16="http://schemas.microsoft.com/office/drawing/2014/main" id="{E340FDF6-7AFB-4329-BD07-D1F10968613A}"/>
              </a:ext>
            </a:extLst>
          </p:cNvPr>
          <p:cNvSpPr/>
          <p:nvPr/>
        </p:nvSpPr>
        <p:spPr>
          <a:xfrm>
            <a:off x="7020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1</a:t>
            </a:r>
          </a:p>
        </p:txBody>
      </p:sp>
      <p:sp>
        <p:nvSpPr>
          <p:cNvPr id="104" name="Rechthoek 103">
            <a:hlinkClick r:id="rId8" action="ppaction://hlinksldjump"/>
            <a:extLst>
              <a:ext uri="{FF2B5EF4-FFF2-40B4-BE49-F238E27FC236}">
                <a16:creationId xmlns:a16="http://schemas.microsoft.com/office/drawing/2014/main" id="{C91C1E81-3424-475D-8BB8-20CB1187C71E}"/>
              </a:ext>
            </a:extLst>
          </p:cNvPr>
          <p:cNvSpPr/>
          <p:nvPr/>
        </p:nvSpPr>
        <p:spPr>
          <a:xfrm>
            <a:off x="5868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2</a:t>
            </a:r>
            <a:endParaRPr lang="nl-NL" sz="1200" b="1" dirty="0">
              <a:solidFill>
                <a:srgbClr val="0070C0"/>
              </a:solidFill>
            </a:endParaRPr>
          </a:p>
        </p:txBody>
      </p:sp>
      <p:sp>
        <p:nvSpPr>
          <p:cNvPr id="105" name="Rechthoek 104">
            <a:hlinkClick r:id="rId8" action="ppaction://hlinksldjump"/>
            <a:extLst>
              <a:ext uri="{FF2B5EF4-FFF2-40B4-BE49-F238E27FC236}">
                <a16:creationId xmlns:a16="http://schemas.microsoft.com/office/drawing/2014/main" id="{9E7FD38A-1204-473C-BB49-0930229EA2E5}"/>
              </a:ext>
            </a:extLst>
          </p:cNvPr>
          <p:cNvSpPr/>
          <p:nvPr/>
        </p:nvSpPr>
        <p:spPr>
          <a:xfrm>
            <a:off x="6444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2</a:t>
            </a:r>
            <a:endParaRPr lang="nl-NL" sz="1200" b="1" dirty="0">
              <a:solidFill>
                <a:srgbClr val="FF0000"/>
              </a:solidFill>
            </a:endParaRPr>
          </a:p>
        </p:txBody>
      </p:sp>
      <p:sp>
        <p:nvSpPr>
          <p:cNvPr id="106" name="Rechthoek 105">
            <a:hlinkClick r:id="rId8" action="ppaction://hlinksldjump"/>
            <a:extLst>
              <a:ext uri="{FF2B5EF4-FFF2-40B4-BE49-F238E27FC236}">
                <a16:creationId xmlns:a16="http://schemas.microsoft.com/office/drawing/2014/main" id="{9CC9A657-0AE2-440F-8147-77A94F55D1CF}"/>
              </a:ext>
            </a:extLst>
          </p:cNvPr>
          <p:cNvSpPr/>
          <p:nvPr/>
        </p:nvSpPr>
        <p:spPr>
          <a:xfrm>
            <a:off x="7596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2 </a:t>
            </a:r>
          </a:p>
        </p:txBody>
      </p:sp>
      <p:sp>
        <p:nvSpPr>
          <p:cNvPr id="107" name="Rechthoek 106">
            <a:hlinkClick r:id="rId8" action="ppaction://hlinksldjump"/>
            <a:extLst>
              <a:ext uri="{FF2B5EF4-FFF2-40B4-BE49-F238E27FC236}">
                <a16:creationId xmlns:a16="http://schemas.microsoft.com/office/drawing/2014/main" id="{1B14EF5C-673F-4056-AEE7-3C37736A2CD8}"/>
              </a:ext>
            </a:extLst>
          </p:cNvPr>
          <p:cNvSpPr/>
          <p:nvPr/>
        </p:nvSpPr>
        <p:spPr>
          <a:xfrm>
            <a:off x="8172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2 SA</a:t>
            </a:r>
          </a:p>
        </p:txBody>
      </p:sp>
      <p:sp>
        <p:nvSpPr>
          <p:cNvPr id="108" name="Rechthoek 107">
            <a:hlinkClick r:id="rId8" action="ppaction://hlinksldjump"/>
            <a:extLst>
              <a:ext uri="{FF2B5EF4-FFF2-40B4-BE49-F238E27FC236}">
                <a16:creationId xmlns:a16="http://schemas.microsoft.com/office/drawing/2014/main" id="{0E09285A-22DF-4E9D-8B21-BF4567FCD9A8}"/>
              </a:ext>
            </a:extLst>
          </p:cNvPr>
          <p:cNvSpPr/>
          <p:nvPr/>
        </p:nvSpPr>
        <p:spPr>
          <a:xfrm>
            <a:off x="5868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3</a:t>
            </a:r>
            <a:endParaRPr lang="nl-NL" sz="1200" b="1" dirty="0">
              <a:solidFill>
                <a:srgbClr val="0070C0"/>
              </a:solidFill>
            </a:endParaRPr>
          </a:p>
        </p:txBody>
      </p:sp>
      <p:sp>
        <p:nvSpPr>
          <p:cNvPr id="109" name="Rechthoek 108">
            <a:hlinkClick r:id="rId8" action="ppaction://hlinksldjump"/>
            <a:extLst>
              <a:ext uri="{FF2B5EF4-FFF2-40B4-BE49-F238E27FC236}">
                <a16:creationId xmlns:a16="http://schemas.microsoft.com/office/drawing/2014/main" id="{81352CF0-0953-40F6-81CA-511035A18FF3}"/>
              </a:ext>
            </a:extLst>
          </p:cNvPr>
          <p:cNvSpPr/>
          <p:nvPr/>
        </p:nvSpPr>
        <p:spPr>
          <a:xfrm>
            <a:off x="6444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3</a:t>
            </a:r>
            <a:endParaRPr lang="nl-NL" sz="1200" b="1" dirty="0">
              <a:solidFill>
                <a:srgbClr val="FF0000"/>
              </a:solidFill>
            </a:endParaRPr>
          </a:p>
        </p:txBody>
      </p:sp>
      <p:sp>
        <p:nvSpPr>
          <p:cNvPr id="110" name="Rechthoek 109">
            <a:hlinkClick r:id="rId8" action="ppaction://hlinksldjump"/>
            <a:extLst>
              <a:ext uri="{FF2B5EF4-FFF2-40B4-BE49-F238E27FC236}">
                <a16:creationId xmlns:a16="http://schemas.microsoft.com/office/drawing/2014/main" id="{59D68102-E2D9-4FB4-97B5-98384FD60AB9}"/>
              </a:ext>
            </a:extLst>
          </p:cNvPr>
          <p:cNvSpPr/>
          <p:nvPr/>
        </p:nvSpPr>
        <p:spPr>
          <a:xfrm>
            <a:off x="7020944"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3</a:t>
            </a:r>
            <a:r>
              <a:rPr lang="nl-NL" sz="1600" b="1" dirty="0">
                <a:solidFill>
                  <a:srgbClr val="FF0000"/>
                </a:solidFill>
              </a:rPr>
              <a:t> </a:t>
            </a:r>
            <a:endParaRPr lang="nl-NL" sz="1200" b="1" dirty="0">
              <a:solidFill>
                <a:srgbClr val="FF0000"/>
              </a:solidFill>
            </a:endParaRPr>
          </a:p>
        </p:txBody>
      </p:sp>
      <p:sp>
        <p:nvSpPr>
          <p:cNvPr id="111" name="Rechthoek 110">
            <a:hlinkClick r:id="rId8" action="ppaction://hlinksldjump"/>
            <a:extLst>
              <a:ext uri="{FF2B5EF4-FFF2-40B4-BE49-F238E27FC236}">
                <a16:creationId xmlns:a16="http://schemas.microsoft.com/office/drawing/2014/main" id="{FE611B63-7189-41B5-9C54-D6EE20F4BA37}"/>
              </a:ext>
            </a:extLst>
          </p:cNvPr>
          <p:cNvSpPr/>
          <p:nvPr/>
        </p:nvSpPr>
        <p:spPr>
          <a:xfrm>
            <a:off x="7596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3 </a:t>
            </a:r>
          </a:p>
        </p:txBody>
      </p:sp>
      <p:sp>
        <p:nvSpPr>
          <p:cNvPr id="112" name="Rechthoek 111">
            <a:hlinkClick r:id="rId8" action="ppaction://hlinksldjump"/>
            <a:extLst>
              <a:ext uri="{FF2B5EF4-FFF2-40B4-BE49-F238E27FC236}">
                <a16:creationId xmlns:a16="http://schemas.microsoft.com/office/drawing/2014/main" id="{11A2E703-6572-455C-959D-FD688EA198FA}"/>
              </a:ext>
            </a:extLst>
          </p:cNvPr>
          <p:cNvSpPr/>
          <p:nvPr/>
        </p:nvSpPr>
        <p:spPr>
          <a:xfrm>
            <a:off x="8172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nl-NL" sz="1600" b="1" dirty="0">
                <a:solidFill>
                  <a:schemeClr val="bg1"/>
                </a:solidFill>
              </a:rPr>
              <a:t>3 SA</a:t>
            </a:r>
          </a:p>
        </p:txBody>
      </p:sp>
      <p:sp>
        <p:nvSpPr>
          <p:cNvPr id="113" name="Rechthoek 112">
            <a:hlinkClick r:id="rId8" action="ppaction://hlinksldjump"/>
            <a:extLst>
              <a:ext uri="{FF2B5EF4-FFF2-40B4-BE49-F238E27FC236}">
                <a16:creationId xmlns:a16="http://schemas.microsoft.com/office/drawing/2014/main" id="{8E9ECD83-6D5A-4D48-8232-21A182508D83}"/>
              </a:ext>
            </a:extLst>
          </p:cNvPr>
          <p:cNvSpPr/>
          <p:nvPr/>
        </p:nvSpPr>
        <p:spPr>
          <a:xfrm>
            <a:off x="6444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4</a:t>
            </a:r>
            <a:endParaRPr lang="nl-NL" sz="1200" b="1" dirty="0">
              <a:solidFill>
                <a:srgbClr val="FF0000"/>
              </a:solidFill>
            </a:endParaRPr>
          </a:p>
        </p:txBody>
      </p:sp>
      <p:sp>
        <p:nvSpPr>
          <p:cNvPr id="114" name="Rechthoek 113">
            <a:hlinkClick r:id="rId8" action="ppaction://hlinksldjump"/>
            <a:extLst>
              <a:ext uri="{FF2B5EF4-FFF2-40B4-BE49-F238E27FC236}">
                <a16:creationId xmlns:a16="http://schemas.microsoft.com/office/drawing/2014/main" id="{CE1C4378-2ED5-4A61-A3B8-251105E8E648}"/>
              </a:ext>
            </a:extLst>
          </p:cNvPr>
          <p:cNvSpPr/>
          <p:nvPr/>
        </p:nvSpPr>
        <p:spPr>
          <a:xfrm>
            <a:off x="7021428"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dirty="0">
                <a:solidFill>
                  <a:srgbClr val="FF0000"/>
                </a:solidFill>
              </a:rPr>
              <a:t>4</a:t>
            </a:r>
            <a:r>
              <a:rPr lang="nl-NL" sz="1600" dirty="0">
                <a:solidFill>
                  <a:srgbClr val="FF0000"/>
                </a:solidFill>
              </a:rPr>
              <a:t> </a:t>
            </a:r>
            <a:endParaRPr lang="nl-NL" sz="1200" dirty="0">
              <a:solidFill>
                <a:srgbClr val="FF0000"/>
              </a:solidFill>
            </a:endParaRPr>
          </a:p>
        </p:txBody>
      </p:sp>
      <p:sp>
        <p:nvSpPr>
          <p:cNvPr id="115" name="Rechthoek 114">
            <a:hlinkClick r:id="rId8" action="ppaction://hlinksldjump"/>
            <a:extLst>
              <a:ext uri="{FF2B5EF4-FFF2-40B4-BE49-F238E27FC236}">
                <a16:creationId xmlns:a16="http://schemas.microsoft.com/office/drawing/2014/main" id="{566FA04A-3348-4D0D-ABDB-61785D2341E5}"/>
              </a:ext>
            </a:extLst>
          </p:cNvPr>
          <p:cNvSpPr/>
          <p:nvPr/>
        </p:nvSpPr>
        <p:spPr>
          <a:xfrm>
            <a:off x="7596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nl-NL" b="1" dirty="0">
                <a:solidFill>
                  <a:schemeClr val="bg1"/>
                </a:solidFill>
              </a:rPr>
              <a:t>4 </a:t>
            </a:r>
          </a:p>
        </p:txBody>
      </p:sp>
      <p:sp>
        <p:nvSpPr>
          <p:cNvPr id="116" name="Rechthoek 115">
            <a:hlinkClick r:id="rId8" action="ppaction://hlinksldjump"/>
            <a:extLst>
              <a:ext uri="{FF2B5EF4-FFF2-40B4-BE49-F238E27FC236}">
                <a16:creationId xmlns:a16="http://schemas.microsoft.com/office/drawing/2014/main" id="{02A0C24A-1618-4374-ACDC-D710327108B8}"/>
              </a:ext>
            </a:extLst>
          </p:cNvPr>
          <p:cNvSpPr/>
          <p:nvPr/>
        </p:nvSpPr>
        <p:spPr>
          <a:xfrm>
            <a:off x="5868592" y="44650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5</a:t>
            </a:r>
            <a:endParaRPr lang="nl-NL" sz="1200" b="1" dirty="0">
              <a:solidFill>
                <a:srgbClr val="0070C0"/>
              </a:solidFill>
            </a:endParaRPr>
          </a:p>
        </p:txBody>
      </p:sp>
      <p:sp>
        <p:nvSpPr>
          <p:cNvPr id="117" name="Rechthoek 116">
            <a:hlinkClick r:id="rId8" action="ppaction://hlinksldjump"/>
            <a:extLst>
              <a:ext uri="{FF2B5EF4-FFF2-40B4-BE49-F238E27FC236}">
                <a16:creationId xmlns:a16="http://schemas.microsoft.com/office/drawing/2014/main" id="{0673B5DE-E6EC-4AB0-9F6A-087EB53863A7}"/>
              </a:ext>
            </a:extLst>
          </p:cNvPr>
          <p:cNvSpPr/>
          <p:nvPr/>
        </p:nvSpPr>
        <p:spPr>
          <a:xfrm>
            <a:off x="5868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6</a:t>
            </a:r>
            <a:endParaRPr lang="nl-NL" sz="1200" b="1" dirty="0">
              <a:solidFill>
                <a:srgbClr val="0070C0"/>
              </a:solidFill>
            </a:endParaRPr>
          </a:p>
        </p:txBody>
      </p:sp>
      <p:sp>
        <p:nvSpPr>
          <p:cNvPr id="118" name="Rechthoek 117">
            <a:hlinkClick r:id="rId8" action="ppaction://hlinksldjump"/>
            <a:extLst>
              <a:ext uri="{FF2B5EF4-FFF2-40B4-BE49-F238E27FC236}">
                <a16:creationId xmlns:a16="http://schemas.microsoft.com/office/drawing/2014/main" id="{CD06D67A-54EC-450B-A361-898B83D3088F}"/>
              </a:ext>
            </a:extLst>
          </p:cNvPr>
          <p:cNvSpPr/>
          <p:nvPr/>
        </p:nvSpPr>
        <p:spPr>
          <a:xfrm>
            <a:off x="6444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6</a:t>
            </a:r>
            <a:endParaRPr lang="nl-NL" sz="1200" b="1" dirty="0">
              <a:solidFill>
                <a:srgbClr val="FF0000"/>
              </a:solidFill>
            </a:endParaRPr>
          </a:p>
        </p:txBody>
      </p:sp>
      <p:sp>
        <p:nvSpPr>
          <p:cNvPr id="119" name="Rechthoek 118">
            <a:hlinkClick r:id="rId8" action="ppaction://hlinksldjump"/>
            <a:extLst>
              <a:ext uri="{FF2B5EF4-FFF2-40B4-BE49-F238E27FC236}">
                <a16:creationId xmlns:a16="http://schemas.microsoft.com/office/drawing/2014/main" id="{B5F9DB74-270B-4304-9E8E-F3C34A63CD4F}"/>
              </a:ext>
            </a:extLst>
          </p:cNvPr>
          <p:cNvSpPr/>
          <p:nvPr/>
        </p:nvSpPr>
        <p:spPr>
          <a:xfrm>
            <a:off x="7020592" y="47998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6</a:t>
            </a:r>
            <a:r>
              <a:rPr lang="nl-NL" sz="1600" b="1" dirty="0">
                <a:solidFill>
                  <a:srgbClr val="FF0000"/>
                </a:solidFill>
              </a:rPr>
              <a:t> </a:t>
            </a:r>
            <a:endParaRPr lang="nl-NL" sz="1200" b="1" dirty="0">
              <a:solidFill>
                <a:srgbClr val="FF0000"/>
              </a:solidFill>
            </a:endParaRPr>
          </a:p>
        </p:txBody>
      </p:sp>
      <p:sp>
        <p:nvSpPr>
          <p:cNvPr id="120" name="Rechthoek 119">
            <a:hlinkClick r:id="rId8" action="ppaction://hlinksldjump"/>
            <a:extLst>
              <a:ext uri="{FF2B5EF4-FFF2-40B4-BE49-F238E27FC236}">
                <a16:creationId xmlns:a16="http://schemas.microsoft.com/office/drawing/2014/main" id="{24A0F099-8688-4029-A89D-CEF87B8F6899}"/>
              </a:ext>
            </a:extLst>
          </p:cNvPr>
          <p:cNvSpPr/>
          <p:nvPr/>
        </p:nvSpPr>
        <p:spPr>
          <a:xfrm>
            <a:off x="7596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6 </a:t>
            </a:r>
          </a:p>
        </p:txBody>
      </p:sp>
      <p:sp>
        <p:nvSpPr>
          <p:cNvPr id="121" name="Rechthoek 120">
            <a:hlinkClick r:id="rId8" action="ppaction://hlinksldjump"/>
            <a:extLst>
              <a:ext uri="{FF2B5EF4-FFF2-40B4-BE49-F238E27FC236}">
                <a16:creationId xmlns:a16="http://schemas.microsoft.com/office/drawing/2014/main" id="{E029D728-C78F-4707-AB4E-B47831DEFA28}"/>
              </a:ext>
            </a:extLst>
          </p:cNvPr>
          <p:cNvSpPr/>
          <p:nvPr/>
        </p:nvSpPr>
        <p:spPr>
          <a:xfrm>
            <a:off x="5868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7</a:t>
            </a:r>
            <a:endParaRPr lang="nl-NL" sz="1200" b="1" dirty="0">
              <a:solidFill>
                <a:srgbClr val="0070C0"/>
              </a:solidFill>
            </a:endParaRPr>
          </a:p>
        </p:txBody>
      </p:sp>
      <p:sp>
        <p:nvSpPr>
          <p:cNvPr id="124" name="Rechthoek 123">
            <a:hlinkClick r:id="rId8" action="ppaction://hlinksldjump"/>
            <a:extLst>
              <a:ext uri="{FF2B5EF4-FFF2-40B4-BE49-F238E27FC236}">
                <a16:creationId xmlns:a16="http://schemas.microsoft.com/office/drawing/2014/main" id="{85131FAB-3068-4997-9B80-BD5F01914C77}"/>
              </a:ext>
            </a:extLst>
          </p:cNvPr>
          <p:cNvSpPr/>
          <p:nvPr/>
        </p:nvSpPr>
        <p:spPr>
          <a:xfrm>
            <a:off x="6444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7</a:t>
            </a:r>
            <a:endParaRPr lang="nl-NL" sz="1200" b="1" dirty="0">
              <a:solidFill>
                <a:srgbClr val="FF0000"/>
              </a:solidFill>
            </a:endParaRPr>
          </a:p>
        </p:txBody>
      </p:sp>
      <p:sp>
        <p:nvSpPr>
          <p:cNvPr id="125" name="Rechthoek 124">
            <a:hlinkClick r:id="rId8" action="ppaction://hlinksldjump"/>
            <a:extLst>
              <a:ext uri="{FF2B5EF4-FFF2-40B4-BE49-F238E27FC236}">
                <a16:creationId xmlns:a16="http://schemas.microsoft.com/office/drawing/2014/main" id="{17FB5CCE-6AAF-4F31-B963-A51B91B14811}"/>
              </a:ext>
            </a:extLst>
          </p:cNvPr>
          <p:cNvSpPr/>
          <p:nvPr/>
        </p:nvSpPr>
        <p:spPr>
          <a:xfrm>
            <a:off x="7020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7</a:t>
            </a:r>
            <a:r>
              <a:rPr lang="nl-NL" sz="1600" b="1" dirty="0">
                <a:solidFill>
                  <a:srgbClr val="FF0000"/>
                </a:solidFill>
              </a:rPr>
              <a:t> </a:t>
            </a:r>
            <a:endParaRPr lang="nl-NL" sz="1200" b="1" dirty="0">
              <a:solidFill>
                <a:srgbClr val="FF0000"/>
              </a:solidFill>
            </a:endParaRPr>
          </a:p>
        </p:txBody>
      </p:sp>
      <p:sp>
        <p:nvSpPr>
          <p:cNvPr id="126" name="Rechthoek 125">
            <a:hlinkClick r:id="rId8" action="ppaction://hlinksldjump"/>
            <a:extLst>
              <a:ext uri="{FF2B5EF4-FFF2-40B4-BE49-F238E27FC236}">
                <a16:creationId xmlns:a16="http://schemas.microsoft.com/office/drawing/2014/main" id="{DBA39190-1E88-4F07-AD87-55B8EB577AD7}"/>
              </a:ext>
            </a:extLst>
          </p:cNvPr>
          <p:cNvSpPr/>
          <p:nvPr/>
        </p:nvSpPr>
        <p:spPr>
          <a:xfrm>
            <a:off x="7596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7 </a:t>
            </a:r>
          </a:p>
        </p:txBody>
      </p:sp>
      <p:sp>
        <p:nvSpPr>
          <p:cNvPr id="127" name="Rechthoek 126">
            <a:hlinkClick r:id="rId8" action="ppaction://hlinksldjump"/>
            <a:extLst>
              <a:ext uri="{FF2B5EF4-FFF2-40B4-BE49-F238E27FC236}">
                <a16:creationId xmlns:a16="http://schemas.microsoft.com/office/drawing/2014/main" id="{4B8CE2BE-0A74-45A2-8025-2A2D7D0DB67F}"/>
              </a:ext>
            </a:extLst>
          </p:cNvPr>
          <p:cNvSpPr/>
          <p:nvPr/>
        </p:nvSpPr>
        <p:spPr>
          <a:xfrm>
            <a:off x="8172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chemeClr val="bg1"/>
                </a:solidFill>
              </a:rPr>
              <a:t>7 SA</a:t>
            </a:r>
          </a:p>
        </p:txBody>
      </p:sp>
      <p:sp>
        <p:nvSpPr>
          <p:cNvPr id="132" name="Rechthoek 131">
            <a:hlinkClick r:id="rId10" action="ppaction://hlinksldjump"/>
            <a:extLst>
              <a:ext uri="{FF2B5EF4-FFF2-40B4-BE49-F238E27FC236}">
                <a16:creationId xmlns:a16="http://schemas.microsoft.com/office/drawing/2014/main" id="{D2923D68-F807-429E-B36B-A1F753745A78}"/>
              </a:ext>
            </a:extLst>
          </p:cNvPr>
          <p:cNvSpPr/>
          <p:nvPr/>
        </p:nvSpPr>
        <p:spPr>
          <a:xfrm>
            <a:off x="5868592" y="5469480"/>
            <a:ext cx="575872" cy="333016"/>
          </a:xfrm>
          <a:prstGeom prst="rect">
            <a:avLst/>
          </a:prstGeom>
          <a:solidFill>
            <a:srgbClr val="0099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PAS</a:t>
            </a:r>
            <a:endParaRPr lang="nl-NL" sz="1100" b="1" dirty="0">
              <a:solidFill>
                <a:schemeClr val="tx1"/>
              </a:solidFill>
            </a:endParaRPr>
          </a:p>
        </p:txBody>
      </p:sp>
      <p:sp>
        <p:nvSpPr>
          <p:cNvPr id="133" name="Rechthoek 132">
            <a:hlinkClick r:id="rId8" action="ppaction://hlinksldjump"/>
            <a:extLst>
              <a:ext uri="{FF2B5EF4-FFF2-40B4-BE49-F238E27FC236}">
                <a16:creationId xmlns:a16="http://schemas.microsoft.com/office/drawing/2014/main" id="{9B22AC71-95DF-4445-8842-4627569E562B}"/>
              </a:ext>
            </a:extLst>
          </p:cNvPr>
          <p:cNvSpPr/>
          <p:nvPr/>
        </p:nvSpPr>
        <p:spPr>
          <a:xfrm>
            <a:off x="8172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1 SA</a:t>
            </a:r>
          </a:p>
        </p:txBody>
      </p:sp>
      <p:sp>
        <p:nvSpPr>
          <p:cNvPr id="134" name="Rechthoek 133">
            <a:hlinkClick r:id="rId8" action="ppaction://hlinksldjump"/>
            <a:extLst>
              <a:ext uri="{FF2B5EF4-FFF2-40B4-BE49-F238E27FC236}">
                <a16:creationId xmlns:a16="http://schemas.microsoft.com/office/drawing/2014/main" id="{F955F478-084C-429A-8F33-05786A01B17A}"/>
              </a:ext>
            </a:extLst>
          </p:cNvPr>
          <p:cNvSpPr/>
          <p:nvPr/>
        </p:nvSpPr>
        <p:spPr>
          <a:xfrm>
            <a:off x="7596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1 </a:t>
            </a:r>
          </a:p>
        </p:txBody>
      </p:sp>
      <p:sp>
        <p:nvSpPr>
          <p:cNvPr id="135" name="Rechthoek 134">
            <a:hlinkClick r:id="rId8" action="ppaction://hlinksldjump"/>
            <a:extLst>
              <a:ext uri="{FF2B5EF4-FFF2-40B4-BE49-F238E27FC236}">
                <a16:creationId xmlns:a16="http://schemas.microsoft.com/office/drawing/2014/main" id="{E417E262-A2F2-4620-BAE7-8B26121068CD}"/>
              </a:ext>
            </a:extLst>
          </p:cNvPr>
          <p:cNvSpPr/>
          <p:nvPr/>
        </p:nvSpPr>
        <p:spPr>
          <a:xfrm>
            <a:off x="6444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1</a:t>
            </a:r>
            <a:endParaRPr lang="nl-NL" sz="1200" b="1" dirty="0">
              <a:solidFill>
                <a:srgbClr val="FF0000"/>
              </a:solidFill>
            </a:endParaRPr>
          </a:p>
        </p:txBody>
      </p:sp>
      <p:sp>
        <p:nvSpPr>
          <p:cNvPr id="136" name="Rechthoek 135">
            <a:hlinkClick r:id="rId8" action="ppaction://hlinksldjump"/>
            <a:extLst>
              <a:ext uri="{FF2B5EF4-FFF2-40B4-BE49-F238E27FC236}">
                <a16:creationId xmlns:a16="http://schemas.microsoft.com/office/drawing/2014/main" id="{A15293C1-64B0-48CF-9917-00190AD0E0CC}"/>
              </a:ext>
            </a:extLst>
          </p:cNvPr>
          <p:cNvSpPr/>
          <p:nvPr/>
        </p:nvSpPr>
        <p:spPr>
          <a:xfrm>
            <a:off x="5868816"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1</a:t>
            </a:r>
            <a:endParaRPr lang="nl-NL" sz="1200" b="1" dirty="0">
              <a:solidFill>
                <a:srgbClr val="0070C0"/>
              </a:solidFill>
            </a:endParaRPr>
          </a:p>
        </p:txBody>
      </p:sp>
      <p:pic>
        <p:nvPicPr>
          <p:cNvPr id="137" name="Afbeelding 136">
            <a:hlinkClick r:id="rId8" action="ppaction://hlinksldjump"/>
            <a:extLst>
              <a:ext uri="{FF2B5EF4-FFF2-40B4-BE49-F238E27FC236}">
                <a16:creationId xmlns:a16="http://schemas.microsoft.com/office/drawing/2014/main" id="{E7B129EE-2A8C-477E-9C73-11B59BCBBFD8}"/>
              </a:ext>
            </a:extLst>
          </p:cNvPr>
          <p:cNvPicPr>
            <a:picLocks noChangeAspect="1"/>
          </p:cNvPicPr>
          <p:nvPr/>
        </p:nvPicPr>
        <p:blipFill>
          <a:blip r:embed="rId11"/>
          <a:stretch>
            <a:fillRect/>
          </a:stretch>
        </p:blipFill>
        <p:spPr>
          <a:xfrm>
            <a:off x="6127953" y="3182099"/>
            <a:ext cx="213378" cy="213378"/>
          </a:xfrm>
          <a:prstGeom prst="rect">
            <a:avLst/>
          </a:prstGeom>
        </p:spPr>
      </p:pic>
      <p:pic>
        <p:nvPicPr>
          <p:cNvPr id="138" name="Afbeelding 137">
            <a:hlinkClick r:id="rId8" action="ppaction://hlinksldjump"/>
            <a:extLst>
              <a:ext uri="{FF2B5EF4-FFF2-40B4-BE49-F238E27FC236}">
                <a16:creationId xmlns:a16="http://schemas.microsoft.com/office/drawing/2014/main" id="{30C19151-D912-4C63-959E-02F122AAB254}"/>
              </a:ext>
            </a:extLst>
          </p:cNvPr>
          <p:cNvPicPr>
            <a:picLocks noChangeAspect="1"/>
          </p:cNvPicPr>
          <p:nvPr/>
        </p:nvPicPr>
        <p:blipFill>
          <a:blip r:embed="rId11"/>
          <a:stretch>
            <a:fillRect/>
          </a:stretch>
        </p:blipFill>
        <p:spPr>
          <a:xfrm>
            <a:off x="6127023" y="3517200"/>
            <a:ext cx="213378" cy="213378"/>
          </a:xfrm>
          <a:prstGeom prst="rect">
            <a:avLst/>
          </a:prstGeom>
        </p:spPr>
      </p:pic>
      <p:pic>
        <p:nvPicPr>
          <p:cNvPr id="139" name="Afbeelding 138">
            <a:hlinkClick r:id="rId8" action="ppaction://hlinksldjump"/>
            <a:extLst>
              <a:ext uri="{FF2B5EF4-FFF2-40B4-BE49-F238E27FC236}">
                <a16:creationId xmlns:a16="http://schemas.microsoft.com/office/drawing/2014/main" id="{96B49663-AD97-4C28-8F99-0D132EFB781D}"/>
              </a:ext>
            </a:extLst>
          </p:cNvPr>
          <p:cNvPicPr>
            <a:picLocks noChangeAspect="1"/>
          </p:cNvPicPr>
          <p:nvPr/>
        </p:nvPicPr>
        <p:blipFill>
          <a:blip r:embed="rId11"/>
          <a:stretch>
            <a:fillRect/>
          </a:stretch>
        </p:blipFill>
        <p:spPr>
          <a:xfrm>
            <a:off x="6127023" y="3853080"/>
            <a:ext cx="213378" cy="213378"/>
          </a:xfrm>
          <a:prstGeom prst="rect">
            <a:avLst/>
          </a:prstGeom>
        </p:spPr>
      </p:pic>
      <p:pic>
        <p:nvPicPr>
          <p:cNvPr id="140" name="Afbeelding 139">
            <a:hlinkClick r:id="rId8" action="ppaction://hlinksldjump"/>
            <a:extLst>
              <a:ext uri="{FF2B5EF4-FFF2-40B4-BE49-F238E27FC236}">
                <a16:creationId xmlns:a16="http://schemas.microsoft.com/office/drawing/2014/main" id="{6B315EDD-1020-4C0E-AF89-7C9D41458239}"/>
              </a:ext>
            </a:extLst>
          </p:cNvPr>
          <p:cNvPicPr>
            <a:picLocks noChangeAspect="1"/>
          </p:cNvPicPr>
          <p:nvPr/>
        </p:nvPicPr>
        <p:blipFill>
          <a:blip r:embed="rId11"/>
          <a:stretch>
            <a:fillRect/>
          </a:stretch>
        </p:blipFill>
        <p:spPr>
          <a:xfrm>
            <a:off x="6127792" y="4522680"/>
            <a:ext cx="213378" cy="213378"/>
          </a:xfrm>
          <a:prstGeom prst="rect">
            <a:avLst/>
          </a:prstGeom>
        </p:spPr>
      </p:pic>
      <p:pic>
        <p:nvPicPr>
          <p:cNvPr id="141" name="Afbeelding 140">
            <a:hlinkClick r:id="rId8" action="ppaction://hlinksldjump"/>
            <a:extLst>
              <a:ext uri="{FF2B5EF4-FFF2-40B4-BE49-F238E27FC236}">
                <a16:creationId xmlns:a16="http://schemas.microsoft.com/office/drawing/2014/main" id="{27FBD21D-0206-4355-9F96-697D3CA18E7B}"/>
              </a:ext>
            </a:extLst>
          </p:cNvPr>
          <p:cNvPicPr>
            <a:picLocks noChangeAspect="1"/>
          </p:cNvPicPr>
          <p:nvPr/>
        </p:nvPicPr>
        <p:blipFill>
          <a:blip r:embed="rId11"/>
          <a:stretch>
            <a:fillRect/>
          </a:stretch>
        </p:blipFill>
        <p:spPr>
          <a:xfrm>
            <a:off x="6127792" y="4857480"/>
            <a:ext cx="213378" cy="213378"/>
          </a:xfrm>
          <a:prstGeom prst="rect">
            <a:avLst/>
          </a:prstGeom>
        </p:spPr>
      </p:pic>
      <p:pic>
        <p:nvPicPr>
          <p:cNvPr id="142" name="Afbeelding 141">
            <a:hlinkClick r:id="rId8" action="ppaction://hlinksldjump"/>
            <a:extLst>
              <a:ext uri="{FF2B5EF4-FFF2-40B4-BE49-F238E27FC236}">
                <a16:creationId xmlns:a16="http://schemas.microsoft.com/office/drawing/2014/main" id="{5DB2801F-5831-4D68-A199-FA3386567D62}"/>
              </a:ext>
            </a:extLst>
          </p:cNvPr>
          <p:cNvPicPr>
            <a:picLocks noChangeAspect="1"/>
          </p:cNvPicPr>
          <p:nvPr/>
        </p:nvPicPr>
        <p:blipFill>
          <a:blip r:embed="rId11"/>
          <a:stretch>
            <a:fillRect/>
          </a:stretch>
        </p:blipFill>
        <p:spPr>
          <a:xfrm>
            <a:off x="6127792" y="5192280"/>
            <a:ext cx="213378" cy="213378"/>
          </a:xfrm>
          <a:prstGeom prst="rect">
            <a:avLst/>
          </a:prstGeom>
        </p:spPr>
      </p:pic>
      <p:pic>
        <p:nvPicPr>
          <p:cNvPr id="143" name="Afbeelding 142">
            <a:hlinkClick r:id="rId8" action="ppaction://hlinksldjump"/>
            <a:extLst>
              <a:ext uri="{FF2B5EF4-FFF2-40B4-BE49-F238E27FC236}">
                <a16:creationId xmlns:a16="http://schemas.microsoft.com/office/drawing/2014/main" id="{8DC592E4-3316-4FD9-83EC-2EA81F2CBB46}"/>
              </a:ext>
            </a:extLst>
          </p:cNvPr>
          <p:cNvPicPr>
            <a:picLocks noChangeAspect="1"/>
          </p:cNvPicPr>
          <p:nvPr/>
        </p:nvPicPr>
        <p:blipFill>
          <a:blip r:embed="rId12"/>
          <a:stretch>
            <a:fillRect/>
          </a:stretch>
        </p:blipFill>
        <p:spPr>
          <a:xfrm>
            <a:off x="6703792" y="3182400"/>
            <a:ext cx="213378" cy="213378"/>
          </a:xfrm>
          <a:prstGeom prst="rect">
            <a:avLst/>
          </a:prstGeom>
        </p:spPr>
      </p:pic>
      <p:pic>
        <p:nvPicPr>
          <p:cNvPr id="144" name="Afbeelding 143">
            <a:hlinkClick r:id="rId8" action="ppaction://hlinksldjump"/>
            <a:extLst>
              <a:ext uri="{FF2B5EF4-FFF2-40B4-BE49-F238E27FC236}">
                <a16:creationId xmlns:a16="http://schemas.microsoft.com/office/drawing/2014/main" id="{7CBB3542-7FE4-410D-9048-DBB038704D53}"/>
              </a:ext>
            </a:extLst>
          </p:cNvPr>
          <p:cNvPicPr>
            <a:picLocks noChangeAspect="1"/>
          </p:cNvPicPr>
          <p:nvPr/>
        </p:nvPicPr>
        <p:blipFill>
          <a:blip r:embed="rId12"/>
          <a:stretch>
            <a:fillRect/>
          </a:stretch>
        </p:blipFill>
        <p:spPr>
          <a:xfrm>
            <a:off x="6703792" y="3517200"/>
            <a:ext cx="213378" cy="213378"/>
          </a:xfrm>
          <a:prstGeom prst="rect">
            <a:avLst/>
          </a:prstGeom>
        </p:spPr>
      </p:pic>
      <p:pic>
        <p:nvPicPr>
          <p:cNvPr id="145" name="Afbeelding 144">
            <a:hlinkClick r:id="rId8" action="ppaction://hlinksldjump"/>
            <a:extLst>
              <a:ext uri="{FF2B5EF4-FFF2-40B4-BE49-F238E27FC236}">
                <a16:creationId xmlns:a16="http://schemas.microsoft.com/office/drawing/2014/main" id="{9E5BB8CD-B55D-4748-BFDF-CBDF17B4ECCE}"/>
              </a:ext>
            </a:extLst>
          </p:cNvPr>
          <p:cNvPicPr>
            <a:picLocks noChangeAspect="1"/>
          </p:cNvPicPr>
          <p:nvPr/>
        </p:nvPicPr>
        <p:blipFill>
          <a:blip r:embed="rId13"/>
          <a:stretch>
            <a:fillRect/>
          </a:stretch>
        </p:blipFill>
        <p:spPr>
          <a:xfrm>
            <a:off x="7279792" y="3194280"/>
            <a:ext cx="213378" cy="190517"/>
          </a:xfrm>
          <a:prstGeom prst="rect">
            <a:avLst/>
          </a:prstGeom>
        </p:spPr>
      </p:pic>
      <p:pic>
        <p:nvPicPr>
          <p:cNvPr id="146" name="Afbeelding 145">
            <a:hlinkClick r:id="rId8" action="ppaction://hlinksldjump"/>
            <a:extLst>
              <a:ext uri="{FF2B5EF4-FFF2-40B4-BE49-F238E27FC236}">
                <a16:creationId xmlns:a16="http://schemas.microsoft.com/office/drawing/2014/main" id="{ABE6C2AA-3F5B-41DF-8CAF-FD20A53EEB71}"/>
              </a:ext>
            </a:extLst>
          </p:cNvPr>
          <p:cNvPicPr>
            <a:picLocks noChangeAspect="1"/>
          </p:cNvPicPr>
          <p:nvPr/>
        </p:nvPicPr>
        <p:blipFill>
          <a:blip r:embed="rId13"/>
          <a:stretch>
            <a:fillRect/>
          </a:stretch>
        </p:blipFill>
        <p:spPr>
          <a:xfrm>
            <a:off x="7279792" y="5228280"/>
            <a:ext cx="213378" cy="190517"/>
          </a:xfrm>
          <a:prstGeom prst="rect">
            <a:avLst/>
          </a:prstGeom>
        </p:spPr>
      </p:pic>
      <p:pic>
        <p:nvPicPr>
          <p:cNvPr id="147" name="Afbeelding 146">
            <a:hlinkClick r:id="rId8" action="ppaction://hlinksldjump"/>
            <a:extLst>
              <a:ext uri="{FF2B5EF4-FFF2-40B4-BE49-F238E27FC236}">
                <a16:creationId xmlns:a16="http://schemas.microsoft.com/office/drawing/2014/main" id="{060A18B8-9699-4341-94D3-F9C44544C6D2}"/>
              </a:ext>
            </a:extLst>
          </p:cNvPr>
          <p:cNvPicPr>
            <a:picLocks noChangeAspect="1"/>
          </p:cNvPicPr>
          <p:nvPr/>
        </p:nvPicPr>
        <p:blipFill>
          <a:blip r:embed="rId14"/>
          <a:stretch>
            <a:fillRect/>
          </a:stretch>
        </p:blipFill>
        <p:spPr>
          <a:xfrm>
            <a:off x="7856644" y="3182782"/>
            <a:ext cx="213378" cy="213378"/>
          </a:xfrm>
          <a:prstGeom prst="rect">
            <a:avLst/>
          </a:prstGeom>
        </p:spPr>
      </p:pic>
      <p:pic>
        <p:nvPicPr>
          <p:cNvPr id="148" name="Afbeelding 147">
            <a:hlinkClick r:id="rId8" action="ppaction://hlinksldjump"/>
            <a:extLst>
              <a:ext uri="{FF2B5EF4-FFF2-40B4-BE49-F238E27FC236}">
                <a16:creationId xmlns:a16="http://schemas.microsoft.com/office/drawing/2014/main" id="{05685B0A-F96C-484B-B927-E0651A0C936F}"/>
              </a:ext>
            </a:extLst>
          </p:cNvPr>
          <p:cNvPicPr>
            <a:picLocks noChangeAspect="1"/>
          </p:cNvPicPr>
          <p:nvPr/>
        </p:nvPicPr>
        <p:blipFill>
          <a:blip r:embed="rId14"/>
          <a:stretch>
            <a:fillRect/>
          </a:stretch>
        </p:blipFill>
        <p:spPr>
          <a:xfrm>
            <a:off x="7855647" y="3518280"/>
            <a:ext cx="213378" cy="213378"/>
          </a:xfrm>
          <a:prstGeom prst="rect">
            <a:avLst/>
          </a:prstGeom>
        </p:spPr>
      </p:pic>
      <p:pic>
        <p:nvPicPr>
          <p:cNvPr id="149" name="Afbeelding 148">
            <a:hlinkClick r:id="rId8" action="ppaction://hlinksldjump"/>
            <a:extLst>
              <a:ext uri="{FF2B5EF4-FFF2-40B4-BE49-F238E27FC236}">
                <a16:creationId xmlns:a16="http://schemas.microsoft.com/office/drawing/2014/main" id="{21695D0E-9298-4944-B605-D2F35869BACF}"/>
              </a:ext>
            </a:extLst>
          </p:cNvPr>
          <p:cNvPicPr>
            <a:picLocks noChangeAspect="1"/>
          </p:cNvPicPr>
          <p:nvPr/>
        </p:nvPicPr>
        <p:blipFill>
          <a:blip r:embed="rId14"/>
          <a:stretch>
            <a:fillRect/>
          </a:stretch>
        </p:blipFill>
        <p:spPr>
          <a:xfrm>
            <a:off x="7855792" y="3853080"/>
            <a:ext cx="213378" cy="213378"/>
          </a:xfrm>
          <a:prstGeom prst="rect">
            <a:avLst/>
          </a:prstGeom>
        </p:spPr>
      </p:pic>
      <p:pic>
        <p:nvPicPr>
          <p:cNvPr id="150" name="Afbeelding 149">
            <a:hlinkClick r:id="rId8" action="ppaction://hlinksldjump"/>
            <a:extLst>
              <a:ext uri="{FF2B5EF4-FFF2-40B4-BE49-F238E27FC236}">
                <a16:creationId xmlns:a16="http://schemas.microsoft.com/office/drawing/2014/main" id="{8B027B74-F802-4D63-AD3F-921CAFF2FA52}"/>
              </a:ext>
            </a:extLst>
          </p:cNvPr>
          <p:cNvPicPr>
            <a:picLocks noChangeAspect="1"/>
          </p:cNvPicPr>
          <p:nvPr/>
        </p:nvPicPr>
        <p:blipFill>
          <a:blip r:embed="rId14"/>
          <a:stretch>
            <a:fillRect/>
          </a:stretch>
        </p:blipFill>
        <p:spPr>
          <a:xfrm>
            <a:off x="7855953" y="4187880"/>
            <a:ext cx="213378" cy="213378"/>
          </a:xfrm>
          <a:prstGeom prst="rect">
            <a:avLst/>
          </a:prstGeom>
        </p:spPr>
      </p:pic>
      <p:pic>
        <p:nvPicPr>
          <p:cNvPr id="151" name="Afbeelding 150">
            <a:hlinkClick r:id="rId8" action="ppaction://hlinksldjump"/>
            <a:extLst>
              <a:ext uri="{FF2B5EF4-FFF2-40B4-BE49-F238E27FC236}">
                <a16:creationId xmlns:a16="http://schemas.microsoft.com/office/drawing/2014/main" id="{86E2A3F9-462D-44AB-BC57-1E7B74774E59}"/>
              </a:ext>
            </a:extLst>
          </p:cNvPr>
          <p:cNvPicPr>
            <a:picLocks noChangeAspect="1"/>
          </p:cNvPicPr>
          <p:nvPr/>
        </p:nvPicPr>
        <p:blipFill>
          <a:blip r:embed="rId14"/>
          <a:stretch>
            <a:fillRect/>
          </a:stretch>
        </p:blipFill>
        <p:spPr>
          <a:xfrm>
            <a:off x="7855647" y="4856400"/>
            <a:ext cx="213378" cy="213378"/>
          </a:xfrm>
          <a:prstGeom prst="rect">
            <a:avLst/>
          </a:prstGeom>
        </p:spPr>
      </p:pic>
      <p:pic>
        <p:nvPicPr>
          <p:cNvPr id="152" name="Afbeelding 151">
            <a:hlinkClick r:id="rId8" action="ppaction://hlinksldjump"/>
            <a:extLst>
              <a:ext uri="{FF2B5EF4-FFF2-40B4-BE49-F238E27FC236}">
                <a16:creationId xmlns:a16="http://schemas.microsoft.com/office/drawing/2014/main" id="{ABC6C1EA-AC8F-4D73-9489-E5F5843ED8A3}"/>
              </a:ext>
            </a:extLst>
          </p:cNvPr>
          <p:cNvPicPr>
            <a:picLocks noChangeAspect="1"/>
          </p:cNvPicPr>
          <p:nvPr/>
        </p:nvPicPr>
        <p:blipFill>
          <a:blip r:embed="rId14"/>
          <a:stretch>
            <a:fillRect/>
          </a:stretch>
        </p:blipFill>
        <p:spPr>
          <a:xfrm>
            <a:off x="7855825" y="5192280"/>
            <a:ext cx="213378" cy="213378"/>
          </a:xfrm>
          <a:prstGeom prst="rect">
            <a:avLst/>
          </a:prstGeom>
        </p:spPr>
      </p:pic>
      <p:pic>
        <p:nvPicPr>
          <p:cNvPr id="153" name="Afbeelding 152">
            <a:hlinkClick r:id="rId8" action="ppaction://hlinksldjump"/>
            <a:extLst>
              <a:ext uri="{FF2B5EF4-FFF2-40B4-BE49-F238E27FC236}">
                <a16:creationId xmlns:a16="http://schemas.microsoft.com/office/drawing/2014/main" id="{D81ABB27-C5A6-48F6-AA2C-588453E99849}"/>
              </a:ext>
            </a:extLst>
          </p:cNvPr>
          <p:cNvPicPr>
            <a:picLocks noChangeAspect="1"/>
          </p:cNvPicPr>
          <p:nvPr/>
        </p:nvPicPr>
        <p:blipFill>
          <a:blip r:embed="rId14"/>
          <a:stretch>
            <a:fillRect/>
          </a:stretch>
        </p:blipFill>
        <p:spPr>
          <a:xfrm>
            <a:off x="7855647" y="4522680"/>
            <a:ext cx="213378" cy="213378"/>
          </a:xfrm>
          <a:prstGeom prst="rect">
            <a:avLst/>
          </a:prstGeom>
        </p:spPr>
      </p:pic>
      <p:pic>
        <p:nvPicPr>
          <p:cNvPr id="154" name="Afbeelding 153">
            <a:hlinkClick r:id="rId8" action="ppaction://hlinksldjump"/>
            <a:extLst>
              <a:ext uri="{FF2B5EF4-FFF2-40B4-BE49-F238E27FC236}">
                <a16:creationId xmlns:a16="http://schemas.microsoft.com/office/drawing/2014/main" id="{79D3A613-828E-4EE4-A4FB-665D6181564B}"/>
              </a:ext>
            </a:extLst>
          </p:cNvPr>
          <p:cNvPicPr>
            <a:picLocks noChangeAspect="1"/>
          </p:cNvPicPr>
          <p:nvPr/>
        </p:nvPicPr>
        <p:blipFill>
          <a:blip r:embed="rId13"/>
          <a:stretch>
            <a:fillRect/>
          </a:stretch>
        </p:blipFill>
        <p:spPr>
          <a:xfrm>
            <a:off x="7279792" y="4533480"/>
            <a:ext cx="213378" cy="190517"/>
          </a:xfrm>
          <a:prstGeom prst="rect">
            <a:avLst/>
          </a:prstGeom>
        </p:spPr>
      </p:pic>
      <p:pic>
        <p:nvPicPr>
          <p:cNvPr id="155" name="Afbeelding 154">
            <a:hlinkClick r:id="rId8" action="ppaction://hlinksldjump"/>
            <a:extLst>
              <a:ext uri="{FF2B5EF4-FFF2-40B4-BE49-F238E27FC236}">
                <a16:creationId xmlns:a16="http://schemas.microsoft.com/office/drawing/2014/main" id="{751ED413-66C5-4B44-A2B3-E636DCFE9F62}"/>
              </a:ext>
            </a:extLst>
          </p:cNvPr>
          <p:cNvPicPr>
            <a:picLocks noChangeAspect="1"/>
          </p:cNvPicPr>
          <p:nvPr/>
        </p:nvPicPr>
        <p:blipFill>
          <a:blip r:embed="rId13"/>
          <a:stretch>
            <a:fillRect/>
          </a:stretch>
        </p:blipFill>
        <p:spPr>
          <a:xfrm>
            <a:off x="7279200" y="4197600"/>
            <a:ext cx="213378" cy="190517"/>
          </a:xfrm>
          <a:prstGeom prst="rect">
            <a:avLst/>
          </a:prstGeom>
        </p:spPr>
      </p:pic>
      <p:pic>
        <p:nvPicPr>
          <p:cNvPr id="156" name="Afbeelding 155">
            <a:hlinkClick r:id="rId8" action="ppaction://hlinksldjump"/>
            <a:extLst>
              <a:ext uri="{FF2B5EF4-FFF2-40B4-BE49-F238E27FC236}">
                <a16:creationId xmlns:a16="http://schemas.microsoft.com/office/drawing/2014/main" id="{A180AEB6-05FD-4025-BBB1-38AB9B04CA21}"/>
              </a:ext>
            </a:extLst>
          </p:cNvPr>
          <p:cNvPicPr>
            <a:picLocks noChangeAspect="1"/>
          </p:cNvPicPr>
          <p:nvPr/>
        </p:nvPicPr>
        <p:blipFill>
          <a:blip r:embed="rId13"/>
          <a:stretch>
            <a:fillRect/>
          </a:stretch>
        </p:blipFill>
        <p:spPr>
          <a:xfrm>
            <a:off x="7280772" y="3863880"/>
            <a:ext cx="213378" cy="190517"/>
          </a:xfrm>
          <a:prstGeom prst="rect">
            <a:avLst/>
          </a:prstGeom>
        </p:spPr>
      </p:pic>
      <p:pic>
        <p:nvPicPr>
          <p:cNvPr id="157" name="Afbeelding 156">
            <a:hlinkClick r:id="rId8" action="ppaction://hlinksldjump"/>
            <a:extLst>
              <a:ext uri="{FF2B5EF4-FFF2-40B4-BE49-F238E27FC236}">
                <a16:creationId xmlns:a16="http://schemas.microsoft.com/office/drawing/2014/main" id="{E8C9F6A1-A1C1-4432-9F1D-425DBE8A9F2B}"/>
              </a:ext>
            </a:extLst>
          </p:cNvPr>
          <p:cNvPicPr>
            <a:picLocks noChangeAspect="1"/>
          </p:cNvPicPr>
          <p:nvPr/>
        </p:nvPicPr>
        <p:blipFill>
          <a:blip r:embed="rId12"/>
          <a:stretch>
            <a:fillRect/>
          </a:stretch>
        </p:blipFill>
        <p:spPr>
          <a:xfrm>
            <a:off x="6703792" y="3853080"/>
            <a:ext cx="213378" cy="213378"/>
          </a:xfrm>
          <a:prstGeom prst="rect">
            <a:avLst/>
          </a:prstGeom>
        </p:spPr>
      </p:pic>
      <p:pic>
        <p:nvPicPr>
          <p:cNvPr id="158" name="Afbeelding 157">
            <a:hlinkClick r:id="rId8" action="ppaction://hlinksldjump"/>
            <a:extLst>
              <a:ext uri="{FF2B5EF4-FFF2-40B4-BE49-F238E27FC236}">
                <a16:creationId xmlns:a16="http://schemas.microsoft.com/office/drawing/2014/main" id="{F20DFE1B-453D-4097-B3B2-D0F26D2DB53B}"/>
              </a:ext>
            </a:extLst>
          </p:cNvPr>
          <p:cNvPicPr>
            <a:picLocks noChangeAspect="1"/>
          </p:cNvPicPr>
          <p:nvPr/>
        </p:nvPicPr>
        <p:blipFill>
          <a:blip r:embed="rId12"/>
          <a:stretch>
            <a:fillRect/>
          </a:stretch>
        </p:blipFill>
        <p:spPr>
          <a:xfrm>
            <a:off x="6703792" y="4187880"/>
            <a:ext cx="213378" cy="213378"/>
          </a:xfrm>
          <a:prstGeom prst="rect">
            <a:avLst/>
          </a:prstGeom>
        </p:spPr>
      </p:pic>
      <p:pic>
        <p:nvPicPr>
          <p:cNvPr id="159" name="Afbeelding 158">
            <a:hlinkClick r:id="rId8" action="ppaction://hlinksldjump"/>
            <a:extLst>
              <a:ext uri="{FF2B5EF4-FFF2-40B4-BE49-F238E27FC236}">
                <a16:creationId xmlns:a16="http://schemas.microsoft.com/office/drawing/2014/main" id="{B8D9A4CE-F172-4211-8546-461218884B0C}"/>
              </a:ext>
            </a:extLst>
          </p:cNvPr>
          <p:cNvPicPr>
            <a:picLocks noChangeAspect="1"/>
          </p:cNvPicPr>
          <p:nvPr/>
        </p:nvPicPr>
        <p:blipFill>
          <a:blip r:embed="rId12"/>
          <a:stretch>
            <a:fillRect/>
          </a:stretch>
        </p:blipFill>
        <p:spPr>
          <a:xfrm>
            <a:off x="6703792" y="4522680"/>
            <a:ext cx="213378" cy="213378"/>
          </a:xfrm>
          <a:prstGeom prst="rect">
            <a:avLst/>
          </a:prstGeom>
        </p:spPr>
      </p:pic>
      <p:pic>
        <p:nvPicPr>
          <p:cNvPr id="160" name="Afbeelding 159">
            <a:hlinkClick r:id="rId8" action="ppaction://hlinksldjump"/>
            <a:extLst>
              <a:ext uri="{FF2B5EF4-FFF2-40B4-BE49-F238E27FC236}">
                <a16:creationId xmlns:a16="http://schemas.microsoft.com/office/drawing/2014/main" id="{A23ED7B1-A424-4FA0-8FCE-783EB1849ED7}"/>
              </a:ext>
            </a:extLst>
          </p:cNvPr>
          <p:cNvPicPr>
            <a:picLocks noChangeAspect="1"/>
          </p:cNvPicPr>
          <p:nvPr/>
        </p:nvPicPr>
        <p:blipFill>
          <a:blip r:embed="rId12"/>
          <a:stretch>
            <a:fillRect/>
          </a:stretch>
        </p:blipFill>
        <p:spPr>
          <a:xfrm>
            <a:off x="6703792" y="4857480"/>
            <a:ext cx="213378" cy="213378"/>
          </a:xfrm>
          <a:prstGeom prst="rect">
            <a:avLst/>
          </a:prstGeom>
        </p:spPr>
      </p:pic>
      <p:pic>
        <p:nvPicPr>
          <p:cNvPr id="161" name="Afbeelding 160">
            <a:hlinkClick r:id="rId8" action="ppaction://hlinksldjump"/>
            <a:extLst>
              <a:ext uri="{FF2B5EF4-FFF2-40B4-BE49-F238E27FC236}">
                <a16:creationId xmlns:a16="http://schemas.microsoft.com/office/drawing/2014/main" id="{E94EBC0C-9CEC-48D2-B664-9810E041C0B8}"/>
              </a:ext>
            </a:extLst>
          </p:cNvPr>
          <p:cNvPicPr>
            <a:picLocks noChangeAspect="1"/>
          </p:cNvPicPr>
          <p:nvPr/>
        </p:nvPicPr>
        <p:blipFill>
          <a:blip r:embed="rId12"/>
          <a:stretch>
            <a:fillRect/>
          </a:stretch>
        </p:blipFill>
        <p:spPr>
          <a:xfrm>
            <a:off x="6703792" y="5191200"/>
            <a:ext cx="213378" cy="213378"/>
          </a:xfrm>
          <a:prstGeom prst="rect">
            <a:avLst/>
          </a:prstGeom>
        </p:spPr>
      </p:pic>
      <p:pic>
        <p:nvPicPr>
          <p:cNvPr id="162" name="Afbeelding 161">
            <a:hlinkClick r:id="rId8" action="ppaction://hlinksldjump"/>
            <a:extLst>
              <a:ext uri="{FF2B5EF4-FFF2-40B4-BE49-F238E27FC236}">
                <a16:creationId xmlns:a16="http://schemas.microsoft.com/office/drawing/2014/main" id="{AB92C72E-30A7-4771-B78F-52DFC9FD0C54}"/>
              </a:ext>
            </a:extLst>
          </p:cNvPr>
          <p:cNvPicPr>
            <a:picLocks noChangeAspect="1"/>
          </p:cNvPicPr>
          <p:nvPr/>
        </p:nvPicPr>
        <p:blipFill>
          <a:blip r:embed="rId13"/>
          <a:stretch>
            <a:fillRect/>
          </a:stretch>
        </p:blipFill>
        <p:spPr>
          <a:xfrm>
            <a:off x="7279792" y="3529080"/>
            <a:ext cx="225214" cy="211362"/>
          </a:xfrm>
          <a:prstGeom prst="rect">
            <a:avLst/>
          </a:prstGeom>
        </p:spPr>
      </p:pic>
      <p:sp>
        <p:nvSpPr>
          <p:cNvPr id="163" name="Rechthoek 162">
            <a:hlinkClick r:id="rId8" action="ppaction://hlinksldjump"/>
            <a:extLst>
              <a:ext uri="{FF2B5EF4-FFF2-40B4-BE49-F238E27FC236}">
                <a16:creationId xmlns:a16="http://schemas.microsoft.com/office/drawing/2014/main" id="{4B608FF5-41E3-4183-B736-0F7FA8F42CE7}"/>
              </a:ext>
            </a:extLst>
          </p:cNvPr>
          <p:cNvSpPr/>
          <p:nvPr/>
        </p:nvSpPr>
        <p:spPr>
          <a:xfrm>
            <a:off x="5868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4</a:t>
            </a:r>
            <a:endParaRPr lang="nl-NL" sz="1200" b="1" dirty="0">
              <a:solidFill>
                <a:srgbClr val="0070C0"/>
              </a:solidFill>
            </a:endParaRPr>
          </a:p>
        </p:txBody>
      </p:sp>
      <p:pic>
        <p:nvPicPr>
          <p:cNvPr id="164" name="Afbeelding 163">
            <a:hlinkClick r:id="rId8" action="ppaction://hlinksldjump"/>
            <a:extLst>
              <a:ext uri="{FF2B5EF4-FFF2-40B4-BE49-F238E27FC236}">
                <a16:creationId xmlns:a16="http://schemas.microsoft.com/office/drawing/2014/main" id="{824E3E74-7544-4688-BBFC-4094B8BE5AE6}"/>
              </a:ext>
            </a:extLst>
          </p:cNvPr>
          <p:cNvPicPr>
            <a:picLocks noChangeAspect="1"/>
          </p:cNvPicPr>
          <p:nvPr/>
        </p:nvPicPr>
        <p:blipFill>
          <a:blip r:embed="rId11"/>
          <a:stretch>
            <a:fillRect/>
          </a:stretch>
        </p:blipFill>
        <p:spPr>
          <a:xfrm>
            <a:off x="6127792" y="4187880"/>
            <a:ext cx="213378" cy="213378"/>
          </a:xfrm>
          <a:prstGeom prst="rect">
            <a:avLst/>
          </a:prstGeom>
        </p:spPr>
      </p:pic>
      <p:sp>
        <p:nvSpPr>
          <p:cNvPr id="236" name="Rechthoek 235">
            <a:hlinkClick r:id="rId8" action="ppaction://hlinksldjump"/>
            <a:extLst>
              <a:ext uri="{FF2B5EF4-FFF2-40B4-BE49-F238E27FC236}">
                <a16:creationId xmlns:a16="http://schemas.microsoft.com/office/drawing/2014/main" id="{1CDEFA8B-C1DF-447E-8F1E-45E542653B01}"/>
              </a:ext>
            </a:extLst>
          </p:cNvPr>
          <p:cNvSpPr/>
          <p:nvPr/>
        </p:nvSpPr>
        <p:spPr>
          <a:xfrm>
            <a:off x="8172592" y="44650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5 SA</a:t>
            </a:r>
          </a:p>
        </p:txBody>
      </p:sp>
      <p:sp>
        <p:nvSpPr>
          <p:cNvPr id="237" name="Rechthoek 236">
            <a:hlinkClick r:id="rId8" action="ppaction://hlinksldjump"/>
            <a:extLst>
              <a:ext uri="{FF2B5EF4-FFF2-40B4-BE49-F238E27FC236}">
                <a16:creationId xmlns:a16="http://schemas.microsoft.com/office/drawing/2014/main" id="{B96BDCDA-3ECE-4E0A-8F9D-004C37E7269A}"/>
              </a:ext>
            </a:extLst>
          </p:cNvPr>
          <p:cNvSpPr/>
          <p:nvPr/>
        </p:nvSpPr>
        <p:spPr>
          <a:xfrm>
            <a:off x="8172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6 SA</a:t>
            </a:r>
          </a:p>
        </p:txBody>
      </p:sp>
      <p:sp>
        <p:nvSpPr>
          <p:cNvPr id="238" name="Rechthoek 237">
            <a:hlinkClick r:id="rId8" action="ppaction://hlinksldjump"/>
            <a:extLst>
              <a:ext uri="{FF2B5EF4-FFF2-40B4-BE49-F238E27FC236}">
                <a16:creationId xmlns:a16="http://schemas.microsoft.com/office/drawing/2014/main" id="{3FE3F271-C8F5-42DD-B62B-8C5D762F4648}"/>
              </a:ext>
            </a:extLst>
          </p:cNvPr>
          <p:cNvSpPr/>
          <p:nvPr/>
        </p:nvSpPr>
        <p:spPr>
          <a:xfrm>
            <a:off x="8172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4 SA</a:t>
            </a:r>
          </a:p>
        </p:txBody>
      </p:sp>
      <p:sp>
        <p:nvSpPr>
          <p:cNvPr id="239" name="Rond diagonale hoek rechthoek 28">
            <a:extLst>
              <a:ext uri="{FF2B5EF4-FFF2-40B4-BE49-F238E27FC236}">
                <a16:creationId xmlns:a16="http://schemas.microsoft.com/office/drawing/2014/main" id="{422F50DF-D551-4AE2-B7E3-9A6688DE0286}"/>
              </a:ext>
            </a:extLst>
          </p:cNvPr>
          <p:cNvSpPr/>
          <p:nvPr/>
        </p:nvSpPr>
        <p:spPr>
          <a:xfrm>
            <a:off x="396000" y="1076580"/>
            <a:ext cx="1656184"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6</a:t>
            </a:r>
          </a:p>
        </p:txBody>
      </p:sp>
      <p:pic>
        <p:nvPicPr>
          <p:cNvPr id="240" name="Afbeelding 239">
            <a:hlinkClick r:id="rId8" action="ppaction://hlinksldjump"/>
            <a:extLst>
              <a:ext uri="{FF2B5EF4-FFF2-40B4-BE49-F238E27FC236}">
                <a16:creationId xmlns:a16="http://schemas.microsoft.com/office/drawing/2014/main" id="{A28A7A10-505D-4426-A569-789E76CF1C27}"/>
              </a:ext>
            </a:extLst>
          </p:cNvPr>
          <p:cNvPicPr>
            <a:picLocks noChangeAspect="1"/>
          </p:cNvPicPr>
          <p:nvPr/>
        </p:nvPicPr>
        <p:blipFill>
          <a:blip r:embed="rId13"/>
          <a:stretch>
            <a:fillRect/>
          </a:stretch>
        </p:blipFill>
        <p:spPr>
          <a:xfrm>
            <a:off x="7279200" y="4867200"/>
            <a:ext cx="213378" cy="190517"/>
          </a:xfrm>
          <a:prstGeom prst="rect">
            <a:avLst/>
          </a:prstGeom>
        </p:spPr>
      </p:pic>
      <p:sp>
        <p:nvSpPr>
          <p:cNvPr id="122" name="Tekstvak 121">
            <a:extLst>
              <a:ext uri="{FF2B5EF4-FFF2-40B4-BE49-F238E27FC236}">
                <a16:creationId xmlns:a16="http://schemas.microsoft.com/office/drawing/2014/main" id="{4FA94D9C-FABD-41A6-89A3-6DF8AEA185AE}"/>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123" name="Tekstvak 122">
            <a:extLst>
              <a:ext uri="{FF2B5EF4-FFF2-40B4-BE49-F238E27FC236}">
                <a16:creationId xmlns:a16="http://schemas.microsoft.com/office/drawing/2014/main" id="{468A5B66-C2AB-4951-908E-42CE14F0396A}"/>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graphicFrame>
        <p:nvGraphicFramePr>
          <p:cNvPr id="165" name="Tabel 164">
            <a:extLst>
              <a:ext uri="{FF2B5EF4-FFF2-40B4-BE49-F238E27FC236}">
                <a16:creationId xmlns:a16="http://schemas.microsoft.com/office/drawing/2014/main" id="{581CD417-448D-433B-B957-9F753C7C418E}"/>
              </a:ext>
            </a:extLst>
          </p:cNvPr>
          <p:cNvGraphicFramePr>
            <a:graphicFrameLocks noGrp="1"/>
          </p:cNvGraphicFramePr>
          <p:nvPr>
            <p:extLst>
              <p:ext uri="{D42A27DB-BD31-4B8C-83A1-F6EECF244321}">
                <p14:modId xmlns:p14="http://schemas.microsoft.com/office/powerpoint/2010/main" val="3417366633"/>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752</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V54</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HV74</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1076</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66" name="Rechthoek 165">
            <a:extLst>
              <a:ext uri="{FF2B5EF4-FFF2-40B4-BE49-F238E27FC236}">
                <a16:creationId xmlns:a16="http://schemas.microsoft.com/office/drawing/2014/main" id="{FEE7288E-BF44-423C-86B6-F00B9568B299}"/>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6 Punten </a:t>
            </a:r>
          </a:p>
        </p:txBody>
      </p:sp>
      <p:pic>
        <p:nvPicPr>
          <p:cNvPr id="167" name="Afbeelding 166">
            <a:extLst>
              <a:ext uri="{FF2B5EF4-FFF2-40B4-BE49-F238E27FC236}">
                <a16:creationId xmlns:a16="http://schemas.microsoft.com/office/drawing/2014/main" id="{D4400D79-420C-4453-A6C2-5590DAC9F1EC}"/>
              </a:ext>
            </a:extLst>
          </p:cNvPr>
          <p:cNvPicPr>
            <a:picLocks noChangeAspect="1"/>
          </p:cNvPicPr>
          <p:nvPr/>
        </p:nvPicPr>
        <p:blipFill>
          <a:blip r:embed="rId12"/>
          <a:stretch>
            <a:fillRect/>
          </a:stretch>
        </p:blipFill>
        <p:spPr>
          <a:xfrm>
            <a:off x="475200" y="3924124"/>
            <a:ext cx="213378" cy="213378"/>
          </a:xfrm>
          <a:prstGeom prst="rect">
            <a:avLst/>
          </a:prstGeom>
        </p:spPr>
      </p:pic>
      <p:pic>
        <p:nvPicPr>
          <p:cNvPr id="168" name="Afbeelding 167">
            <a:extLst>
              <a:ext uri="{FF2B5EF4-FFF2-40B4-BE49-F238E27FC236}">
                <a16:creationId xmlns:a16="http://schemas.microsoft.com/office/drawing/2014/main" id="{671D95EF-F023-496E-BDC5-D42EB5CA5B95}"/>
              </a:ext>
            </a:extLst>
          </p:cNvPr>
          <p:cNvPicPr>
            <a:picLocks noChangeAspect="1"/>
          </p:cNvPicPr>
          <p:nvPr/>
        </p:nvPicPr>
        <p:blipFill>
          <a:blip r:embed="rId14"/>
          <a:stretch>
            <a:fillRect/>
          </a:stretch>
        </p:blipFill>
        <p:spPr>
          <a:xfrm>
            <a:off x="475200" y="3199601"/>
            <a:ext cx="213378" cy="213378"/>
          </a:xfrm>
          <a:prstGeom prst="rect">
            <a:avLst/>
          </a:prstGeom>
        </p:spPr>
      </p:pic>
      <p:pic>
        <p:nvPicPr>
          <p:cNvPr id="169" name="Afbeelding 168">
            <a:extLst>
              <a:ext uri="{FF2B5EF4-FFF2-40B4-BE49-F238E27FC236}">
                <a16:creationId xmlns:a16="http://schemas.microsoft.com/office/drawing/2014/main" id="{7C1815F9-E128-467B-8B48-92D4818B3C3D}"/>
              </a:ext>
            </a:extLst>
          </p:cNvPr>
          <p:cNvPicPr>
            <a:picLocks noChangeAspect="1"/>
          </p:cNvPicPr>
          <p:nvPr/>
        </p:nvPicPr>
        <p:blipFill>
          <a:blip r:embed="rId13"/>
          <a:stretch>
            <a:fillRect/>
          </a:stretch>
        </p:blipFill>
        <p:spPr>
          <a:xfrm>
            <a:off x="475200" y="3573571"/>
            <a:ext cx="213378" cy="190517"/>
          </a:xfrm>
          <a:prstGeom prst="rect">
            <a:avLst/>
          </a:prstGeom>
        </p:spPr>
      </p:pic>
      <p:pic>
        <p:nvPicPr>
          <p:cNvPr id="170" name="Afbeelding 169">
            <a:extLst>
              <a:ext uri="{FF2B5EF4-FFF2-40B4-BE49-F238E27FC236}">
                <a16:creationId xmlns:a16="http://schemas.microsoft.com/office/drawing/2014/main" id="{B5DF76BA-9851-4F05-A6DB-48D04A5921E2}"/>
              </a:ext>
            </a:extLst>
          </p:cNvPr>
          <p:cNvPicPr>
            <a:picLocks noChangeAspect="1"/>
          </p:cNvPicPr>
          <p:nvPr/>
        </p:nvPicPr>
        <p:blipFill>
          <a:blip r:embed="rId11"/>
          <a:stretch>
            <a:fillRect/>
          </a:stretch>
        </p:blipFill>
        <p:spPr>
          <a:xfrm>
            <a:off x="475200" y="4292263"/>
            <a:ext cx="213378" cy="213378"/>
          </a:xfrm>
          <a:prstGeom prst="rect">
            <a:avLst/>
          </a:prstGeom>
        </p:spPr>
      </p:pic>
      <p:sp>
        <p:nvSpPr>
          <p:cNvPr id="84" name="Rond diagonale hoek rechthoek 17">
            <a:extLst>
              <a:ext uri="{FF2B5EF4-FFF2-40B4-BE49-F238E27FC236}">
                <a16:creationId xmlns:a16="http://schemas.microsoft.com/office/drawing/2014/main" id="{3E15B468-9FFB-491E-AC3A-A492014BAE72}"/>
              </a:ext>
            </a:extLst>
          </p:cNvPr>
          <p:cNvSpPr/>
          <p:nvPr/>
        </p:nvSpPr>
        <p:spPr>
          <a:xfrm>
            <a:off x="396000" y="1716988"/>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85" name="Tekstvak 84">
            <a:extLst>
              <a:ext uri="{FF2B5EF4-FFF2-40B4-BE49-F238E27FC236}">
                <a16:creationId xmlns:a16="http://schemas.microsoft.com/office/drawing/2014/main" id="{01E7D671-C585-47B7-BF28-8F8F5A352A3F}"/>
              </a:ext>
            </a:extLst>
          </p:cNvPr>
          <p:cNvSpPr txBox="1"/>
          <p:nvPr/>
        </p:nvSpPr>
        <p:spPr>
          <a:xfrm>
            <a:off x="3131840" y="1852944"/>
            <a:ext cx="3096344" cy="369332"/>
          </a:xfrm>
          <a:prstGeom prst="rect">
            <a:avLst/>
          </a:prstGeom>
          <a:solidFill>
            <a:schemeClr val="tx1"/>
          </a:solidFill>
        </p:spPr>
        <p:txBody>
          <a:bodyPr wrap="square" rtlCol="0">
            <a:spAutoFit/>
          </a:bodyPr>
          <a:lstStyle/>
          <a:p>
            <a:r>
              <a:rPr lang="nl-NL" dirty="0">
                <a:solidFill>
                  <a:schemeClr val="bg1"/>
                </a:solidFill>
              </a:rPr>
              <a:t>Mijn partner opent met 2     .</a:t>
            </a:r>
          </a:p>
        </p:txBody>
      </p:sp>
      <p:sp>
        <p:nvSpPr>
          <p:cNvPr id="86" name="Tekstvak 85">
            <a:extLst>
              <a:ext uri="{FF2B5EF4-FFF2-40B4-BE49-F238E27FC236}">
                <a16:creationId xmlns:a16="http://schemas.microsoft.com/office/drawing/2014/main" id="{1C66FF1F-94AE-40D7-B674-25E50FB1DAB1}"/>
              </a:ext>
            </a:extLst>
          </p:cNvPr>
          <p:cNvSpPr txBox="1"/>
          <p:nvPr/>
        </p:nvSpPr>
        <p:spPr>
          <a:xfrm>
            <a:off x="3131839" y="2146448"/>
            <a:ext cx="2880319" cy="369332"/>
          </a:xfrm>
          <a:prstGeom prst="rect">
            <a:avLst/>
          </a:prstGeom>
          <a:solidFill>
            <a:schemeClr val="tx1"/>
          </a:solidFill>
        </p:spPr>
        <p:txBody>
          <a:bodyPr wrap="square" rtlCol="0">
            <a:spAutoFit/>
          </a:bodyPr>
          <a:lstStyle/>
          <a:p>
            <a:r>
              <a:rPr lang="nl-NL" dirty="0">
                <a:solidFill>
                  <a:schemeClr val="bg1"/>
                </a:solidFill>
              </a:rPr>
              <a:t>Mijn rechter buurman past.</a:t>
            </a:r>
          </a:p>
        </p:txBody>
      </p:sp>
      <p:sp>
        <p:nvSpPr>
          <p:cNvPr id="87" name="Tekstvak 86">
            <a:extLst>
              <a:ext uri="{FF2B5EF4-FFF2-40B4-BE49-F238E27FC236}">
                <a16:creationId xmlns:a16="http://schemas.microsoft.com/office/drawing/2014/main" id="{D76BA191-C93F-49F3-B492-CF73B28AEAD8}"/>
              </a:ext>
            </a:extLst>
          </p:cNvPr>
          <p:cNvSpPr txBox="1"/>
          <p:nvPr/>
        </p:nvSpPr>
        <p:spPr>
          <a:xfrm>
            <a:off x="3131838" y="2479843"/>
            <a:ext cx="2880319" cy="369332"/>
          </a:xfrm>
          <a:prstGeom prst="rect">
            <a:avLst/>
          </a:prstGeom>
          <a:solidFill>
            <a:schemeClr val="tx1"/>
          </a:solidFill>
        </p:spPr>
        <p:txBody>
          <a:bodyPr wrap="square" rtlCol="0">
            <a:spAutoFit/>
          </a:bodyPr>
          <a:lstStyle/>
          <a:p>
            <a:r>
              <a:rPr lang="nl-NL" dirty="0">
                <a:solidFill>
                  <a:schemeClr val="bg1"/>
                </a:solidFill>
              </a:rPr>
              <a:t>Wat bied ik met deze hand?</a:t>
            </a:r>
          </a:p>
        </p:txBody>
      </p:sp>
      <p:pic>
        <p:nvPicPr>
          <p:cNvPr id="89" name="Afbeelding 88">
            <a:extLst>
              <a:ext uri="{FF2B5EF4-FFF2-40B4-BE49-F238E27FC236}">
                <a16:creationId xmlns:a16="http://schemas.microsoft.com/office/drawing/2014/main" id="{98586AD4-9D15-4982-8E21-B70FFF01B6C2}"/>
              </a:ext>
            </a:extLst>
          </p:cNvPr>
          <p:cNvPicPr>
            <a:picLocks noChangeAspect="1"/>
          </p:cNvPicPr>
          <p:nvPr/>
        </p:nvPicPr>
        <p:blipFill>
          <a:blip r:embed="rId13"/>
          <a:stretch>
            <a:fillRect/>
          </a:stretch>
        </p:blipFill>
        <p:spPr>
          <a:xfrm>
            <a:off x="5626800" y="1951200"/>
            <a:ext cx="213378" cy="190517"/>
          </a:xfrm>
          <a:prstGeom prst="rect">
            <a:avLst/>
          </a:prstGeom>
        </p:spPr>
      </p:pic>
    </p:spTree>
    <p:extLst>
      <p:ext uri="{BB962C8B-B14F-4D97-AF65-F5344CB8AC3E}">
        <p14:creationId xmlns:p14="http://schemas.microsoft.com/office/powerpoint/2010/main" val="2083336563"/>
      </p:ext>
    </p:extLst>
  </p:cSld>
  <p:clrMapOvr>
    <a:masterClrMapping/>
  </p:clrMapOvr>
  <p:transition advClick="0"/>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nd diagonale hoek rechthoek 9">
            <a:hlinkClick r:id="" action="ppaction://hlinkshowjump?jump=previousslide"/>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1" name="Rond diagonale hoek rechthoek 10">
            <a:hlinkClick r:id="rId3"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2" name="Rond diagonale hoek rechthoek 11">
            <a:hlinkClick r:id="rId4"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5" name="Afbeelding 14" descr="mainheader.jpg">
            <a:hlinkClick r:id="rId5" tooltip="Klik hier om de website van Bridge Office te bezoeken!"/>
          </p:cNvPr>
          <p:cNvPicPr>
            <a:picLocks noChangeAspect="1"/>
          </p:cNvPicPr>
          <p:nvPr/>
        </p:nvPicPr>
        <p:blipFill>
          <a:blip r:embed="rId6" cstate="print"/>
          <a:stretch>
            <a:fillRect/>
          </a:stretch>
        </p:blipFill>
        <p:spPr>
          <a:xfrm>
            <a:off x="0" y="0"/>
            <a:ext cx="9144000" cy="1006337"/>
          </a:xfrm>
          <a:prstGeom prst="rect">
            <a:avLst/>
          </a:prstGeom>
        </p:spPr>
      </p:pic>
      <p:sp>
        <p:nvSpPr>
          <p:cNvPr id="16" name="Rond diagonale hoek rechthoek 8">
            <a:extLst>
              <a:ext uri="{FF2B5EF4-FFF2-40B4-BE49-F238E27FC236}">
                <a16:creationId xmlns:a16="http://schemas.microsoft.com/office/drawing/2014/main" id="{93A984F7-C355-4F62-BFD7-FE0431AFF484}"/>
              </a:ext>
            </a:extLst>
          </p:cNvPr>
          <p:cNvSpPr/>
          <p:nvPr/>
        </p:nvSpPr>
        <p:spPr>
          <a:xfrm>
            <a:off x="2195736" y="1076400"/>
            <a:ext cx="6552728" cy="576000"/>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Jammer! Dat is niet het goede antwoord.</a:t>
            </a:r>
          </a:p>
        </p:txBody>
      </p:sp>
      <p:sp>
        <p:nvSpPr>
          <p:cNvPr id="21" name="Rond diagonale hoek rechthoek 13">
            <a:extLst>
              <a:ext uri="{FF2B5EF4-FFF2-40B4-BE49-F238E27FC236}">
                <a16:creationId xmlns:a16="http://schemas.microsoft.com/office/drawing/2014/main" id="{C004AFDE-2070-479A-A13E-4D6CB1973FED}"/>
              </a:ext>
            </a:extLst>
          </p:cNvPr>
          <p:cNvSpPr/>
          <p:nvPr/>
        </p:nvSpPr>
        <p:spPr>
          <a:xfrm>
            <a:off x="396000" y="1076400"/>
            <a:ext cx="1656184"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6</a:t>
            </a:r>
          </a:p>
        </p:txBody>
      </p:sp>
      <p:sp>
        <p:nvSpPr>
          <p:cNvPr id="26" name="Tekstvak 25">
            <a:extLst>
              <a:ext uri="{FF2B5EF4-FFF2-40B4-BE49-F238E27FC236}">
                <a16:creationId xmlns:a16="http://schemas.microsoft.com/office/drawing/2014/main" id="{DA1FCC8E-7CCE-4916-9ADA-BB36AE89424A}"/>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27" name="Tekstvak 26">
            <a:extLst>
              <a:ext uri="{FF2B5EF4-FFF2-40B4-BE49-F238E27FC236}">
                <a16:creationId xmlns:a16="http://schemas.microsoft.com/office/drawing/2014/main" id="{100C42C3-0889-4108-81CA-0C3DDD81C450}"/>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sp>
        <p:nvSpPr>
          <p:cNvPr id="13" name="Tekstvak 12">
            <a:extLst>
              <a:ext uri="{FF2B5EF4-FFF2-40B4-BE49-F238E27FC236}">
                <a16:creationId xmlns:a16="http://schemas.microsoft.com/office/drawing/2014/main" id="{17EC89F0-BE66-4EE2-85F5-71E62FA69866}"/>
              </a:ext>
            </a:extLst>
          </p:cNvPr>
          <p:cNvSpPr txBox="1"/>
          <p:nvPr/>
        </p:nvSpPr>
        <p:spPr>
          <a:xfrm>
            <a:off x="3077285" y="3124800"/>
            <a:ext cx="5665260" cy="923330"/>
          </a:xfrm>
          <a:prstGeom prst="rect">
            <a:avLst/>
          </a:prstGeom>
          <a:solidFill>
            <a:schemeClr val="tx1"/>
          </a:solidFill>
          <a:ln>
            <a:solidFill>
              <a:schemeClr val="tx1"/>
            </a:solidFill>
          </a:ln>
        </p:spPr>
        <p:txBody>
          <a:bodyPr wrap="square" rtlCol="0">
            <a:spAutoFit/>
          </a:bodyPr>
          <a:lstStyle/>
          <a:p>
            <a:r>
              <a:rPr lang="nl-NL" dirty="0">
                <a:solidFill>
                  <a:schemeClr val="bg1"/>
                </a:solidFill>
              </a:rPr>
              <a:t>Vraag u eens af, hoeveel slagen uw partner minimaal maakt. En tel dan uw eigen slagen daarbij op.</a:t>
            </a:r>
            <a:br>
              <a:rPr lang="nl-NL" dirty="0">
                <a:solidFill>
                  <a:schemeClr val="bg1"/>
                </a:solidFill>
              </a:rPr>
            </a:br>
            <a:r>
              <a:rPr lang="nl-NL" dirty="0">
                <a:solidFill>
                  <a:schemeClr val="bg1"/>
                </a:solidFill>
              </a:rPr>
              <a:t>Nu moet u het weten.</a:t>
            </a:r>
          </a:p>
        </p:txBody>
      </p:sp>
      <p:graphicFrame>
        <p:nvGraphicFramePr>
          <p:cNvPr id="14" name="Tabel 13">
            <a:extLst>
              <a:ext uri="{FF2B5EF4-FFF2-40B4-BE49-F238E27FC236}">
                <a16:creationId xmlns:a16="http://schemas.microsoft.com/office/drawing/2014/main" id="{5538D4C7-45BD-4276-BF5C-BCE507E19029}"/>
              </a:ext>
            </a:extLst>
          </p:cNvPr>
          <p:cNvGraphicFramePr>
            <a:graphicFrameLocks noGrp="1"/>
          </p:cNvGraphicFramePr>
          <p:nvPr>
            <p:extLst>
              <p:ext uri="{D42A27DB-BD31-4B8C-83A1-F6EECF244321}">
                <p14:modId xmlns:p14="http://schemas.microsoft.com/office/powerpoint/2010/main" val="3865870596"/>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752</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V54</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HV74</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1076</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7" name="Rechthoek 16">
            <a:extLst>
              <a:ext uri="{FF2B5EF4-FFF2-40B4-BE49-F238E27FC236}">
                <a16:creationId xmlns:a16="http://schemas.microsoft.com/office/drawing/2014/main" id="{6F33C444-090C-4712-AA80-DC8ADA43AC91}"/>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6 Punten </a:t>
            </a:r>
          </a:p>
        </p:txBody>
      </p:sp>
      <p:pic>
        <p:nvPicPr>
          <p:cNvPr id="18" name="Afbeelding 17">
            <a:extLst>
              <a:ext uri="{FF2B5EF4-FFF2-40B4-BE49-F238E27FC236}">
                <a16:creationId xmlns:a16="http://schemas.microsoft.com/office/drawing/2014/main" id="{C9E23D69-1BF7-4375-8C94-1D4C5AB8434D}"/>
              </a:ext>
            </a:extLst>
          </p:cNvPr>
          <p:cNvPicPr>
            <a:picLocks noChangeAspect="1"/>
          </p:cNvPicPr>
          <p:nvPr/>
        </p:nvPicPr>
        <p:blipFill>
          <a:blip r:embed="rId7"/>
          <a:stretch>
            <a:fillRect/>
          </a:stretch>
        </p:blipFill>
        <p:spPr>
          <a:xfrm>
            <a:off x="475200" y="3924124"/>
            <a:ext cx="213378" cy="213378"/>
          </a:xfrm>
          <a:prstGeom prst="rect">
            <a:avLst/>
          </a:prstGeom>
        </p:spPr>
      </p:pic>
      <p:pic>
        <p:nvPicPr>
          <p:cNvPr id="19" name="Afbeelding 18">
            <a:extLst>
              <a:ext uri="{FF2B5EF4-FFF2-40B4-BE49-F238E27FC236}">
                <a16:creationId xmlns:a16="http://schemas.microsoft.com/office/drawing/2014/main" id="{0B4C6CC9-CA85-4611-ADE0-87B9AFA71F43}"/>
              </a:ext>
            </a:extLst>
          </p:cNvPr>
          <p:cNvPicPr>
            <a:picLocks noChangeAspect="1"/>
          </p:cNvPicPr>
          <p:nvPr/>
        </p:nvPicPr>
        <p:blipFill>
          <a:blip r:embed="rId8"/>
          <a:stretch>
            <a:fillRect/>
          </a:stretch>
        </p:blipFill>
        <p:spPr>
          <a:xfrm>
            <a:off x="475200" y="3199601"/>
            <a:ext cx="213378" cy="213378"/>
          </a:xfrm>
          <a:prstGeom prst="rect">
            <a:avLst/>
          </a:prstGeom>
        </p:spPr>
      </p:pic>
      <p:pic>
        <p:nvPicPr>
          <p:cNvPr id="20" name="Afbeelding 19">
            <a:extLst>
              <a:ext uri="{FF2B5EF4-FFF2-40B4-BE49-F238E27FC236}">
                <a16:creationId xmlns:a16="http://schemas.microsoft.com/office/drawing/2014/main" id="{1BA0B1B5-8F33-4726-80AF-189D48E9283D}"/>
              </a:ext>
            </a:extLst>
          </p:cNvPr>
          <p:cNvPicPr>
            <a:picLocks noChangeAspect="1"/>
          </p:cNvPicPr>
          <p:nvPr/>
        </p:nvPicPr>
        <p:blipFill>
          <a:blip r:embed="rId9"/>
          <a:stretch>
            <a:fillRect/>
          </a:stretch>
        </p:blipFill>
        <p:spPr>
          <a:xfrm>
            <a:off x="475200" y="3573571"/>
            <a:ext cx="213378" cy="190517"/>
          </a:xfrm>
          <a:prstGeom prst="rect">
            <a:avLst/>
          </a:prstGeom>
        </p:spPr>
      </p:pic>
      <p:pic>
        <p:nvPicPr>
          <p:cNvPr id="22" name="Afbeelding 21">
            <a:extLst>
              <a:ext uri="{FF2B5EF4-FFF2-40B4-BE49-F238E27FC236}">
                <a16:creationId xmlns:a16="http://schemas.microsoft.com/office/drawing/2014/main" id="{9AA13F87-C319-403A-9FBC-17768BE2ADC8}"/>
              </a:ext>
            </a:extLst>
          </p:cNvPr>
          <p:cNvPicPr>
            <a:picLocks noChangeAspect="1"/>
          </p:cNvPicPr>
          <p:nvPr/>
        </p:nvPicPr>
        <p:blipFill>
          <a:blip r:embed="rId10"/>
          <a:stretch>
            <a:fillRect/>
          </a:stretch>
        </p:blipFill>
        <p:spPr>
          <a:xfrm>
            <a:off x="475200" y="4292263"/>
            <a:ext cx="213378" cy="213378"/>
          </a:xfrm>
          <a:prstGeom prst="rect">
            <a:avLst/>
          </a:prstGeom>
        </p:spPr>
      </p:pic>
      <p:sp>
        <p:nvSpPr>
          <p:cNvPr id="23" name="Rond diagonale hoek rechthoek 17">
            <a:extLst>
              <a:ext uri="{FF2B5EF4-FFF2-40B4-BE49-F238E27FC236}">
                <a16:creationId xmlns:a16="http://schemas.microsoft.com/office/drawing/2014/main" id="{D04E9AC6-9F41-4C0B-BD9B-E2449CDE30AA}"/>
              </a:ext>
            </a:extLst>
          </p:cNvPr>
          <p:cNvSpPr/>
          <p:nvPr/>
        </p:nvSpPr>
        <p:spPr>
          <a:xfrm>
            <a:off x="396000" y="1716988"/>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24" name="Tekstvak 23">
            <a:extLst>
              <a:ext uri="{FF2B5EF4-FFF2-40B4-BE49-F238E27FC236}">
                <a16:creationId xmlns:a16="http://schemas.microsoft.com/office/drawing/2014/main" id="{BF090741-552F-4FAB-AE90-31088475D9B5}"/>
              </a:ext>
            </a:extLst>
          </p:cNvPr>
          <p:cNvSpPr txBox="1"/>
          <p:nvPr/>
        </p:nvSpPr>
        <p:spPr>
          <a:xfrm>
            <a:off x="3131840" y="1852944"/>
            <a:ext cx="3096344" cy="369332"/>
          </a:xfrm>
          <a:prstGeom prst="rect">
            <a:avLst/>
          </a:prstGeom>
          <a:solidFill>
            <a:schemeClr val="tx1"/>
          </a:solidFill>
        </p:spPr>
        <p:txBody>
          <a:bodyPr wrap="square" rtlCol="0">
            <a:spAutoFit/>
          </a:bodyPr>
          <a:lstStyle/>
          <a:p>
            <a:r>
              <a:rPr lang="nl-NL" dirty="0">
                <a:solidFill>
                  <a:schemeClr val="bg1"/>
                </a:solidFill>
              </a:rPr>
              <a:t>Mijn partner opent met 2     .</a:t>
            </a:r>
          </a:p>
        </p:txBody>
      </p:sp>
      <p:sp>
        <p:nvSpPr>
          <p:cNvPr id="25" name="Tekstvak 24">
            <a:extLst>
              <a:ext uri="{FF2B5EF4-FFF2-40B4-BE49-F238E27FC236}">
                <a16:creationId xmlns:a16="http://schemas.microsoft.com/office/drawing/2014/main" id="{C894F9DB-D341-4B70-8E40-923968C21B4F}"/>
              </a:ext>
            </a:extLst>
          </p:cNvPr>
          <p:cNvSpPr txBox="1"/>
          <p:nvPr/>
        </p:nvSpPr>
        <p:spPr>
          <a:xfrm>
            <a:off x="3131839" y="2146448"/>
            <a:ext cx="2880319" cy="369332"/>
          </a:xfrm>
          <a:prstGeom prst="rect">
            <a:avLst/>
          </a:prstGeom>
          <a:solidFill>
            <a:schemeClr val="tx1"/>
          </a:solidFill>
        </p:spPr>
        <p:txBody>
          <a:bodyPr wrap="square" rtlCol="0">
            <a:spAutoFit/>
          </a:bodyPr>
          <a:lstStyle/>
          <a:p>
            <a:r>
              <a:rPr lang="nl-NL" dirty="0">
                <a:solidFill>
                  <a:schemeClr val="bg1"/>
                </a:solidFill>
              </a:rPr>
              <a:t>Mijn rechter buurman past.</a:t>
            </a:r>
          </a:p>
        </p:txBody>
      </p:sp>
      <p:sp>
        <p:nvSpPr>
          <p:cNvPr id="28" name="Tekstvak 27">
            <a:extLst>
              <a:ext uri="{FF2B5EF4-FFF2-40B4-BE49-F238E27FC236}">
                <a16:creationId xmlns:a16="http://schemas.microsoft.com/office/drawing/2014/main" id="{AA049724-781A-4E49-9BE0-94E247BA953C}"/>
              </a:ext>
            </a:extLst>
          </p:cNvPr>
          <p:cNvSpPr txBox="1"/>
          <p:nvPr/>
        </p:nvSpPr>
        <p:spPr>
          <a:xfrm>
            <a:off x="3131838" y="2479843"/>
            <a:ext cx="2880319" cy="369332"/>
          </a:xfrm>
          <a:prstGeom prst="rect">
            <a:avLst/>
          </a:prstGeom>
          <a:solidFill>
            <a:schemeClr val="tx1"/>
          </a:solidFill>
        </p:spPr>
        <p:txBody>
          <a:bodyPr wrap="square" rtlCol="0">
            <a:spAutoFit/>
          </a:bodyPr>
          <a:lstStyle/>
          <a:p>
            <a:r>
              <a:rPr lang="nl-NL" dirty="0">
                <a:solidFill>
                  <a:schemeClr val="bg1"/>
                </a:solidFill>
              </a:rPr>
              <a:t>Wat bied ik met deze hand?</a:t>
            </a:r>
          </a:p>
        </p:txBody>
      </p:sp>
      <p:pic>
        <p:nvPicPr>
          <p:cNvPr id="29" name="Afbeelding 28">
            <a:extLst>
              <a:ext uri="{FF2B5EF4-FFF2-40B4-BE49-F238E27FC236}">
                <a16:creationId xmlns:a16="http://schemas.microsoft.com/office/drawing/2014/main" id="{FC37CD39-E29C-494A-8EAB-41E1BBADDBFA}"/>
              </a:ext>
            </a:extLst>
          </p:cNvPr>
          <p:cNvPicPr>
            <a:picLocks noChangeAspect="1"/>
          </p:cNvPicPr>
          <p:nvPr/>
        </p:nvPicPr>
        <p:blipFill>
          <a:blip r:embed="rId9"/>
          <a:stretch>
            <a:fillRect/>
          </a:stretch>
        </p:blipFill>
        <p:spPr>
          <a:xfrm>
            <a:off x="5626800" y="1951200"/>
            <a:ext cx="213378" cy="190517"/>
          </a:xfrm>
          <a:prstGeom prst="rect">
            <a:avLst/>
          </a:prstGeom>
        </p:spPr>
      </p:pic>
    </p:spTree>
    <p:extLst>
      <p:ext uri="{BB962C8B-B14F-4D97-AF65-F5344CB8AC3E}">
        <p14:creationId xmlns:p14="http://schemas.microsoft.com/office/powerpoint/2010/main" val="2630801276"/>
      </p:ext>
    </p:extLst>
  </p:cSld>
  <p:clrMapOvr>
    <a:masterClrMapping/>
  </p:clrMapOvr>
  <p:transition advClick="0"/>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nd diagonale hoek rechthoek 9">
            <a:hlinkClick r:id="rId3" action="ppaction://hlinksldjump"/>
          </p:cNvPr>
          <p:cNvSpPr/>
          <p:nvPr/>
        </p:nvSpPr>
        <p:spPr>
          <a:xfrm>
            <a:off x="3084364" y="2260104"/>
            <a:ext cx="792088" cy="432048"/>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2</a:t>
            </a:r>
          </a:p>
        </p:txBody>
      </p:sp>
      <p:sp>
        <p:nvSpPr>
          <p:cNvPr id="11" name="Rond diagonale hoek rechthoek 10">
            <a:hlinkClick r:id="rId4" action="ppaction://hlinksldjump"/>
          </p:cNvPr>
          <p:cNvSpPr/>
          <p:nvPr/>
        </p:nvSpPr>
        <p:spPr>
          <a:xfrm>
            <a:off x="4308500" y="2260104"/>
            <a:ext cx="792088" cy="432048"/>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3</a:t>
            </a:r>
          </a:p>
        </p:txBody>
      </p:sp>
      <p:sp>
        <p:nvSpPr>
          <p:cNvPr id="12" name="Rond diagonale hoek rechthoek 11">
            <a:hlinkClick r:id="rId5" action="ppaction://hlinksldjump"/>
          </p:cNvPr>
          <p:cNvSpPr/>
          <p:nvPr/>
        </p:nvSpPr>
        <p:spPr>
          <a:xfrm>
            <a:off x="5532636" y="2260104"/>
            <a:ext cx="792088" cy="432048"/>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4</a:t>
            </a:r>
          </a:p>
        </p:txBody>
      </p:sp>
      <p:sp>
        <p:nvSpPr>
          <p:cNvPr id="13" name="Rond diagonale hoek rechthoek 12">
            <a:hlinkClick r:id="rId6" action="ppaction://hlinksldjump"/>
          </p:cNvPr>
          <p:cNvSpPr/>
          <p:nvPr/>
        </p:nvSpPr>
        <p:spPr>
          <a:xfrm>
            <a:off x="6612756" y="2260104"/>
            <a:ext cx="792088" cy="432048"/>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5</a:t>
            </a:r>
          </a:p>
        </p:txBody>
      </p:sp>
      <p:sp>
        <p:nvSpPr>
          <p:cNvPr id="14" name="Rond diagonale hoek rechthoek 13">
            <a:hlinkClick r:id="rId7" action="ppaction://hlinksldjump"/>
          </p:cNvPr>
          <p:cNvSpPr/>
          <p:nvPr/>
        </p:nvSpPr>
        <p:spPr>
          <a:xfrm>
            <a:off x="1932236" y="2980184"/>
            <a:ext cx="792088" cy="432048"/>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6</a:t>
            </a:r>
          </a:p>
        </p:txBody>
      </p:sp>
      <p:sp>
        <p:nvSpPr>
          <p:cNvPr id="15" name="Rond diagonale hoek rechthoek 14">
            <a:hlinkClick r:id="rId8" action="ppaction://hlinksldjump"/>
          </p:cNvPr>
          <p:cNvSpPr/>
          <p:nvPr/>
        </p:nvSpPr>
        <p:spPr>
          <a:xfrm>
            <a:off x="3084364" y="2980184"/>
            <a:ext cx="792088" cy="432048"/>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7</a:t>
            </a:r>
          </a:p>
        </p:txBody>
      </p:sp>
      <p:sp>
        <p:nvSpPr>
          <p:cNvPr id="16" name="Rond diagonale hoek rechthoek 15">
            <a:hlinkClick r:id="rId9" action="ppaction://hlinksldjump"/>
          </p:cNvPr>
          <p:cNvSpPr/>
          <p:nvPr/>
        </p:nvSpPr>
        <p:spPr>
          <a:xfrm>
            <a:off x="4308500" y="2980184"/>
            <a:ext cx="792088" cy="432048"/>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8</a:t>
            </a:r>
          </a:p>
        </p:txBody>
      </p:sp>
      <p:sp>
        <p:nvSpPr>
          <p:cNvPr id="17" name="Rond diagonale hoek rechthoek 16">
            <a:hlinkClick r:id="rId10" action="ppaction://hlinksldjump"/>
          </p:cNvPr>
          <p:cNvSpPr/>
          <p:nvPr/>
        </p:nvSpPr>
        <p:spPr>
          <a:xfrm>
            <a:off x="5532636" y="2980184"/>
            <a:ext cx="792088" cy="432048"/>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9</a:t>
            </a:r>
          </a:p>
        </p:txBody>
      </p:sp>
      <p:sp>
        <p:nvSpPr>
          <p:cNvPr id="18" name="Rond diagonale hoek rechthoek 17">
            <a:hlinkClick r:id="rId11" action="ppaction://hlinksldjump"/>
          </p:cNvPr>
          <p:cNvSpPr/>
          <p:nvPr/>
        </p:nvSpPr>
        <p:spPr>
          <a:xfrm>
            <a:off x="6612756" y="2980184"/>
            <a:ext cx="792088" cy="432048"/>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10</a:t>
            </a:r>
          </a:p>
        </p:txBody>
      </p:sp>
      <p:sp>
        <p:nvSpPr>
          <p:cNvPr id="19" name="Rond diagonale hoek rechthoek 18">
            <a:hlinkClick r:id="rId12" action="ppaction://hlinksldjump"/>
          </p:cNvPr>
          <p:cNvSpPr/>
          <p:nvPr/>
        </p:nvSpPr>
        <p:spPr>
          <a:xfrm>
            <a:off x="1932236" y="3700264"/>
            <a:ext cx="792088" cy="432048"/>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11</a:t>
            </a:r>
          </a:p>
        </p:txBody>
      </p:sp>
      <p:sp>
        <p:nvSpPr>
          <p:cNvPr id="20" name="Rond diagonale hoek rechthoek 19">
            <a:hlinkClick r:id="rId13" action="ppaction://hlinksldjump"/>
          </p:cNvPr>
          <p:cNvSpPr/>
          <p:nvPr/>
        </p:nvSpPr>
        <p:spPr>
          <a:xfrm>
            <a:off x="3084364" y="3700264"/>
            <a:ext cx="792088" cy="432048"/>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12</a:t>
            </a:r>
          </a:p>
        </p:txBody>
      </p:sp>
      <p:sp>
        <p:nvSpPr>
          <p:cNvPr id="21" name="Rond diagonale hoek rechthoek 20">
            <a:hlinkClick r:id="rId14" action="ppaction://hlinksldjump"/>
          </p:cNvPr>
          <p:cNvSpPr/>
          <p:nvPr/>
        </p:nvSpPr>
        <p:spPr>
          <a:xfrm>
            <a:off x="4308500" y="3700264"/>
            <a:ext cx="792088" cy="432048"/>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13</a:t>
            </a:r>
          </a:p>
        </p:txBody>
      </p:sp>
      <p:sp>
        <p:nvSpPr>
          <p:cNvPr id="22" name="Rond diagonale hoek rechthoek 21">
            <a:hlinkClick r:id="rId15" action="ppaction://hlinksldjump"/>
          </p:cNvPr>
          <p:cNvSpPr/>
          <p:nvPr/>
        </p:nvSpPr>
        <p:spPr>
          <a:xfrm>
            <a:off x="5532636" y="3700264"/>
            <a:ext cx="792088" cy="432048"/>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14</a:t>
            </a:r>
          </a:p>
        </p:txBody>
      </p:sp>
      <p:sp>
        <p:nvSpPr>
          <p:cNvPr id="23" name="Rond diagonale hoek rechthoek 22">
            <a:hlinkClick r:id="rId16" action="ppaction://hlinksldjump"/>
          </p:cNvPr>
          <p:cNvSpPr/>
          <p:nvPr/>
        </p:nvSpPr>
        <p:spPr>
          <a:xfrm>
            <a:off x="6612756" y="3700264"/>
            <a:ext cx="792088" cy="432048"/>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15</a:t>
            </a:r>
          </a:p>
        </p:txBody>
      </p:sp>
      <p:sp>
        <p:nvSpPr>
          <p:cNvPr id="24" name="Rond diagonale hoek rechthoek 23">
            <a:hlinkClick r:id="rId17" action="ppaction://hlinksldjump"/>
          </p:cNvPr>
          <p:cNvSpPr/>
          <p:nvPr/>
        </p:nvSpPr>
        <p:spPr>
          <a:xfrm>
            <a:off x="1932236" y="4420344"/>
            <a:ext cx="792088" cy="432048"/>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16</a:t>
            </a:r>
          </a:p>
        </p:txBody>
      </p:sp>
      <p:sp>
        <p:nvSpPr>
          <p:cNvPr id="25" name="Rond diagonale hoek rechthoek 24">
            <a:hlinkClick r:id="rId18" action="ppaction://hlinksldjump"/>
          </p:cNvPr>
          <p:cNvSpPr/>
          <p:nvPr/>
        </p:nvSpPr>
        <p:spPr>
          <a:xfrm>
            <a:off x="3084364" y="4420344"/>
            <a:ext cx="792088" cy="432048"/>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17</a:t>
            </a:r>
          </a:p>
        </p:txBody>
      </p:sp>
      <p:sp>
        <p:nvSpPr>
          <p:cNvPr id="26" name="Rond diagonale hoek rechthoek 25">
            <a:hlinkClick r:id="rId19" action="ppaction://hlinksldjump"/>
          </p:cNvPr>
          <p:cNvSpPr/>
          <p:nvPr/>
        </p:nvSpPr>
        <p:spPr>
          <a:xfrm>
            <a:off x="4308500" y="4420344"/>
            <a:ext cx="792088" cy="432048"/>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18</a:t>
            </a:r>
          </a:p>
        </p:txBody>
      </p:sp>
      <p:sp>
        <p:nvSpPr>
          <p:cNvPr id="27" name="Rond diagonale hoek rechthoek 26">
            <a:hlinkClick r:id="rId20" action="ppaction://hlinksldjump"/>
          </p:cNvPr>
          <p:cNvSpPr/>
          <p:nvPr/>
        </p:nvSpPr>
        <p:spPr>
          <a:xfrm>
            <a:off x="5532636" y="4420344"/>
            <a:ext cx="792088" cy="432048"/>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19</a:t>
            </a:r>
          </a:p>
        </p:txBody>
      </p:sp>
      <p:sp>
        <p:nvSpPr>
          <p:cNvPr id="28" name="Rond diagonale hoek rechthoek 27">
            <a:hlinkClick r:id="rId21" action="ppaction://hlinksldjump"/>
          </p:cNvPr>
          <p:cNvSpPr/>
          <p:nvPr/>
        </p:nvSpPr>
        <p:spPr>
          <a:xfrm>
            <a:off x="6612756" y="4420344"/>
            <a:ext cx="792088" cy="432048"/>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20</a:t>
            </a:r>
          </a:p>
        </p:txBody>
      </p:sp>
      <p:sp>
        <p:nvSpPr>
          <p:cNvPr id="29" name="Rond diagonale hoek rechthoek 28">
            <a:hlinkClick r:id="rId22" action="ppaction://hlinksldjump"/>
          </p:cNvPr>
          <p:cNvSpPr/>
          <p:nvPr/>
        </p:nvSpPr>
        <p:spPr>
          <a:xfrm>
            <a:off x="1932236" y="5173795"/>
            <a:ext cx="792088" cy="432048"/>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21</a:t>
            </a:r>
          </a:p>
        </p:txBody>
      </p:sp>
      <p:sp>
        <p:nvSpPr>
          <p:cNvPr id="30" name="Rond diagonale hoek rechthoek 29">
            <a:hlinkClick r:id="rId23" action="ppaction://hlinksldjump"/>
          </p:cNvPr>
          <p:cNvSpPr/>
          <p:nvPr/>
        </p:nvSpPr>
        <p:spPr>
          <a:xfrm>
            <a:off x="3084364" y="5173795"/>
            <a:ext cx="792088" cy="432048"/>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22</a:t>
            </a:r>
          </a:p>
        </p:txBody>
      </p:sp>
      <p:sp>
        <p:nvSpPr>
          <p:cNvPr id="31" name="Rond diagonale hoek rechthoek 30">
            <a:hlinkClick r:id="rId24" action="ppaction://hlinksldjump"/>
          </p:cNvPr>
          <p:cNvSpPr/>
          <p:nvPr/>
        </p:nvSpPr>
        <p:spPr>
          <a:xfrm>
            <a:off x="4308500" y="5173795"/>
            <a:ext cx="792088" cy="432048"/>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23</a:t>
            </a:r>
          </a:p>
        </p:txBody>
      </p:sp>
      <p:sp>
        <p:nvSpPr>
          <p:cNvPr id="32" name="Rond diagonale hoek rechthoek 31">
            <a:hlinkClick r:id="rId25" action="ppaction://hlinksldjump"/>
          </p:cNvPr>
          <p:cNvSpPr/>
          <p:nvPr/>
        </p:nvSpPr>
        <p:spPr>
          <a:xfrm>
            <a:off x="5532636" y="5173795"/>
            <a:ext cx="792088" cy="432048"/>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24</a:t>
            </a:r>
          </a:p>
        </p:txBody>
      </p:sp>
      <p:sp>
        <p:nvSpPr>
          <p:cNvPr id="33" name="Rond diagonale hoek rechthoek 32">
            <a:hlinkClick r:id="rId26" action="ppaction://hlinksldjump"/>
          </p:cNvPr>
          <p:cNvSpPr/>
          <p:nvPr/>
        </p:nvSpPr>
        <p:spPr>
          <a:xfrm>
            <a:off x="6612756" y="5173795"/>
            <a:ext cx="792088" cy="432048"/>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25</a:t>
            </a:r>
          </a:p>
        </p:txBody>
      </p:sp>
      <p:sp>
        <p:nvSpPr>
          <p:cNvPr id="9" name="Rond diagonale hoek rechthoek 8">
            <a:hlinkClick r:id="rId27" action="ppaction://hlinksldjump"/>
          </p:cNvPr>
          <p:cNvSpPr/>
          <p:nvPr/>
        </p:nvSpPr>
        <p:spPr>
          <a:xfrm>
            <a:off x="1932236" y="2260104"/>
            <a:ext cx="792088" cy="432048"/>
          </a:xfrm>
          <a:prstGeom prst="round2DiagRect">
            <a:avLst>
              <a:gd name="adj1" fmla="val 16667"/>
              <a:gd name="adj2" fmla="val 0"/>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1</a:t>
            </a:r>
          </a:p>
        </p:txBody>
      </p:sp>
      <p:sp>
        <p:nvSpPr>
          <p:cNvPr id="35" name="Rond diagonale hoek rechthoek 34">
            <a:hlinkClick r:id="rId28"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37" name="Rond diagonale hoek rechthoek 36">
            <a:hlinkClick r:id="rId27"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Start</a:t>
            </a:r>
          </a:p>
        </p:txBody>
      </p:sp>
      <p:pic>
        <p:nvPicPr>
          <p:cNvPr id="39" name="Afbeelding 38" descr="mainheader.jpg">
            <a:hlinkClick r:id="rId29" tooltip="Klik hier om de website van Bridge Office te bezoeken!"/>
          </p:cNvPr>
          <p:cNvPicPr>
            <a:picLocks noChangeAspect="1"/>
          </p:cNvPicPr>
          <p:nvPr/>
        </p:nvPicPr>
        <p:blipFill>
          <a:blip r:embed="rId30" cstate="print"/>
          <a:stretch>
            <a:fillRect/>
          </a:stretch>
        </p:blipFill>
        <p:spPr>
          <a:xfrm>
            <a:off x="0" y="0"/>
            <a:ext cx="9144000" cy="1006337"/>
          </a:xfrm>
          <a:prstGeom prst="rect">
            <a:avLst/>
          </a:prstGeom>
        </p:spPr>
      </p:pic>
      <p:sp>
        <p:nvSpPr>
          <p:cNvPr id="34" name="Tekstvak 33">
            <a:extLst>
              <a:ext uri="{FF2B5EF4-FFF2-40B4-BE49-F238E27FC236}">
                <a16:creationId xmlns:a16="http://schemas.microsoft.com/office/drawing/2014/main" id="{D1011943-4AB1-48A7-BFD8-EFE4199E78A1}"/>
              </a:ext>
            </a:extLst>
          </p:cNvPr>
          <p:cNvSpPr txBox="1"/>
          <p:nvPr/>
        </p:nvSpPr>
        <p:spPr>
          <a:xfrm>
            <a:off x="396000" y="1120089"/>
            <a:ext cx="8564214" cy="769441"/>
          </a:xfrm>
          <a:prstGeom prst="rect">
            <a:avLst/>
          </a:prstGeom>
          <a:noFill/>
        </p:spPr>
        <p:txBody>
          <a:bodyPr wrap="square" rtlCol="0">
            <a:spAutoFit/>
          </a:bodyPr>
          <a:lstStyle/>
          <a:p>
            <a:pPr algn="ctr"/>
            <a:r>
              <a:rPr lang="nl-NL" sz="4400" b="1" dirty="0">
                <a:ln w="19050">
                  <a:solidFill>
                    <a:schemeClr val="tx2">
                      <a:tint val="1000"/>
                    </a:schemeClr>
                  </a:solidFill>
                  <a:prstDash val="solid"/>
                </a:ln>
                <a:solidFill>
                  <a:srgbClr val="244D10"/>
                </a:solidFill>
                <a:effectLst>
                  <a:outerShdw blurRad="50000" dist="50800" dir="7500000" algn="tl">
                    <a:srgbClr val="000000">
                      <a:shade val="5000"/>
                      <a:alpha val="35000"/>
                    </a:srgbClr>
                  </a:outerShdw>
                </a:effectLst>
                <a:latin typeface="Copperplate Gothic Bold" panose="020E0705020206020404" pitchFamily="34" charset="0"/>
              </a:rPr>
              <a:t>Mijn bod na een zwakke 2</a:t>
            </a:r>
            <a:endParaRPr lang="nl-NL" sz="4400" dirty="0">
              <a:solidFill>
                <a:srgbClr val="244D10"/>
              </a:solidFill>
              <a:effectLst>
                <a:outerShdw blurRad="50800" dist="38100" dir="2700000" algn="tl" rotWithShape="0">
                  <a:prstClr val="black">
                    <a:alpha val="40000"/>
                  </a:prstClr>
                </a:outerShdw>
              </a:effectLst>
              <a:latin typeface="Copperplate Gothic Bold" panose="020E0705020206020404" pitchFamily="34" charset="0"/>
            </a:endParaRPr>
          </a:p>
        </p:txBody>
      </p:sp>
      <p:sp>
        <p:nvSpPr>
          <p:cNvPr id="42" name="Tekstvak 41">
            <a:extLst>
              <a:ext uri="{FF2B5EF4-FFF2-40B4-BE49-F238E27FC236}">
                <a16:creationId xmlns:a16="http://schemas.microsoft.com/office/drawing/2014/main" id="{45918331-D489-45B9-A7D7-DE19BB552E5F}"/>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43" name="Tekstvak 42">
            <a:extLst>
              <a:ext uri="{FF2B5EF4-FFF2-40B4-BE49-F238E27FC236}">
                <a16:creationId xmlns:a16="http://schemas.microsoft.com/office/drawing/2014/main" id="{7AB08E20-E22D-43D4-84E6-66DACBAAF01E}"/>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sp>
        <p:nvSpPr>
          <p:cNvPr id="38" name="Tekstvak 37">
            <a:extLst>
              <a:ext uri="{FF2B5EF4-FFF2-40B4-BE49-F238E27FC236}">
                <a16:creationId xmlns:a16="http://schemas.microsoft.com/office/drawing/2014/main" id="{3A92E887-93E5-43C5-A6A1-CD89798FF386}"/>
              </a:ext>
            </a:extLst>
          </p:cNvPr>
          <p:cNvSpPr txBox="1"/>
          <p:nvPr/>
        </p:nvSpPr>
        <p:spPr>
          <a:xfrm>
            <a:off x="2175276" y="5887953"/>
            <a:ext cx="4968552" cy="646331"/>
          </a:xfrm>
          <a:prstGeom prst="rect">
            <a:avLst/>
          </a:prstGeom>
          <a:noFill/>
        </p:spPr>
        <p:txBody>
          <a:bodyPr wrap="square" rtlCol="0">
            <a:spAutoFit/>
          </a:bodyPr>
          <a:ls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nl-NL" dirty="0"/>
              <a:t>Een rood spelnummer is kwetsbaar.</a:t>
            </a:r>
            <a:br>
              <a:rPr lang="nl-NL" dirty="0"/>
            </a:br>
            <a:r>
              <a:rPr lang="nl-NL" dirty="0"/>
              <a:t>Een groen spelnummer is niet kwetsbaar.</a:t>
            </a:r>
          </a:p>
        </p:txBody>
      </p:sp>
    </p:spTree>
  </p:cSld>
  <p:clrMapOvr>
    <a:masterClrMapping/>
  </p:clrMapOvr>
  <p:transition advClick="0"/>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nd diagonale hoek rechthoek 8">
            <a:hlinkClick r:id="rId3"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0" name="Rond diagonale hoek rechthoek 9">
            <a:hlinkClick r:id="" action="ppaction://hlinkshowjump?jump=nextslide"/>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1" name="Rond diagonale hoek rechthoek 10">
            <a:hlinkClick r:id="rId4"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5" name="Afbeelding 14" descr="mainheader.jpg">
            <a:hlinkClick r:id="rId5" tooltip="Klik hier om de website van Bridge Office te bezoeken!"/>
          </p:cNvPr>
          <p:cNvPicPr>
            <a:picLocks noChangeAspect="1"/>
          </p:cNvPicPr>
          <p:nvPr/>
        </p:nvPicPr>
        <p:blipFill>
          <a:blip r:embed="rId6" cstate="print"/>
          <a:stretch>
            <a:fillRect/>
          </a:stretch>
        </p:blipFill>
        <p:spPr>
          <a:xfrm>
            <a:off x="0" y="0"/>
            <a:ext cx="9144000" cy="1006337"/>
          </a:xfrm>
          <a:prstGeom prst="rect">
            <a:avLst/>
          </a:prstGeom>
        </p:spPr>
      </p:pic>
      <p:sp>
        <p:nvSpPr>
          <p:cNvPr id="16" name="Rond diagonale hoek rechthoek 28">
            <a:extLst>
              <a:ext uri="{FF2B5EF4-FFF2-40B4-BE49-F238E27FC236}">
                <a16:creationId xmlns:a16="http://schemas.microsoft.com/office/drawing/2014/main" id="{2361DAB9-4257-4A3C-9FB9-73F586A029C2}"/>
              </a:ext>
            </a:extLst>
          </p:cNvPr>
          <p:cNvSpPr/>
          <p:nvPr/>
        </p:nvSpPr>
        <p:spPr>
          <a:xfrm>
            <a:off x="396000" y="1076400"/>
            <a:ext cx="1656184"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6</a:t>
            </a:r>
          </a:p>
        </p:txBody>
      </p:sp>
      <p:sp>
        <p:nvSpPr>
          <p:cNvPr id="17" name="Rond diagonale hoek rechthoek 28">
            <a:extLst>
              <a:ext uri="{FF2B5EF4-FFF2-40B4-BE49-F238E27FC236}">
                <a16:creationId xmlns:a16="http://schemas.microsoft.com/office/drawing/2014/main" id="{8B8BE70A-F87F-4A3C-BE8E-888349BC2661}"/>
              </a:ext>
            </a:extLst>
          </p:cNvPr>
          <p:cNvSpPr/>
          <p:nvPr/>
        </p:nvSpPr>
        <p:spPr>
          <a:xfrm>
            <a:off x="2123728" y="1076400"/>
            <a:ext cx="6624272"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Goed zo!</a:t>
            </a:r>
          </a:p>
        </p:txBody>
      </p:sp>
      <p:sp>
        <p:nvSpPr>
          <p:cNvPr id="28" name="Tekstvak 27">
            <a:extLst>
              <a:ext uri="{FF2B5EF4-FFF2-40B4-BE49-F238E27FC236}">
                <a16:creationId xmlns:a16="http://schemas.microsoft.com/office/drawing/2014/main" id="{C48EF86D-AEB9-4E56-BC81-A5431F8D90F2}"/>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29" name="Tekstvak 28">
            <a:extLst>
              <a:ext uri="{FF2B5EF4-FFF2-40B4-BE49-F238E27FC236}">
                <a16:creationId xmlns:a16="http://schemas.microsoft.com/office/drawing/2014/main" id="{E5DDA5B8-B7F9-4245-AC59-20CC7C50405C}"/>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sp>
        <p:nvSpPr>
          <p:cNvPr id="14" name="Tekstvak 13">
            <a:extLst>
              <a:ext uri="{FF2B5EF4-FFF2-40B4-BE49-F238E27FC236}">
                <a16:creationId xmlns:a16="http://schemas.microsoft.com/office/drawing/2014/main" id="{DCC2C28E-4603-41C7-970A-39AF8059FB8B}"/>
              </a:ext>
            </a:extLst>
          </p:cNvPr>
          <p:cNvSpPr txBox="1"/>
          <p:nvPr/>
        </p:nvSpPr>
        <p:spPr>
          <a:xfrm>
            <a:off x="3023420" y="3578832"/>
            <a:ext cx="5706000" cy="646331"/>
          </a:xfrm>
          <a:prstGeom prst="rect">
            <a:avLst/>
          </a:prstGeom>
          <a:solidFill>
            <a:schemeClr val="tx1"/>
          </a:solidFill>
          <a:ln>
            <a:solidFill>
              <a:schemeClr val="tx1"/>
            </a:solidFill>
          </a:ln>
        </p:spPr>
        <p:txBody>
          <a:bodyPr wrap="square" rtlCol="0">
            <a:spAutoFit/>
          </a:bodyPr>
          <a:lstStyle/>
          <a:p>
            <a:r>
              <a:rPr lang="nl-NL" dirty="0">
                <a:solidFill>
                  <a:schemeClr val="bg1"/>
                </a:solidFill>
              </a:rPr>
              <a:t>Ook al zou uw partner 10 of misschien wel 11 punten hebben. Een manche zit er niet in.</a:t>
            </a:r>
          </a:p>
        </p:txBody>
      </p:sp>
      <p:sp>
        <p:nvSpPr>
          <p:cNvPr id="22" name="Tekstvak 21">
            <a:extLst>
              <a:ext uri="{FF2B5EF4-FFF2-40B4-BE49-F238E27FC236}">
                <a16:creationId xmlns:a16="http://schemas.microsoft.com/office/drawing/2014/main" id="{4F9807D5-61DD-4B8A-A601-F9AB8B7D74B4}"/>
              </a:ext>
            </a:extLst>
          </p:cNvPr>
          <p:cNvSpPr txBox="1"/>
          <p:nvPr/>
        </p:nvSpPr>
        <p:spPr>
          <a:xfrm>
            <a:off x="3024000" y="3124800"/>
            <a:ext cx="5706624" cy="369332"/>
          </a:xfrm>
          <a:prstGeom prst="rect">
            <a:avLst/>
          </a:prstGeom>
          <a:solidFill>
            <a:schemeClr val="tx1"/>
          </a:solidFill>
        </p:spPr>
        <p:txBody>
          <a:bodyPr wrap="square" rtlCol="0">
            <a:spAutoFit/>
          </a:bodyPr>
          <a:lstStyle/>
          <a:p>
            <a:r>
              <a:rPr lang="nl-NL" dirty="0">
                <a:solidFill>
                  <a:schemeClr val="bg1"/>
                </a:solidFill>
              </a:rPr>
              <a:t>Het juiste antwoord is: Pas </a:t>
            </a:r>
          </a:p>
        </p:txBody>
      </p:sp>
      <p:graphicFrame>
        <p:nvGraphicFramePr>
          <p:cNvPr id="12" name="Tabel 11">
            <a:extLst>
              <a:ext uri="{FF2B5EF4-FFF2-40B4-BE49-F238E27FC236}">
                <a16:creationId xmlns:a16="http://schemas.microsoft.com/office/drawing/2014/main" id="{A1A7A219-98C4-4A22-BC89-259F5617AE28}"/>
              </a:ext>
            </a:extLst>
          </p:cNvPr>
          <p:cNvGraphicFramePr>
            <a:graphicFrameLocks noGrp="1"/>
          </p:cNvGraphicFramePr>
          <p:nvPr>
            <p:extLst>
              <p:ext uri="{D42A27DB-BD31-4B8C-83A1-F6EECF244321}">
                <p14:modId xmlns:p14="http://schemas.microsoft.com/office/powerpoint/2010/main" val="3865870596"/>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752</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V54</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HV74</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1076</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3" name="Rechthoek 12">
            <a:extLst>
              <a:ext uri="{FF2B5EF4-FFF2-40B4-BE49-F238E27FC236}">
                <a16:creationId xmlns:a16="http://schemas.microsoft.com/office/drawing/2014/main" id="{88900670-959B-4BCA-B2F3-FE331A099E7A}"/>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6 Punten </a:t>
            </a:r>
          </a:p>
        </p:txBody>
      </p:sp>
      <p:pic>
        <p:nvPicPr>
          <p:cNvPr id="18" name="Afbeelding 17">
            <a:extLst>
              <a:ext uri="{FF2B5EF4-FFF2-40B4-BE49-F238E27FC236}">
                <a16:creationId xmlns:a16="http://schemas.microsoft.com/office/drawing/2014/main" id="{9DCD4589-2DDC-4871-BA62-92E49AFBD889}"/>
              </a:ext>
            </a:extLst>
          </p:cNvPr>
          <p:cNvPicPr>
            <a:picLocks noChangeAspect="1"/>
          </p:cNvPicPr>
          <p:nvPr/>
        </p:nvPicPr>
        <p:blipFill>
          <a:blip r:embed="rId7"/>
          <a:stretch>
            <a:fillRect/>
          </a:stretch>
        </p:blipFill>
        <p:spPr>
          <a:xfrm>
            <a:off x="475200" y="3924124"/>
            <a:ext cx="213378" cy="213378"/>
          </a:xfrm>
          <a:prstGeom prst="rect">
            <a:avLst/>
          </a:prstGeom>
        </p:spPr>
      </p:pic>
      <p:pic>
        <p:nvPicPr>
          <p:cNvPr id="19" name="Afbeelding 18">
            <a:extLst>
              <a:ext uri="{FF2B5EF4-FFF2-40B4-BE49-F238E27FC236}">
                <a16:creationId xmlns:a16="http://schemas.microsoft.com/office/drawing/2014/main" id="{6CFA15A2-4B37-4C21-A1F6-96F3A60B7DD6}"/>
              </a:ext>
            </a:extLst>
          </p:cNvPr>
          <p:cNvPicPr>
            <a:picLocks noChangeAspect="1"/>
          </p:cNvPicPr>
          <p:nvPr/>
        </p:nvPicPr>
        <p:blipFill>
          <a:blip r:embed="rId8"/>
          <a:stretch>
            <a:fillRect/>
          </a:stretch>
        </p:blipFill>
        <p:spPr>
          <a:xfrm>
            <a:off x="475200" y="3199601"/>
            <a:ext cx="213378" cy="213378"/>
          </a:xfrm>
          <a:prstGeom prst="rect">
            <a:avLst/>
          </a:prstGeom>
        </p:spPr>
      </p:pic>
      <p:pic>
        <p:nvPicPr>
          <p:cNvPr id="20" name="Afbeelding 19">
            <a:extLst>
              <a:ext uri="{FF2B5EF4-FFF2-40B4-BE49-F238E27FC236}">
                <a16:creationId xmlns:a16="http://schemas.microsoft.com/office/drawing/2014/main" id="{AF9E7E48-E0CD-4E50-8096-893D585CC8D7}"/>
              </a:ext>
            </a:extLst>
          </p:cNvPr>
          <p:cNvPicPr>
            <a:picLocks noChangeAspect="1"/>
          </p:cNvPicPr>
          <p:nvPr/>
        </p:nvPicPr>
        <p:blipFill>
          <a:blip r:embed="rId9"/>
          <a:stretch>
            <a:fillRect/>
          </a:stretch>
        </p:blipFill>
        <p:spPr>
          <a:xfrm>
            <a:off x="475200" y="3573571"/>
            <a:ext cx="213378" cy="190517"/>
          </a:xfrm>
          <a:prstGeom prst="rect">
            <a:avLst/>
          </a:prstGeom>
        </p:spPr>
      </p:pic>
      <p:pic>
        <p:nvPicPr>
          <p:cNvPr id="21" name="Afbeelding 20">
            <a:extLst>
              <a:ext uri="{FF2B5EF4-FFF2-40B4-BE49-F238E27FC236}">
                <a16:creationId xmlns:a16="http://schemas.microsoft.com/office/drawing/2014/main" id="{B40C3904-B21B-42AF-81EE-D1A253D58F5A}"/>
              </a:ext>
            </a:extLst>
          </p:cNvPr>
          <p:cNvPicPr>
            <a:picLocks noChangeAspect="1"/>
          </p:cNvPicPr>
          <p:nvPr/>
        </p:nvPicPr>
        <p:blipFill>
          <a:blip r:embed="rId10"/>
          <a:stretch>
            <a:fillRect/>
          </a:stretch>
        </p:blipFill>
        <p:spPr>
          <a:xfrm>
            <a:off x="475200" y="4292263"/>
            <a:ext cx="213378" cy="213378"/>
          </a:xfrm>
          <a:prstGeom prst="rect">
            <a:avLst/>
          </a:prstGeom>
        </p:spPr>
      </p:pic>
      <p:sp>
        <p:nvSpPr>
          <p:cNvPr id="23" name="Rond diagonale hoek rechthoek 17">
            <a:extLst>
              <a:ext uri="{FF2B5EF4-FFF2-40B4-BE49-F238E27FC236}">
                <a16:creationId xmlns:a16="http://schemas.microsoft.com/office/drawing/2014/main" id="{17D1DB6B-CA63-4D4F-B85B-7B6949DAC503}"/>
              </a:ext>
            </a:extLst>
          </p:cNvPr>
          <p:cNvSpPr/>
          <p:nvPr/>
        </p:nvSpPr>
        <p:spPr>
          <a:xfrm>
            <a:off x="396000" y="1716988"/>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24" name="Tekstvak 23">
            <a:extLst>
              <a:ext uri="{FF2B5EF4-FFF2-40B4-BE49-F238E27FC236}">
                <a16:creationId xmlns:a16="http://schemas.microsoft.com/office/drawing/2014/main" id="{0C21656F-9CE8-4821-B6A9-1350D2549971}"/>
              </a:ext>
            </a:extLst>
          </p:cNvPr>
          <p:cNvSpPr txBox="1"/>
          <p:nvPr/>
        </p:nvSpPr>
        <p:spPr>
          <a:xfrm>
            <a:off x="3131840" y="1852944"/>
            <a:ext cx="3096344" cy="369332"/>
          </a:xfrm>
          <a:prstGeom prst="rect">
            <a:avLst/>
          </a:prstGeom>
          <a:solidFill>
            <a:schemeClr val="tx1"/>
          </a:solidFill>
        </p:spPr>
        <p:txBody>
          <a:bodyPr wrap="square" rtlCol="0">
            <a:spAutoFit/>
          </a:bodyPr>
          <a:lstStyle/>
          <a:p>
            <a:r>
              <a:rPr lang="nl-NL" dirty="0">
                <a:solidFill>
                  <a:schemeClr val="bg1"/>
                </a:solidFill>
              </a:rPr>
              <a:t>Mijn partner opent met 2     .</a:t>
            </a:r>
          </a:p>
        </p:txBody>
      </p:sp>
      <p:sp>
        <p:nvSpPr>
          <p:cNvPr id="25" name="Tekstvak 24">
            <a:extLst>
              <a:ext uri="{FF2B5EF4-FFF2-40B4-BE49-F238E27FC236}">
                <a16:creationId xmlns:a16="http://schemas.microsoft.com/office/drawing/2014/main" id="{776CA4E7-67FD-4789-AACA-E8BE53125D08}"/>
              </a:ext>
            </a:extLst>
          </p:cNvPr>
          <p:cNvSpPr txBox="1"/>
          <p:nvPr/>
        </p:nvSpPr>
        <p:spPr>
          <a:xfrm>
            <a:off x="3131839" y="2146448"/>
            <a:ext cx="2880319" cy="369332"/>
          </a:xfrm>
          <a:prstGeom prst="rect">
            <a:avLst/>
          </a:prstGeom>
          <a:solidFill>
            <a:schemeClr val="tx1"/>
          </a:solidFill>
        </p:spPr>
        <p:txBody>
          <a:bodyPr wrap="square" rtlCol="0">
            <a:spAutoFit/>
          </a:bodyPr>
          <a:lstStyle/>
          <a:p>
            <a:r>
              <a:rPr lang="nl-NL" dirty="0">
                <a:solidFill>
                  <a:schemeClr val="bg1"/>
                </a:solidFill>
              </a:rPr>
              <a:t>Mijn rechter buurman past.</a:t>
            </a:r>
          </a:p>
        </p:txBody>
      </p:sp>
      <p:sp>
        <p:nvSpPr>
          <p:cNvPr id="26" name="Tekstvak 25">
            <a:extLst>
              <a:ext uri="{FF2B5EF4-FFF2-40B4-BE49-F238E27FC236}">
                <a16:creationId xmlns:a16="http://schemas.microsoft.com/office/drawing/2014/main" id="{1F2D4BD3-8D5E-4E5C-9F96-52E15A942C53}"/>
              </a:ext>
            </a:extLst>
          </p:cNvPr>
          <p:cNvSpPr txBox="1"/>
          <p:nvPr/>
        </p:nvSpPr>
        <p:spPr>
          <a:xfrm>
            <a:off x="3131838" y="2479843"/>
            <a:ext cx="2880319" cy="369332"/>
          </a:xfrm>
          <a:prstGeom prst="rect">
            <a:avLst/>
          </a:prstGeom>
          <a:solidFill>
            <a:schemeClr val="tx1"/>
          </a:solidFill>
        </p:spPr>
        <p:txBody>
          <a:bodyPr wrap="square" rtlCol="0">
            <a:spAutoFit/>
          </a:bodyPr>
          <a:lstStyle/>
          <a:p>
            <a:r>
              <a:rPr lang="nl-NL" dirty="0">
                <a:solidFill>
                  <a:schemeClr val="bg1"/>
                </a:solidFill>
              </a:rPr>
              <a:t>Wat bied ik met deze hand?</a:t>
            </a:r>
          </a:p>
        </p:txBody>
      </p:sp>
      <p:pic>
        <p:nvPicPr>
          <p:cNvPr id="27" name="Afbeelding 26">
            <a:extLst>
              <a:ext uri="{FF2B5EF4-FFF2-40B4-BE49-F238E27FC236}">
                <a16:creationId xmlns:a16="http://schemas.microsoft.com/office/drawing/2014/main" id="{5A392DB7-73AC-4BC7-84EB-59759AB76075}"/>
              </a:ext>
            </a:extLst>
          </p:cNvPr>
          <p:cNvPicPr>
            <a:picLocks noChangeAspect="1"/>
          </p:cNvPicPr>
          <p:nvPr/>
        </p:nvPicPr>
        <p:blipFill>
          <a:blip r:embed="rId9"/>
          <a:stretch>
            <a:fillRect/>
          </a:stretch>
        </p:blipFill>
        <p:spPr>
          <a:xfrm>
            <a:off x="5626800" y="1951200"/>
            <a:ext cx="213378" cy="190517"/>
          </a:xfrm>
          <a:prstGeom prst="rect">
            <a:avLst/>
          </a:prstGeom>
        </p:spPr>
      </p:pic>
    </p:spTree>
    <p:extLst>
      <p:ext uri="{BB962C8B-B14F-4D97-AF65-F5344CB8AC3E}">
        <p14:creationId xmlns:p14="http://schemas.microsoft.com/office/powerpoint/2010/main" val="2169204437"/>
      </p:ext>
    </p:extLst>
  </p:cSld>
  <p:clrMapOvr>
    <a:masterClrMapping/>
  </p:clrMapOvr>
  <p:transition advClick="0"/>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nd diagonale hoek rechthoek 8">
            <a:hlinkClick r:id="rId3"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0" name="Rond diagonale hoek rechthoek 9">
            <a:hlinkClick r:id="rId4"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1" name="Rond diagonale hoek rechthoek 10">
            <a:hlinkClick r:id="rId5"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3" name="Afbeelding 12" descr="mainheader.jpg">
            <a:hlinkClick r:id="rId6" tooltip="Klik hier om de website van Bridge Office te bezoeken!"/>
          </p:cNvPr>
          <p:cNvPicPr>
            <a:picLocks noChangeAspect="1"/>
          </p:cNvPicPr>
          <p:nvPr/>
        </p:nvPicPr>
        <p:blipFill>
          <a:blip r:embed="rId7" cstate="print"/>
          <a:stretch>
            <a:fillRect/>
          </a:stretch>
        </p:blipFill>
        <p:spPr>
          <a:xfrm>
            <a:off x="0" y="0"/>
            <a:ext cx="9144000" cy="1006337"/>
          </a:xfrm>
          <a:prstGeom prst="rect">
            <a:avLst/>
          </a:prstGeom>
        </p:spPr>
      </p:pic>
      <p:sp>
        <p:nvSpPr>
          <p:cNvPr id="94" name="Rechthoek 93">
            <a:hlinkClick r:id="rId8" action="ppaction://hlinksldjump"/>
            <a:extLst>
              <a:ext uri="{FF2B5EF4-FFF2-40B4-BE49-F238E27FC236}">
                <a16:creationId xmlns:a16="http://schemas.microsoft.com/office/drawing/2014/main" id="{BBBAAC0D-9678-4731-8FEF-F2720149B8FA}"/>
              </a:ext>
            </a:extLst>
          </p:cNvPr>
          <p:cNvSpPr/>
          <p:nvPr/>
        </p:nvSpPr>
        <p:spPr>
          <a:xfrm>
            <a:off x="7596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5 </a:t>
            </a:r>
          </a:p>
        </p:txBody>
      </p:sp>
      <p:sp>
        <p:nvSpPr>
          <p:cNvPr id="95" name="Rechthoek 94">
            <a:hlinkClick r:id="rId8" action="ppaction://hlinksldjump"/>
            <a:extLst>
              <a:ext uri="{FF2B5EF4-FFF2-40B4-BE49-F238E27FC236}">
                <a16:creationId xmlns:a16="http://schemas.microsoft.com/office/drawing/2014/main" id="{0E1631EF-422C-4FF5-B3C0-8687C5870DC6}"/>
              </a:ext>
            </a:extLst>
          </p:cNvPr>
          <p:cNvSpPr/>
          <p:nvPr/>
        </p:nvSpPr>
        <p:spPr>
          <a:xfrm>
            <a:off x="7020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5</a:t>
            </a:r>
            <a:r>
              <a:rPr lang="nl-NL" sz="1600" b="1" dirty="0">
                <a:solidFill>
                  <a:srgbClr val="FF0000"/>
                </a:solidFill>
              </a:rPr>
              <a:t> </a:t>
            </a:r>
            <a:endParaRPr lang="nl-NL" sz="1200" b="1" dirty="0">
              <a:solidFill>
                <a:srgbClr val="FF0000"/>
              </a:solidFill>
            </a:endParaRPr>
          </a:p>
        </p:txBody>
      </p:sp>
      <p:sp>
        <p:nvSpPr>
          <p:cNvPr id="96" name="Rechthoek 95">
            <a:hlinkClick r:id="rId8" action="ppaction://hlinksldjump"/>
            <a:extLst>
              <a:ext uri="{FF2B5EF4-FFF2-40B4-BE49-F238E27FC236}">
                <a16:creationId xmlns:a16="http://schemas.microsoft.com/office/drawing/2014/main" id="{47DE4406-A97D-45FA-897C-B64A33D84184}"/>
              </a:ext>
            </a:extLst>
          </p:cNvPr>
          <p:cNvSpPr/>
          <p:nvPr/>
        </p:nvSpPr>
        <p:spPr>
          <a:xfrm>
            <a:off x="6444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5</a:t>
            </a:r>
            <a:endParaRPr lang="nl-NL" sz="1200" b="1" dirty="0">
              <a:solidFill>
                <a:srgbClr val="FF0000"/>
              </a:solidFill>
            </a:endParaRPr>
          </a:p>
        </p:txBody>
      </p:sp>
      <p:sp>
        <p:nvSpPr>
          <p:cNvPr id="97" name="Rechthoek 96">
            <a:hlinkClick r:id="rId9" action="ppaction://hlinksldjump"/>
            <a:extLst>
              <a:ext uri="{FF2B5EF4-FFF2-40B4-BE49-F238E27FC236}">
                <a16:creationId xmlns:a16="http://schemas.microsoft.com/office/drawing/2014/main" id="{5A99E6BB-D67B-470C-80F1-C83895A807BB}"/>
              </a:ext>
            </a:extLst>
          </p:cNvPr>
          <p:cNvSpPr/>
          <p:nvPr/>
        </p:nvSpPr>
        <p:spPr>
          <a:xfrm>
            <a:off x="7030117" y="5421420"/>
            <a:ext cx="522150" cy="333016"/>
          </a:xfrm>
          <a:prstGeom prst="rect">
            <a:avLst/>
          </a:prstGeom>
          <a:solidFill>
            <a:srgbClr val="3333CC"/>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RDBL</a:t>
            </a:r>
            <a:endParaRPr lang="nl-NL" sz="1100" b="1" dirty="0">
              <a:solidFill>
                <a:schemeClr val="tx1"/>
              </a:solidFill>
            </a:endParaRPr>
          </a:p>
        </p:txBody>
      </p:sp>
      <p:sp>
        <p:nvSpPr>
          <p:cNvPr id="98" name="Rechthoek 97">
            <a:hlinkClick r:id="rId9" action="ppaction://hlinksldjump"/>
            <a:extLst>
              <a:ext uri="{FF2B5EF4-FFF2-40B4-BE49-F238E27FC236}">
                <a16:creationId xmlns:a16="http://schemas.microsoft.com/office/drawing/2014/main" id="{A8691FED-4633-48BA-B922-6BC4FB445979}"/>
              </a:ext>
            </a:extLst>
          </p:cNvPr>
          <p:cNvSpPr/>
          <p:nvPr/>
        </p:nvSpPr>
        <p:spPr>
          <a:xfrm>
            <a:off x="6440769" y="5421029"/>
            <a:ext cx="575872" cy="333016"/>
          </a:xfrm>
          <a:prstGeom prst="rect">
            <a:avLst/>
          </a:prstGeom>
          <a:solidFill>
            <a:srgbClr val="FF00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DBL</a:t>
            </a:r>
            <a:endParaRPr lang="nl-NL" sz="1100" b="1" dirty="0">
              <a:solidFill>
                <a:schemeClr val="tx1"/>
              </a:solidFill>
            </a:endParaRPr>
          </a:p>
        </p:txBody>
      </p:sp>
      <p:sp>
        <p:nvSpPr>
          <p:cNvPr id="99" name="Rechthoek 98">
            <a:hlinkClick r:id="rId8" action="ppaction://hlinksldjump"/>
            <a:extLst>
              <a:ext uri="{FF2B5EF4-FFF2-40B4-BE49-F238E27FC236}">
                <a16:creationId xmlns:a16="http://schemas.microsoft.com/office/drawing/2014/main" id="{CCC867AF-D372-435E-861E-F1330451DDCC}"/>
              </a:ext>
            </a:extLst>
          </p:cNvPr>
          <p:cNvSpPr/>
          <p:nvPr/>
        </p:nvSpPr>
        <p:spPr>
          <a:xfrm>
            <a:off x="7020592" y="5469480"/>
            <a:ext cx="576000" cy="333016"/>
          </a:xfrm>
          <a:prstGeom prst="rect">
            <a:avLst/>
          </a:prstGeom>
          <a:solidFill>
            <a:srgbClr val="3333CC"/>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nl-NL" sz="1400" b="1" dirty="0">
                <a:solidFill>
                  <a:schemeClr val="tx1"/>
                </a:solidFill>
              </a:rPr>
              <a:t>RDBL</a:t>
            </a:r>
            <a:endParaRPr lang="nl-NL" sz="1100" b="1" dirty="0">
              <a:solidFill>
                <a:schemeClr val="tx1"/>
              </a:solidFill>
            </a:endParaRPr>
          </a:p>
        </p:txBody>
      </p:sp>
      <p:sp>
        <p:nvSpPr>
          <p:cNvPr id="100" name="Rechthoek 99">
            <a:hlinkClick r:id="" action="ppaction://hlinkshowjump?jump=nextslide"/>
            <a:extLst>
              <a:ext uri="{FF2B5EF4-FFF2-40B4-BE49-F238E27FC236}">
                <a16:creationId xmlns:a16="http://schemas.microsoft.com/office/drawing/2014/main" id="{B4980A05-CD78-41A6-BA68-0F8F42CDD80D}"/>
              </a:ext>
            </a:extLst>
          </p:cNvPr>
          <p:cNvSpPr/>
          <p:nvPr/>
        </p:nvSpPr>
        <p:spPr>
          <a:xfrm>
            <a:off x="5868592" y="5421420"/>
            <a:ext cx="575872" cy="333016"/>
          </a:xfrm>
          <a:prstGeom prst="rect">
            <a:avLst/>
          </a:prstGeom>
          <a:solidFill>
            <a:srgbClr val="0099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PAS</a:t>
            </a:r>
            <a:endParaRPr lang="nl-NL" sz="1100" b="1" dirty="0">
              <a:solidFill>
                <a:schemeClr val="tx1"/>
              </a:solidFill>
            </a:endParaRPr>
          </a:p>
        </p:txBody>
      </p:sp>
      <p:sp>
        <p:nvSpPr>
          <p:cNvPr id="101" name="Rechthoek 100">
            <a:hlinkClick r:id="rId8" action="ppaction://hlinksldjump"/>
            <a:extLst>
              <a:ext uri="{FF2B5EF4-FFF2-40B4-BE49-F238E27FC236}">
                <a16:creationId xmlns:a16="http://schemas.microsoft.com/office/drawing/2014/main" id="{AD3F6E15-DB68-426E-99D9-02F9D7D3557B}"/>
              </a:ext>
            </a:extLst>
          </p:cNvPr>
          <p:cNvSpPr/>
          <p:nvPr/>
        </p:nvSpPr>
        <p:spPr>
          <a:xfrm>
            <a:off x="6444592" y="5469480"/>
            <a:ext cx="575872" cy="333016"/>
          </a:xfrm>
          <a:prstGeom prst="rect">
            <a:avLst/>
          </a:prstGeom>
          <a:solidFill>
            <a:srgbClr val="FF00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DBL</a:t>
            </a:r>
            <a:endParaRPr lang="nl-NL" sz="1100" b="1" dirty="0">
              <a:solidFill>
                <a:schemeClr val="tx1"/>
              </a:solidFill>
            </a:endParaRPr>
          </a:p>
        </p:txBody>
      </p:sp>
      <p:sp>
        <p:nvSpPr>
          <p:cNvPr id="102" name="Rechthoek 101">
            <a:hlinkClick r:id="rId8" action="ppaction://hlinksldjump"/>
            <a:extLst>
              <a:ext uri="{FF2B5EF4-FFF2-40B4-BE49-F238E27FC236}">
                <a16:creationId xmlns:a16="http://schemas.microsoft.com/office/drawing/2014/main" id="{AF99CAB3-C1C6-41BF-B305-A50CFDB43A84}"/>
              </a:ext>
            </a:extLst>
          </p:cNvPr>
          <p:cNvSpPr/>
          <p:nvPr/>
        </p:nvSpPr>
        <p:spPr>
          <a:xfrm>
            <a:off x="7020592" y="34606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2</a:t>
            </a:r>
          </a:p>
        </p:txBody>
      </p:sp>
      <p:sp>
        <p:nvSpPr>
          <p:cNvPr id="103" name="Rechthoek 102">
            <a:hlinkClick r:id="rId8" action="ppaction://hlinksldjump"/>
            <a:extLst>
              <a:ext uri="{FF2B5EF4-FFF2-40B4-BE49-F238E27FC236}">
                <a16:creationId xmlns:a16="http://schemas.microsoft.com/office/drawing/2014/main" id="{BB48A8DD-F69C-4170-8390-903BACDFA257}"/>
              </a:ext>
            </a:extLst>
          </p:cNvPr>
          <p:cNvSpPr/>
          <p:nvPr/>
        </p:nvSpPr>
        <p:spPr>
          <a:xfrm>
            <a:off x="7020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1</a:t>
            </a:r>
          </a:p>
        </p:txBody>
      </p:sp>
      <p:sp>
        <p:nvSpPr>
          <p:cNvPr id="104" name="Rechthoek 103">
            <a:hlinkClick r:id="rId8" action="ppaction://hlinksldjump"/>
            <a:extLst>
              <a:ext uri="{FF2B5EF4-FFF2-40B4-BE49-F238E27FC236}">
                <a16:creationId xmlns:a16="http://schemas.microsoft.com/office/drawing/2014/main" id="{51AE235C-E69A-40A6-A3B4-92A086DAFAD7}"/>
              </a:ext>
            </a:extLst>
          </p:cNvPr>
          <p:cNvSpPr/>
          <p:nvPr/>
        </p:nvSpPr>
        <p:spPr>
          <a:xfrm>
            <a:off x="5868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2</a:t>
            </a:r>
            <a:endParaRPr lang="nl-NL" sz="1200" b="1" dirty="0">
              <a:solidFill>
                <a:srgbClr val="0070C0"/>
              </a:solidFill>
            </a:endParaRPr>
          </a:p>
        </p:txBody>
      </p:sp>
      <p:sp>
        <p:nvSpPr>
          <p:cNvPr id="105" name="Rechthoek 104">
            <a:hlinkClick r:id="rId8" action="ppaction://hlinksldjump"/>
            <a:extLst>
              <a:ext uri="{FF2B5EF4-FFF2-40B4-BE49-F238E27FC236}">
                <a16:creationId xmlns:a16="http://schemas.microsoft.com/office/drawing/2014/main" id="{1B60C85E-01D2-4D5C-8A95-09230D36C1D0}"/>
              </a:ext>
            </a:extLst>
          </p:cNvPr>
          <p:cNvSpPr/>
          <p:nvPr/>
        </p:nvSpPr>
        <p:spPr>
          <a:xfrm>
            <a:off x="6444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2</a:t>
            </a:r>
            <a:endParaRPr lang="nl-NL" sz="1200" b="1" dirty="0">
              <a:solidFill>
                <a:srgbClr val="FF0000"/>
              </a:solidFill>
            </a:endParaRPr>
          </a:p>
        </p:txBody>
      </p:sp>
      <p:sp>
        <p:nvSpPr>
          <p:cNvPr id="106" name="Rechthoek 105">
            <a:hlinkClick r:id="rId8" action="ppaction://hlinksldjump"/>
            <a:extLst>
              <a:ext uri="{FF2B5EF4-FFF2-40B4-BE49-F238E27FC236}">
                <a16:creationId xmlns:a16="http://schemas.microsoft.com/office/drawing/2014/main" id="{14A68912-2B9B-43B6-AF62-84BB52E3E8CA}"/>
              </a:ext>
            </a:extLst>
          </p:cNvPr>
          <p:cNvSpPr/>
          <p:nvPr/>
        </p:nvSpPr>
        <p:spPr>
          <a:xfrm>
            <a:off x="7596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2 </a:t>
            </a:r>
          </a:p>
        </p:txBody>
      </p:sp>
      <p:sp>
        <p:nvSpPr>
          <p:cNvPr id="107" name="Rechthoek 106">
            <a:hlinkClick r:id="rId10" action="ppaction://hlinksldjump"/>
            <a:extLst>
              <a:ext uri="{FF2B5EF4-FFF2-40B4-BE49-F238E27FC236}">
                <a16:creationId xmlns:a16="http://schemas.microsoft.com/office/drawing/2014/main" id="{EF08E0D8-E631-4397-AF1D-06BF34270600}"/>
              </a:ext>
            </a:extLst>
          </p:cNvPr>
          <p:cNvSpPr/>
          <p:nvPr/>
        </p:nvSpPr>
        <p:spPr>
          <a:xfrm>
            <a:off x="8172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2 SA</a:t>
            </a:r>
          </a:p>
        </p:txBody>
      </p:sp>
      <p:sp>
        <p:nvSpPr>
          <p:cNvPr id="108" name="Rechthoek 107">
            <a:hlinkClick r:id="rId8" action="ppaction://hlinksldjump"/>
            <a:extLst>
              <a:ext uri="{FF2B5EF4-FFF2-40B4-BE49-F238E27FC236}">
                <a16:creationId xmlns:a16="http://schemas.microsoft.com/office/drawing/2014/main" id="{6C82C76E-CD20-4569-8262-ABB91221FD84}"/>
              </a:ext>
            </a:extLst>
          </p:cNvPr>
          <p:cNvSpPr/>
          <p:nvPr/>
        </p:nvSpPr>
        <p:spPr>
          <a:xfrm>
            <a:off x="5868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3</a:t>
            </a:r>
            <a:endParaRPr lang="nl-NL" sz="1200" b="1" dirty="0">
              <a:solidFill>
                <a:srgbClr val="0070C0"/>
              </a:solidFill>
            </a:endParaRPr>
          </a:p>
        </p:txBody>
      </p:sp>
      <p:sp>
        <p:nvSpPr>
          <p:cNvPr id="109" name="Rechthoek 108">
            <a:hlinkClick r:id="rId8" action="ppaction://hlinksldjump"/>
            <a:extLst>
              <a:ext uri="{FF2B5EF4-FFF2-40B4-BE49-F238E27FC236}">
                <a16:creationId xmlns:a16="http://schemas.microsoft.com/office/drawing/2014/main" id="{EB1F3E6F-AD0F-4F3E-990D-7286B46473F1}"/>
              </a:ext>
            </a:extLst>
          </p:cNvPr>
          <p:cNvSpPr/>
          <p:nvPr/>
        </p:nvSpPr>
        <p:spPr>
          <a:xfrm>
            <a:off x="6444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3</a:t>
            </a:r>
            <a:endParaRPr lang="nl-NL" sz="1200" b="1" dirty="0">
              <a:solidFill>
                <a:srgbClr val="FF0000"/>
              </a:solidFill>
            </a:endParaRPr>
          </a:p>
        </p:txBody>
      </p:sp>
      <p:sp>
        <p:nvSpPr>
          <p:cNvPr id="110" name="Rechthoek 109">
            <a:hlinkClick r:id="rId8" action="ppaction://hlinksldjump"/>
            <a:extLst>
              <a:ext uri="{FF2B5EF4-FFF2-40B4-BE49-F238E27FC236}">
                <a16:creationId xmlns:a16="http://schemas.microsoft.com/office/drawing/2014/main" id="{FE07C375-59B9-4E80-91BF-B23216C35771}"/>
              </a:ext>
            </a:extLst>
          </p:cNvPr>
          <p:cNvSpPr/>
          <p:nvPr/>
        </p:nvSpPr>
        <p:spPr>
          <a:xfrm>
            <a:off x="7020944"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3</a:t>
            </a:r>
            <a:r>
              <a:rPr lang="nl-NL" sz="1600" b="1" dirty="0">
                <a:solidFill>
                  <a:srgbClr val="FF0000"/>
                </a:solidFill>
              </a:rPr>
              <a:t> </a:t>
            </a:r>
            <a:endParaRPr lang="nl-NL" sz="1200" b="1" dirty="0">
              <a:solidFill>
                <a:srgbClr val="FF0000"/>
              </a:solidFill>
            </a:endParaRPr>
          </a:p>
        </p:txBody>
      </p:sp>
      <p:sp>
        <p:nvSpPr>
          <p:cNvPr id="111" name="Rechthoek 110">
            <a:hlinkClick r:id="rId8" action="ppaction://hlinksldjump"/>
            <a:extLst>
              <a:ext uri="{FF2B5EF4-FFF2-40B4-BE49-F238E27FC236}">
                <a16:creationId xmlns:a16="http://schemas.microsoft.com/office/drawing/2014/main" id="{A371F974-5F4D-4385-A6E7-2D162F63B11B}"/>
              </a:ext>
            </a:extLst>
          </p:cNvPr>
          <p:cNvSpPr/>
          <p:nvPr/>
        </p:nvSpPr>
        <p:spPr>
          <a:xfrm>
            <a:off x="7596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3 </a:t>
            </a:r>
          </a:p>
        </p:txBody>
      </p:sp>
      <p:sp>
        <p:nvSpPr>
          <p:cNvPr id="112" name="Rechthoek 111">
            <a:hlinkClick r:id="rId8" action="ppaction://hlinksldjump"/>
            <a:extLst>
              <a:ext uri="{FF2B5EF4-FFF2-40B4-BE49-F238E27FC236}">
                <a16:creationId xmlns:a16="http://schemas.microsoft.com/office/drawing/2014/main" id="{28F816DD-C36C-4F25-A25F-1DC158F13ED2}"/>
              </a:ext>
            </a:extLst>
          </p:cNvPr>
          <p:cNvSpPr/>
          <p:nvPr/>
        </p:nvSpPr>
        <p:spPr>
          <a:xfrm>
            <a:off x="8172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nl-NL" sz="1600" b="1" dirty="0">
                <a:solidFill>
                  <a:schemeClr val="bg1"/>
                </a:solidFill>
              </a:rPr>
              <a:t>3 SA</a:t>
            </a:r>
          </a:p>
        </p:txBody>
      </p:sp>
      <p:sp>
        <p:nvSpPr>
          <p:cNvPr id="113" name="Rechthoek 112">
            <a:hlinkClick r:id="rId8" action="ppaction://hlinksldjump"/>
            <a:extLst>
              <a:ext uri="{FF2B5EF4-FFF2-40B4-BE49-F238E27FC236}">
                <a16:creationId xmlns:a16="http://schemas.microsoft.com/office/drawing/2014/main" id="{F50DD8A1-9A92-45F2-B09D-07FB60098F66}"/>
              </a:ext>
            </a:extLst>
          </p:cNvPr>
          <p:cNvSpPr/>
          <p:nvPr/>
        </p:nvSpPr>
        <p:spPr>
          <a:xfrm>
            <a:off x="6444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4</a:t>
            </a:r>
            <a:endParaRPr lang="nl-NL" sz="1200" b="1" dirty="0">
              <a:solidFill>
                <a:srgbClr val="FF0000"/>
              </a:solidFill>
            </a:endParaRPr>
          </a:p>
        </p:txBody>
      </p:sp>
      <p:sp>
        <p:nvSpPr>
          <p:cNvPr id="114" name="Rechthoek 113">
            <a:hlinkClick r:id="rId8" action="ppaction://hlinksldjump"/>
            <a:extLst>
              <a:ext uri="{FF2B5EF4-FFF2-40B4-BE49-F238E27FC236}">
                <a16:creationId xmlns:a16="http://schemas.microsoft.com/office/drawing/2014/main" id="{C944B449-8C80-470F-9A62-AB7354EA4DAA}"/>
              </a:ext>
            </a:extLst>
          </p:cNvPr>
          <p:cNvSpPr/>
          <p:nvPr/>
        </p:nvSpPr>
        <p:spPr>
          <a:xfrm>
            <a:off x="7021428"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dirty="0">
                <a:solidFill>
                  <a:srgbClr val="FF0000"/>
                </a:solidFill>
              </a:rPr>
              <a:t>4</a:t>
            </a:r>
            <a:r>
              <a:rPr lang="nl-NL" sz="1600" dirty="0">
                <a:solidFill>
                  <a:srgbClr val="FF0000"/>
                </a:solidFill>
              </a:rPr>
              <a:t> </a:t>
            </a:r>
            <a:endParaRPr lang="nl-NL" sz="1200" dirty="0">
              <a:solidFill>
                <a:srgbClr val="FF0000"/>
              </a:solidFill>
            </a:endParaRPr>
          </a:p>
        </p:txBody>
      </p:sp>
      <p:sp>
        <p:nvSpPr>
          <p:cNvPr id="115" name="Rechthoek 114">
            <a:hlinkClick r:id="rId8" action="ppaction://hlinksldjump"/>
            <a:extLst>
              <a:ext uri="{FF2B5EF4-FFF2-40B4-BE49-F238E27FC236}">
                <a16:creationId xmlns:a16="http://schemas.microsoft.com/office/drawing/2014/main" id="{74F6F26B-4969-4A8D-BB64-5194BD2C609F}"/>
              </a:ext>
            </a:extLst>
          </p:cNvPr>
          <p:cNvSpPr/>
          <p:nvPr/>
        </p:nvSpPr>
        <p:spPr>
          <a:xfrm>
            <a:off x="7596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nl-NL" b="1" dirty="0">
                <a:solidFill>
                  <a:schemeClr val="bg1"/>
                </a:solidFill>
              </a:rPr>
              <a:t>4 </a:t>
            </a:r>
          </a:p>
        </p:txBody>
      </p:sp>
      <p:sp>
        <p:nvSpPr>
          <p:cNvPr id="116" name="Rechthoek 115">
            <a:hlinkClick r:id="rId8" action="ppaction://hlinksldjump"/>
            <a:extLst>
              <a:ext uri="{FF2B5EF4-FFF2-40B4-BE49-F238E27FC236}">
                <a16:creationId xmlns:a16="http://schemas.microsoft.com/office/drawing/2014/main" id="{C1494B64-5108-4731-80EC-41130ECD8D28}"/>
              </a:ext>
            </a:extLst>
          </p:cNvPr>
          <p:cNvSpPr/>
          <p:nvPr/>
        </p:nvSpPr>
        <p:spPr>
          <a:xfrm>
            <a:off x="5868592" y="44650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5</a:t>
            </a:r>
            <a:endParaRPr lang="nl-NL" sz="1200" b="1" dirty="0">
              <a:solidFill>
                <a:srgbClr val="0070C0"/>
              </a:solidFill>
            </a:endParaRPr>
          </a:p>
        </p:txBody>
      </p:sp>
      <p:sp>
        <p:nvSpPr>
          <p:cNvPr id="117" name="Rechthoek 116">
            <a:hlinkClick r:id="rId8" action="ppaction://hlinksldjump"/>
            <a:extLst>
              <a:ext uri="{FF2B5EF4-FFF2-40B4-BE49-F238E27FC236}">
                <a16:creationId xmlns:a16="http://schemas.microsoft.com/office/drawing/2014/main" id="{BBDEAF53-5D8F-49AE-9C50-3496E64E12DA}"/>
              </a:ext>
            </a:extLst>
          </p:cNvPr>
          <p:cNvSpPr/>
          <p:nvPr/>
        </p:nvSpPr>
        <p:spPr>
          <a:xfrm>
            <a:off x="5868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6</a:t>
            </a:r>
            <a:endParaRPr lang="nl-NL" sz="1200" b="1" dirty="0">
              <a:solidFill>
                <a:srgbClr val="0070C0"/>
              </a:solidFill>
            </a:endParaRPr>
          </a:p>
        </p:txBody>
      </p:sp>
      <p:sp>
        <p:nvSpPr>
          <p:cNvPr id="118" name="Rechthoek 117">
            <a:hlinkClick r:id="rId8" action="ppaction://hlinksldjump"/>
            <a:extLst>
              <a:ext uri="{FF2B5EF4-FFF2-40B4-BE49-F238E27FC236}">
                <a16:creationId xmlns:a16="http://schemas.microsoft.com/office/drawing/2014/main" id="{A2BF06C7-698E-4A15-B666-36DC9C22D7CE}"/>
              </a:ext>
            </a:extLst>
          </p:cNvPr>
          <p:cNvSpPr/>
          <p:nvPr/>
        </p:nvSpPr>
        <p:spPr>
          <a:xfrm>
            <a:off x="6444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6</a:t>
            </a:r>
            <a:endParaRPr lang="nl-NL" sz="1200" b="1" dirty="0">
              <a:solidFill>
                <a:srgbClr val="FF0000"/>
              </a:solidFill>
            </a:endParaRPr>
          </a:p>
        </p:txBody>
      </p:sp>
      <p:sp>
        <p:nvSpPr>
          <p:cNvPr id="124" name="Rechthoek 123">
            <a:hlinkClick r:id="rId8" action="ppaction://hlinksldjump"/>
            <a:extLst>
              <a:ext uri="{FF2B5EF4-FFF2-40B4-BE49-F238E27FC236}">
                <a16:creationId xmlns:a16="http://schemas.microsoft.com/office/drawing/2014/main" id="{F7597AF6-4E8D-4655-9A36-25310A11A814}"/>
              </a:ext>
            </a:extLst>
          </p:cNvPr>
          <p:cNvSpPr/>
          <p:nvPr/>
        </p:nvSpPr>
        <p:spPr>
          <a:xfrm>
            <a:off x="7020592" y="47998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6</a:t>
            </a:r>
            <a:r>
              <a:rPr lang="nl-NL" sz="1600" b="1" dirty="0">
                <a:solidFill>
                  <a:srgbClr val="FF0000"/>
                </a:solidFill>
              </a:rPr>
              <a:t> </a:t>
            </a:r>
            <a:endParaRPr lang="nl-NL" sz="1200" b="1" dirty="0">
              <a:solidFill>
                <a:srgbClr val="FF0000"/>
              </a:solidFill>
            </a:endParaRPr>
          </a:p>
        </p:txBody>
      </p:sp>
      <p:sp>
        <p:nvSpPr>
          <p:cNvPr id="125" name="Rechthoek 124">
            <a:hlinkClick r:id="rId8" action="ppaction://hlinksldjump"/>
            <a:extLst>
              <a:ext uri="{FF2B5EF4-FFF2-40B4-BE49-F238E27FC236}">
                <a16:creationId xmlns:a16="http://schemas.microsoft.com/office/drawing/2014/main" id="{E0A9C2F3-6F0E-42A1-8392-C8E7B9C768A8}"/>
              </a:ext>
            </a:extLst>
          </p:cNvPr>
          <p:cNvSpPr/>
          <p:nvPr/>
        </p:nvSpPr>
        <p:spPr>
          <a:xfrm>
            <a:off x="7596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6 </a:t>
            </a:r>
          </a:p>
        </p:txBody>
      </p:sp>
      <p:sp>
        <p:nvSpPr>
          <p:cNvPr id="126" name="Rechthoek 125">
            <a:hlinkClick r:id="rId8" action="ppaction://hlinksldjump"/>
            <a:extLst>
              <a:ext uri="{FF2B5EF4-FFF2-40B4-BE49-F238E27FC236}">
                <a16:creationId xmlns:a16="http://schemas.microsoft.com/office/drawing/2014/main" id="{BCC7F79F-7858-437F-B54C-17C43AF905BA}"/>
              </a:ext>
            </a:extLst>
          </p:cNvPr>
          <p:cNvSpPr/>
          <p:nvPr/>
        </p:nvSpPr>
        <p:spPr>
          <a:xfrm>
            <a:off x="5868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7</a:t>
            </a:r>
            <a:endParaRPr lang="nl-NL" sz="1200" b="1" dirty="0">
              <a:solidFill>
                <a:srgbClr val="0070C0"/>
              </a:solidFill>
            </a:endParaRPr>
          </a:p>
        </p:txBody>
      </p:sp>
      <p:sp>
        <p:nvSpPr>
          <p:cNvPr id="127" name="Rechthoek 126">
            <a:hlinkClick r:id="rId8" action="ppaction://hlinksldjump"/>
            <a:extLst>
              <a:ext uri="{FF2B5EF4-FFF2-40B4-BE49-F238E27FC236}">
                <a16:creationId xmlns:a16="http://schemas.microsoft.com/office/drawing/2014/main" id="{657046E5-A4FC-4F79-A045-5CCBDA1DCB7D}"/>
              </a:ext>
            </a:extLst>
          </p:cNvPr>
          <p:cNvSpPr/>
          <p:nvPr/>
        </p:nvSpPr>
        <p:spPr>
          <a:xfrm>
            <a:off x="6444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7</a:t>
            </a:r>
            <a:endParaRPr lang="nl-NL" sz="1200" b="1" dirty="0">
              <a:solidFill>
                <a:srgbClr val="FF0000"/>
              </a:solidFill>
            </a:endParaRPr>
          </a:p>
        </p:txBody>
      </p:sp>
      <p:sp>
        <p:nvSpPr>
          <p:cNvPr id="132" name="Rechthoek 131">
            <a:hlinkClick r:id="rId8" action="ppaction://hlinksldjump"/>
            <a:extLst>
              <a:ext uri="{FF2B5EF4-FFF2-40B4-BE49-F238E27FC236}">
                <a16:creationId xmlns:a16="http://schemas.microsoft.com/office/drawing/2014/main" id="{BBB65E42-AFD3-459B-A52C-4FC13D69AB60}"/>
              </a:ext>
            </a:extLst>
          </p:cNvPr>
          <p:cNvSpPr/>
          <p:nvPr/>
        </p:nvSpPr>
        <p:spPr>
          <a:xfrm>
            <a:off x="7020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7</a:t>
            </a:r>
            <a:r>
              <a:rPr lang="nl-NL" sz="1600" b="1" dirty="0">
                <a:solidFill>
                  <a:srgbClr val="FF0000"/>
                </a:solidFill>
              </a:rPr>
              <a:t> </a:t>
            </a:r>
            <a:endParaRPr lang="nl-NL" sz="1200" b="1" dirty="0">
              <a:solidFill>
                <a:srgbClr val="FF0000"/>
              </a:solidFill>
            </a:endParaRPr>
          </a:p>
        </p:txBody>
      </p:sp>
      <p:sp>
        <p:nvSpPr>
          <p:cNvPr id="133" name="Rechthoek 132">
            <a:hlinkClick r:id="rId8" action="ppaction://hlinksldjump"/>
            <a:extLst>
              <a:ext uri="{FF2B5EF4-FFF2-40B4-BE49-F238E27FC236}">
                <a16:creationId xmlns:a16="http://schemas.microsoft.com/office/drawing/2014/main" id="{25446478-1302-4631-AA96-E41FF78D1464}"/>
              </a:ext>
            </a:extLst>
          </p:cNvPr>
          <p:cNvSpPr/>
          <p:nvPr/>
        </p:nvSpPr>
        <p:spPr>
          <a:xfrm>
            <a:off x="7596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7 </a:t>
            </a:r>
          </a:p>
        </p:txBody>
      </p:sp>
      <p:sp>
        <p:nvSpPr>
          <p:cNvPr id="134" name="Rechthoek 133">
            <a:hlinkClick r:id="rId8" action="ppaction://hlinksldjump"/>
            <a:extLst>
              <a:ext uri="{FF2B5EF4-FFF2-40B4-BE49-F238E27FC236}">
                <a16:creationId xmlns:a16="http://schemas.microsoft.com/office/drawing/2014/main" id="{C67E3519-4EB4-4E53-A50A-8CCB4AFDC01B}"/>
              </a:ext>
            </a:extLst>
          </p:cNvPr>
          <p:cNvSpPr/>
          <p:nvPr/>
        </p:nvSpPr>
        <p:spPr>
          <a:xfrm>
            <a:off x="8172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chemeClr val="bg1"/>
                </a:solidFill>
              </a:rPr>
              <a:t>7 SA</a:t>
            </a:r>
          </a:p>
        </p:txBody>
      </p:sp>
      <p:sp>
        <p:nvSpPr>
          <p:cNvPr id="135" name="Rechthoek 134">
            <a:hlinkClick r:id="rId8" action="ppaction://hlinksldjump"/>
            <a:extLst>
              <a:ext uri="{FF2B5EF4-FFF2-40B4-BE49-F238E27FC236}">
                <a16:creationId xmlns:a16="http://schemas.microsoft.com/office/drawing/2014/main" id="{5D267B4A-3827-4389-8000-0BCD70123534}"/>
              </a:ext>
            </a:extLst>
          </p:cNvPr>
          <p:cNvSpPr/>
          <p:nvPr/>
        </p:nvSpPr>
        <p:spPr>
          <a:xfrm>
            <a:off x="5868592" y="5469480"/>
            <a:ext cx="575872" cy="333016"/>
          </a:xfrm>
          <a:prstGeom prst="rect">
            <a:avLst/>
          </a:prstGeom>
          <a:solidFill>
            <a:srgbClr val="0099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PAS</a:t>
            </a:r>
            <a:endParaRPr lang="nl-NL" sz="1100" b="1" dirty="0">
              <a:solidFill>
                <a:schemeClr val="tx1"/>
              </a:solidFill>
            </a:endParaRPr>
          </a:p>
        </p:txBody>
      </p:sp>
      <p:sp>
        <p:nvSpPr>
          <p:cNvPr id="136" name="Rechthoek 135">
            <a:hlinkClick r:id="rId8" action="ppaction://hlinksldjump"/>
            <a:extLst>
              <a:ext uri="{FF2B5EF4-FFF2-40B4-BE49-F238E27FC236}">
                <a16:creationId xmlns:a16="http://schemas.microsoft.com/office/drawing/2014/main" id="{D2F8A96E-4F2C-474F-A4F1-727CCAFBB295}"/>
              </a:ext>
            </a:extLst>
          </p:cNvPr>
          <p:cNvSpPr/>
          <p:nvPr/>
        </p:nvSpPr>
        <p:spPr>
          <a:xfrm>
            <a:off x="8172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1 SA</a:t>
            </a:r>
          </a:p>
        </p:txBody>
      </p:sp>
      <p:sp>
        <p:nvSpPr>
          <p:cNvPr id="137" name="Rechthoek 136">
            <a:hlinkClick r:id="rId8" action="ppaction://hlinksldjump"/>
            <a:extLst>
              <a:ext uri="{FF2B5EF4-FFF2-40B4-BE49-F238E27FC236}">
                <a16:creationId xmlns:a16="http://schemas.microsoft.com/office/drawing/2014/main" id="{D443200C-58F7-41A6-98AF-76D7CB0A5208}"/>
              </a:ext>
            </a:extLst>
          </p:cNvPr>
          <p:cNvSpPr/>
          <p:nvPr/>
        </p:nvSpPr>
        <p:spPr>
          <a:xfrm>
            <a:off x="7596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1 </a:t>
            </a:r>
          </a:p>
        </p:txBody>
      </p:sp>
      <p:sp>
        <p:nvSpPr>
          <p:cNvPr id="138" name="Rechthoek 137">
            <a:hlinkClick r:id="rId8" action="ppaction://hlinksldjump"/>
            <a:extLst>
              <a:ext uri="{FF2B5EF4-FFF2-40B4-BE49-F238E27FC236}">
                <a16:creationId xmlns:a16="http://schemas.microsoft.com/office/drawing/2014/main" id="{1BF75285-8005-4DB9-B609-C15CFA4238D5}"/>
              </a:ext>
            </a:extLst>
          </p:cNvPr>
          <p:cNvSpPr/>
          <p:nvPr/>
        </p:nvSpPr>
        <p:spPr>
          <a:xfrm>
            <a:off x="6444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1</a:t>
            </a:r>
            <a:endParaRPr lang="nl-NL" sz="1200" b="1" dirty="0">
              <a:solidFill>
                <a:srgbClr val="FF0000"/>
              </a:solidFill>
            </a:endParaRPr>
          </a:p>
        </p:txBody>
      </p:sp>
      <p:sp>
        <p:nvSpPr>
          <p:cNvPr id="139" name="Rechthoek 138">
            <a:hlinkClick r:id="rId8" action="ppaction://hlinksldjump"/>
            <a:extLst>
              <a:ext uri="{FF2B5EF4-FFF2-40B4-BE49-F238E27FC236}">
                <a16:creationId xmlns:a16="http://schemas.microsoft.com/office/drawing/2014/main" id="{97A4E6FB-EF17-4D2F-8776-F0F998BB5EF3}"/>
              </a:ext>
            </a:extLst>
          </p:cNvPr>
          <p:cNvSpPr/>
          <p:nvPr/>
        </p:nvSpPr>
        <p:spPr>
          <a:xfrm>
            <a:off x="5868816"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1</a:t>
            </a:r>
            <a:endParaRPr lang="nl-NL" sz="1200" b="1" dirty="0">
              <a:solidFill>
                <a:srgbClr val="0070C0"/>
              </a:solidFill>
            </a:endParaRPr>
          </a:p>
        </p:txBody>
      </p:sp>
      <p:pic>
        <p:nvPicPr>
          <p:cNvPr id="140" name="Afbeelding 139">
            <a:hlinkClick r:id="rId8" action="ppaction://hlinksldjump"/>
            <a:extLst>
              <a:ext uri="{FF2B5EF4-FFF2-40B4-BE49-F238E27FC236}">
                <a16:creationId xmlns:a16="http://schemas.microsoft.com/office/drawing/2014/main" id="{C0F2E03D-1116-4C19-A779-0F2ACBE0ACB9}"/>
              </a:ext>
            </a:extLst>
          </p:cNvPr>
          <p:cNvPicPr>
            <a:picLocks noChangeAspect="1"/>
          </p:cNvPicPr>
          <p:nvPr/>
        </p:nvPicPr>
        <p:blipFill>
          <a:blip r:embed="rId11"/>
          <a:stretch>
            <a:fillRect/>
          </a:stretch>
        </p:blipFill>
        <p:spPr>
          <a:xfrm>
            <a:off x="6127953" y="3182099"/>
            <a:ext cx="213378" cy="213378"/>
          </a:xfrm>
          <a:prstGeom prst="rect">
            <a:avLst/>
          </a:prstGeom>
        </p:spPr>
      </p:pic>
      <p:pic>
        <p:nvPicPr>
          <p:cNvPr id="141" name="Afbeelding 140">
            <a:hlinkClick r:id="rId8" action="ppaction://hlinksldjump"/>
            <a:extLst>
              <a:ext uri="{FF2B5EF4-FFF2-40B4-BE49-F238E27FC236}">
                <a16:creationId xmlns:a16="http://schemas.microsoft.com/office/drawing/2014/main" id="{EB738C5C-DC8B-427C-9368-456887BD0F25}"/>
              </a:ext>
            </a:extLst>
          </p:cNvPr>
          <p:cNvPicPr>
            <a:picLocks noChangeAspect="1"/>
          </p:cNvPicPr>
          <p:nvPr/>
        </p:nvPicPr>
        <p:blipFill>
          <a:blip r:embed="rId11"/>
          <a:stretch>
            <a:fillRect/>
          </a:stretch>
        </p:blipFill>
        <p:spPr>
          <a:xfrm>
            <a:off x="6127023" y="3517200"/>
            <a:ext cx="213378" cy="213378"/>
          </a:xfrm>
          <a:prstGeom prst="rect">
            <a:avLst/>
          </a:prstGeom>
        </p:spPr>
      </p:pic>
      <p:pic>
        <p:nvPicPr>
          <p:cNvPr id="142" name="Afbeelding 141">
            <a:hlinkClick r:id="rId8" action="ppaction://hlinksldjump"/>
            <a:extLst>
              <a:ext uri="{FF2B5EF4-FFF2-40B4-BE49-F238E27FC236}">
                <a16:creationId xmlns:a16="http://schemas.microsoft.com/office/drawing/2014/main" id="{74479172-860E-4B96-B928-18A6C8C20F0C}"/>
              </a:ext>
            </a:extLst>
          </p:cNvPr>
          <p:cNvPicPr>
            <a:picLocks noChangeAspect="1"/>
          </p:cNvPicPr>
          <p:nvPr/>
        </p:nvPicPr>
        <p:blipFill>
          <a:blip r:embed="rId11"/>
          <a:stretch>
            <a:fillRect/>
          </a:stretch>
        </p:blipFill>
        <p:spPr>
          <a:xfrm>
            <a:off x="6127023" y="3853080"/>
            <a:ext cx="213378" cy="213378"/>
          </a:xfrm>
          <a:prstGeom prst="rect">
            <a:avLst/>
          </a:prstGeom>
        </p:spPr>
      </p:pic>
      <p:pic>
        <p:nvPicPr>
          <p:cNvPr id="143" name="Afbeelding 142">
            <a:hlinkClick r:id="rId8" action="ppaction://hlinksldjump"/>
            <a:extLst>
              <a:ext uri="{FF2B5EF4-FFF2-40B4-BE49-F238E27FC236}">
                <a16:creationId xmlns:a16="http://schemas.microsoft.com/office/drawing/2014/main" id="{9F19A246-4625-44FA-A08C-BDD63B944BED}"/>
              </a:ext>
            </a:extLst>
          </p:cNvPr>
          <p:cNvPicPr>
            <a:picLocks noChangeAspect="1"/>
          </p:cNvPicPr>
          <p:nvPr/>
        </p:nvPicPr>
        <p:blipFill>
          <a:blip r:embed="rId11"/>
          <a:stretch>
            <a:fillRect/>
          </a:stretch>
        </p:blipFill>
        <p:spPr>
          <a:xfrm>
            <a:off x="6127792" y="4522680"/>
            <a:ext cx="213378" cy="213378"/>
          </a:xfrm>
          <a:prstGeom prst="rect">
            <a:avLst/>
          </a:prstGeom>
        </p:spPr>
      </p:pic>
      <p:pic>
        <p:nvPicPr>
          <p:cNvPr id="144" name="Afbeelding 143">
            <a:hlinkClick r:id="rId8" action="ppaction://hlinksldjump"/>
            <a:extLst>
              <a:ext uri="{FF2B5EF4-FFF2-40B4-BE49-F238E27FC236}">
                <a16:creationId xmlns:a16="http://schemas.microsoft.com/office/drawing/2014/main" id="{B08E5E33-073D-4AA7-A5CD-8BAC0EE31847}"/>
              </a:ext>
            </a:extLst>
          </p:cNvPr>
          <p:cNvPicPr>
            <a:picLocks noChangeAspect="1"/>
          </p:cNvPicPr>
          <p:nvPr/>
        </p:nvPicPr>
        <p:blipFill>
          <a:blip r:embed="rId11"/>
          <a:stretch>
            <a:fillRect/>
          </a:stretch>
        </p:blipFill>
        <p:spPr>
          <a:xfrm>
            <a:off x="6127792" y="4857480"/>
            <a:ext cx="213378" cy="213378"/>
          </a:xfrm>
          <a:prstGeom prst="rect">
            <a:avLst/>
          </a:prstGeom>
        </p:spPr>
      </p:pic>
      <p:pic>
        <p:nvPicPr>
          <p:cNvPr id="145" name="Afbeelding 144">
            <a:hlinkClick r:id="rId8" action="ppaction://hlinksldjump"/>
            <a:extLst>
              <a:ext uri="{FF2B5EF4-FFF2-40B4-BE49-F238E27FC236}">
                <a16:creationId xmlns:a16="http://schemas.microsoft.com/office/drawing/2014/main" id="{CAB0ED7A-CCBE-4683-8BCC-0E232ED42D3B}"/>
              </a:ext>
            </a:extLst>
          </p:cNvPr>
          <p:cNvPicPr>
            <a:picLocks noChangeAspect="1"/>
          </p:cNvPicPr>
          <p:nvPr/>
        </p:nvPicPr>
        <p:blipFill>
          <a:blip r:embed="rId11"/>
          <a:stretch>
            <a:fillRect/>
          </a:stretch>
        </p:blipFill>
        <p:spPr>
          <a:xfrm>
            <a:off x="6127792" y="5192280"/>
            <a:ext cx="213378" cy="213378"/>
          </a:xfrm>
          <a:prstGeom prst="rect">
            <a:avLst/>
          </a:prstGeom>
        </p:spPr>
      </p:pic>
      <p:pic>
        <p:nvPicPr>
          <p:cNvPr id="146" name="Afbeelding 145">
            <a:hlinkClick r:id="rId8" action="ppaction://hlinksldjump"/>
            <a:extLst>
              <a:ext uri="{FF2B5EF4-FFF2-40B4-BE49-F238E27FC236}">
                <a16:creationId xmlns:a16="http://schemas.microsoft.com/office/drawing/2014/main" id="{EC947922-2396-41A4-B25F-E41EAD5166B9}"/>
              </a:ext>
            </a:extLst>
          </p:cNvPr>
          <p:cNvPicPr>
            <a:picLocks noChangeAspect="1"/>
          </p:cNvPicPr>
          <p:nvPr/>
        </p:nvPicPr>
        <p:blipFill>
          <a:blip r:embed="rId12"/>
          <a:stretch>
            <a:fillRect/>
          </a:stretch>
        </p:blipFill>
        <p:spPr>
          <a:xfrm>
            <a:off x="6703792" y="3182400"/>
            <a:ext cx="213378" cy="213378"/>
          </a:xfrm>
          <a:prstGeom prst="rect">
            <a:avLst/>
          </a:prstGeom>
        </p:spPr>
      </p:pic>
      <p:pic>
        <p:nvPicPr>
          <p:cNvPr id="147" name="Afbeelding 146">
            <a:hlinkClick r:id="rId8" action="ppaction://hlinksldjump"/>
            <a:extLst>
              <a:ext uri="{FF2B5EF4-FFF2-40B4-BE49-F238E27FC236}">
                <a16:creationId xmlns:a16="http://schemas.microsoft.com/office/drawing/2014/main" id="{A748D974-4E27-46B5-9202-19AB663B1FE4}"/>
              </a:ext>
            </a:extLst>
          </p:cNvPr>
          <p:cNvPicPr>
            <a:picLocks noChangeAspect="1"/>
          </p:cNvPicPr>
          <p:nvPr/>
        </p:nvPicPr>
        <p:blipFill>
          <a:blip r:embed="rId12"/>
          <a:stretch>
            <a:fillRect/>
          </a:stretch>
        </p:blipFill>
        <p:spPr>
          <a:xfrm>
            <a:off x="6703792" y="3517200"/>
            <a:ext cx="213378" cy="213378"/>
          </a:xfrm>
          <a:prstGeom prst="rect">
            <a:avLst/>
          </a:prstGeom>
        </p:spPr>
      </p:pic>
      <p:pic>
        <p:nvPicPr>
          <p:cNvPr id="148" name="Afbeelding 147">
            <a:hlinkClick r:id="rId8" action="ppaction://hlinksldjump"/>
            <a:extLst>
              <a:ext uri="{FF2B5EF4-FFF2-40B4-BE49-F238E27FC236}">
                <a16:creationId xmlns:a16="http://schemas.microsoft.com/office/drawing/2014/main" id="{DCDD5CEE-F0BD-456B-B5D0-49CA225C2BB9}"/>
              </a:ext>
            </a:extLst>
          </p:cNvPr>
          <p:cNvPicPr>
            <a:picLocks noChangeAspect="1"/>
          </p:cNvPicPr>
          <p:nvPr/>
        </p:nvPicPr>
        <p:blipFill>
          <a:blip r:embed="rId13"/>
          <a:stretch>
            <a:fillRect/>
          </a:stretch>
        </p:blipFill>
        <p:spPr>
          <a:xfrm>
            <a:off x="7279792" y="3194280"/>
            <a:ext cx="213378" cy="190517"/>
          </a:xfrm>
          <a:prstGeom prst="rect">
            <a:avLst/>
          </a:prstGeom>
        </p:spPr>
      </p:pic>
      <p:pic>
        <p:nvPicPr>
          <p:cNvPr id="149" name="Afbeelding 148">
            <a:hlinkClick r:id="rId8" action="ppaction://hlinksldjump"/>
            <a:extLst>
              <a:ext uri="{FF2B5EF4-FFF2-40B4-BE49-F238E27FC236}">
                <a16:creationId xmlns:a16="http://schemas.microsoft.com/office/drawing/2014/main" id="{2CD83E73-FB3A-40BB-A229-75B0ED700B7C}"/>
              </a:ext>
            </a:extLst>
          </p:cNvPr>
          <p:cNvPicPr>
            <a:picLocks noChangeAspect="1"/>
          </p:cNvPicPr>
          <p:nvPr/>
        </p:nvPicPr>
        <p:blipFill>
          <a:blip r:embed="rId13"/>
          <a:stretch>
            <a:fillRect/>
          </a:stretch>
        </p:blipFill>
        <p:spPr>
          <a:xfrm>
            <a:off x="7279792" y="5228280"/>
            <a:ext cx="213378" cy="190517"/>
          </a:xfrm>
          <a:prstGeom prst="rect">
            <a:avLst/>
          </a:prstGeom>
        </p:spPr>
      </p:pic>
      <p:pic>
        <p:nvPicPr>
          <p:cNvPr id="150" name="Afbeelding 149">
            <a:hlinkClick r:id="rId8" action="ppaction://hlinksldjump"/>
            <a:extLst>
              <a:ext uri="{FF2B5EF4-FFF2-40B4-BE49-F238E27FC236}">
                <a16:creationId xmlns:a16="http://schemas.microsoft.com/office/drawing/2014/main" id="{7C08D2F5-D28A-413C-8B4F-A6338D81924F}"/>
              </a:ext>
            </a:extLst>
          </p:cNvPr>
          <p:cNvPicPr>
            <a:picLocks noChangeAspect="1"/>
          </p:cNvPicPr>
          <p:nvPr/>
        </p:nvPicPr>
        <p:blipFill>
          <a:blip r:embed="rId14"/>
          <a:stretch>
            <a:fillRect/>
          </a:stretch>
        </p:blipFill>
        <p:spPr>
          <a:xfrm>
            <a:off x="7856644" y="3182782"/>
            <a:ext cx="213378" cy="213378"/>
          </a:xfrm>
          <a:prstGeom prst="rect">
            <a:avLst/>
          </a:prstGeom>
        </p:spPr>
      </p:pic>
      <p:pic>
        <p:nvPicPr>
          <p:cNvPr id="151" name="Afbeelding 150">
            <a:hlinkClick r:id="rId8" action="ppaction://hlinksldjump"/>
            <a:extLst>
              <a:ext uri="{FF2B5EF4-FFF2-40B4-BE49-F238E27FC236}">
                <a16:creationId xmlns:a16="http://schemas.microsoft.com/office/drawing/2014/main" id="{99519237-8137-41FE-A32D-0741A5008559}"/>
              </a:ext>
            </a:extLst>
          </p:cNvPr>
          <p:cNvPicPr>
            <a:picLocks noChangeAspect="1"/>
          </p:cNvPicPr>
          <p:nvPr/>
        </p:nvPicPr>
        <p:blipFill>
          <a:blip r:embed="rId14"/>
          <a:stretch>
            <a:fillRect/>
          </a:stretch>
        </p:blipFill>
        <p:spPr>
          <a:xfrm>
            <a:off x="7855647" y="3518280"/>
            <a:ext cx="213378" cy="213378"/>
          </a:xfrm>
          <a:prstGeom prst="rect">
            <a:avLst/>
          </a:prstGeom>
        </p:spPr>
      </p:pic>
      <p:pic>
        <p:nvPicPr>
          <p:cNvPr id="152" name="Afbeelding 151">
            <a:hlinkClick r:id="rId8" action="ppaction://hlinksldjump"/>
            <a:extLst>
              <a:ext uri="{FF2B5EF4-FFF2-40B4-BE49-F238E27FC236}">
                <a16:creationId xmlns:a16="http://schemas.microsoft.com/office/drawing/2014/main" id="{3971392C-97A3-4468-948A-08C6C00C8BE6}"/>
              </a:ext>
            </a:extLst>
          </p:cNvPr>
          <p:cNvPicPr>
            <a:picLocks noChangeAspect="1"/>
          </p:cNvPicPr>
          <p:nvPr/>
        </p:nvPicPr>
        <p:blipFill>
          <a:blip r:embed="rId14"/>
          <a:stretch>
            <a:fillRect/>
          </a:stretch>
        </p:blipFill>
        <p:spPr>
          <a:xfrm>
            <a:off x="7855792" y="3853080"/>
            <a:ext cx="213378" cy="213378"/>
          </a:xfrm>
          <a:prstGeom prst="rect">
            <a:avLst/>
          </a:prstGeom>
        </p:spPr>
      </p:pic>
      <p:pic>
        <p:nvPicPr>
          <p:cNvPr id="153" name="Afbeelding 152">
            <a:hlinkClick r:id="rId8" action="ppaction://hlinksldjump"/>
            <a:extLst>
              <a:ext uri="{FF2B5EF4-FFF2-40B4-BE49-F238E27FC236}">
                <a16:creationId xmlns:a16="http://schemas.microsoft.com/office/drawing/2014/main" id="{8374F23D-54DF-4EB4-8F18-F4246A619A5D}"/>
              </a:ext>
            </a:extLst>
          </p:cNvPr>
          <p:cNvPicPr>
            <a:picLocks noChangeAspect="1"/>
          </p:cNvPicPr>
          <p:nvPr/>
        </p:nvPicPr>
        <p:blipFill>
          <a:blip r:embed="rId14"/>
          <a:stretch>
            <a:fillRect/>
          </a:stretch>
        </p:blipFill>
        <p:spPr>
          <a:xfrm>
            <a:off x="7855953" y="4187880"/>
            <a:ext cx="213378" cy="213378"/>
          </a:xfrm>
          <a:prstGeom prst="rect">
            <a:avLst/>
          </a:prstGeom>
        </p:spPr>
      </p:pic>
      <p:pic>
        <p:nvPicPr>
          <p:cNvPr id="154" name="Afbeelding 153">
            <a:hlinkClick r:id="rId8" action="ppaction://hlinksldjump"/>
            <a:extLst>
              <a:ext uri="{FF2B5EF4-FFF2-40B4-BE49-F238E27FC236}">
                <a16:creationId xmlns:a16="http://schemas.microsoft.com/office/drawing/2014/main" id="{90E10A6A-3DDB-476E-9027-21481B7C6D57}"/>
              </a:ext>
            </a:extLst>
          </p:cNvPr>
          <p:cNvPicPr>
            <a:picLocks noChangeAspect="1"/>
          </p:cNvPicPr>
          <p:nvPr/>
        </p:nvPicPr>
        <p:blipFill>
          <a:blip r:embed="rId14"/>
          <a:stretch>
            <a:fillRect/>
          </a:stretch>
        </p:blipFill>
        <p:spPr>
          <a:xfrm>
            <a:off x="7855647" y="4856400"/>
            <a:ext cx="213378" cy="213378"/>
          </a:xfrm>
          <a:prstGeom prst="rect">
            <a:avLst/>
          </a:prstGeom>
        </p:spPr>
      </p:pic>
      <p:pic>
        <p:nvPicPr>
          <p:cNvPr id="155" name="Afbeelding 154">
            <a:hlinkClick r:id="rId8" action="ppaction://hlinksldjump"/>
            <a:extLst>
              <a:ext uri="{FF2B5EF4-FFF2-40B4-BE49-F238E27FC236}">
                <a16:creationId xmlns:a16="http://schemas.microsoft.com/office/drawing/2014/main" id="{CD29EDBA-D9E9-4B8C-9984-7FF3239A3474}"/>
              </a:ext>
            </a:extLst>
          </p:cNvPr>
          <p:cNvPicPr>
            <a:picLocks noChangeAspect="1"/>
          </p:cNvPicPr>
          <p:nvPr/>
        </p:nvPicPr>
        <p:blipFill>
          <a:blip r:embed="rId14"/>
          <a:stretch>
            <a:fillRect/>
          </a:stretch>
        </p:blipFill>
        <p:spPr>
          <a:xfrm>
            <a:off x="7855825" y="5192280"/>
            <a:ext cx="213378" cy="213378"/>
          </a:xfrm>
          <a:prstGeom prst="rect">
            <a:avLst/>
          </a:prstGeom>
        </p:spPr>
      </p:pic>
      <p:pic>
        <p:nvPicPr>
          <p:cNvPr id="156" name="Afbeelding 155">
            <a:hlinkClick r:id="rId8" action="ppaction://hlinksldjump"/>
            <a:extLst>
              <a:ext uri="{FF2B5EF4-FFF2-40B4-BE49-F238E27FC236}">
                <a16:creationId xmlns:a16="http://schemas.microsoft.com/office/drawing/2014/main" id="{20D909C3-52D2-40EA-BD03-F134EE4B0636}"/>
              </a:ext>
            </a:extLst>
          </p:cNvPr>
          <p:cNvPicPr>
            <a:picLocks noChangeAspect="1"/>
          </p:cNvPicPr>
          <p:nvPr/>
        </p:nvPicPr>
        <p:blipFill>
          <a:blip r:embed="rId14"/>
          <a:stretch>
            <a:fillRect/>
          </a:stretch>
        </p:blipFill>
        <p:spPr>
          <a:xfrm>
            <a:off x="7855647" y="4522680"/>
            <a:ext cx="213378" cy="213378"/>
          </a:xfrm>
          <a:prstGeom prst="rect">
            <a:avLst/>
          </a:prstGeom>
        </p:spPr>
      </p:pic>
      <p:pic>
        <p:nvPicPr>
          <p:cNvPr id="157" name="Afbeelding 156">
            <a:hlinkClick r:id="rId8" action="ppaction://hlinksldjump"/>
            <a:extLst>
              <a:ext uri="{FF2B5EF4-FFF2-40B4-BE49-F238E27FC236}">
                <a16:creationId xmlns:a16="http://schemas.microsoft.com/office/drawing/2014/main" id="{1BFE5876-1DD0-425B-A1E3-CE9331F85BD9}"/>
              </a:ext>
            </a:extLst>
          </p:cNvPr>
          <p:cNvPicPr>
            <a:picLocks noChangeAspect="1"/>
          </p:cNvPicPr>
          <p:nvPr/>
        </p:nvPicPr>
        <p:blipFill>
          <a:blip r:embed="rId13"/>
          <a:stretch>
            <a:fillRect/>
          </a:stretch>
        </p:blipFill>
        <p:spPr>
          <a:xfrm>
            <a:off x="7279792" y="4533480"/>
            <a:ext cx="213378" cy="190517"/>
          </a:xfrm>
          <a:prstGeom prst="rect">
            <a:avLst/>
          </a:prstGeom>
        </p:spPr>
      </p:pic>
      <p:pic>
        <p:nvPicPr>
          <p:cNvPr id="158" name="Afbeelding 157">
            <a:hlinkClick r:id="rId8" action="ppaction://hlinksldjump"/>
            <a:extLst>
              <a:ext uri="{FF2B5EF4-FFF2-40B4-BE49-F238E27FC236}">
                <a16:creationId xmlns:a16="http://schemas.microsoft.com/office/drawing/2014/main" id="{40DC2124-1C1D-402B-B149-0FEFF80A90F6}"/>
              </a:ext>
            </a:extLst>
          </p:cNvPr>
          <p:cNvPicPr>
            <a:picLocks noChangeAspect="1"/>
          </p:cNvPicPr>
          <p:nvPr/>
        </p:nvPicPr>
        <p:blipFill>
          <a:blip r:embed="rId13"/>
          <a:stretch>
            <a:fillRect/>
          </a:stretch>
        </p:blipFill>
        <p:spPr>
          <a:xfrm>
            <a:off x="7279200" y="4197600"/>
            <a:ext cx="213378" cy="190517"/>
          </a:xfrm>
          <a:prstGeom prst="rect">
            <a:avLst/>
          </a:prstGeom>
        </p:spPr>
      </p:pic>
      <p:pic>
        <p:nvPicPr>
          <p:cNvPr id="159" name="Afbeelding 158">
            <a:hlinkClick r:id="rId8" action="ppaction://hlinksldjump"/>
            <a:extLst>
              <a:ext uri="{FF2B5EF4-FFF2-40B4-BE49-F238E27FC236}">
                <a16:creationId xmlns:a16="http://schemas.microsoft.com/office/drawing/2014/main" id="{C2015F50-00E3-40DC-A7D0-C44AF92ADA1D}"/>
              </a:ext>
            </a:extLst>
          </p:cNvPr>
          <p:cNvPicPr>
            <a:picLocks noChangeAspect="1"/>
          </p:cNvPicPr>
          <p:nvPr/>
        </p:nvPicPr>
        <p:blipFill>
          <a:blip r:embed="rId13"/>
          <a:stretch>
            <a:fillRect/>
          </a:stretch>
        </p:blipFill>
        <p:spPr>
          <a:xfrm>
            <a:off x="7280772" y="3863880"/>
            <a:ext cx="213378" cy="190517"/>
          </a:xfrm>
          <a:prstGeom prst="rect">
            <a:avLst/>
          </a:prstGeom>
        </p:spPr>
      </p:pic>
      <p:pic>
        <p:nvPicPr>
          <p:cNvPr id="160" name="Afbeelding 159">
            <a:hlinkClick r:id="rId8" action="ppaction://hlinksldjump"/>
            <a:extLst>
              <a:ext uri="{FF2B5EF4-FFF2-40B4-BE49-F238E27FC236}">
                <a16:creationId xmlns:a16="http://schemas.microsoft.com/office/drawing/2014/main" id="{BFC25953-BA13-4825-B430-52BE735134E1}"/>
              </a:ext>
            </a:extLst>
          </p:cNvPr>
          <p:cNvPicPr>
            <a:picLocks noChangeAspect="1"/>
          </p:cNvPicPr>
          <p:nvPr/>
        </p:nvPicPr>
        <p:blipFill>
          <a:blip r:embed="rId12"/>
          <a:stretch>
            <a:fillRect/>
          </a:stretch>
        </p:blipFill>
        <p:spPr>
          <a:xfrm>
            <a:off x="6703792" y="3853080"/>
            <a:ext cx="213378" cy="213378"/>
          </a:xfrm>
          <a:prstGeom prst="rect">
            <a:avLst/>
          </a:prstGeom>
        </p:spPr>
      </p:pic>
      <p:pic>
        <p:nvPicPr>
          <p:cNvPr id="161" name="Afbeelding 160">
            <a:hlinkClick r:id="rId8" action="ppaction://hlinksldjump"/>
            <a:extLst>
              <a:ext uri="{FF2B5EF4-FFF2-40B4-BE49-F238E27FC236}">
                <a16:creationId xmlns:a16="http://schemas.microsoft.com/office/drawing/2014/main" id="{C8C5941C-E0B8-4562-A005-2B0C3D26A6C0}"/>
              </a:ext>
            </a:extLst>
          </p:cNvPr>
          <p:cNvPicPr>
            <a:picLocks noChangeAspect="1"/>
          </p:cNvPicPr>
          <p:nvPr/>
        </p:nvPicPr>
        <p:blipFill>
          <a:blip r:embed="rId12"/>
          <a:stretch>
            <a:fillRect/>
          </a:stretch>
        </p:blipFill>
        <p:spPr>
          <a:xfrm>
            <a:off x="6703792" y="4187880"/>
            <a:ext cx="213378" cy="213378"/>
          </a:xfrm>
          <a:prstGeom prst="rect">
            <a:avLst/>
          </a:prstGeom>
        </p:spPr>
      </p:pic>
      <p:pic>
        <p:nvPicPr>
          <p:cNvPr id="162" name="Afbeelding 161">
            <a:hlinkClick r:id="rId8" action="ppaction://hlinksldjump"/>
            <a:extLst>
              <a:ext uri="{FF2B5EF4-FFF2-40B4-BE49-F238E27FC236}">
                <a16:creationId xmlns:a16="http://schemas.microsoft.com/office/drawing/2014/main" id="{F9D4CE02-8BA5-41A9-ABCB-64561ED2F363}"/>
              </a:ext>
            </a:extLst>
          </p:cNvPr>
          <p:cNvPicPr>
            <a:picLocks noChangeAspect="1"/>
          </p:cNvPicPr>
          <p:nvPr/>
        </p:nvPicPr>
        <p:blipFill>
          <a:blip r:embed="rId12"/>
          <a:stretch>
            <a:fillRect/>
          </a:stretch>
        </p:blipFill>
        <p:spPr>
          <a:xfrm>
            <a:off x="6703792" y="4522680"/>
            <a:ext cx="213378" cy="213378"/>
          </a:xfrm>
          <a:prstGeom prst="rect">
            <a:avLst/>
          </a:prstGeom>
        </p:spPr>
      </p:pic>
      <p:pic>
        <p:nvPicPr>
          <p:cNvPr id="163" name="Afbeelding 162">
            <a:hlinkClick r:id="rId8" action="ppaction://hlinksldjump"/>
            <a:extLst>
              <a:ext uri="{FF2B5EF4-FFF2-40B4-BE49-F238E27FC236}">
                <a16:creationId xmlns:a16="http://schemas.microsoft.com/office/drawing/2014/main" id="{960577E3-2AFC-4244-8CE2-369887E5E31B}"/>
              </a:ext>
            </a:extLst>
          </p:cNvPr>
          <p:cNvPicPr>
            <a:picLocks noChangeAspect="1"/>
          </p:cNvPicPr>
          <p:nvPr/>
        </p:nvPicPr>
        <p:blipFill>
          <a:blip r:embed="rId12"/>
          <a:stretch>
            <a:fillRect/>
          </a:stretch>
        </p:blipFill>
        <p:spPr>
          <a:xfrm>
            <a:off x="6703792" y="4857480"/>
            <a:ext cx="213378" cy="213378"/>
          </a:xfrm>
          <a:prstGeom prst="rect">
            <a:avLst/>
          </a:prstGeom>
        </p:spPr>
      </p:pic>
      <p:pic>
        <p:nvPicPr>
          <p:cNvPr id="164" name="Afbeelding 163">
            <a:hlinkClick r:id="rId8" action="ppaction://hlinksldjump"/>
            <a:extLst>
              <a:ext uri="{FF2B5EF4-FFF2-40B4-BE49-F238E27FC236}">
                <a16:creationId xmlns:a16="http://schemas.microsoft.com/office/drawing/2014/main" id="{F3F1604D-6E92-4058-8E7F-8EC86AEAE621}"/>
              </a:ext>
            </a:extLst>
          </p:cNvPr>
          <p:cNvPicPr>
            <a:picLocks noChangeAspect="1"/>
          </p:cNvPicPr>
          <p:nvPr/>
        </p:nvPicPr>
        <p:blipFill>
          <a:blip r:embed="rId12"/>
          <a:stretch>
            <a:fillRect/>
          </a:stretch>
        </p:blipFill>
        <p:spPr>
          <a:xfrm>
            <a:off x="6703792" y="5191200"/>
            <a:ext cx="213378" cy="213378"/>
          </a:xfrm>
          <a:prstGeom prst="rect">
            <a:avLst/>
          </a:prstGeom>
        </p:spPr>
      </p:pic>
      <p:pic>
        <p:nvPicPr>
          <p:cNvPr id="233" name="Afbeelding 232">
            <a:hlinkClick r:id="rId8" action="ppaction://hlinksldjump"/>
            <a:extLst>
              <a:ext uri="{FF2B5EF4-FFF2-40B4-BE49-F238E27FC236}">
                <a16:creationId xmlns:a16="http://schemas.microsoft.com/office/drawing/2014/main" id="{C24C9665-3612-4EB8-AB3C-29DD930FDE52}"/>
              </a:ext>
            </a:extLst>
          </p:cNvPr>
          <p:cNvPicPr>
            <a:picLocks noChangeAspect="1"/>
          </p:cNvPicPr>
          <p:nvPr/>
        </p:nvPicPr>
        <p:blipFill>
          <a:blip r:embed="rId13"/>
          <a:stretch>
            <a:fillRect/>
          </a:stretch>
        </p:blipFill>
        <p:spPr>
          <a:xfrm>
            <a:off x="7279792" y="3529080"/>
            <a:ext cx="225214" cy="211362"/>
          </a:xfrm>
          <a:prstGeom prst="rect">
            <a:avLst/>
          </a:prstGeom>
        </p:spPr>
      </p:pic>
      <p:sp>
        <p:nvSpPr>
          <p:cNvPr id="234" name="Rechthoek 233">
            <a:hlinkClick r:id="rId8" action="ppaction://hlinksldjump"/>
            <a:extLst>
              <a:ext uri="{FF2B5EF4-FFF2-40B4-BE49-F238E27FC236}">
                <a16:creationId xmlns:a16="http://schemas.microsoft.com/office/drawing/2014/main" id="{5D757D48-F2F0-4439-8100-D8A99ABF557A}"/>
              </a:ext>
            </a:extLst>
          </p:cNvPr>
          <p:cNvSpPr/>
          <p:nvPr/>
        </p:nvSpPr>
        <p:spPr>
          <a:xfrm>
            <a:off x="5868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4</a:t>
            </a:r>
            <a:endParaRPr lang="nl-NL" sz="1200" b="1" dirty="0">
              <a:solidFill>
                <a:srgbClr val="0070C0"/>
              </a:solidFill>
            </a:endParaRPr>
          </a:p>
        </p:txBody>
      </p:sp>
      <p:pic>
        <p:nvPicPr>
          <p:cNvPr id="235" name="Afbeelding 234">
            <a:hlinkClick r:id="rId8" action="ppaction://hlinksldjump"/>
            <a:extLst>
              <a:ext uri="{FF2B5EF4-FFF2-40B4-BE49-F238E27FC236}">
                <a16:creationId xmlns:a16="http://schemas.microsoft.com/office/drawing/2014/main" id="{4162030F-FC36-48C7-BA40-1E778318C07D}"/>
              </a:ext>
            </a:extLst>
          </p:cNvPr>
          <p:cNvPicPr>
            <a:picLocks noChangeAspect="1"/>
          </p:cNvPicPr>
          <p:nvPr/>
        </p:nvPicPr>
        <p:blipFill>
          <a:blip r:embed="rId11"/>
          <a:stretch>
            <a:fillRect/>
          </a:stretch>
        </p:blipFill>
        <p:spPr>
          <a:xfrm>
            <a:off x="6127792" y="4187880"/>
            <a:ext cx="213378" cy="213378"/>
          </a:xfrm>
          <a:prstGeom prst="rect">
            <a:avLst/>
          </a:prstGeom>
        </p:spPr>
      </p:pic>
      <p:sp>
        <p:nvSpPr>
          <p:cNvPr id="236" name="Rechthoek 235">
            <a:hlinkClick r:id="rId8" action="ppaction://hlinksldjump"/>
            <a:extLst>
              <a:ext uri="{FF2B5EF4-FFF2-40B4-BE49-F238E27FC236}">
                <a16:creationId xmlns:a16="http://schemas.microsoft.com/office/drawing/2014/main" id="{95F26351-A1FC-4C94-9C5C-38B7ECB77839}"/>
              </a:ext>
            </a:extLst>
          </p:cNvPr>
          <p:cNvSpPr/>
          <p:nvPr/>
        </p:nvSpPr>
        <p:spPr>
          <a:xfrm>
            <a:off x="8172592" y="44650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5 SA</a:t>
            </a:r>
          </a:p>
        </p:txBody>
      </p:sp>
      <p:sp>
        <p:nvSpPr>
          <p:cNvPr id="237" name="Rechthoek 236">
            <a:hlinkClick r:id="rId8" action="ppaction://hlinksldjump"/>
            <a:extLst>
              <a:ext uri="{FF2B5EF4-FFF2-40B4-BE49-F238E27FC236}">
                <a16:creationId xmlns:a16="http://schemas.microsoft.com/office/drawing/2014/main" id="{A0695A43-B014-42FA-B958-4BCB90583896}"/>
              </a:ext>
            </a:extLst>
          </p:cNvPr>
          <p:cNvSpPr/>
          <p:nvPr/>
        </p:nvSpPr>
        <p:spPr>
          <a:xfrm>
            <a:off x="8172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6 SA</a:t>
            </a:r>
          </a:p>
        </p:txBody>
      </p:sp>
      <p:sp>
        <p:nvSpPr>
          <p:cNvPr id="238" name="Rechthoek 237">
            <a:hlinkClick r:id="rId8" action="ppaction://hlinksldjump"/>
            <a:extLst>
              <a:ext uri="{FF2B5EF4-FFF2-40B4-BE49-F238E27FC236}">
                <a16:creationId xmlns:a16="http://schemas.microsoft.com/office/drawing/2014/main" id="{4915E41D-8B74-4A4D-9828-CEECDA0FEE56}"/>
              </a:ext>
            </a:extLst>
          </p:cNvPr>
          <p:cNvSpPr/>
          <p:nvPr/>
        </p:nvSpPr>
        <p:spPr>
          <a:xfrm>
            <a:off x="8172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4 SA</a:t>
            </a:r>
          </a:p>
        </p:txBody>
      </p:sp>
      <p:sp>
        <p:nvSpPr>
          <p:cNvPr id="239" name="Rond diagonale hoek rechthoek 28">
            <a:extLst>
              <a:ext uri="{FF2B5EF4-FFF2-40B4-BE49-F238E27FC236}">
                <a16:creationId xmlns:a16="http://schemas.microsoft.com/office/drawing/2014/main" id="{D580EF11-35FD-4167-919D-29FD82D67AE6}"/>
              </a:ext>
            </a:extLst>
          </p:cNvPr>
          <p:cNvSpPr/>
          <p:nvPr/>
        </p:nvSpPr>
        <p:spPr>
          <a:xfrm>
            <a:off x="396000" y="1076580"/>
            <a:ext cx="1656184" cy="576064"/>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7</a:t>
            </a:r>
          </a:p>
        </p:txBody>
      </p:sp>
      <p:pic>
        <p:nvPicPr>
          <p:cNvPr id="240" name="Afbeelding 239">
            <a:hlinkClick r:id="rId8" action="ppaction://hlinksldjump"/>
            <a:extLst>
              <a:ext uri="{FF2B5EF4-FFF2-40B4-BE49-F238E27FC236}">
                <a16:creationId xmlns:a16="http://schemas.microsoft.com/office/drawing/2014/main" id="{D69DB42E-C1BD-4C56-A260-06D1D5E7BE32}"/>
              </a:ext>
            </a:extLst>
          </p:cNvPr>
          <p:cNvPicPr>
            <a:picLocks noChangeAspect="1"/>
          </p:cNvPicPr>
          <p:nvPr/>
        </p:nvPicPr>
        <p:blipFill>
          <a:blip r:embed="rId13"/>
          <a:stretch>
            <a:fillRect/>
          </a:stretch>
        </p:blipFill>
        <p:spPr>
          <a:xfrm>
            <a:off x="7279200" y="4867200"/>
            <a:ext cx="213378" cy="190517"/>
          </a:xfrm>
          <a:prstGeom prst="rect">
            <a:avLst/>
          </a:prstGeom>
        </p:spPr>
      </p:pic>
      <p:sp>
        <p:nvSpPr>
          <p:cNvPr id="119" name="Tekstvak 118">
            <a:extLst>
              <a:ext uri="{FF2B5EF4-FFF2-40B4-BE49-F238E27FC236}">
                <a16:creationId xmlns:a16="http://schemas.microsoft.com/office/drawing/2014/main" id="{9956BF1F-12C6-499C-88CA-61473B538FAA}"/>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120" name="Tekstvak 119">
            <a:extLst>
              <a:ext uri="{FF2B5EF4-FFF2-40B4-BE49-F238E27FC236}">
                <a16:creationId xmlns:a16="http://schemas.microsoft.com/office/drawing/2014/main" id="{C445672B-C811-4D8C-A987-1406754C2E28}"/>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graphicFrame>
        <p:nvGraphicFramePr>
          <p:cNvPr id="129" name="Tabel 128">
            <a:extLst>
              <a:ext uri="{FF2B5EF4-FFF2-40B4-BE49-F238E27FC236}">
                <a16:creationId xmlns:a16="http://schemas.microsoft.com/office/drawing/2014/main" id="{5154A576-3DB5-4F5A-84D2-3BF86693BC0B}"/>
              </a:ext>
            </a:extLst>
          </p:cNvPr>
          <p:cNvGraphicFramePr>
            <a:graphicFrameLocks noGrp="1"/>
          </p:cNvGraphicFramePr>
          <p:nvPr>
            <p:extLst>
              <p:ext uri="{D42A27DB-BD31-4B8C-83A1-F6EECF244321}">
                <p14:modId xmlns:p14="http://schemas.microsoft.com/office/powerpoint/2010/main" val="4194643114"/>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HV8</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1052</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AVB3</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HB8</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30" name="Rechthoek 129">
            <a:extLst>
              <a:ext uri="{FF2B5EF4-FFF2-40B4-BE49-F238E27FC236}">
                <a16:creationId xmlns:a16="http://schemas.microsoft.com/office/drawing/2014/main" id="{ECB5743C-9AC2-4DD9-8591-AFA808975E91}"/>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16 Punten </a:t>
            </a:r>
          </a:p>
        </p:txBody>
      </p:sp>
      <p:pic>
        <p:nvPicPr>
          <p:cNvPr id="131" name="Afbeelding 130">
            <a:extLst>
              <a:ext uri="{FF2B5EF4-FFF2-40B4-BE49-F238E27FC236}">
                <a16:creationId xmlns:a16="http://schemas.microsoft.com/office/drawing/2014/main" id="{8E291167-FE70-4D0F-AE63-0AFEE3747892}"/>
              </a:ext>
            </a:extLst>
          </p:cNvPr>
          <p:cNvPicPr>
            <a:picLocks noChangeAspect="1"/>
          </p:cNvPicPr>
          <p:nvPr/>
        </p:nvPicPr>
        <p:blipFill>
          <a:blip r:embed="rId12"/>
          <a:stretch>
            <a:fillRect/>
          </a:stretch>
        </p:blipFill>
        <p:spPr>
          <a:xfrm>
            <a:off x="475200" y="3924124"/>
            <a:ext cx="213378" cy="213378"/>
          </a:xfrm>
          <a:prstGeom prst="rect">
            <a:avLst/>
          </a:prstGeom>
        </p:spPr>
      </p:pic>
      <p:pic>
        <p:nvPicPr>
          <p:cNvPr id="165" name="Afbeelding 164">
            <a:extLst>
              <a:ext uri="{FF2B5EF4-FFF2-40B4-BE49-F238E27FC236}">
                <a16:creationId xmlns:a16="http://schemas.microsoft.com/office/drawing/2014/main" id="{26B5C9FA-16D5-4FE9-AE39-427128997311}"/>
              </a:ext>
            </a:extLst>
          </p:cNvPr>
          <p:cNvPicPr>
            <a:picLocks noChangeAspect="1"/>
          </p:cNvPicPr>
          <p:nvPr/>
        </p:nvPicPr>
        <p:blipFill>
          <a:blip r:embed="rId14"/>
          <a:stretch>
            <a:fillRect/>
          </a:stretch>
        </p:blipFill>
        <p:spPr>
          <a:xfrm>
            <a:off x="475200" y="3199601"/>
            <a:ext cx="213378" cy="213378"/>
          </a:xfrm>
          <a:prstGeom prst="rect">
            <a:avLst/>
          </a:prstGeom>
        </p:spPr>
      </p:pic>
      <p:pic>
        <p:nvPicPr>
          <p:cNvPr id="166" name="Afbeelding 165">
            <a:extLst>
              <a:ext uri="{FF2B5EF4-FFF2-40B4-BE49-F238E27FC236}">
                <a16:creationId xmlns:a16="http://schemas.microsoft.com/office/drawing/2014/main" id="{49814360-6677-4B91-8B9B-8BF5556B1519}"/>
              </a:ext>
            </a:extLst>
          </p:cNvPr>
          <p:cNvPicPr>
            <a:picLocks noChangeAspect="1"/>
          </p:cNvPicPr>
          <p:nvPr/>
        </p:nvPicPr>
        <p:blipFill>
          <a:blip r:embed="rId13"/>
          <a:stretch>
            <a:fillRect/>
          </a:stretch>
        </p:blipFill>
        <p:spPr>
          <a:xfrm>
            <a:off x="475200" y="3573571"/>
            <a:ext cx="213378" cy="190517"/>
          </a:xfrm>
          <a:prstGeom prst="rect">
            <a:avLst/>
          </a:prstGeom>
        </p:spPr>
      </p:pic>
      <p:pic>
        <p:nvPicPr>
          <p:cNvPr id="167" name="Afbeelding 166">
            <a:extLst>
              <a:ext uri="{FF2B5EF4-FFF2-40B4-BE49-F238E27FC236}">
                <a16:creationId xmlns:a16="http://schemas.microsoft.com/office/drawing/2014/main" id="{07AB77F2-EA6B-45B4-82BE-1661C36BF152}"/>
              </a:ext>
            </a:extLst>
          </p:cNvPr>
          <p:cNvPicPr>
            <a:picLocks noChangeAspect="1"/>
          </p:cNvPicPr>
          <p:nvPr/>
        </p:nvPicPr>
        <p:blipFill>
          <a:blip r:embed="rId11"/>
          <a:stretch>
            <a:fillRect/>
          </a:stretch>
        </p:blipFill>
        <p:spPr>
          <a:xfrm>
            <a:off x="475200" y="4292263"/>
            <a:ext cx="213378" cy="213378"/>
          </a:xfrm>
          <a:prstGeom prst="rect">
            <a:avLst/>
          </a:prstGeom>
        </p:spPr>
      </p:pic>
      <p:sp>
        <p:nvSpPr>
          <p:cNvPr id="84" name="Rond diagonale hoek rechthoek 17">
            <a:extLst>
              <a:ext uri="{FF2B5EF4-FFF2-40B4-BE49-F238E27FC236}">
                <a16:creationId xmlns:a16="http://schemas.microsoft.com/office/drawing/2014/main" id="{7429405F-23F2-412C-ABC2-017563A62ABC}"/>
              </a:ext>
            </a:extLst>
          </p:cNvPr>
          <p:cNvSpPr/>
          <p:nvPr/>
        </p:nvSpPr>
        <p:spPr>
          <a:xfrm>
            <a:off x="396000" y="1716988"/>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85" name="Tekstvak 84">
            <a:extLst>
              <a:ext uri="{FF2B5EF4-FFF2-40B4-BE49-F238E27FC236}">
                <a16:creationId xmlns:a16="http://schemas.microsoft.com/office/drawing/2014/main" id="{843595B6-63C9-428A-9377-2AC4B2407B0A}"/>
              </a:ext>
            </a:extLst>
          </p:cNvPr>
          <p:cNvSpPr txBox="1"/>
          <p:nvPr/>
        </p:nvSpPr>
        <p:spPr>
          <a:xfrm>
            <a:off x="3131840" y="1852944"/>
            <a:ext cx="3096344" cy="369332"/>
          </a:xfrm>
          <a:prstGeom prst="rect">
            <a:avLst/>
          </a:prstGeom>
          <a:solidFill>
            <a:schemeClr val="tx1"/>
          </a:solidFill>
        </p:spPr>
        <p:txBody>
          <a:bodyPr wrap="square" rtlCol="0">
            <a:spAutoFit/>
          </a:bodyPr>
          <a:lstStyle/>
          <a:p>
            <a:r>
              <a:rPr lang="nl-NL" dirty="0">
                <a:solidFill>
                  <a:schemeClr val="bg1"/>
                </a:solidFill>
              </a:rPr>
              <a:t>Mijn partner opent met 2     .</a:t>
            </a:r>
          </a:p>
        </p:txBody>
      </p:sp>
      <p:sp>
        <p:nvSpPr>
          <p:cNvPr id="86" name="Tekstvak 85">
            <a:extLst>
              <a:ext uri="{FF2B5EF4-FFF2-40B4-BE49-F238E27FC236}">
                <a16:creationId xmlns:a16="http://schemas.microsoft.com/office/drawing/2014/main" id="{8B10144E-77B1-4DD1-A940-C60E423A9D17}"/>
              </a:ext>
            </a:extLst>
          </p:cNvPr>
          <p:cNvSpPr txBox="1"/>
          <p:nvPr/>
        </p:nvSpPr>
        <p:spPr>
          <a:xfrm>
            <a:off x="3131839" y="2146448"/>
            <a:ext cx="2880319" cy="369332"/>
          </a:xfrm>
          <a:prstGeom prst="rect">
            <a:avLst/>
          </a:prstGeom>
          <a:solidFill>
            <a:schemeClr val="tx1"/>
          </a:solidFill>
        </p:spPr>
        <p:txBody>
          <a:bodyPr wrap="square" rtlCol="0">
            <a:spAutoFit/>
          </a:bodyPr>
          <a:lstStyle/>
          <a:p>
            <a:r>
              <a:rPr lang="nl-NL" dirty="0">
                <a:solidFill>
                  <a:schemeClr val="bg1"/>
                </a:solidFill>
              </a:rPr>
              <a:t>Mijn rechter buurman past.</a:t>
            </a:r>
          </a:p>
        </p:txBody>
      </p:sp>
      <p:sp>
        <p:nvSpPr>
          <p:cNvPr id="87" name="Tekstvak 86">
            <a:extLst>
              <a:ext uri="{FF2B5EF4-FFF2-40B4-BE49-F238E27FC236}">
                <a16:creationId xmlns:a16="http://schemas.microsoft.com/office/drawing/2014/main" id="{86B861B7-B6BF-4391-8758-BAEA102A86BF}"/>
              </a:ext>
            </a:extLst>
          </p:cNvPr>
          <p:cNvSpPr txBox="1"/>
          <p:nvPr/>
        </p:nvSpPr>
        <p:spPr>
          <a:xfrm>
            <a:off x="3131838" y="2479843"/>
            <a:ext cx="2880319" cy="369332"/>
          </a:xfrm>
          <a:prstGeom prst="rect">
            <a:avLst/>
          </a:prstGeom>
          <a:solidFill>
            <a:schemeClr val="tx1"/>
          </a:solidFill>
        </p:spPr>
        <p:txBody>
          <a:bodyPr wrap="square" rtlCol="0">
            <a:spAutoFit/>
          </a:bodyPr>
          <a:lstStyle/>
          <a:p>
            <a:r>
              <a:rPr lang="nl-NL" dirty="0">
                <a:solidFill>
                  <a:schemeClr val="bg1"/>
                </a:solidFill>
              </a:rPr>
              <a:t>Wat bied ik met deze hand?</a:t>
            </a:r>
          </a:p>
        </p:txBody>
      </p:sp>
      <p:pic>
        <p:nvPicPr>
          <p:cNvPr id="89" name="Afbeelding 88">
            <a:extLst>
              <a:ext uri="{FF2B5EF4-FFF2-40B4-BE49-F238E27FC236}">
                <a16:creationId xmlns:a16="http://schemas.microsoft.com/office/drawing/2014/main" id="{4BFEA590-6E84-4BBE-8AFC-77808EB69094}"/>
              </a:ext>
            </a:extLst>
          </p:cNvPr>
          <p:cNvPicPr>
            <a:picLocks noChangeAspect="1"/>
          </p:cNvPicPr>
          <p:nvPr/>
        </p:nvPicPr>
        <p:blipFill>
          <a:blip r:embed="rId12"/>
          <a:stretch>
            <a:fillRect/>
          </a:stretch>
        </p:blipFill>
        <p:spPr>
          <a:xfrm>
            <a:off x="5626800" y="1936800"/>
            <a:ext cx="213378" cy="213378"/>
          </a:xfrm>
          <a:prstGeom prst="rect">
            <a:avLst/>
          </a:prstGeom>
        </p:spPr>
      </p:pic>
    </p:spTree>
    <p:extLst>
      <p:ext uri="{BB962C8B-B14F-4D97-AF65-F5344CB8AC3E}">
        <p14:creationId xmlns:p14="http://schemas.microsoft.com/office/powerpoint/2010/main" val="976340230"/>
      </p:ext>
    </p:extLst>
  </p:cSld>
  <p:clrMapOvr>
    <a:masterClrMapping/>
  </p:clrMapOvr>
  <p:transition advClick="0"/>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nd diagonale hoek rechthoek 9">
            <a:hlinkClick r:id="" action="ppaction://hlinkshowjump?jump=previousslide"/>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1" name="Rond diagonale hoek rechthoek 10">
            <a:hlinkClick r:id="rId3"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2" name="Rond diagonale hoek rechthoek 11">
            <a:hlinkClick r:id="rId4"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5" name="Afbeelding 14" descr="mainheader.jpg">
            <a:hlinkClick r:id="rId5" tooltip="Klik hier om de website van Bridge Office te bezoeken!"/>
          </p:cNvPr>
          <p:cNvPicPr>
            <a:picLocks noChangeAspect="1"/>
          </p:cNvPicPr>
          <p:nvPr/>
        </p:nvPicPr>
        <p:blipFill>
          <a:blip r:embed="rId6" cstate="print"/>
          <a:stretch>
            <a:fillRect/>
          </a:stretch>
        </p:blipFill>
        <p:spPr>
          <a:xfrm>
            <a:off x="0" y="0"/>
            <a:ext cx="9144000" cy="1006337"/>
          </a:xfrm>
          <a:prstGeom prst="rect">
            <a:avLst/>
          </a:prstGeom>
        </p:spPr>
      </p:pic>
      <p:sp>
        <p:nvSpPr>
          <p:cNvPr id="16" name="Rond diagonale hoek rechthoek 8">
            <a:extLst>
              <a:ext uri="{FF2B5EF4-FFF2-40B4-BE49-F238E27FC236}">
                <a16:creationId xmlns:a16="http://schemas.microsoft.com/office/drawing/2014/main" id="{F1A4D5D1-BBD1-455C-99E5-9E9D3C956797}"/>
              </a:ext>
            </a:extLst>
          </p:cNvPr>
          <p:cNvSpPr/>
          <p:nvPr/>
        </p:nvSpPr>
        <p:spPr>
          <a:xfrm>
            <a:off x="2195736" y="1076400"/>
            <a:ext cx="6552728" cy="576000"/>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Jammer! Dat is niet het goede antwoord.</a:t>
            </a:r>
          </a:p>
        </p:txBody>
      </p:sp>
      <p:sp>
        <p:nvSpPr>
          <p:cNvPr id="21" name="Rond diagonale hoek rechthoek 13">
            <a:extLst>
              <a:ext uri="{FF2B5EF4-FFF2-40B4-BE49-F238E27FC236}">
                <a16:creationId xmlns:a16="http://schemas.microsoft.com/office/drawing/2014/main" id="{3ED055C5-4888-4BE1-AD9D-DCA7623BBBA2}"/>
              </a:ext>
            </a:extLst>
          </p:cNvPr>
          <p:cNvSpPr/>
          <p:nvPr/>
        </p:nvSpPr>
        <p:spPr>
          <a:xfrm>
            <a:off x="396000" y="1076400"/>
            <a:ext cx="1656184" cy="576064"/>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7</a:t>
            </a:r>
          </a:p>
        </p:txBody>
      </p:sp>
      <p:sp>
        <p:nvSpPr>
          <p:cNvPr id="26" name="Tekstvak 25">
            <a:extLst>
              <a:ext uri="{FF2B5EF4-FFF2-40B4-BE49-F238E27FC236}">
                <a16:creationId xmlns:a16="http://schemas.microsoft.com/office/drawing/2014/main" id="{B5772424-8D43-4CBB-AE45-0C2216B0FF77}"/>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27" name="Tekstvak 26">
            <a:extLst>
              <a:ext uri="{FF2B5EF4-FFF2-40B4-BE49-F238E27FC236}">
                <a16:creationId xmlns:a16="http://schemas.microsoft.com/office/drawing/2014/main" id="{9D87F71D-0EC8-4BA9-B4AD-444B7D054AD5}"/>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sp>
        <p:nvSpPr>
          <p:cNvPr id="13" name="Tekstvak 12">
            <a:extLst>
              <a:ext uri="{FF2B5EF4-FFF2-40B4-BE49-F238E27FC236}">
                <a16:creationId xmlns:a16="http://schemas.microsoft.com/office/drawing/2014/main" id="{402848F0-1B99-4E26-9F32-9A770F5EE2E7}"/>
              </a:ext>
            </a:extLst>
          </p:cNvPr>
          <p:cNvSpPr txBox="1"/>
          <p:nvPr/>
        </p:nvSpPr>
        <p:spPr>
          <a:xfrm>
            <a:off x="3077285" y="3124800"/>
            <a:ext cx="5665260" cy="1477328"/>
          </a:xfrm>
          <a:prstGeom prst="rect">
            <a:avLst/>
          </a:prstGeom>
          <a:solidFill>
            <a:schemeClr val="tx1"/>
          </a:solidFill>
          <a:ln>
            <a:solidFill>
              <a:schemeClr val="tx1"/>
            </a:solidFill>
          </a:ln>
        </p:spPr>
        <p:txBody>
          <a:bodyPr wrap="square" rtlCol="0">
            <a:spAutoFit/>
          </a:bodyPr>
          <a:lstStyle/>
          <a:p>
            <a:r>
              <a:rPr lang="nl-NL" dirty="0">
                <a:solidFill>
                  <a:schemeClr val="bg1"/>
                </a:solidFill>
              </a:rPr>
              <a:t>Hoeveel punten heeft u partner minimaal en hoeveel punten heeft hij maximaal?</a:t>
            </a:r>
            <a:br>
              <a:rPr lang="nl-NL" dirty="0">
                <a:solidFill>
                  <a:schemeClr val="bg1"/>
                </a:solidFill>
              </a:rPr>
            </a:br>
            <a:r>
              <a:rPr lang="nl-NL" dirty="0">
                <a:solidFill>
                  <a:schemeClr val="bg1"/>
                </a:solidFill>
              </a:rPr>
              <a:t>Het maximaal aantal punten bij uw partner en die van u, zijn samen genoeg voor een manche.</a:t>
            </a:r>
            <a:br>
              <a:rPr lang="nl-NL" dirty="0">
                <a:solidFill>
                  <a:schemeClr val="bg1"/>
                </a:solidFill>
              </a:rPr>
            </a:br>
            <a:r>
              <a:rPr lang="nl-NL" dirty="0">
                <a:solidFill>
                  <a:schemeClr val="bg1"/>
                </a:solidFill>
              </a:rPr>
              <a:t>Dat moet u gaan onderzoeken.</a:t>
            </a:r>
          </a:p>
        </p:txBody>
      </p:sp>
      <p:graphicFrame>
        <p:nvGraphicFramePr>
          <p:cNvPr id="14" name="Tabel 13">
            <a:extLst>
              <a:ext uri="{FF2B5EF4-FFF2-40B4-BE49-F238E27FC236}">
                <a16:creationId xmlns:a16="http://schemas.microsoft.com/office/drawing/2014/main" id="{33B61C4F-730A-48C5-B7FB-6D3ACDA833BC}"/>
              </a:ext>
            </a:extLst>
          </p:cNvPr>
          <p:cNvGraphicFramePr>
            <a:graphicFrameLocks noGrp="1"/>
          </p:cNvGraphicFramePr>
          <p:nvPr>
            <p:extLst>
              <p:ext uri="{D42A27DB-BD31-4B8C-83A1-F6EECF244321}">
                <p14:modId xmlns:p14="http://schemas.microsoft.com/office/powerpoint/2010/main" val="3681239903"/>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HV8</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1052</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AVB3</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HB8</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7" name="Rechthoek 16">
            <a:extLst>
              <a:ext uri="{FF2B5EF4-FFF2-40B4-BE49-F238E27FC236}">
                <a16:creationId xmlns:a16="http://schemas.microsoft.com/office/drawing/2014/main" id="{2EEA8DED-89C0-4970-9871-27E713A71200}"/>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16 Punten </a:t>
            </a:r>
          </a:p>
        </p:txBody>
      </p:sp>
      <p:pic>
        <p:nvPicPr>
          <p:cNvPr id="18" name="Afbeelding 17">
            <a:extLst>
              <a:ext uri="{FF2B5EF4-FFF2-40B4-BE49-F238E27FC236}">
                <a16:creationId xmlns:a16="http://schemas.microsoft.com/office/drawing/2014/main" id="{DC0534E5-9CE8-4AFB-8F34-53D57015BA1A}"/>
              </a:ext>
            </a:extLst>
          </p:cNvPr>
          <p:cNvPicPr>
            <a:picLocks noChangeAspect="1"/>
          </p:cNvPicPr>
          <p:nvPr/>
        </p:nvPicPr>
        <p:blipFill>
          <a:blip r:embed="rId7"/>
          <a:stretch>
            <a:fillRect/>
          </a:stretch>
        </p:blipFill>
        <p:spPr>
          <a:xfrm>
            <a:off x="475200" y="3924124"/>
            <a:ext cx="213378" cy="213378"/>
          </a:xfrm>
          <a:prstGeom prst="rect">
            <a:avLst/>
          </a:prstGeom>
        </p:spPr>
      </p:pic>
      <p:pic>
        <p:nvPicPr>
          <p:cNvPr id="19" name="Afbeelding 18">
            <a:extLst>
              <a:ext uri="{FF2B5EF4-FFF2-40B4-BE49-F238E27FC236}">
                <a16:creationId xmlns:a16="http://schemas.microsoft.com/office/drawing/2014/main" id="{42272FDB-7D3E-4398-B795-F5BAC33578D4}"/>
              </a:ext>
            </a:extLst>
          </p:cNvPr>
          <p:cNvPicPr>
            <a:picLocks noChangeAspect="1"/>
          </p:cNvPicPr>
          <p:nvPr/>
        </p:nvPicPr>
        <p:blipFill>
          <a:blip r:embed="rId8"/>
          <a:stretch>
            <a:fillRect/>
          </a:stretch>
        </p:blipFill>
        <p:spPr>
          <a:xfrm>
            <a:off x="475200" y="3199601"/>
            <a:ext cx="213378" cy="213378"/>
          </a:xfrm>
          <a:prstGeom prst="rect">
            <a:avLst/>
          </a:prstGeom>
        </p:spPr>
      </p:pic>
      <p:pic>
        <p:nvPicPr>
          <p:cNvPr id="20" name="Afbeelding 19">
            <a:extLst>
              <a:ext uri="{FF2B5EF4-FFF2-40B4-BE49-F238E27FC236}">
                <a16:creationId xmlns:a16="http://schemas.microsoft.com/office/drawing/2014/main" id="{6168E6D4-D559-4B00-AAD3-E789E7A53458}"/>
              </a:ext>
            </a:extLst>
          </p:cNvPr>
          <p:cNvPicPr>
            <a:picLocks noChangeAspect="1"/>
          </p:cNvPicPr>
          <p:nvPr/>
        </p:nvPicPr>
        <p:blipFill>
          <a:blip r:embed="rId9"/>
          <a:stretch>
            <a:fillRect/>
          </a:stretch>
        </p:blipFill>
        <p:spPr>
          <a:xfrm>
            <a:off x="475200" y="3573571"/>
            <a:ext cx="213378" cy="190517"/>
          </a:xfrm>
          <a:prstGeom prst="rect">
            <a:avLst/>
          </a:prstGeom>
        </p:spPr>
      </p:pic>
      <p:pic>
        <p:nvPicPr>
          <p:cNvPr id="22" name="Afbeelding 21">
            <a:extLst>
              <a:ext uri="{FF2B5EF4-FFF2-40B4-BE49-F238E27FC236}">
                <a16:creationId xmlns:a16="http://schemas.microsoft.com/office/drawing/2014/main" id="{7C0C5DF5-D9A4-45B4-9DB6-A8C51411BD49}"/>
              </a:ext>
            </a:extLst>
          </p:cNvPr>
          <p:cNvPicPr>
            <a:picLocks noChangeAspect="1"/>
          </p:cNvPicPr>
          <p:nvPr/>
        </p:nvPicPr>
        <p:blipFill>
          <a:blip r:embed="rId10"/>
          <a:stretch>
            <a:fillRect/>
          </a:stretch>
        </p:blipFill>
        <p:spPr>
          <a:xfrm>
            <a:off x="475200" y="4292263"/>
            <a:ext cx="213378" cy="213378"/>
          </a:xfrm>
          <a:prstGeom prst="rect">
            <a:avLst/>
          </a:prstGeom>
        </p:spPr>
      </p:pic>
      <p:sp>
        <p:nvSpPr>
          <p:cNvPr id="23" name="Rond diagonale hoek rechthoek 17">
            <a:extLst>
              <a:ext uri="{FF2B5EF4-FFF2-40B4-BE49-F238E27FC236}">
                <a16:creationId xmlns:a16="http://schemas.microsoft.com/office/drawing/2014/main" id="{46FE3F1F-56DC-4107-9A88-5DB97D69948C}"/>
              </a:ext>
            </a:extLst>
          </p:cNvPr>
          <p:cNvSpPr/>
          <p:nvPr/>
        </p:nvSpPr>
        <p:spPr>
          <a:xfrm>
            <a:off x="396000" y="1716988"/>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24" name="Tekstvak 23">
            <a:extLst>
              <a:ext uri="{FF2B5EF4-FFF2-40B4-BE49-F238E27FC236}">
                <a16:creationId xmlns:a16="http://schemas.microsoft.com/office/drawing/2014/main" id="{67639915-A6A6-43D0-B561-411DD55282F3}"/>
              </a:ext>
            </a:extLst>
          </p:cNvPr>
          <p:cNvSpPr txBox="1"/>
          <p:nvPr/>
        </p:nvSpPr>
        <p:spPr>
          <a:xfrm>
            <a:off x="3131840" y="1852944"/>
            <a:ext cx="3096344" cy="369332"/>
          </a:xfrm>
          <a:prstGeom prst="rect">
            <a:avLst/>
          </a:prstGeom>
          <a:solidFill>
            <a:schemeClr val="tx1"/>
          </a:solidFill>
        </p:spPr>
        <p:txBody>
          <a:bodyPr wrap="square" rtlCol="0">
            <a:spAutoFit/>
          </a:bodyPr>
          <a:lstStyle/>
          <a:p>
            <a:r>
              <a:rPr lang="nl-NL" dirty="0">
                <a:solidFill>
                  <a:schemeClr val="bg1"/>
                </a:solidFill>
              </a:rPr>
              <a:t>Mijn partner opent met 2     .</a:t>
            </a:r>
          </a:p>
        </p:txBody>
      </p:sp>
      <p:sp>
        <p:nvSpPr>
          <p:cNvPr id="25" name="Tekstvak 24">
            <a:extLst>
              <a:ext uri="{FF2B5EF4-FFF2-40B4-BE49-F238E27FC236}">
                <a16:creationId xmlns:a16="http://schemas.microsoft.com/office/drawing/2014/main" id="{4CF130E7-64EE-47F0-B808-BBE61976E6FE}"/>
              </a:ext>
            </a:extLst>
          </p:cNvPr>
          <p:cNvSpPr txBox="1"/>
          <p:nvPr/>
        </p:nvSpPr>
        <p:spPr>
          <a:xfrm>
            <a:off x="3131839" y="2146448"/>
            <a:ext cx="2880319" cy="369332"/>
          </a:xfrm>
          <a:prstGeom prst="rect">
            <a:avLst/>
          </a:prstGeom>
          <a:solidFill>
            <a:schemeClr val="tx1"/>
          </a:solidFill>
        </p:spPr>
        <p:txBody>
          <a:bodyPr wrap="square" rtlCol="0">
            <a:spAutoFit/>
          </a:bodyPr>
          <a:lstStyle/>
          <a:p>
            <a:r>
              <a:rPr lang="nl-NL" dirty="0">
                <a:solidFill>
                  <a:schemeClr val="bg1"/>
                </a:solidFill>
              </a:rPr>
              <a:t>Mijn rechter buurman past.</a:t>
            </a:r>
          </a:p>
        </p:txBody>
      </p:sp>
      <p:sp>
        <p:nvSpPr>
          <p:cNvPr id="28" name="Tekstvak 27">
            <a:extLst>
              <a:ext uri="{FF2B5EF4-FFF2-40B4-BE49-F238E27FC236}">
                <a16:creationId xmlns:a16="http://schemas.microsoft.com/office/drawing/2014/main" id="{6FDAA93A-F803-4D91-8521-430F5C66973D}"/>
              </a:ext>
            </a:extLst>
          </p:cNvPr>
          <p:cNvSpPr txBox="1"/>
          <p:nvPr/>
        </p:nvSpPr>
        <p:spPr>
          <a:xfrm>
            <a:off x="3131838" y="2479843"/>
            <a:ext cx="2880319" cy="369332"/>
          </a:xfrm>
          <a:prstGeom prst="rect">
            <a:avLst/>
          </a:prstGeom>
          <a:solidFill>
            <a:schemeClr val="tx1"/>
          </a:solidFill>
        </p:spPr>
        <p:txBody>
          <a:bodyPr wrap="square" rtlCol="0">
            <a:spAutoFit/>
          </a:bodyPr>
          <a:lstStyle/>
          <a:p>
            <a:r>
              <a:rPr lang="nl-NL" dirty="0">
                <a:solidFill>
                  <a:schemeClr val="bg1"/>
                </a:solidFill>
              </a:rPr>
              <a:t>Wat bied ik met deze hand?</a:t>
            </a:r>
          </a:p>
        </p:txBody>
      </p:sp>
      <p:pic>
        <p:nvPicPr>
          <p:cNvPr id="29" name="Afbeelding 28">
            <a:extLst>
              <a:ext uri="{FF2B5EF4-FFF2-40B4-BE49-F238E27FC236}">
                <a16:creationId xmlns:a16="http://schemas.microsoft.com/office/drawing/2014/main" id="{3E2ED7A9-6D29-4CC4-B372-3DAB323DE9E5}"/>
              </a:ext>
            </a:extLst>
          </p:cNvPr>
          <p:cNvPicPr>
            <a:picLocks noChangeAspect="1"/>
          </p:cNvPicPr>
          <p:nvPr/>
        </p:nvPicPr>
        <p:blipFill>
          <a:blip r:embed="rId7"/>
          <a:stretch>
            <a:fillRect/>
          </a:stretch>
        </p:blipFill>
        <p:spPr>
          <a:xfrm>
            <a:off x="5626800" y="1936800"/>
            <a:ext cx="213378" cy="213378"/>
          </a:xfrm>
          <a:prstGeom prst="rect">
            <a:avLst/>
          </a:prstGeom>
        </p:spPr>
      </p:pic>
    </p:spTree>
    <p:extLst>
      <p:ext uri="{BB962C8B-B14F-4D97-AF65-F5344CB8AC3E}">
        <p14:creationId xmlns:p14="http://schemas.microsoft.com/office/powerpoint/2010/main" val="3766325462"/>
      </p:ext>
    </p:extLst>
  </p:cSld>
  <p:clrMapOvr>
    <a:masterClrMapping/>
  </p:clrMapOvr>
  <p:transition advClick="0"/>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nd diagonale hoek rechthoek 8">
            <a:hlinkClick r:id="rId3"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0" name="Rond diagonale hoek rechthoek 9">
            <a:hlinkClick r:id="" action="ppaction://hlinkshowjump?jump=nextslide"/>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1" name="Rond diagonale hoek rechthoek 10">
            <a:hlinkClick r:id="rId4"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5" name="Afbeelding 14" descr="mainheader.jpg">
            <a:hlinkClick r:id="rId5" tooltip="Klik hier om de website van Bridge Office te bezoeken!"/>
          </p:cNvPr>
          <p:cNvPicPr>
            <a:picLocks noChangeAspect="1"/>
          </p:cNvPicPr>
          <p:nvPr/>
        </p:nvPicPr>
        <p:blipFill>
          <a:blip r:embed="rId6" cstate="print"/>
          <a:stretch>
            <a:fillRect/>
          </a:stretch>
        </p:blipFill>
        <p:spPr>
          <a:xfrm>
            <a:off x="0" y="0"/>
            <a:ext cx="9144000" cy="1006337"/>
          </a:xfrm>
          <a:prstGeom prst="rect">
            <a:avLst/>
          </a:prstGeom>
        </p:spPr>
      </p:pic>
      <p:sp>
        <p:nvSpPr>
          <p:cNvPr id="16" name="Rond diagonale hoek rechthoek 28">
            <a:extLst>
              <a:ext uri="{FF2B5EF4-FFF2-40B4-BE49-F238E27FC236}">
                <a16:creationId xmlns:a16="http://schemas.microsoft.com/office/drawing/2014/main" id="{AE5C12C0-9AB0-4596-B2BE-87EE5652C346}"/>
              </a:ext>
            </a:extLst>
          </p:cNvPr>
          <p:cNvSpPr/>
          <p:nvPr/>
        </p:nvSpPr>
        <p:spPr>
          <a:xfrm>
            <a:off x="396000" y="1076400"/>
            <a:ext cx="1656184" cy="576064"/>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7</a:t>
            </a:r>
          </a:p>
        </p:txBody>
      </p:sp>
      <p:sp>
        <p:nvSpPr>
          <p:cNvPr id="17" name="Rond diagonale hoek rechthoek 28">
            <a:extLst>
              <a:ext uri="{FF2B5EF4-FFF2-40B4-BE49-F238E27FC236}">
                <a16:creationId xmlns:a16="http://schemas.microsoft.com/office/drawing/2014/main" id="{09CA4346-C868-436F-A7C2-60ADDD4FDD2F}"/>
              </a:ext>
            </a:extLst>
          </p:cNvPr>
          <p:cNvSpPr/>
          <p:nvPr/>
        </p:nvSpPr>
        <p:spPr>
          <a:xfrm>
            <a:off x="2123728" y="1076400"/>
            <a:ext cx="6624272"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Goed zo!</a:t>
            </a:r>
          </a:p>
        </p:txBody>
      </p:sp>
      <p:sp>
        <p:nvSpPr>
          <p:cNvPr id="28" name="Tekstvak 27">
            <a:extLst>
              <a:ext uri="{FF2B5EF4-FFF2-40B4-BE49-F238E27FC236}">
                <a16:creationId xmlns:a16="http://schemas.microsoft.com/office/drawing/2014/main" id="{6C11DC87-FDE6-44DC-BA7E-14E51E79243B}"/>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29" name="Tekstvak 28">
            <a:extLst>
              <a:ext uri="{FF2B5EF4-FFF2-40B4-BE49-F238E27FC236}">
                <a16:creationId xmlns:a16="http://schemas.microsoft.com/office/drawing/2014/main" id="{442CCBA3-58D6-4122-A472-84FAE7B6721D}"/>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sp>
        <p:nvSpPr>
          <p:cNvPr id="14" name="Tekstvak 13">
            <a:extLst>
              <a:ext uri="{FF2B5EF4-FFF2-40B4-BE49-F238E27FC236}">
                <a16:creationId xmlns:a16="http://schemas.microsoft.com/office/drawing/2014/main" id="{AD69CEB1-825D-4797-8EC0-65DDCC13066E}"/>
              </a:ext>
            </a:extLst>
          </p:cNvPr>
          <p:cNvSpPr txBox="1"/>
          <p:nvPr/>
        </p:nvSpPr>
        <p:spPr>
          <a:xfrm>
            <a:off x="3023420" y="3578832"/>
            <a:ext cx="5706000" cy="646331"/>
          </a:xfrm>
          <a:prstGeom prst="rect">
            <a:avLst/>
          </a:prstGeom>
          <a:solidFill>
            <a:schemeClr val="tx1"/>
          </a:solidFill>
          <a:ln>
            <a:solidFill>
              <a:schemeClr val="tx1"/>
            </a:solidFill>
          </a:ln>
        </p:spPr>
        <p:txBody>
          <a:bodyPr wrap="square" rtlCol="0">
            <a:spAutoFit/>
          </a:bodyPr>
          <a:lstStyle/>
          <a:p>
            <a:r>
              <a:rPr lang="nl-NL" dirty="0">
                <a:solidFill>
                  <a:schemeClr val="bg1"/>
                </a:solidFill>
              </a:rPr>
              <a:t>Onderzoek of er ondanks de zwakke 2 opening, toch een manche in zit.</a:t>
            </a:r>
          </a:p>
        </p:txBody>
      </p:sp>
      <p:sp>
        <p:nvSpPr>
          <p:cNvPr id="22" name="Tekstvak 21">
            <a:extLst>
              <a:ext uri="{FF2B5EF4-FFF2-40B4-BE49-F238E27FC236}">
                <a16:creationId xmlns:a16="http://schemas.microsoft.com/office/drawing/2014/main" id="{82F46422-F5C0-430A-9331-001A52C6D7A1}"/>
              </a:ext>
            </a:extLst>
          </p:cNvPr>
          <p:cNvSpPr txBox="1"/>
          <p:nvPr/>
        </p:nvSpPr>
        <p:spPr>
          <a:xfrm>
            <a:off x="3024000" y="3124800"/>
            <a:ext cx="5706624" cy="369332"/>
          </a:xfrm>
          <a:prstGeom prst="rect">
            <a:avLst/>
          </a:prstGeom>
          <a:solidFill>
            <a:schemeClr val="tx1"/>
          </a:solidFill>
        </p:spPr>
        <p:txBody>
          <a:bodyPr wrap="square" rtlCol="0">
            <a:spAutoFit/>
          </a:bodyPr>
          <a:lstStyle/>
          <a:p>
            <a:r>
              <a:rPr lang="nl-NL" dirty="0">
                <a:solidFill>
                  <a:schemeClr val="bg1"/>
                </a:solidFill>
              </a:rPr>
              <a:t>Het juiste antwoord is: 2 SA </a:t>
            </a:r>
          </a:p>
        </p:txBody>
      </p:sp>
      <p:graphicFrame>
        <p:nvGraphicFramePr>
          <p:cNvPr id="12" name="Tabel 11">
            <a:extLst>
              <a:ext uri="{FF2B5EF4-FFF2-40B4-BE49-F238E27FC236}">
                <a16:creationId xmlns:a16="http://schemas.microsoft.com/office/drawing/2014/main" id="{F2A3AC8E-AF7A-46A2-9367-97F834890440}"/>
              </a:ext>
            </a:extLst>
          </p:cNvPr>
          <p:cNvGraphicFramePr>
            <a:graphicFrameLocks noGrp="1"/>
          </p:cNvGraphicFramePr>
          <p:nvPr>
            <p:extLst>
              <p:ext uri="{D42A27DB-BD31-4B8C-83A1-F6EECF244321}">
                <p14:modId xmlns:p14="http://schemas.microsoft.com/office/powerpoint/2010/main" val="3681239903"/>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HV8</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1052</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AVB3</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HB8</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3" name="Rechthoek 12">
            <a:extLst>
              <a:ext uri="{FF2B5EF4-FFF2-40B4-BE49-F238E27FC236}">
                <a16:creationId xmlns:a16="http://schemas.microsoft.com/office/drawing/2014/main" id="{14869896-84F5-4932-925E-4C9522ACE699}"/>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16 Punten </a:t>
            </a:r>
          </a:p>
        </p:txBody>
      </p:sp>
      <p:pic>
        <p:nvPicPr>
          <p:cNvPr id="18" name="Afbeelding 17">
            <a:extLst>
              <a:ext uri="{FF2B5EF4-FFF2-40B4-BE49-F238E27FC236}">
                <a16:creationId xmlns:a16="http://schemas.microsoft.com/office/drawing/2014/main" id="{76544D35-F636-42BD-A243-CB3D3E5A27CA}"/>
              </a:ext>
            </a:extLst>
          </p:cNvPr>
          <p:cNvPicPr>
            <a:picLocks noChangeAspect="1"/>
          </p:cNvPicPr>
          <p:nvPr/>
        </p:nvPicPr>
        <p:blipFill>
          <a:blip r:embed="rId7"/>
          <a:stretch>
            <a:fillRect/>
          </a:stretch>
        </p:blipFill>
        <p:spPr>
          <a:xfrm>
            <a:off x="475200" y="3924124"/>
            <a:ext cx="213378" cy="213378"/>
          </a:xfrm>
          <a:prstGeom prst="rect">
            <a:avLst/>
          </a:prstGeom>
        </p:spPr>
      </p:pic>
      <p:pic>
        <p:nvPicPr>
          <p:cNvPr id="19" name="Afbeelding 18">
            <a:extLst>
              <a:ext uri="{FF2B5EF4-FFF2-40B4-BE49-F238E27FC236}">
                <a16:creationId xmlns:a16="http://schemas.microsoft.com/office/drawing/2014/main" id="{896795D6-6518-4BBE-9162-25D6A66EEA65}"/>
              </a:ext>
            </a:extLst>
          </p:cNvPr>
          <p:cNvPicPr>
            <a:picLocks noChangeAspect="1"/>
          </p:cNvPicPr>
          <p:nvPr/>
        </p:nvPicPr>
        <p:blipFill>
          <a:blip r:embed="rId8"/>
          <a:stretch>
            <a:fillRect/>
          </a:stretch>
        </p:blipFill>
        <p:spPr>
          <a:xfrm>
            <a:off x="475200" y="3199601"/>
            <a:ext cx="213378" cy="213378"/>
          </a:xfrm>
          <a:prstGeom prst="rect">
            <a:avLst/>
          </a:prstGeom>
        </p:spPr>
      </p:pic>
      <p:pic>
        <p:nvPicPr>
          <p:cNvPr id="20" name="Afbeelding 19">
            <a:extLst>
              <a:ext uri="{FF2B5EF4-FFF2-40B4-BE49-F238E27FC236}">
                <a16:creationId xmlns:a16="http://schemas.microsoft.com/office/drawing/2014/main" id="{6AA54CE1-F973-4B47-A5C8-DA6E8D3E400D}"/>
              </a:ext>
            </a:extLst>
          </p:cNvPr>
          <p:cNvPicPr>
            <a:picLocks noChangeAspect="1"/>
          </p:cNvPicPr>
          <p:nvPr/>
        </p:nvPicPr>
        <p:blipFill>
          <a:blip r:embed="rId9"/>
          <a:stretch>
            <a:fillRect/>
          </a:stretch>
        </p:blipFill>
        <p:spPr>
          <a:xfrm>
            <a:off x="475200" y="3573571"/>
            <a:ext cx="213378" cy="190517"/>
          </a:xfrm>
          <a:prstGeom prst="rect">
            <a:avLst/>
          </a:prstGeom>
        </p:spPr>
      </p:pic>
      <p:pic>
        <p:nvPicPr>
          <p:cNvPr id="21" name="Afbeelding 20">
            <a:extLst>
              <a:ext uri="{FF2B5EF4-FFF2-40B4-BE49-F238E27FC236}">
                <a16:creationId xmlns:a16="http://schemas.microsoft.com/office/drawing/2014/main" id="{025E3B66-BD3B-481A-8721-BC74295096FA}"/>
              </a:ext>
            </a:extLst>
          </p:cNvPr>
          <p:cNvPicPr>
            <a:picLocks noChangeAspect="1"/>
          </p:cNvPicPr>
          <p:nvPr/>
        </p:nvPicPr>
        <p:blipFill>
          <a:blip r:embed="rId10"/>
          <a:stretch>
            <a:fillRect/>
          </a:stretch>
        </p:blipFill>
        <p:spPr>
          <a:xfrm>
            <a:off x="475200" y="4292263"/>
            <a:ext cx="213378" cy="213378"/>
          </a:xfrm>
          <a:prstGeom prst="rect">
            <a:avLst/>
          </a:prstGeom>
        </p:spPr>
      </p:pic>
      <p:sp>
        <p:nvSpPr>
          <p:cNvPr id="23" name="Rond diagonale hoek rechthoek 17">
            <a:extLst>
              <a:ext uri="{FF2B5EF4-FFF2-40B4-BE49-F238E27FC236}">
                <a16:creationId xmlns:a16="http://schemas.microsoft.com/office/drawing/2014/main" id="{E1E0B528-D2EA-40A7-A4DE-DF6A576C9C6B}"/>
              </a:ext>
            </a:extLst>
          </p:cNvPr>
          <p:cNvSpPr/>
          <p:nvPr/>
        </p:nvSpPr>
        <p:spPr>
          <a:xfrm>
            <a:off x="396000" y="1716988"/>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24" name="Tekstvak 23">
            <a:extLst>
              <a:ext uri="{FF2B5EF4-FFF2-40B4-BE49-F238E27FC236}">
                <a16:creationId xmlns:a16="http://schemas.microsoft.com/office/drawing/2014/main" id="{0B88C2D5-BF1D-4DA1-BE76-757C3D8D24C3}"/>
              </a:ext>
            </a:extLst>
          </p:cNvPr>
          <p:cNvSpPr txBox="1"/>
          <p:nvPr/>
        </p:nvSpPr>
        <p:spPr>
          <a:xfrm>
            <a:off x="3131840" y="1852944"/>
            <a:ext cx="3096344" cy="369332"/>
          </a:xfrm>
          <a:prstGeom prst="rect">
            <a:avLst/>
          </a:prstGeom>
          <a:solidFill>
            <a:schemeClr val="tx1"/>
          </a:solidFill>
        </p:spPr>
        <p:txBody>
          <a:bodyPr wrap="square" rtlCol="0">
            <a:spAutoFit/>
          </a:bodyPr>
          <a:lstStyle/>
          <a:p>
            <a:r>
              <a:rPr lang="nl-NL" dirty="0">
                <a:solidFill>
                  <a:schemeClr val="bg1"/>
                </a:solidFill>
              </a:rPr>
              <a:t>Mijn partner opent met 2     .</a:t>
            </a:r>
          </a:p>
        </p:txBody>
      </p:sp>
      <p:sp>
        <p:nvSpPr>
          <p:cNvPr id="25" name="Tekstvak 24">
            <a:extLst>
              <a:ext uri="{FF2B5EF4-FFF2-40B4-BE49-F238E27FC236}">
                <a16:creationId xmlns:a16="http://schemas.microsoft.com/office/drawing/2014/main" id="{5F26862E-6579-4289-BBBD-EC0D5E5ED4C3}"/>
              </a:ext>
            </a:extLst>
          </p:cNvPr>
          <p:cNvSpPr txBox="1"/>
          <p:nvPr/>
        </p:nvSpPr>
        <p:spPr>
          <a:xfrm>
            <a:off x="3131839" y="2146448"/>
            <a:ext cx="2880319" cy="369332"/>
          </a:xfrm>
          <a:prstGeom prst="rect">
            <a:avLst/>
          </a:prstGeom>
          <a:solidFill>
            <a:schemeClr val="tx1"/>
          </a:solidFill>
        </p:spPr>
        <p:txBody>
          <a:bodyPr wrap="square" rtlCol="0">
            <a:spAutoFit/>
          </a:bodyPr>
          <a:lstStyle/>
          <a:p>
            <a:r>
              <a:rPr lang="nl-NL" dirty="0">
                <a:solidFill>
                  <a:schemeClr val="bg1"/>
                </a:solidFill>
              </a:rPr>
              <a:t>Mijn rechter buurman past.</a:t>
            </a:r>
          </a:p>
        </p:txBody>
      </p:sp>
      <p:sp>
        <p:nvSpPr>
          <p:cNvPr id="26" name="Tekstvak 25">
            <a:extLst>
              <a:ext uri="{FF2B5EF4-FFF2-40B4-BE49-F238E27FC236}">
                <a16:creationId xmlns:a16="http://schemas.microsoft.com/office/drawing/2014/main" id="{12C8C2A3-74EE-45C1-B983-215547869F00}"/>
              </a:ext>
            </a:extLst>
          </p:cNvPr>
          <p:cNvSpPr txBox="1"/>
          <p:nvPr/>
        </p:nvSpPr>
        <p:spPr>
          <a:xfrm>
            <a:off x="3131838" y="2479843"/>
            <a:ext cx="2880319" cy="369332"/>
          </a:xfrm>
          <a:prstGeom prst="rect">
            <a:avLst/>
          </a:prstGeom>
          <a:solidFill>
            <a:schemeClr val="tx1"/>
          </a:solidFill>
        </p:spPr>
        <p:txBody>
          <a:bodyPr wrap="square" rtlCol="0">
            <a:spAutoFit/>
          </a:bodyPr>
          <a:lstStyle/>
          <a:p>
            <a:r>
              <a:rPr lang="nl-NL" dirty="0">
                <a:solidFill>
                  <a:schemeClr val="bg1"/>
                </a:solidFill>
              </a:rPr>
              <a:t>Wat bied ik met deze hand?</a:t>
            </a:r>
          </a:p>
        </p:txBody>
      </p:sp>
      <p:pic>
        <p:nvPicPr>
          <p:cNvPr id="27" name="Afbeelding 26">
            <a:extLst>
              <a:ext uri="{FF2B5EF4-FFF2-40B4-BE49-F238E27FC236}">
                <a16:creationId xmlns:a16="http://schemas.microsoft.com/office/drawing/2014/main" id="{A62B4D6B-F99C-4AD2-B4E3-14F7AD671E69}"/>
              </a:ext>
            </a:extLst>
          </p:cNvPr>
          <p:cNvPicPr>
            <a:picLocks noChangeAspect="1"/>
          </p:cNvPicPr>
          <p:nvPr/>
        </p:nvPicPr>
        <p:blipFill>
          <a:blip r:embed="rId7"/>
          <a:stretch>
            <a:fillRect/>
          </a:stretch>
        </p:blipFill>
        <p:spPr>
          <a:xfrm>
            <a:off x="5626800" y="1936800"/>
            <a:ext cx="213378" cy="213378"/>
          </a:xfrm>
          <a:prstGeom prst="rect">
            <a:avLst/>
          </a:prstGeom>
        </p:spPr>
      </p:pic>
    </p:spTree>
    <p:extLst>
      <p:ext uri="{BB962C8B-B14F-4D97-AF65-F5344CB8AC3E}">
        <p14:creationId xmlns:p14="http://schemas.microsoft.com/office/powerpoint/2010/main" val="3316444563"/>
      </p:ext>
    </p:extLst>
  </p:cSld>
  <p:clrMapOvr>
    <a:masterClrMapping/>
  </p:clrMapOvr>
  <p:transition advClick="0"/>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nd diagonale hoek rechthoek 8">
            <a:hlinkClick r:id="rId3"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0" name="Rond diagonale hoek rechthoek 9">
            <a:hlinkClick r:id="rId4"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1" name="Rond diagonale hoek rechthoek 10">
            <a:hlinkClick r:id="rId5"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3" name="Afbeelding 12" descr="mainheader.jpg">
            <a:hlinkClick r:id="rId6" tooltip="Klik hier om de website van Bridge Office te bezoeken!"/>
          </p:cNvPr>
          <p:cNvPicPr>
            <a:picLocks noChangeAspect="1"/>
          </p:cNvPicPr>
          <p:nvPr/>
        </p:nvPicPr>
        <p:blipFill>
          <a:blip r:embed="rId7" cstate="print"/>
          <a:stretch>
            <a:fillRect/>
          </a:stretch>
        </p:blipFill>
        <p:spPr>
          <a:xfrm>
            <a:off x="0" y="0"/>
            <a:ext cx="9144000" cy="1006337"/>
          </a:xfrm>
          <a:prstGeom prst="rect">
            <a:avLst/>
          </a:prstGeom>
        </p:spPr>
      </p:pic>
      <p:sp>
        <p:nvSpPr>
          <p:cNvPr id="91" name="Rechthoek 90">
            <a:hlinkClick r:id="rId8" action="ppaction://hlinksldjump"/>
            <a:extLst>
              <a:ext uri="{FF2B5EF4-FFF2-40B4-BE49-F238E27FC236}">
                <a16:creationId xmlns:a16="http://schemas.microsoft.com/office/drawing/2014/main" id="{75CC3D5A-F493-46E5-A923-95263C7FE1FF}"/>
              </a:ext>
            </a:extLst>
          </p:cNvPr>
          <p:cNvSpPr/>
          <p:nvPr/>
        </p:nvSpPr>
        <p:spPr>
          <a:xfrm>
            <a:off x="7596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5 </a:t>
            </a:r>
          </a:p>
        </p:txBody>
      </p:sp>
      <p:sp>
        <p:nvSpPr>
          <p:cNvPr id="92" name="Rechthoek 91">
            <a:hlinkClick r:id="rId8" action="ppaction://hlinksldjump"/>
            <a:extLst>
              <a:ext uri="{FF2B5EF4-FFF2-40B4-BE49-F238E27FC236}">
                <a16:creationId xmlns:a16="http://schemas.microsoft.com/office/drawing/2014/main" id="{9323CF96-15CE-47A7-BCA1-E77173A3A40F}"/>
              </a:ext>
            </a:extLst>
          </p:cNvPr>
          <p:cNvSpPr/>
          <p:nvPr/>
        </p:nvSpPr>
        <p:spPr>
          <a:xfrm>
            <a:off x="7020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5</a:t>
            </a:r>
            <a:r>
              <a:rPr lang="nl-NL" sz="1600" b="1" dirty="0">
                <a:solidFill>
                  <a:srgbClr val="FF0000"/>
                </a:solidFill>
              </a:rPr>
              <a:t> </a:t>
            </a:r>
            <a:endParaRPr lang="nl-NL" sz="1200" b="1" dirty="0">
              <a:solidFill>
                <a:srgbClr val="FF0000"/>
              </a:solidFill>
            </a:endParaRPr>
          </a:p>
        </p:txBody>
      </p:sp>
      <p:sp>
        <p:nvSpPr>
          <p:cNvPr id="93" name="Rechthoek 92">
            <a:hlinkClick r:id="rId8" action="ppaction://hlinksldjump"/>
            <a:extLst>
              <a:ext uri="{FF2B5EF4-FFF2-40B4-BE49-F238E27FC236}">
                <a16:creationId xmlns:a16="http://schemas.microsoft.com/office/drawing/2014/main" id="{426BA9F7-CF51-4937-AB51-F68EDC78A08F}"/>
              </a:ext>
            </a:extLst>
          </p:cNvPr>
          <p:cNvSpPr/>
          <p:nvPr/>
        </p:nvSpPr>
        <p:spPr>
          <a:xfrm>
            <a:off x="6444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5</a:t>
            </a:r>
            <a:endParaRPr lang="nl-NL" sz="1200" b="1" dirty="0">
              <a:solidFill>
                <a:srgbClr val="FF0000"/>
              </a:solidFill>
            </a:endParaRPr>
          </a:p>
        </p:txBody>
      </p:sp>
      <p:sp>
        <p:nvSpPr>
          <p:cNvPr id="94" name="Rechthoek 93">
            <a:hlinkClick r:id="rId9" action="ppaction://hlinksldjump"/>
            <a:extLst>
              <a:ext uri="{FF2B5EF4-FFF2-40B4-BE49-F238E27FC236}">
                <a16:creationId xmlns:a16="http://schemas.microsoft.com/office/drawing/2014/main" id="{0D7F3B8D-AF2A-4916-9452-9C0B05838050}"/>
              </a:ext>
            </a:extLst>
          </p:cNvPr>
          <p:cNvSpPr/>
          <p:nvPr/>
        </p:nvSpPr>
        <p:spPr>
          <a:xfrm>
            <a:off x="7030117" y="5421420"/>
            <a:ext cx="522150" cy="333016"/>
          </a:xfrm>
          <a:prstGeom prst="rect">
            <a:avLst/>
          </a:prstGeom>
          <a:solidFill>
            <a:srgbClr val="3333CC"/>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RDBL</a:t>
            </a:r>
            <a:endParaRPr lang="nl-NL" sz="1100" b="1" dirty="0">
              <a:solidFill>
                <a:schemeClr val="tx1"/>
              </a:solidFill>
            </a:endParaRPr>
          </a:p>
        </p:txBody>
      </p:sp>
      <p:sp>
        <p:nvSpPr>
          <p:cNvPr id="95" name="Rechthoek 94">
            <a:hlinkClick r:id="rId9" action="ppaction://hlinksldjump"/>
            <a:extLst>
              <a:ext uri="{FF2B5EF4-FFF2-40B4-BE49-F238E27FC236}">
                <a16:creationId xmlns:a16="http://schemas.microsoft.com/office/drawing/2014/main" id="{1C5A6546-05B6-4656-A5EC-20DA154DD9F3}"/>
              </a:ext>
            </a:extLst>
          </p:cNvPr>
          <p:cNvSpPr/>
          <p:nvPr/>
        </p:nvSpPr>
        <p:spPr>
          <a:xfrm>
            <a:off x="6440769" y="5421029"/>
            <a:ext cx="575872" cy="333016"/>
          </a:xfrm>
          <a:prstGeom prst="rect">
            <a:avLst/>
          </a:prstGeom>
          <a:solidFill>
            <a:srgbClr val="FF00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DBL</a:t>
            </a:r>
            <a:endParaRPr lang="nl-NL" sz="1100" b="1" dirty="0">
              <a:solidFill>
                <a:schemeClr val="tx1"/>
              </a:solidFill>
            </a:endParaRPr>
          </a:p>
        </p:txBody>
      </p:sp>
      <p:sp>
        <p:nvSpPr>
          <p:cNvPr id="96" name="Rechthoek 95">
            <a:hlinkClick r:id="rId8" action="ppaction://hlinksldjump"/>
            <a:extLst>
              <a:ext uri="{FF2B5EF4-FFF2-40B4-BE49-F238E27FC236}">
                <a16:creationId xmlns:a16="http://schemas.microsoft.com/office/drawing/2014/main" id="{C3FF1154-A967-4FF5-BFBC-F34451DC4890}"/>
              </a:ext>
            </a:extLst>
          </p:cNvPr>
          <p:cNvSpPr/>
          <p:nvPr/>
        </p:nvSpPr>
        <p:spPr>
          <a:xfrm>
            <a:off x="7020592" y="5469480"/>
            <a:ext cx="576000" cy="333016"/>
          </a:xfrm>
          <a:prstGeom prst="rect">
            <a:avLst/>
          </a:prstGeom>
          <a:solidFill>
            <a:srgbClr val="3333CC"/>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nl-NL" sz="1400" b="1" dirty="0">
                <a:solidFill>
                  <a:schemeClr val="tx1"/>
                </a:solidFill>
              </a:rPr>
              <a:t>RDBL</a:t>
            </a:r>
            <a:endParaRPr lang="nl-NL" sz="1100" b="1" dirty="0">
              <a:solidFill>
                <a:schemeClr val="tx1"/>
              </a:solidFill>
            </a:endParaRPr>
          </a:p>
        </p:txBody>
      </p:sp>
      <p:sp>
        <p:nvSpPr>
          <p:cNvPr id="97" name="Rechthoek 96">
            <a:hlinkClick r:id="" action="ppaction://hlinkshowjump?jump=nextslide"/>
            <a:extLst>
              <a:ext uri="{FF2B5EF4-FFF2-40B4-BE49-F238E27FC236}">
                <a16:creationId xmlns:a16="http://schemas.microsoft.com/office/drawing/2014/main" id="{83603949-5B14-4749-A78D-49AA5D966847}"/>
              </a:ext>
            </a:extLst>
          </p:cNvPr>
          <p:cNvSpPr/>
          <p:nvPr/>
        </p:nvSpPr>
        <p:spPr>
          <a:xfrm>
            <a:off x="5868592" y="5421420"/>
            <a:ext cx="575872" cy="333016"/>
          </a:xfrm>
          <a:prstGeom prst="rect">
            <a:avLst/>
          </a:prstGeom>
          <a:solidFill>
            <a:srgbClr val="0099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PAS</a:t>
            </a:r>
            <a:endParaRPr lang="nl-NL" sz="1100" b="1" dirty="0">
              <a:solidFill>
                <a:schemeClr val="tx1"/>
              </a:solidFill>
            </a:endParaRPr>
          </a:p>
        </p:txBody>
      </p:sp>
      <p:sp>
        <p:nvSpPr>
          <p:cNvPr id="98" name="Rechthoek 97">
            <a:hlinkClick r:id="rId8" action="ppaction://hlinksldjump"/>
            <a:extLst>
              <a:ext uri="{FF2B5EF4-FFF2-40B4-BE49-F238E27FC236}">
                <a16:creationId xmlns:a16="http://schemas.microsoft.com/office/drawing/2014/main" id="{F519AEB7-6AAE-4E4D-873E-08EB0B5B246A}"/>
              </a:ext>
            </a:extLst>
          </p:cNvPr>
          <p:cNvSpPr/>
          <p:nvPr/>
        </p:nvSpPr>
        <p:spPr>
          <a:xfrm>
            <a:off x="6444592" y="5469480"/>
            <a:ext cx="575872" cy="333016"/>
          </a:xfrm>
          <a:prstGeom prst="rect">
            <a:avLst/>
          </a:prstGeom>
          <a:solidFill>
            <a:srgbClr val="FF00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DBL</a:t>
            </a:r>
            <a:endParaRPr lang="nl-NL" sz="1100" b="1" dirty="0">
              <a:solidFill>
                <a:schemeClr val="tx1"/>
              </a:solidFill>
            </a:endParaRPr>
          </a:p>
        </p:txBody>
      </p:sp>
      <p:sp>
        <p:nvSpPr>
          <p:cNvPr id="99" name="Rechthoek 98">
            <a:hlinkClick r:id="rId8" action="ppaction://hlinksldjump"/>
            <a:extLst>
              <a:ext uri="{FF2B5EF4-FFF2-40B4-BE49-F238E27FC236}">
                <a16:creationId xmlns:a16="http://schemas.microsoft.com/office/drawing/2014/main" id="{75C1A0B3-E3E0-46A0-9388-8FAAB6BBB6E4}"/>
              </a:ext>
            </a:extLst>
          </p:cNvPr>
          <p:cNvSpPr/>
          <p:nvPr/>
        </p:nvSpPr>
        <p:spPr>
          <a:xfrm>
            <a:off x="7020592" y="34606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2</a:t>
            </a:r>
          </a:p>
        </p:txBody>
      </p:sp>
      <p:sp>
        <p:nvSpPr>
          <p:cNvPr id="100" name="Rechthoek 99">
            <a:hlinkClick r:id="rId8" action="ppaction://hlinksldjump"/>
            <a:extLst>
              <a:ext uri="{FF2B5EF4-FFF2-40B4-BE49-F238E27FC236}">
                <a16:creationId xmlns:a16="http://schemas.microsoft.com/office/drawing/2014/main" id="{D2E2CD7B-A506-4761-836E-DCEA95CE2F96}"/>
              </a:ext>
            </a:extLst>
          </p:cNvPr>
          <p:cNvSpPr/>
          <p:nvPr/>
        </p:nvSpPr>
        <p:spPr>
          <a:xfrm>
            <a:off x="7020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1</a:t>
            </a:r>
          </a:p>
        </p:txBody>
      </p:sp>
      <p:sp>
        <p:nvSpPr>
          <p:cNvPr id="101" name="Rechthoek 100">
            <a:hlinkClick r:id="rId8" action="ppaction://hlinksldjump"/>
            <a:extLst>
              <a:ext uri="{FF2B5EF4-FFF2-40B4-BE49-F238E27FC236}">
                <a16:creationId xmlns:a16="http://schemas.microsoft.com/office/drawing/2014/main" id="{F420700B-67E6-4A6A-B5CA-741C6FA09A9B}"/>
              </a:ext>
            </a:extLst>
          </p:cNvPr>
          <p:cNvSpPr/>
          <p:nvPr/>
        </p:nvSpPr>
        <p:spPr>
          <a:xfrm>
            <a:off x="5868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2</a:t>
            </a:r>
            <a:endParaRPr lang="nl-NL" sz="1200" b="1" dirty="0">
              <a:solidFill>
                <a:srgbClr val="0070C0"/>
              </a:solidFill>
            </a:endParaRPr>
          </a:p>
        </p:txBody>
      </p:sp>
      <p:sp>
        <p:nvSpPr>
          <p:cNvPr id="102" name="Rechthoek 101">
            <a:hlinkClick r:id="rId8" action="ppaction://hlinksldjump"/>
            <a:extLst>
              <a:ext uri="{FF2B5EF4-FFF2-40B4-BE49-F238E27FC236}">
                <a16:creationId xmlns:a16="http://schemas.microsoft.com/office/drawing/2014/main" id="{C861186A-45A3-45F4-B714-11C3A6054679}"/>
              </a:ext>
            </a:extLst>
          </p:cNvPr>
          <p:cNvSpPr/>
          <p:nvPr/>
        </p:nvSpPr>
        <p:spPr>
          <a:xfrm>
            <a:off x="6444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2</a:t>
            </a:r>
            <a:endParaRPr lang="nl-NL" sz="1200" b="1" dirty="0">
              <a:solidFill>
                <a:srgbClr val="FF0000"/>
              </a:solidFill>
            </a:endParaRPr>
          </a:p>
        </p:txBody>
      </p:sp>
      <p:sp>
        <p:nvSpPr>
          <p:cNvPr id="103" name="Rechthoek 102">
            <a:hlinkClick r:id="rId8" action="ppaction://hlinksldjump"/>
            <a:extLst>
              <a:ext uri="{FF2B5EF4-FFF2-40B4-BE49-F238E27FC236}">
                <a16:creationId xmlns:a16="http://schemas.microsoft.com/office/drawing/2014/main" id="{0C73A363-6DE4-40AA-96B7-DCA94B830569}"/>
              </a:ext>
            </a:extLst>
          </p:cNvPr>
          <p:cNvSpPr/>
          <p:nvPr/>
        </p:nvSpPr>
        <p:spPr>
          <a:xfrm>
            <a:off x="7596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2 </a:t>
            </a:r>
          </a:p>
        </p:txBody>
      </p:sp>
      <p:sp>
        <p:nvSpPr>
          <p:cNvPr id="104" name="Rechthoek 103">
            <a:hlinkClick r:id="rId10" action="ppaction://hlinksldjump"/>
            <a:extLst>
              <a:ext uri="{FF2B5EF4-FFF2-40B4-BE49-F238E27FC236}">
                <a16:creationId xmlns:a16="http://schemas.microsoft.com/office/drawing/2014/main" id="{4CE9A43D-0199-40D3-9288-F5A8E1A07F60}"/>
              </a:ext>
            </a:extLst>
          </p:cNvPr>
          <p:cNvSpPr/>
          <p:nvPr/>
        </p:nvSpPr>
        <p:spPr>
          <a:xfrm>
            <a:off x="8172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2 SA</a:t>
            </a:r>
          </a:p>
        </p:txBody>
      </p:sp>
      <p:sp>
        <p:nvSpPr>
          <p:cNvPr id="105" name="Rechthoek 104">
            <a:hlinkClick r:id="rId8" action="ppaction://hlinksldjump"/>
            <a:extLst>
              <a:ext uri="{FF2B5EF4-FFF2-40B4-BE49-F238E27FC236}">
                <a16:creationId xmlns:a16="http://schemas.microsoft.com/office/drawing/2014/main" id="{8BB122AC-D1F1-4427-B92A-921F85B1C3E7}"/>
              </a:ext>
            </a:extLst>
          </p:cNvPr>
          <p:cNvSpPr/>
          <p:nvPr/>
        </p:nvSpPr>
        <p:spPr>
          <a:xfrm>
            <a:off x="5868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3</a:t>
            </a:r>
            <a:endParaRPr lang="nl-NL" sz="1200" b="1" dirty="0">
              <a:solidFill>
                <a:srgbClr val="0070C0"/>
              </a:solidFill>
            </a:endParaRPr>
          </a:p>
        </p:txBody>
      </p:sp>
      <p:sp>
        <p:nvSpPr>
          <p:cNvPr id="106" name="Rechthoek 105">
            <a:hlinkClick r:id="rId8" action="ppaction://hlinksldjump"/>
            <a:extLst>
              <a:ext uri="{FF2B5EF4-FFF2-40B4-BE49-F238E27FC236}">
                <a16:creationId xmlns:a16="http://schemas.microsoft.com/office/drawing/2014/main" id="{B0E36505-78A8-4DD9-8B4A-C5DDF121A54D}"/>
              </a:ext>
            </a:extLst>
          </p:cNvPr>
          <p:cNvSpPr/>
          <p:nvPr/>
        </p:nvSpPr>
        <p:spPr>
          <a:xfrm>
            <a:off x="6444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3</a:t>
            </a:r>
            <a:endParaRPr lang="nl-NL" sz="1200" b="1" dirty="0">
              <a:solidFill>
                <a:srgbClr val="FF0000"/>
              </a:solidFill>
            </a:endParaRPr>
          </a:p>
        </p:txBody>
      </p:sp>
      <p:sp>
        <p:nvSpPr>
          <p:cNvPr id="107" name="Rechthoek 106">
            <a:hlinkClick r:id="rId8" action="ppaction://hlinksldjump"/>
            <a:extLst>
              <a:ext uri="{FF2B5EF4-FFF2-40B4-BE49-F238E27FC236}">
                <a16:creationId xmlns:a16="http://schemas.microsoft.com/office/drawing/2014/main" id="{182CE0D7-3C1C-4ABC-853A-67BD21727180}"/>
              </a:ext>
            </a:extLst>
          </p:cNvPr>
          <p:cNvSpPr/>
          <p:nvPr/>
        </p:nvSpPr>
        <p:spPr>
          <a:xfrm>
            <a:off x="7020944"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3</a:t>
            </a:r>
            <a:r>
              <a:rPr lang="nl-NL" sz="1600" b="1" dirty="0">
                <a:solidFill>
                  <a:srgbClr val="FF0000"/>
                </a:solidFill>
              </a:rPr>
              <a:t> </a:t>
            </a:r>
            <a:endParaRPr lang="nl-NL" sz="1200" b="1" dirty="0">
              <a:solidFill>
                <a:srgbClr val="FF0000"/>
              </a:solidFill>
            </a:endParaRPr>
          </a:p>
        </p:txBody>
      </p:sp>
      <p:sp>
        <p:nvSpPr>
          <p:cNvPr id="108" name="Rechthoek 107">
            <a:hlinkClick r:id="rId8" action="ppaction://hlinksldjump"/>
            <a:extLst>
              <a:ext uri="{FF2B5EF4-FFF2-40B4-BE49-F238E27FC236}">
                <a16:creationId xmlns:a16="http://schemas.microsoft.com/office/drawing/2014/main" id="{6F1A1E84-245C-474D-9608-94F5882BE9C1}"/>
              </a:ext>
            </a:extLst>
          </p:cNvPr>
          <p:cNvSpPr/>
          <p:nvPr/>
        </p:nvSpPr>
        <p:spPr>
          <a:xfrm>
            <a:off x="7596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3 </a:t>
            </a:r>
          </a:p>
        </p:txBody>
      </p:sp>
      <p:sp>
        <p:nvSpPr>
          <p:cNvPr id="109" name="Rechthoek 108">
            <a:hlinkClick r:id="rId8" action="ppaction://hlinksldjump"/>
            <a:extLst>
              <a:ext uri="{FF2B5EF4-FFF2-40B4-BE49-F238E27FC236}">
                <a16:creationId xmlns:a16="http://schemas.microsoft.com/office/drawing/2014/main" id="{EC3D7BB5-3D9E-4EB5-8002-B657144EAE51}"/>
              </a:ext>
            </a:extLst>
          </p:cNvPr>
          <p:cNvSpPr/>
          <p:nvPr/>
        </p:nvSpPr>
        <p:spPr>
          <a:xfrm>
            <a:off x="8172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nl-NL" sz="1600" b="1" dirty="0">
                <a:solidFill>
                  <a:schemeClr val="bg1"/>
                </a:solidFill>
              </a:rPr>
              <a:t>3 SA</a:t>
            </a:r>
          </a:p>
        </p:txBody>
      </p:sp>
      <p:sp>
        <p:nvSpPr>
          <p:cNvPr id="110" name="Rechthoek 109">
            <a:hlinkClick r:id="rId8" action="ppaction://hlinksldjump"/>
            <a:extLst>
              <a:ext uri="{FF2B5EF4-FFF2-40B4-BE49-F238E27FC236}">
                <a16:creationId xmlns:a16="http://schemas.microsoft.com/office/drawing/2014/main" id="{43DA23F7-E4D7-416E-B06C-9A240A174E20}"/>
              </a:ext>
            </a:extLst>
          </p:cNvPr>
          <p:cNvSpPr/>
          <p:nvPr/>
        </p:nvSpPr>
        <p:spPr>
          <a:xfrm>
            <a:off x="6444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4</a:t>
            </a:r>
            <a:endParaRPr lang="nl-NL" sz="1200" b="1" dirty="0">
              <a:solidFill>
                <a:srgbClr val="FF0000"/>
              </a:solidFill>
            </a:endParaRPr>
          </a:p>
        </p:txBody>
      </p:sp>
      <p:sp>
        <p:nvSpPr>
          <p:cNvPr id="111" name="Rechthoek 110">
            <a:hlinkClick r:id="rId8" action="ppaction://hlinksldjump"/>
            <a:extLst>
              <a:ext uri="{FF2B5EF4-FFF2-40B4-BE49-F238E27FC236}">
                <a16:creationId xmlns:a16="http://schemas.microsoft.com/office/drawing/2014/main" id="{E25E66D3-BF0D-48CB-988E-3D87C2163289}"/>
              </a:ext>
            </a:extLst>
          </p:cNvPr>
          <p:cNvSpPr/>
          <p:nvPr/>
        </p:nvSpPr>
        <p:spPr>
          <a:xfrm>
            <a:off x="7021428"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dirty="0">
                <a:solidFill>
                  <a:srgbClr val="FF0000"/>
                </a:solidFill>
              </a:rPr>
              <a:t>4</a:t>
            </a:r>
            <a:r>
              <a:rPr lang="nl-NL" sz="1600" dirty="0">
                <a:solidFill>
                  <a:srgbClr val="FF0000"/>
                </a:solidFill>
              </a:rPr>
              <a:t> </a:t>
            </a:r>
            <a:endParaRPr lang="nl-NL" sz="1200" dirty="0">
              <a:solidFill>
                <a:srgbClr val="FF0000"/>
              </a:solidFill>
            </a:endParaRPr>
          </a:p>
        </p:txBody>
      </p:sp>
      <p:sp>
        <p:nvSpPr>
          <p:cNvPr id="112" name="Rechthoek 111">
            <a:hlinkClick r:id="rId8" action="ppaction://hlinksldjump"/>
            <a:extLst>
              <a:ext uri="{FF2B5EF4-FFF2-40B4-BE49-F238E27FC236}">
                <a16:creationId xmlns:a16="http://schemas.microsoft.com/office/drawing/2014/main" id="{E8A6A2B8-8AC8-4D90-A81A-68D5FD477CF6}"/>
              </a:ext>
            </a:extLst>
          </p:cNvPr>
          <p:cNvSpPr/>
          <p:nvPr/>
        </p:nvSpPr>
        <p:spPr>
          <a:xfrm>
            <a:off x="7596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nl-NL" b="1" dirty="0">
                <a:solidFill>
                  <a:schemeClr val="bg1"/>
                </a:solidFill>
              </a:rPr>
              <a:t>4 </a:t>
            </a:r>
          </a:p>
        </p:txBody>
      </p:sp>
      <p:sp>
        <p:nvSpPr>
          <p:cNvPr id="113" name="Rechthoek 112">
            <a:hlinkClick r:id="rId8" action="ppaction://hlinksldjump"/>
            <a:extLst>
              <a:ext uri="{FF2B5EF4-FFF2-40B4-BE49-F238E27FC236}">
                <a16:creationId xmlns:a16="http://schemas.microsoft.com/office/drawing/2014/main" id="{EAD8CA18-EC5D-4A95-BE71-A89CF05053DC}"/>
              </a:ext>
            </a:extLst>
          </p:cNvPr>
          <p:cNvSpPr/>
          <p:nvPr/>
        </p:nvSpPr>
        <p:spPr>
          <a:xfrm>
            <a:off x="5868592" y="44650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5</a:t>
            </a:r>
            <a:endParaRPr lang="nl-NL" sz="1200" b="1" dirty="0">
              <a:solidFill>
                <a:srgbClr val="0070C0"/>
              </a:solidFill>
            </a:endParaRPr>
          </a:p>
        </p:txBody>
      </p:sp>
      <p:sp>
        <p:nvSpPr>
          <p:cNvPr id="114" name="Rechthoek 113">
            <a:hlinkClick r:id="rId8" action="ppaction://hlinksldjump"/>
            <a:extLst>
              <a:ext uri="{FF2B5EF4-FFF2-40B4-BE49-F238E27FC236}">
                <a16:creationId xmlns:a16="http://schemas.microsoft.com/office/drawing/2014/main" id="{502836AB-4F24-4ADD-B92E-926147B4973D}"/>
              </a:ext>
            </a:extLst>
          </p:cNvPr>
          <p:cNvSpPr/>
          <p:nvPr/>
        </p:nvSpPr>
        <p:spPr>
          <a:xfrm>
            <a:off x="5868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6</a:t>
            </a:r>
            <a:endParaRPr lang="nl-NL" sz="1200" b="1" dirty="0">
              <a:solidFill>
                <a:srgbClr val="0070C0"/>
              </a:solidFill>
            </a:endParaRPr>
          </a:p>
        </p:txBody>
      </p:sp>
      <p:sp>
        <p:nvSpPr>
          <p:cNvPr id="115" name="Rechthoek 114">
            <a:hlinkClick r:id="rId8" action="ppaction://hlinksldjump"/>
            <a:extLst>
              <a:ext uri="{FF2B5EF4-FFF2-40B4-BE49-F238E27FC236}">
                <a16:creationId xmlns:a16="http://schemas.microsoft.com/office/drawing/2014/main" id="{337B1CEE-78B7-49D5-8F04-FCB6ABEEECB1}"/>
              </a:ext>
            </a:extLst>
          </p:cNvPr>
          <p:cNvSpPr/>
          <p:nvPr/>
        </p:nvSpPr>
        <p:spPr>
          <a:xfrm>
            <a:off x="6444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6</a:t>
            </a:r>
            <a:endParaRPr lang="nl-NL" sz="1200" b="1" dirty="0">
              <a:solidFill>
                <a:srgbClr val="FF0000"/>
              </a:solidFill>
            </a:endParaRPr>
          </a:p>
        </p:txBody>
      </p:sp>
      <p:sp>
        <p:nvSpPr>
          <p:cNvPr id="116" name="Rechthoek 115">
            <a:hlinkClick r:id="rId8" action="ppaction://hlinksldjump"/>
            <a:extLst>
              <a:ext uri="{FF2B5EF4-FFF2-40B4-BE49-F238E27FC236}">
                <a16:creationId xmlns:a16="http://schemas.microsoft.com/office/drawing/2014/main" id="{7B782869-C210-47DC-ABA7-C1A4A99A7D57}"/>
              </a:ext>
            </a:extLst>
          </p:cNvPr>
          <p:cNvSpPr/>
          <p:nvPr/>
        </p:nvSpPr>
        <p:spPr>
          <a:xfrm>
            <a:off x="7020592" y="47998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6</a:t>
            </a:r>
            <a:r>
              <a:rPr lang="nl-NL" sz="1600" b="1" dirty="0">
                <a:solidFill>
                  <a:srgbClr val="FF0000"/>
                </a:solidFill>
              </a:rPr>
              <a:t> </a:t>
            </a:r>
            <a:endParaRPr lang="nl-NL" sz="1200" b="1" dirty="0">
              <a:solidFill>
                <a:srgbClr val="FF0000"/>
              </a:solidFill>
            </a:endParaRPr>
          </a:p>
        </p:txBody>
      </p:sp>
      <p:sp>
        <p:nvSpPr>
          <p:cNvPr id="117" name="Rechthoek 116">
            <a:hlinkClick r:id="rId8" action="ppaction://hlinksldjump"/>
            <a:extLst>
              <a:ext uri="{FF2B5EF4-FFF2-40B4-BE49-F238E27FC236}">
                <a16:creationId xmlns:a16="http://schemas.microsoft.com/office/drawing/2014/main" id="{95C9769A-D6CF-41C1-ABA2-09483BBD14CF}"/>
              </a:ext>
            </a:extLst>
          </p:cNvPr>
          <p:cNvSpPr/>
          <p:nvPr/>
        </p:nvSpPr>
        <p:spPr>
          <a:xfrm>
            <a:off x="7596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6 </a:t>
            </a:r>
          </a:p>
        </p:txBody>
      </p:sp>
      <p:sp>
        <p:nvSpPr>
          <p:cNvPr id="118" name="Rechthoek 117">
            <a:hlinkClick r:id="rId8" action="ppaction://hlinksldjump"/>
            <a:extLst>
              <a:ext uri="{FF2B5EF4-FFF2-40B4-BE49-F238E27FC236}">
                <a16:creationId xmlns:a16="http://schemas.microsoft.com/office/drawing/2014/main" id="{BCEBB034-A3FE-4905-99E8-D6A4CBB2054F}"/>
              </a:ext>
            </a:extLst>
          </p:cNvPr>
          <p:cNvSpPr/>
          <p:nvPr/>
        </p:nvSpPr>
        <p:spPr>
          <a:xfrm>
            <a:off x="5868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7</a:t>
            </a:r>
            <a:endParaRPr lang="nl-NL" sz="1200" b="1" dirty="0">
              <a:solidFill>
                <a:srgbClr val="0070C0"/>
              </a:solidFill>
            </a:endParaRPr>
          </a:p>
        </p:txBody>
      </p:sp>
      <p:sp>
        <p:nvSpPr>
          <p:cNvPr id="119" name="Rechthoek 118">
            <a:hlinkClick r:id="rId8" action="ppaction://hlinksldjump"/>
            <a:extLst>
              <a:ext uri="{FF2B5EF4-FFF2-40B4-BE49-F238E27FC236}">
                <a16:creationId xmlns:a16="http://schemas.microsoft.com/office/drawing/2014/main" id="{123317C9-E742-4A37-879A-4475113888BD}"/>
              </a:ext>
            </a:extLst>
          </p:cNvPr>
          <p:cNvSpPr/>
          <p:nvPr/>
        </p:nvSpPr>
        <p:spPr>
          <a:xfrm>
            <a:off x="6444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7</a:t>
            </a:r>
            <a:endParaRPr lang="nl-NL" sz="1200" b="1" dirty="0">
              <a:solidFill>
                <a:srgbClr val="FF0000"/>
              </a:solidFill>
            </a:endParaRPr>
          </a:p>
        </p:txBody>
      </p:sp>
      <p:sp>
        <p:nvSpPr>
          <p:cNvPr id="120" name="Rechthoek 119">
            <a:hlinkClick r:id="rId8" action="ppaction://hlinksldjump"/>
            <a:extLst>
              <a:ext uri="{FF2B5EF4-FFF2-40B4-BE49-F238E27FC236}">
                <a16:creationId xmlns:a16="http://schemas.microsoft.com/office/drawing/2014/main" id="{6D7B39CD-89BA-44BF-B1BA-9C1D405DECFC}"/>
              </a:ext>
            </a:extLst>
          </p:cNvPr>
          <p:cNvSpPr/>
          <p:nvPr/>
        </p:nvSpPr>
        <p:spPr>
          <a:xfrm>
            <a:off x="7020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7</a:t>
            </a:r>
            <a:r>
              <a:rPr lang="nl-NL" sz="1600" b="1" dirty="0">
                <a:solidFill>
                  <a:srgbClr val="FF0000"/>
                </a:solidFill>
              </a:rPr>
              <a:t> </a:t>
            </a:r>
            <a:endParaRPr lang="nl-NL" sz="1200" b="1" dirty="0">
              <a:solidFill>
                <a:srgbClr val="FF0000"/>
              </a:solidFill>
            </a:endParaRPr>
          </a:p>
        </p:txBody>
      </p:sp>
      <p:sp>
        <p:nvSpPr>
          <p:cNvPr id="121" name="Rechthoek 120">
            <a:hlinkClick r:id="rId8" action="ppaction://hlinksldjump"/>
            <a:extLst>
              <a:ext uri="{FF2B5EF4-FFF2-40B4-BE49-F238E27FC236}">
                <a16:creationId xmlns:a16="http://schemas.microsoft.com/office/drawing/2014/main" id="{9947ADB2-8130-4222-A99D-F674163529A2}"/>
              </a:ext>
            </a:extLst>
          </p:cNvPr>
          <p:cNvSpPr/>
          <p:nvPr/>
        </p:nvSpPr>
        <p:spPr>
          <a:xfrm>
            <a:off x="7596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7 </a:t>
            </a:r>
          </a:p>
        </p:txBody>
      </p:sp>
      <p:sp>
        <p:nvSpPr>
          <p:cNvPr id="124" name="Rechthoek 123">
            <a:hlinkClick r:id="rId8" action="ppaction://hlinksldjump"/>
            <a:extLst>
              <a:ext uri="{FF2B5EF4-FFF2-40B4-BE49-F238E27FC236}">
                <a16:creationId xmlns:a16="http://schemas.microsoft.com/office/drawing/2014/main" id="{D815C779-D176-43D7-9B43-FB774F099E9C}"/>
              </a:ext>
            </a:extLst>
          </p:cNvPr>
          <p:cNvSpPr/>
          <p:nvPr/>
        </p:nvSpPr>
        <p:spPr>
          <a:xfrm>
            <a:off x="8172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chemeClr val="bg1"/>
                </a:solidFill>
              </a:rPr>
              <a:t>7 SA</a:t>
            </a:r>
          </a:p>
        </p:txBody>
      </p:sp>
      <p:sp>
        <p:nvSpPr>
          <p:cNvPr id="125" name="Rechthoek 124">
            <a:hlinkClick r:id="rId8" action="ppaction://hlinksldjump"/>
            <a:extLst>
              <a:ext uri="{FF2B5EF4-FFF2-40B4-BE49-F238E27FC236}">
                <a16:creationId xmlns:a16="http://schemas.microsoft.com/office/drawing/2014/main" id="{B50F8CFE-5FC6-40F9-9D5D-22E2FD69686E}"/>
              </a:ext>
            </a:extLst>
          </p:cNvPr>
          <p:cNvSpPr/>
          <p:nvPr/>
        </p:nvSpPr>
        <p:spPr>
          <a:xfrm>
            <a:off x="5868592" y="5469480"/>
            <a:ext cx="575872" cy="333016"/>
          </a:xfrm>
          <a:prstGeom prst="rect">
            <a:avLst/>
          </a:prstGeom>
          <a:solidFill>
            <a:srgbClr val="0099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PAS</a:t>
            </a:r>
            <a:endParaRPr lang="nl-NL" sz="1100" b="1" dirty="0">
              <a:solidFill>
                <a:schemeClr val="tx1"/>
              </a:solidFill>
            </a:endParaRPr>
          </a:p>
        </p:txBody>
      </p:sp>
      <p:sp>
        <p:nvSpPr>
          <p:cNvPr id="126" name="Rechthoek 125">
            <a:hlinkClick r:id="rId8" action="ppaction://hlinksldjump"/>
            <a:extLst>
              <a:ext uri="{FF2B5EF4-FFF2-40B4-BE49-F238E27FC236}">
                <a16:creationId xmlns:a16="http://schemas.microsoft.com/office/drawing/2014/main" id="{96F4CB9F-2487-473B-8A1E-081BC35765E4}"/>
              </a:ext>
            </a:extLst>
          </p:cNvPr>
          <p:cNvSpPr/>
          <p:nvPr/>
        </p:nvSpPr>
        <p:spPr>
          <a:xfrm>
            <a:off x="8172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1 SA</a:t>
            </a:r>
          </a:p>
        </p:txBody>
      </p:sp>
      <p:sp>
        <p:nvSpPr>
          <p:cNvPr id="127" name="Rechthoek 126">
            <a:hlinkClick r:id="rId8" action="ppaction://hlinksldjump"/>
            <a:extLst>
              <a:ext uri="{FF2B5EF4-FFF2-40B4-BE49-F238E27FC236}">
                <a16:creationId xmlns:a16="http://schemas.microsoft.com/office/drawing/2014/main" id="{B4600CAA-EDAE-441E-B0F3-0A2FB766A624}"/>
              </a:ext>
            </a:extLst>
          </p:cNvPr>
          <p:cNvSpPr/>
          <p:nvPr/>
        </p:nvSpPr>
        <p:spPr>
          <a:xfrm>
            <a:off x="7596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1 </a:t>
            </a:r>
          </a:p>
        </p:txBody>
      </p:sp>
      <p:sp>
        <p:nvSpPr>
          <p:cNvPr id="132" name="Rechthoek 131">
            <a:hlinkClick r:id="rId8" action="ppaction://hlinksldjump"/>
            <a:extLst>
              <a:ext uri="{FF2B5EF4-FFF2-40B4-BE49-F238E27FC236}">
                <a16:creationId xmlns:a16="http://schemas.microsoft.com/office/drawing/2014/main" id="{BE6811C1-8742-4E57-B1B1-FD169B20A0BC}"/>
              </a:ext>
            </a:extLst>
          </p:cNvPr>
          <p:cNvSpPr/>
          <p:nvPr/>
        </p:nvSpPr>
        <p:spPr>
          <a:xfrm>
            <a:off x="6444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1</a:t>
            </a:r>
            <a:endParaRPr lang="nl-NL" sz="1200" b="1" dirty="0">
              <a:solidFill>
                <a:srgbClr val="FF0000"/>
              </a:solidFill>
            </a:endParaRPr>
          </a:p>
        </p:txBody>
      </p:sp>
      <p:sp>
        <p:nvSpPr>
          <p:cNvPr id="133" name="Rechthoek 132">
            <a:hlinkClick r:id="rId8" action="ppaction://hlinksldjump"/>
            <a:extLst>
              <a:ext uri="{FF2B5EF4-FFF2-40B4-BE49-F238E27FC236}">
                <a16:creationId xmlns:a16="http://schemas.microsoft.com/office/drawing/2014/main" id="{28245322-2DFB-4F8D-9A0A-D9099E488029}"/>
              </a:ext>
            </a:extLst>
          </p:cNvPr>
          <p:cNvSpPr/>
          <p:nvPr/>
        </p:nvSpPr>
        <p:spPr>
          <a:xfrm>
            <a:off x="5868816"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1</a:t>
            </a:r>
            <a:endParaRPr lang="nl-NL" sz="1200" b="1" dirty="0">
              <a:solidFill>
                <a:srgbClr val="0070C0"/>
              </a:solidFill>
            </a:endParaRPr>
          </a:p>
        </p:txBody>
      </p:sp>
      <p:pic>
        <p:nvPicPr>
          <p:cNvPr id="134" name="Afbeelding 133">
            <a:hlinkClick r:id="rId8" action="ppaction://hlinksldjump"/>
            <a:extLst>
              <a:ext uri="{FF2B5EF4-FFF2-40B4-BE49-F238E27FC236}">
                <a16:creationId xmlns:a16="http://schemas.microsoft.com/office/drawing/2014/main" id="{C5446AB0-16FC-41C4-B05F-F388B4414FC8}"/>
              </a:ext>
            </a:extLst>
          </p:cNvPr>
          <p:cNvPicPr>
            <a:picLocks noChangeAspect="1"/>
          </p:cNvPicPr>
          <p:nvPr/>
        </p:nvPicPr>
        <p:blipFill>
          <a:blip r:embed="rId11"/>
          <a:stretch>
            <a:fillRect/>
          </a:stretch>
        </p:blipFill>
        <p:spPr>
          <a:xfrm>
            <a:off x="6127953" y="3182099"/>
            <a:ext cx="213378" cy="213378"/>
          </a:xfrm>
          <a:prstGeom prst="rect">
            <a:avLst/>
          </a:prstGeom>
        </p:spPr>
      </p:pic>
      <p:pic>
        <p:nvPicPr>
          <p:cNvPr id="135" name="Afbeelding 134">
            <a:hlinkClick r:id="rId8" action="ppaction://hlinksldjump"/>
            <a:extLst>
              <a:ext uri="{FF2B5EF4-FFF2-40B4-BE49-F238E27FC236}">
                <a16:creationId xmlns:a16="http://schemas.microsoft.com/office/drawing/2014/main" id="{8BCF008E-8365-4114-9548-83C4207629D0}"/>
              </a:ext>
            </a:extLst>
          </p:cNvPr>
          <p:cNvPicPr>
            <a:picLocks noChangeAspect="1"/>
          </p:cNvPicPr>
          <p:nvPr/>
        </p:nvPicPr>
        <p:blipFill>
          <a:blip r:embed="rId11"/>
          <a:stretch>
            <a:fillRect/>
          </a:stretch>
        </p:blipFill>
        <p:spPr>
          <a:xfrm>
            <a:off x="6127023" y="3517200"/>
            <a:ext cx="213378" cy="213378"/>
          </a:xfrm>
          <a:prstGeom prst="rect">
            <a:avLst/>
          </a:prstGeom>
        </p:spPr>
      </p:pic>
      <p:pic>
        <p:nvPicPr>
          <p:cNvPr id="136" name="Afbeelding 135">
            <a:hlinkClick r:id="rId8" action="ppaction://hlinksldjump"/>
            <a:extLst>
              <a:ext uri="{FF2B5EF4-FFF2-40B4-BE49-F238E27FC236}">
                <a16:creationId xmlns:a16="http://schemas.microsoft.com/office/drawing/2014/main" id="{36E32472-AA94-4E40-A4DB-441B0F07A52C}"/>
              </a:ext>
            </a:extLst>
          </p:cNvPr>
          <p:cNvPicPr>
            <a:picLocks noChangeAspect="1"/>
          </p:cNvPicPr>
          <p:nvPr/>
        </p:nvPicPr>
        <p:blipFill>
          <a:blip r:embed="rId11"/>
          <a:stretch>
            <a:fillRect/>
          </a:stretch>
        </p:blipFill>
        <p:spPr>
          <a:xfrm>
            <a:off x="6127023" y="3853080"/>
            <a:ext cx="213378" cy="213378"/>
          </a:xfrm>
          <a:prstGeom prst="rect">
            <a:avLst/>
          </a:prstGeom>
        </p:spPr>
      </p:pic>
      <p:pic>
        <p:nvPicPr>
          <p:cNvPr id="137" name="Afbeelding 136">
            <a:hlinkClick r:id="rId8" action="ppaction://hlinksldjump"/>
            <a:extLst>
              <a:ext uri="{FF2B5EF4-FFF2-40B4-BE49-F238E27FC236}">
                <a16:creationId xmlns:a16="http://schemas.microsoft.com/office/drawing/2014/main" id="{107E3D77-8C72-42D8-B4BB-7B990C3B6671}"/>
              </a:ext>
            </a:extLst>
          </p:cNvPr>
          <p:cNvPicPr>
            <a:picLocks noChangeAspect="1"/>
          </p:cNvPicPr>
          <p:nvPr/>
        </p:nvPicPr>
        <p:blipFill>
          <a:blip r:embed="rId11"/>
          <a:stretch>
            <a:fillRect/>
          </a:stretch>
        </p:blipFill>
        <p:spPr>
          <a:xfrm>
            <a:off x="6127792" y="4522680"/>
            <a:ext cx="213378" cy="213378"/>
          </a:xfrm>
          <a:prstGeom prst="rect">
            <a:avLst/>
          </a:prstGeom>
        </p:spPr>
      </p:pic>
      <p:pic>
        <p:nvPicPr>
          <p:cNvPr id="138" name="Afbeelding 137">
            <a:hlinkClick r:id="rId8" action="ppaction://hlinksldjump"/>
            <a:extLst>
              <a:ext uri="{FF2B5EF4-FFF2-40B4-BE49-F238E27FC236}">
                <a16:creationId xmlns:a16="http://schemas.microsoft.com/office/drawing/2014/main" id="{0A4001F6-E04F-43AE-831C-E281E20A5329}"/>
              </a:ext>
            </a:extLst>
          </p:cNvPr>
          <p:cNvPicPr>
            <a:picLocks noChangeAspect="1"/>
          </p:cNvPicPr>
          <p:nvPr/>
        </p:nvPicPr>
        <p:blipFill>
          <a:blip r:embed="rId11"/>
          <a:stretch>
            <a:fillRect/>
          </a:stretch>
        </p:blipFill>
        <p:spPr>
          <a:xfrm>
            <a:off x="6127792" y="4857480"/>
            <a:ext cx="213378" cy="213378"/>
          </a:xfrm>
          <a:prstGeom prst="rect">
            <a:avLst/>
          </a:prstGeom>
        </p:spPr>
      </p:pic>
      <p:pic>
        <p:nvPicPr>
          <p:cNvPr id="139" name="Afbeelding 138">
            <a:hlinkClick r:id="rId8" action="ppaction://hlinksldjump"/>
            <a:extLst>
              <a:ext uri="{FF2B5EF4-FFF2-40B4-BE49-F238E27FC236}">
                <a16:creationId xmlns:a16="http://schemas.microsoft.com/office/drawing/2014/main" id="{D92FCFB1-1FF5-470D-B687-797BF6CB9A99}"/>
              </a:ext>
            </a:extLst>
          </p:cNvPr>
          <p:cNvPicPr>
            <a:picLocks noChangeAspect="1"/>
          </p:cNvPicPr>
          <p:nvPr/>
        </p:nvPicPr>
        <p:blipFill>
          <a:blip r:embed="rId11"/>
          <a:stretch>
            <a:fillRect/>
          </a:stretch>
        </p:blipFill>
        <p:spPr>
          <a:xfrm>
            <a:off x="6127792" y="5192280"/>
            <a:ext cx="213378" cy="213378"/>
          </a:xfrm>
          <a:prstGeom prst="rect">
            <a:avLst/>
          </a:prstGeom>
        </p:spPr>
      </p:pic>
      <p:pic>
        <p:nvPicPr>
          <p:cNvPr id="140" name="Afbeelding 139">
            <a:hlinkClick r:id="rId8" action="ppaction://hlinksldjump"/>
            <a:extLst>
              <a:ext uri="{FF2B5EF4-FFF2-40B4-BE49-F238E27FC236}">
                <a16:creationId xmlns:a16="http://schemas.microsoft.com/office/drawing/2014/main" id="{4EC27844-18C6-41F3-A808-2439BB800B0D}"/>
              </a:ext>
            </a:extLst>
          </p:cNvPr>
          <p:cNvPicPr>
            <a:picLocks noChangeAspect="1"/>
          </p:cNvPicPr>
          <p:nvPr/>
        </p:nvPicPr>
        <p:blipFill>
          <a:blip r:embed="rId12"/>
          <a:stretch>
            <a:fillRect/>
          </a:stretch>
        </p:blipFill>
        <p:spPr>
          <a:xfrm>
            <a:off x="6703792" y="3182400"/>
            <a:ext cx="213378" cy="213378"/>
          </a:xfrm>
          <a:prstGeom prst="rect">
            <a:avLst/>
          </a:prstGeom>
        </p:spPr>
      </p:pic>
      <p:pic>
        <p:nvPicPr>
          <p:cNvPr id="141" name="Afbeelding 140">
            <a:hlinkClick r:id="rId8" action="ppaction://hlinksldjump"/>
            <a:extLst>
              <a:ext uri="{FF2B5EF4-FFF2-40B4-BE49-F238E27FC236}">
                <a16:creationId xmlns:a16="http://schemas.microsoft.com/office/drawing/2014/main" id="{FCA8D47E-DBAB-4603-BA71-069F5219D1EA}"/>
              </a:ext>
            </a:extLst>
          </p:cNvPr>
          <p:cNvPicPr>
            <a:picLocks noChangeAspect="1"/>
          </p:cNvPicPr>
          <p:nvPr/>
        </p:nvPicPr>
        <p:blipFill>
          <a:blip r:embed="rId12"/>
          <a:stretch>
            <a:fillRect/>
          </a:stretch>
        </p:blipFill>
        <p:spPr>
          <a:xfrm>
            <a:off x="6703792" y="3517200"/>
            <a:ext cx="213378" cy="213378"/>
          </a:xfrm>
          <a:prstGeom prst="rect">
            <a:avLst/>
          </a:prstGeom>
        </p:spPr>
      </p:pic>
      <p:pic>
        <p:nvPicPr>
          <p:cNvPr id="142" name="Afbeelding 141">
            <a:hlinkClick r:id="rId8" action="ppaction://hlinksldjump"/>
            <a:extLst>
              <a:ext uri="{FF2B5EF4-FFF2-40B4-BE49-F238E27FC236}">
                <a16:creationId xmlns:a16="http://schemas.microsoft.com/office/drawing/2014/main" id="{7DDDD9CA-C862-4267-9BB6-1D034FF9E549}"/>
              </a:ext>
            </a:extLst>
          </p:cNvPr>
          <p:cNvPicPr>
            <a:picLocks noChangeAspect="1"/>
          </p:cNvPicPr>
          <p:nvPr/>
        </p:nvPicPr>
        <p:blipFill>
          <a:blip r:embed="rId13"/>
          <a:stretch>
            <a:fillRect/>
          </a:stretch>
        </p:blipFill>
        <p:spPr>
          <a:xfrm>
            <a:off x="7279792" y="3194280"/>
            <a:ext cx="213378" cy="190517"/>
          </a:xfrm>
          <a:prstGeom prst="rect">
            <a:avLst/>
          </a:prstGeom>
        </p:spPr>
      </p:pic>
      <p:pic>
        <p:nvPicPr>
          <p:cNvPr id="143" name="Afbeelding 142">
            <a:hlinkClick r:id="rId8" action="ppaction://hlinksldjump"/>
            <a:extLst>
              <a:ext uri="{FF2B5EF4-FFF2-40B4-BE49-F238E27FC236}">
                <a16:creationId xmlns:a16="http://schemas.microsoft.com/office/drawing/2014/main" id="{B99F4D3F-8324-4C73-9AD9-D2840E6BDF02}"/>
              </a:ext>
            </a:extLst>
          </p:cNvPr>
          <p:cNvPicPr>
            <a:picLocks noChangeAspect="1"/>
          </p:cNvPicPr>
          <p:nvPr/>
        </p:nvPicPr>
        <p:blipFill>
          <a:blip r:embed="rId13"/>
          <a:stretch>
            <a:fillRect/>
          </a:stretch>
        </p:blipFill>
        <p:spPr>
          <a:xfrm>
            <a:off x="7279792" y="5228280"/>
            <a:ext cx="213378" cy="190517"/>
          </a:xfrm>
          <a:prstGeom prst="rect">
            <a:avLst/>
          </a:prstGeom>
        </p:spPr>
      </p:pic>
      <p:pic>
        <p:nvPicPr>
          <p:cNvPr id="144" name="Afbeelding 143">
            <a:hlinkClick r:id="rId8" action="ppaction://hlinksldjump"/>
            <a:extLst>
              <a:ext uri="{FF2B5EF4-FFF2-40B4-BE49-F238E27FC236}">
                <a16:creationId xmlns:a16="http://schemas.microsoft.com/office/drawing/2014/main" id="{9C2E8E51-FF92-42B2-8713-F97CF7D0498E}"/>
              </a:ext>
            </a:extLst>
          </p:cNvPr>
          <p:cNvPicPr>
            <a:picLocks noChangeAspect="1"/>
          </p:cNvPicPr>
          <p:nvPr/>
        </p:nvPicPr>
        <p:blipFill>
          <a:blip r:embed="rId14"/>
          <a:stretch>
            <a:fillRect/>
          </a:stretch>
        </p:blipFill>
        <p:spPr>
          <a:xfrm>
            <a:off x="7856644" y="3182782"/>
            <a:ext cx="213378" cy="213378"/>
          </a:xfrm>
          <a:prstGeom prst="rect">
            <a:avLst/>
          </a:prstGeom>
        </p:spPr>
      </p:pic>
      <p:pic>
        <p:nvPicPr>
          <p:cNvPr id="145" name="Afbeelding 144">
            <a:hlinkClick r:id="rId8" action="ppaction://hlinksldjump"/>
            <a:extLst>
              <a:ext uri="{FF2B5EF4-FFF2-40B4-BE49-F238E27FC236}">
                <a16:creationId xmlns:a16="http://schemas.microsoft.com/office/drawing/2014/main" id="{F83CD615-0CD0-43A7-B5C3-A4340E140940}"/>
              </a:ext>
            </a:extLst>
          </p:cNvPr>
          <p:cNvPicPr>
            <a:picLocks noChangeAspect="1"/>
          </p:cNvPicPr>
          <p:nvPr/>
        </p:nvPicPr>
        <p:blipFill>
          <a:blip r:embed="rId14"/>
          <a:stretch>
            <a:fillRect/>
          </a:stretch>
        </p:blipFill>
        <p:spPr>
          <a:xfrm>
            <a:off x="7855647" y="3518280"/>
            <a:ext cx="213378" cy="213378"/>
          </a:xfrm>
          <a:prstGeom prst="rect">
            <a:avLst/>
          </a:prstGeom>
        </p:spPr>
      </p:pic>
      <p:pic>
        <p:nvPicPr>
          <p:cNvPr id="146" name="Afbeelding 145">
            <a:hlinkClick r:id="rId8" action="ppaction://hlinksldjump"/>
            <a:extLst>
              <a:ext uri="{FF2B5EF4-FFF2-40B4-BE49-F238E27FC236}">
                <a16:creationId xmlns:a16="http://schemas.microsoft.com/office/drawing/2014/main" id="{419AC09B-CBEC-4595-9373-7EEEC80AF11A}"/>
              </a:ext>
            </a:extLst>
          </p:cNvPr>
          <p:cNvPicPr>
            <a:picLocks noChangeAspect="1"/>
          </p:cNvPicPr>
          <p:nvPr/>
        </p:nvPicPr>
        <p:blipFill>
          <a:blip r:embed="rId14"/>
          <a:stretch>
            <a:fillRect/>
          </a:stretch>
        </p:blipFill>
        <p:spPr>
          <a:xfrm>
            <a:off x="7855792" y="3853080"/>
            <a:ext cx="213378" cy="213378"/>
          </a:xfrm>
          <a:prstGeom prst="rect">
            <a:avLst/>
          </a:prstGeom>
        </p:spPr>
      </p:pic>
      <p:pic>
        <p:nvPicPr>
          <p:cNvPr id="147" name="Afbeelding 146">
            <a:hlinkClick r:id="rId8" action="ppaction://hlinksldjump"/>
            <a:extLst>
              <a:ext uri="{FF2B5EF4-FFF2-40B4-BE49-F238E27FC236}">
                <a16:creationId xmlns:a16="http://schemas.microsoft.com/office/drawing/2014/main" id="{09BE8B15-F31B-4A61-8ED2-4CA724D2F2DC}"/>
              </a:ext>
            </a:extLst>
          </p:cNvPr>
          <p:cNvPicPr>
            <a:picLocks noChangeAspect="1"/>
          </p:cNvPicPr>
          <p:nvPr/>
        </p:nvPicPr>
        <p:blipFill>
          <a:blip r:embed="rId14"/>
          <a:stretch>
            <a:fillRect/>
          </a:stretch>
        </p:blipFill>
        <p:spPr>
          <a:xfrm>
            <a:off x="7855953" y="4187880"/>
            <a:ext cx="213378" cy="213378"/>
          </a:xfrm>
          <a:prstGeom prst="rect">
            <a:avLst/>
          </a:prstGeom>
        </p:spPr>
      </p:pic>
      <p:pic>
        <p:nvPicPr>
          <p:cNvPr id="148" name="Afbeelding 147">
            <a:hlinkClick r:id="rId8" action="ppaction://hlinksldjump"/>
            <a:extLst>
              <a:ext uri="{FF2B5EF4-FFF2-40B4-BE49-F238E27FC236}">
                <a16:creationId xmlns:a16="http://schemas.microsoft.com/office/drawing/2014/main" id="{4A4A3EF3-70AC-4B76-B4C0-57258727D265}"/>
              </a:ext>
            </a:extLst>
          </p:cNvPr>
          <p:cNvPicPr>
            <a:picLocks noChangeAspect="1"/>
          </p:cNvPicPr>
          <p:nvPr/>
        </p:nvPicPr>
        <p:blipFill>
          <a:blip r:embed="rId14"/>
          <a:stretch>
            <a:fillRect/>
          </a:stretch>
        </p:blipFill>
        <p:spPr>
          <a:xfrm>
            <a:off x="7855647" y="4856400"/>
            <a:ext cx="213378" cy="213378"/>
          </a:xfrm>
          <a:prstGeom prst="rect">
            <a:avLst/>
          </a:prstGeom>
        </p:spPr>
      </p:pic>
      <p:pic>
        <p:nvPicPr>
          <p:cNvPr id="149" name="Afbeelding 148">
            <a:hlinkClick r:id="rId8" action="ppaction://hlinksldjump"/>
            <a:extLst>
              <a:ext uri="{FF2B5EF4-FFF2-40B4-BE49-F238E27FC236}">
                <a16:creationId xmlns:a16="http://schemas.microsoft.com/office/drawing/2014/main" id="{07139968-D4FE-43BD-AD72-7895EE4B3EE9}"/>
              </a:ext>
            </a:extLst>
          </p:cNvPr>
          <p:cNvPicPr>
            <a:picLocks noChangeAspect="1"/>
          </p:cNvPicPr>
          <p:nvPr/>
        </p:nvPicPr>
        <p:blipFill>
          <a:blip r:embed="rId14"/>
          <a:stretch>
            <a:fillRect/>
          </a:stretch>
        </p:blipFill>
        <p:spPr>
          <a:xfrm>
            <a:off x="7855825" y="5192280"/>
            <a:ext cx="213378" cy="213378"/>
          </a:xfrm>
          <a:prstGeom prst="rect">
            <a:avLst/>
          </a:prstGeom>
        </p:spPr>
      </p:pic>
      <p:pic>
        <p:nvPicPr>
          <p:cNvPr id="150" name="Afbeelding 149">
            <a:hlinkClick r:id="rId8" action="ppaction://hlinksldjump"/>
            <a:extLst>
              <a:ext uri="{FF2B5EF4-FFF2-40B4-BE49-F238E27FC236}">
                <a16:creationId xmlns:a16="http://schemas.microsoft.com/office/drawing/2014/main" id="{0715AEDC-4053-40F0-876A-E28384E65858}"/>
              </a:ext>
            </a:extLst>
          </p:cNvPr>
          <p:cNvPicPr>
            <a:picLocks noChangeAspect="1"/>
          </p:cNvPicPr>
          <p:nvPr/>
        </p:nvPicPr>
        <p:blipFill>
          <a:blip r:embed="rId14"/>
          <a:stretch>
            <a:fillRect/>
          </a:stretch>
        </p:blipFill>
        <p:spPr>
          <a:xfrm>
            <a:off x="7855647" y="4522680"/>
            <a:ext cx="213378" cy="213378"/>
          </a:xfrm>
          <a:prstGeom prst="rect">
            <a:avLst/>
          </a:prstGeom>
        </p:spPr>
      </p:pic>
      <p:pic>
        <p:nvPicPr>
          <p:cNvPr id="151" name="Afbeelding 150">
            <a:hlinkClick r:id="rId8" action="ppaction://hlinksldjump"/>
            <a:extLst>
              <a:ext uri="{FF2B5EF4-FFF2-40B4-BE49-F238E27FC236}">
                <a16:creationId xmlns:a16="http://schemas.microsoft.com/office/drawing/2014/main" id="{019D545F-33B3-46FF-8159-3092CD99A533}"/>
              </a:ext>
            </a:extLst>
          </p:cNvPr>
          <p:cNvPicPr>
            <a:picLocks noChangeAspect="1"/>
          </p:cNvPicPr>
          <p:nvPr/>
        </p:nvPicPr>
        <p:blipFill>
          <a:blip r:embed="rId13"/>
          <a:stretch>
            <a:fillRect/>
          </a:stretch>
        </p:blipFill>
        <p:spPr>
          <a:xfrm>
            <a:off x="7279792" y="4533480"/>
            <a:ext cx="213378" cy="190517"/>
          </a:xfrm>
          <a:prstGeom prst="rect">
            <a:avLst/>
          </a:prstGeom>
        </p:spPr>
      </p:pic>
      <p:pic>
        <p:nvPicPr>
          <p:cNvPr id="152" name="Afbeelding 151">
            <a:hlinkClick r:id="rId8" action="ppaction://hlinksldjump"/>
            <a:extLst>
              <a:ext uri="{FF2B5EF4-FFF2-40B4-BE49-F238E27FC236}">
                <a16:creationId xmlns:a16="http://schemas.microsoft.com/office/drawing/2014/main" id="{2907F5EE-EA2F-48EA-9271-AC09E77B7053}"/>
              </a:ext>
            </a:extLst>
          </p:cNvPr>
          <p:cNvPicPr>
            <a:picLocks noChangeAspect="1"/>
          </p:cNvPicPr>
          <p:nvPr/>
        </p:nvPicPr>
        <p:blipFill>
          <a:blip r:embed="rId13"/>
          <a:stretch>
            <a:fillRect/>
          </a:stretch>
        </p:blipFill>
        <p:spPr>
          <a:xfrm>
            <a:off x="7279200" y="4197600"/>
            <a:ext cx="213378" cy="190517"/>
          </a:xfrm>
          <a:prstGeom prst="rect">
            <a:avLst/>
          </a:prstGeom>
        </p:spPr>
      </p:pic>
      <p:pic>
        <p:nvPicPr>
          <p:cNvPr id="153" name="Afbeelding 152">
            <a:hlinkClick r:id="rId8" action="ppaction://hlinksldjump"/>
            <a:extLst>
              <a:ext uri="{FF2B5EF4-FFF2-40B4-BE49-F238E27FC236}">
                <a16:creationId xmlns:a16="http://schemas.microsoft.com/office/drawing/2014/main" id="{F376B690-E662-4AB2-AB2A-E1494B537C93}"/>
              </a:ext>
            </a:extLst>
          </p:cNvPr>
          <p:cNvPicPr>
            <a:picLocks noChangeAspect="1"/>
          </p:cNvPicPr>
          <p:nvPr/>
        </p:nvPicPr>
        <p:blipFill>
          <a:blip r:embed="rId13"/>
          <a:stretch>
            <a:fillRect/>
          </a:stretch>
        </p:blipFill>
        <p:spPr>
          <a:xfrm>
            <a:off x="7280772" y="3863880"/>
            <a:ext cx="213378" cy="190517"/>
          </a:xfrm>
          <a:prstGeom prst="rect">
            <a:avLst/>
          </a:prstGeom>
        </p:spPr>
      </p:pic>
      <p:pic>
        <p:nvPicPr>
          <p:cNvPr id="154" name="Afbeelding 153">
            <a:hlinkClick r:id="rId8" action="ppaction://hlinksldjump"/>
            <a:extLst>
              <a:ext uri="{FF2B5EF4-FFF2-40B4-BE49-F238E27FC236}">
                <a16:creationId xmlns:a16="http://schemas.microsoft.com/office/drawing/2014/main" id="{FAD4039E-0682-4C5E-B8B6-99B19ED49B79}"/>
              </a:ext>
            </a:extLst>
          </p:cNvPr>
          <p:cNvPicPr>
            <a:picLocks noChangeAspect="1"/>
          </p:cNvPicPr>
          <p:nvPr/>
        </p:nvPicPr>
        <p:blipFill>
          <a:blip r:embed="rId12"/>
          <a:stretch>
            <a:fillRect/>
          </a:stretch>
        </p:blipFill>
        <p:spPr>
          <a:xfrm>
            <a:off x="6703792" y="3853080"/>
            <a:ext cx="213378" cy="213378"/>
          </a:xfrm>
          <a:prstGeom prst="rect">
            <a:avLst/>
          </a:prstGeom>
        </p:spPr>
      </p:pic>
      <p:pic>
        <p:nvPicPr>
          <p:cNvPr id="155" name="Afbeelding 154">
            <a:hlinkClick r:id="rId8" action="ppaction://hlinksldjump"/>
            <a:extLst>
              <a:ext uri="{FF2B5EF4-FFF2-40B4-BE49-F238E27FC236}">
                <a16:creationId xmlns:a16="http://schemas.microsoft.com/office/drawing/2014/main" id="{1F217174-AB2C-4660-B66F-D6F4895AFC01}"/>
              </a:ext>
            </a:extLst>
          </p:cNvPr>
          <p:cNvPicPr>
            <a:picLocks noChangeAspect="1"/>
          </p:cNvPicPr>
          <p:nvPr/>
        </p:nvPicPr>
        <p:blipFill>
          <a:blip r:embed="rId12"/>
          <a:stretch>
            <a:fillRect/>
          </a:stretch>
        </p:blipFill>
        <p:spPr>
          <a:xfrm>
            <a:off x="6703792" y="4187880"/>
            <a:ext cx="213378" cy="213378"/>
          </a:xfrm>
          <a:prstGeom prst="rect">
            <a:avLst/>
          </a:prstGeom>
        </p:spPr>
      </p:pic>
      <p:pic>
        <p:nvPicPr>
          <p:cNvPr id="156" name="Afbeelding 155">
            <a:hlinkClick r:id="rId8" action="ppaction://hlinksldjump"/>
            <a:extLst>
              <a:ext uri="{FF2B5EF4-FFF2-40B4-BE49-F238E27FC236}">
                <a16:creationId xmlns:a16="http://schemas.microsoft.com/office/drawing/2014/main" id="{EC9C77D1-EAB6-4CD3-BCB0-4127E513FCC1}"/>
              </a:ext>
            </a:extLst>
          </p:cNvPr>
          <p:cNvPicPr>
            <a:picLocks noChangeAspect="1"/>
          </p:cNvPicPr>
          <p:nvPr/>
        </p:nvPicPr>
        <p:blipFill>
          <a:blip r:embed="rId12"/>
          <a:stretch>
            <a:fillRect/>
          </a:stretch>
        </p:blipFill>
        <p:spPr>
          <a:xfrm>
            <a:off x="6703792" y="4522680"/>
            <a:ext cx="213378" cy="213378"/>
          </a:xfrm>
          <a:prstGeom prst="rect">
            <a:avLst/>
          </a:prstGeom>
        </p:spPr>
      </p:pic>
      <p:pic>
        <p:nvPicPr>
          <p:cNvPr id="157" name="Afbeelding 156">
            <a:hlinkClick r:id="rId8" action="ppaction://hlinksldjump"/>
            <a:extLst>
              <a:ext uri="{FF2B5EF4-FFF2-40B4-BE49-F238E27FC236}">
                <a16:creationId xmlns:a16="http://schemas.microsoft.com/office/drawing/2014/main" id="{E86053EA-21A6-4696-B45F-B69969F00197}"/>
              </a:ext>
            </a:extLst>
          </p:cNvPr>
          <p:cNvPicPr>
            <a:picLocks noChangeAspect="1"/>
          </p:cNvPicPr>
          <p:nvPr/>
        </p:nvPicPr>
        <p:blipFill>
          <a:blip r:embed="rId12"/>
          <a:stretch>
            <a:fillRect/>
          </a:stretch>
        </p:blipFill>
        <p:spPr>
          <a:xfrm>
            <a:off x="6703792" y="4857480"/>
            <a:ext cx="213378" cy="213378"/>
          </a:xfrm>
          <a:prstGeom prst="rect">
            <a:avLst/>
          </a:prstGeom>
        </p:spPr>
      </p:pic>
      <p:pic>
        <p:nvPicPr>
          <p:cNvPr id="158" name="Afbeelding 157">
            <a:hlinkClick r:id="rId8" action="ppaction://hlinksldjump"/>
            <a:extLst>
              <a:ext uri="{FF2B5EF4-FFF2-40B4-BE49-F238E27FC236}">
                <a16:creationId xmlns:a16="http://schemas.microsoft.com/office/drawing/2014/main" id="{EA70AEAE-DA84-45AD-B906-03B0DB044F68}"/>
              </a:ext>
            </a:extLst>
          </p:cNvPr>
          <p:cNvPicPr>
            <a:picLocks noChangeAspect="1"/>
          </p:cNvPicPr>
          <p:nvPr/>
        </p:nvPicPr>
        <p:blipFill>
          <a:blip r:embed="rId12"/>
          <a:stretch>
            <a:fillRect/>
          </a:stretch>
        </p:blipFill>
        <p:spPr>
          <a:xfrm>
            <a:off x="6703792" y="5191200"/>
            <a:ext cx="213378" cy="213378"/>
          </a:xfrm>
          <a:prstGeom prst="rect">
            <a:avLst/>
          </a:prstGeom>
        </p:spPr>
      </p:pic>
      <p:pic>
        <p:nvPicPr>
          <p:cNvPr id="159" name="Afbeelding 158">
            <a:hlinkClick r:id="rId8" action="ppaction://hlinksldjump"/>
            <a:extLst>
              <a:ext uri="{FF2B5EF4-FFF2-40B4-BE49-F238E27FC236}">
                <a16:creationId xmlns:a16="http://schemas.microsoft.com/office/drawing/2014/main" id="{8E44FF3D-5393-4E61-9F77-912775BE5ADE}"/>
              </a:ext>
            </a:extLst>
          </p:cNvPr>
          <p:cNvPicPr>
            <a:picLocks noChangeAspect="1"/>
          </p:cNvPicPr>
          <p:nvPr/>
        </p:nvPicPr>
        <p:blipFill>
          <a:blip r:embed="rId13"/>
          <a:stretch>
            <a:fillRect/>
          </a:stretch>
        </p:blipFill>
        <p:spPr>
          <a:xfrm>
            <a:off x="7279792" y="3529080"/>
            <a:ext cx="225214" cy="211362"/>
          </a:xfrm>
          <a:prstGeom prst="rect">
            <a:avLst/>
          </a:prstGeom>
        </p:spPr>
      </p:pic>
      <p:sp>
        <p:nvSpPr>
          <p:cNvPr id="160" name="Rechthoek 159">
            <a:hlinkClick r:id="rId8" action="ppaction://hlinksldjump"/>
            <a:extLst>
              <a:ext uri="{FF2B5EF4-FFF2-40B4-BE49-F238E27FC236}">
                <a16:creationId xmlns:a16="http://schemas.microsoft.com/office/drawing/2014/main" id="{E8E5C115-DC10-49CB-A539-33B5C04E946A}"/>
              </a:ext>
            </a:extLst>
          </p:cNvPr>
          <p:cNvSpPr/>
          <p:nvPr/>
        </p:nvSpPr>
        <p:spPr>
          <a:xfrm>
            <a:off x="5868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4</a:t>
            </a:r>
            <a:endParaRPr lang="nl-NL" sz="1200" b="1" dirty="0">
              <a:solidFill>
                <a:srgbClr val="0070C0"/>
              </a:solidFill>
            </a:endParaRPr>
          </a:p>
        </p:txBody>
      </p:sp>
      <p:pic>
        <p:nvPicPr>
          <p:cNvPr id="161" name="Afbeelding 160">
            <a:hlinkClick r:id="rId8" action="ppaction://hlinksldjump"/>
            <a:extLst>
              <a:ext uri="{FF2B5EF4-FFF2-40B4-BE49-F238E27FC236}">
                <a16:creationId xmlns:a16="http://schemas.microsoft.com/office/drawing/2014/main" id="{064ADE0F-32BD-4E66-9962-5DBD986797FB}"/>
              </a:ext>
            </a:extLst>
          </p:cNvPr>
          <p:cNvPicPr>
            <a:picLocks noChangeAspect="1"/>
          </p:cNvPicPr>
          <p:nvPr/>
        </p:nvPicPr>
        <p:blipFill>
          <a:blip r:embed="rId11"/>
          <a:stretch>
            <a:fillRect/>
          </a:stretch>
        </p:blipFill>
        <p:spPr>
          <a:xfrm>
            <a:off x="6127792" y="4187880"/>
            <a:ext cx="213378" cy="213378"/>
          </a:xfrm>
          <a:prstGeom prst="rect">
            <a:avLst/>
          </a:prstGeom>
        </p:spPr>
      </p:pic>
      <p:sp>
        <p:nvSpPr>
          <p:cNvPr id="162" name="Rechthoek 161">
            <a:hlinkClick r:id="rId8" action="ppaction://hlinksldjump"/>
            <a:extLst>
              <a:ext uri="{FF2B5EF4-FFF2-40B4-BE49-F238E27FC236}">
                <a16:creationId xmlns:a16="http://schemas.microsoft.com/office/drawing/2014/main" id="{A05D315D-3737-4128-8653-FBDB2E7AD75A}"/>
              </a:ext>
            </a:extLst>
          </p:cNvPr>
          <p:cNvSpPr/>
          <p:nvPr/>
        </p:nvSpPr>
        <p:spPr>
          <a:xfrm>
            <a:off x="8172592" y="44650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5 SA</a:t>
            </a:r>
          </a:p>
        </p:txBody>
      </p:sp>
      <p:sp>
        <p:nvSpPr>
          <p:cNvPr id="163" name="Rechthoek 162">
            <a:hlinkClick r:id="rId8" action="ppaction://hlinksldjump"/>
            <a:extLst>
              <a:ext uri="{FF2B5EF4-FFF2-40B4-BE49-F238E27FC236}">
                <a16:creationId xmlns:a16="http://schemas.microsoft.com/office/drawing/2014/main" id="{B1CC6472-C967-400D-ADF9-040C9C71CBAD}"/>
              </a:ext>
            </a:extLst>
          </p:cNvPr>
          <p:cNvSpPr/>
          <p:nvPr/>
        </p:nvSpPr>
        <p:spPr>
          <a:xfrm>
            <a:off x="8172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6 SA</a:t>
            </a:r>
          </a:p>
        </p:txBody>
      </p:sp>
      <p:sp>
        <p:nvSpPr>
          <p:cNvPr id="164" name="Rechthoek 163">
            <a:hlinkClick r:id="rId8" action="ppaction://hlinksldjump"/>
            <a:extLst>
              <a:ext uri="{FF2B5EF4-FFF2-40B4-BE49-F238E27FC236}">
                <a16:creationId xmlns:a16="http://schemas.microsoft.com/office/drawing/2014/main" id="{79C69E6C-2100-4DEC-885B-38C9D8C61D6B}"/>
              </a:ext>
            </a:extLst>
          </p:cNvPr>
          <p:cNvSpPr/>
          <p:nvPr/>
        </p:nvSpPr>
        <p:spPr>
          <a:xfrm>
            <a:off x="8172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4 SA</a:t>
            </a:r>
          </a:p>
        </p:txBody>
      </p:sp>
      <p:sp>
        <p:nvSpPr>
          <p:cNvPr id="233" name="Rond diagonale hoek rechthoek 28">
            <a:extLst>
              <a:ext uri="{FF2B5EF4-FFF2-40B4-BE49-F238E27FC236}">
                <a16:creationId xmlns:a16="http://schemas.microsoft.com/office/drawing/2014/main" id="{DB880BFA-A7B8-4F54-940F-9944C582416E}"/>
              </a:ext>
            </a:extLst>
          </p:cNvPr>
          <p:cNvSpPr/>
          <p:nvPr/>
        </p:nvSpPr>
        <p:spPr>
          <a:xfrm>
            <a:off x="396000" y="1076580"/>
            <a:ext cx="1656184"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8</a:t>
            </a:r>
          </a:p>
        </p:txBody>
      </p:sp>
      <p:pic>
        <p:nvPicPr>
          <p:cNvPr id="234" name="Afbeelding 233">
            <a:hlinkClick r:id="rId8" action="ppaction://hlinksldjump"/>
            <a:extLst>
              <a:ext uri="{FF2B5EF4-FFF2-40B4-BE49-F238E27FC236}">
                <a16:creationId xmlns:a16="http://schemas.microsoft.com/office/drawing/2014/main" id="{6D9F67EA-A0EA-4D86-91F8-234AF634658E}"/>
              </a:ext>
            </a:extLst>
          </p:cNvPr>
          <p:cNvPicPr>
            <a:picLocks noChangeAspect="1"/>
          </p:cNvPicPr>
          <p:nvPr/>
        </p:nvPicPr>
        <p:blipFill>
          <a:blip r:embed="rId13"/>
          <a:stretch>
            <a:fillRect/>
          </a:stretch>
        </p:blipFill>
        <p:spPr>
          <a:xfrm>
            <a:off x="7279200" y="4867200"/>
            <a:ext cx="213378" cy="190517"/>
          </a:xfrm>
          <a:prstGeom prst="rect">
            <a:avLst/>
          </a:prstGeom>
        </p:spPr>
      </p:pic>
      <p:sp>
        <p:nvSpPr>
          <p:cNvPr id="122" name="Tekstvak 121">
            <a:extLst>
              <a:ext uri="{FF2B5EF4-FFF2-40B4-BE49-F238E27FC236}">
                <a16:creationId xmlns:a16="http://schemas.microsoft.com/office/drawing/2014/main" id="{E77FA9CB-98A0-439C-8308-1CE738E413C8}"/>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123" name="Tekstvak 122">
            <a:extLst>
              <a:ext uri="{FF2B5EF4-FFF2-40B4-BE49-F238E27FC236}">
                <a16:creationId xmlns:a16="http://schemas.microsoft.com/office/drawing/2014/main" id="{9507F389-288E-4845-87F5-240680AB0A71}"/>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graphicFrame>
        <p:nvGraphicFramePr>
          <p:cNvPr id="166" name="Tabel 165">
            <a:extLst>
              <a:ext uri="{FF2B5EF4-FFF2-40B4-BE49-F238E27FC236}">
                <a16:creationId xmlns:a16="http://schemas.microsoft.com/office/drawing/2014/main" id="{5D4C7E58-CEBF-4BFA-A6D2-ED4A19AA8120}"/>
              </a:ext>
            </a:extLst>
          </p:cNvPr>
          <p:cNvGraphicFramePr>
            <a:graphicFrameLocks noGrp="1"/>
          </p:cNvGraphicFramePr>
          <p:nvPr>
            <p:extLst>
              <p:ext uri="{D42A27DB-BD31-4B8C-83A1-F6EECF244321}">
                <p14:modId xmlns:p14="http://schemas.microsoft.com/office/powerpoint/2010/main" val="1243058073"/>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AHB</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B62</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HV42</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HB2</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67" name="Rechthoek 166">
            <a:extLst>
              <a:ext uri="{FF2B5EF4-FFF2-40B4-BE49-F238E27FC236}">
                <a16:creationId xmlns:a16="http://schemas.microsoft.com/office/drawing/2014/main" id="{76193356-71CF-4D00-BCA2-D87D48FC438F}"/>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18 Punten </a:t>
            </a:r>
          </a:p>
        </p:txBody>
      </p:sp>
      <p:pic>
        <p:nvPicPr>
          <p:cNvPr id="168" name="Afbeelding 167">
            <a:extLst>
              <a:ext uri="{FF2B5EF4-FFF2-40B4-BE49-F238E27FC236}">
                <a16:creationId xmlns:a16="http://schemas.microsoft.com/office/drawing/2014/main" id="{9C893D1F-1CD0-42BA-B540-1204FA838CC1}"/>
              </a:ext>
            </a:extLst>
          </p:cNvPr>
          <p:cNvPicPr>
            <a:picLocks noChangeAspect="1"/>
          </p:cNvPicPr>
          <p:nvPr/>
        </p:nvPicPr>
        <p:blipFill>
          <a:blip r:embed="rId12"/>
          <a:stretch>
            <a:fillRect/>
          </a:stretch>
        </p:blipFill>
        <p:spPr>
          <a:xfrm>
            <a:off x="475200" y="3924124"/>
            <a:ext cx="213378" cy="213378"/>
          </a:xfrm>
          <a:prstGeom prst="rect">
            <a:avLst/>
          </a:prstGeom>
        </p:spPr>
      </p:pic>
      <p:pic>
        <p:nvPicPr>
          <p:cNvPr id="169" name="Afbeelding 168">
            <a:extLst>
              <a:ext uri="{FF2B5EF4-FFF2-40B4-BE49-F238E27FC236}">
                <a16:creationId xmlns:a16="http://schemas.microsoft.com/office/drawing/2014/main" id="{9B82E54F-B234-457A-AE23-5FB69057F1E6}"/>
              </a:ext>
            </a:extLst>
          </p:cNvPr>
          <p:cNvPicPr>
            <a:picLocks noChangeAspect="1"/>
          </p:cNvPicPr>
          <p:nvPr/>
        </p:nvPicPr>
        <p:blipFill>
          <a:blip r:embed="rId14"/>
          <a:stretch>
            <a:fillRect/>
          </a:stretch>
        </p:blipFill>
        <p:spPr>
          <a:xfrm>
            <a:off x="475200" y="3199601"/>
            <a:ext cx="213378" cy="213378"/>
          </a:xfrm>
          <a:prstGeom prst="rect">
            <a:avLst/>
          </a:prstGeom>
        </p:spPr>
      </p:pic>
      <p:pic>
        <p:nvPicPr>
          <p:cNvPr id="170" name="Afbeelding 169">
            <a:extLst>
              <a:ext uri="{FF2B5EF4-FFF2-40B4-BE49-F238E27FC236}">
                <a16:creationId xmlns:a16="http://schemas.microsoft.com/office/drawing/2014/main" id="{9FE51176-0883-4C58-84EE-492989E84C29}"/>
              </a:ext>
            </a:extLst>
          </p:cNvPr>
          <p:cNvPicPr>
            <a:picLocks noChangeAspect="1"/>
          </p:cNvPicPr>
          <p:nvPr/>
        </p:nvPicPr>
        <p:blipFill>
          <a:blip r:embed="rId13"/>
          <a:stretch>
            <a:fillRect/>
          </a:stretch>
        </p:blipFill>
        <p:spPr>
          <a:xfrm>
            <a:off x="475200" y="3573571"/>
            <a:ext cx="213378" cy="190517"/>
          </a:xfrm>
          <a:prstGeom prst="rect">
            <a:avLst/>
          </a:prstGeom>
        </p:spPr>
      </p:pic>
      <p:pic>
        <p:nvPicPr>
          <p:cNvPr id="171" name="Afbeelding 170">
            <a:extLst>
              <a:ext uri="{FF2B5EF4-FFF2-40B4-BE49-F238E27FC236}">
                <a16:creationId xmlns:a16="http://schemas.microsoft.com/office/drawing/2014/main" id="{41CA4C3B-79C4-43BF-92AA-7F5E42F9D74C}"/>
              </a:ext>
            </a:extLst>
          </p:cNvPr>
          <p:cNvPicPr>
            <a:picLocks noChangeAspect="1"/>
          </p:cNvPicPr>
          <p:nvPr/>
        </p:nvPicPr>
        <p:blipFill>
          <a:blip r:embed="rId11"/>
          <a:stretch>
            <a:fillRect/>
          </a:stretch>
        </p:blipFill>
        <p:spPr>
          <a:xfrm>
            <a:off x="475200" y="4292263"/>
            <a:ext cx="213378" cy="213378"/>
          </a:xfrm>
          <a:prstGeom prst="rect">
            <a:avLst/>
          </a:prstGeom>
        </p:spPr>
      </p:pic>
      <p:sp>
        <p:nvSpPr>
          <p:cNvPr id="84" name="Rond diagonale hoek rechthoek 17">
            <a:extLst>
              <a:ext uri="{FF2B5EF4-FFF2-40B4-BE49-F238E27FC236}">
                <a16:creationId xmlns:a16="http://schemas.microsoft.com/office/drawing/2014/main" id="{8F2B7544-E92F-4EAD-9979-CB51E91F8AC9}"/>
              </a:ext>
            </a:extLst>
          </p:cNvPr>
          <p:cNvSpPr/>
          <p:nvPr/>
        </p:nvSpPr>
        <p:spPr>
          <a:xfrm>
            <a:off x="396000" y="1716988"/>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85" name="Tekstvak 84">
            <a:extLst>
              <a:ext uri="{FF2B5EF4-FFF2-40B4-BE49-F238E27FC236}">
                <a16:creationId xmlns:a16="http://schemas.microsoft.com/office/drawing/2014/main" id="{BF343E2B-E0A5-4C46-8B1F-CDBD029342B9}"/>
              </a:ext>
            </a:extLst>
          </p:cNvPr>
          <p:cNvSpPr txBox="1"/>
          <p:nvPr/>
        </p:nvSpPr>
        <p:spPr>
          <a:xfrm>
            <a:off x="3131840" y="1852944"/>
            <a:ext cx="3096344" cy="369332"/>
          </a:xfrm>
          <a:prstGeom prst="rect">
            <a:avLst/>
          </a:prstGeom>
          <a:solidFill>
            <a:schemeClr val="tx1"/>
          </a:solidFill>
        </p:spPr>
        <p:txBody>
          <a:bodyPr wrap="square" rtlCol="0">
            <a:spAutoFit/>
          </a:bodyPr>
          <a:lstStyle/>
          <a:p>
            <a:r>
              <a:rPr lang="nl-NL" dirty="0">
                <a:solidFill>
                  <a:schemeClr val="bg1"/>
                </a:solidFill>
              </a:rPr>
              <a:t>Mijn partner opent met 2     .</a:t>
            </a:r>
          </a:p>
        </p:txBody>
      </p:sp>
      <p:sp>
        <p:nvSpPr>
          <p:cNvPr id="86" name="Tekstvak 85">
            <a:extLst>
              <a:ext uri="{FF2B5EF4-FFF2-40B4-BE49-F238E27FC236}">
                <a16:creationId xmlns:a16="http://schemas.microsoft.com/office/drawing/2014/main" id="{A2A08CBE-342E-4E56-A7C3-322CF82B7409}"/>
              </a:ext>
            </a:extLst>
          </p:cNvPr>
          <p:cNvSpPr txBox="1"/>
          <p:nvPr/>
        </p:nvSpPr>
        <p:spPr>
          <a:xfrm>
            <a:off x="3131839" y="2146448"/>
            <a:ext cx="2880319" cy="369332"/>
          </a:xfrm>
          <a:prstGeom prst="rect">
            <a:avLst/>
          </a:prstGeom>
          <a:solidFill>
            <a:schemeClr val="tx1"/>
          </a:solidFill>
        </p:spPr>
        <p:txBody>
          <a:bodyPr wrap="square" rtlCol="0">
            <a:spAutoFit/>
          </a:bodyPr>
          <a:lstStyle/>
          <a:p>
            <a:r>
              <a:rPr lang="nl-NL" dirty="0">
                <a:solidFill>
                  <a:schemeClr val="bg1"/>
                </a:solidFill>
              </a:rPr>
              <a:t>Mijn rechter buurman past.</a:t>
            </a:r>
          </a:p>
        </p:txBody>
      </p:sp>
      <p:sp>
        <p:nvSpPr>
          <p:cNvPr id="87" name="Tekstvak 86">
            <a:extLst>
              <a:ext uri="{FF2B5EF4-FFF2-40B4-BE49-F238E27FC236}">
                <a16:creationId xmlns:a16="http://schemas.microsoft.com/office/drawing/2014/main" id="{C54A7D6F-7CCB-4123-9762-72B6384C70D8}"/>
              </a:ext>
            </a:extLst>
          </p:cNvPr>
          <p:cNvSpPr txBox="1"/>
          <p:nvPr/>
        </p:nvSpPr>
        <p:spPr>
          <a:xfrm>
            <a:off x="3131838" y="2479843"/>
            <a:ext cx="2880319" cy="369332"/>
          </a:xfrm>
          <a:prstGeom prst="rect">
            <a:avLst/>
          </a:prstGeom>
          <a:solidFill>
            <a:schemeClr val="tx1"/>
          </a:solidFill>
        </p:spPr>
        <p:txBody>
          <a:bodyPr wrap="square" rtlCol="0">
            <a:spAutoFit/>
          </a:bodyPr>
          <a:lstStyle/>
          <a:p>
            <a:r>
              <a:rPr lang="nl-NL" dirty="0">
                <a:solidFill>
                  <a:schemeClr val="bg1"/>
                </a:solidFill>
              </a:rPr>
              <a:t>Wat bied ik met deze hand?</a:t>
            </a:r>
          </a:p>
        </p:txBody>
      </p:sp>
      <p:pic>
        <p:nvPicPr>
          <p:cNvPr id="89" name="Afbeelding 88">
            <a:extLst>
              <a:ext uri="{FF2B5EF4-FFF2-40B4-BE49-F238E27FC236}">
                <a16:creationId xmlns:a16="http://schemas.microsoft.com/office/drawing/2014/main" id="{8AD1DF80-EC07-4146-8245-0FB46CA7C4E1}"/>
              </a:ext>
            </a:extLst>
          </p:cNvPr>
          <p:cNvPicPr>
            <a:picLocks noChangeAspect="1"/>
          </p:cNvPicPr>
          <p:nvPr/>
        </p:nvPicPr>
        <p:blipFill>
          <a:blip r:embed="rId14"/>
          <a:stretch>
            <a:fillRect/>
          </a:stretch>
        </p:blipFill>
        <p:spPr>
          <a:xfrm>
            <a:off x="5626800" y="1936800"/>
            <a:ext cx="213378" cy="213378"/>
          </a:xfrm>
          <a:prstGeom prst="rect">
            <a:avLst/>
          </a:prstGeom>
        </p:spPr>
      </p:pic>
    </p:spTree>
    <p:extLst>
      <p:ext uri="{BB962C8B-B14F-4D97-AF65-F5344CB8AC3E}">
        <p14:creationId xmlns:p14="http://schemas.microsoft.com/office/powerpoint/2010/main" val="2419578416"/>
      </p:ext>
    </p:extLst>
  </p:cSld>
  <p:clrMapOvr>
    <a:masterClrMapping/>
  </p:clrMapOvr>
  <p:transition advClick="0"/>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nd diagonale hoek rechthoek 9">
            <a:hlinkClick r:id="" action="ppaction://hlinkshowjump?jump=previousslide"/>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1" name="Rond diagonale hoek rechthoek 10">
            <a:hlinkClick r:id="rId3"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2" name="Rond diagonale hoek rechthoek 11">
            <a:hlinkClick r:id="rId4"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5" name="Afbeelding 14" descr="mainheader.jpg">
            <a:hlinkClick r:id="rId5" tooltip="Klik hier om de website van Bridge Office te bezoeken!"/>
          </p:cNvPr>
          <p:cNvPicPr>
            <a:picLocks noChangeAspect="1"/>
          </p:cNvPicPr>
          <p:nvPr/>
        </p:nvPicPr>
        <p:blipFill>
          <a:blip r:embed="rId6" cstate="print"/>
          <a:stretch>
            <a:fillRect/>
          </a:stretch>
        </p:blipFill>
        <p:spPr>
          <a:xfrm>
            <a:off x="0" y="0"/>
            <a:ext cx="9144000" cy="1006337"/>
          </a:xfrm>
          <a:prstGeom prst="rect">
            <a:avLst/>
          </a:prstGeom>
        </p:spPr>
      </p:pic>
      <p:sp>
        <p:nvSpPr>
          <p:cNvPr id="16" name="Rond diagonale hoek rechthoek 8">
            <a:extLst>
              <a:ext uri="{FF2B5EF4-FFF2-40B4-BE49-F238E27FC236}">
                <a16:creationId xmlns:a16="http://schemas.microsoft.com/office/drawing/2014/main" id="{8D7C893C-EC10-4522-87F2-29860CC1BCC4}"/>
              </a:ext>
            </a:extLst>
          </p:cNvPr>
          <p:cNvSpPr/>
          <p:nvPr/>
        </p:nvSpPr>
        <p:spPr>
          <a:xfrm>
            <a:off x="2195736" y="1076400"/>
            <a:ext cx="6552728" cy="576000"/>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Jammer! Dat is niet het goede antwoord.</a:t>
            </a:r>
          </a:p>
        </p:txBody>
      </p:sp>
      <p:sp>
        <p:nvSpPr>
          <p:cNvPr id="21" name="Rond diagonale hoek rechthoek 13">
            <a:extLst>
              <a:ext uri="{FF2B5EF4-FFF2-40B4-BE49-F238E27FC236}">
                <a16:creationId xmlns:a16="http://schemas.microsoft.com/office/drawing/2014/main" id="{8E3F85A2-80F2-4DBC-A395-690FF8E6E823}"/>
              </a:ext>
            </a:extLst>
          </p:cNvPr>
          <p:cNvSpPr/>
          <p:nvPr/>
        </p:nvSpPr>
        <p:spPr>
          <a:xfrm>
            <a:off x="396000" y="1076400"/>
            <a:ext cx="1656184"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8</a:t>
            </a:r>
          </a:p>
        </p:txBody>
      </p:sp>
      <p:sp>
        <p:nvSpPr>
          <p:cNvPr id="26" name="Tekstvak 25">
            <a:extLst>
              <a:ext uri="{FF2B5EF4-FFF2-40B4-BE49-F238E27FC236}">
                <a16:creationId xmlns:a16="http://schemas.microsoft.com/office/drawing/2014/main" id="{BDD266D3-68D5-4296-89CF-CA49CA618EAA}"/>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27" name="Tekstvak 26">
            <a:extLst>
              <a:ext uri="{FF2B5EF4-FFF2-40B4-BE49-F238E27FC236}">
                <a16:creationId xmlns:a16="http://schemas.microsoft.com/office/drawing/2014/main" id="{CD12E0DC-D319-41C3-BA91-1CF4E5D50956}"/>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sp>
        <p:nvSpPr>
          <p:cNvPr id="13" name="Tekstvak 12">
            <a:extLst>
              <a:ext uri="{FF2B5EF4-FFF2-40B4-BE49-F238E27FC236}">
                <a16:creationId xmlns:a16="http://schemas.microsoft.com/office/drawing/2014/main" id="{DE690850-42C8-4E48-A118-41803FBCD9D7}"/>
              </a:ext>
            </a:extLst>
          </p:cNvPr>
          <p:cNvSpPr txBox="1"/>
          <p:nvPr/>
        </p:nvSpPr>
        <p:spPr>
          <a:xfrm>
            <a:off x="3077285" y="3124800"/>
            <a:ext cx="5665260" cy="923330"/>
          </a:xfrm>
          <a:prstGeom prst="rect">
            <a:avLst/>
          </a:prstGeom>
          <a:solidFill>
            <a:schemeClr val="tx1"/>
          </a:solidFill>
          <a:ln>
            <a:solidFill>
              <a:schemeClr val="tx1"/>
            </a:solidFill>
          </a:ln>
        </p:spPr>
        <p:txBody>
          <a:bodyPr wrap="square" rtlCol="0">
            <a:spAutoFit/>
          </a:bodyPr>
          <a:lstStyle/>
          <a:p>
            <a:r>
              <a:rPr lang="nl-NL" dirty="0">
                <a:solidFill>
                  <a:schemeClr val="bg1"/>
                </a:solidFill>
              </a:rPr>
              <a:t>Met meer dan 6 punten bij uw partner, zit er al een manche in. Ga dit onderzoeken. U komt nat het bod van uw partner nog aan de beurt.</a:t>
            </a:r>
          </a:p>
        </p:txBody>
      </p:sp>
      <p:graphicFrame>
        <p:nvGraphicFramePr>
          <p:cNvPr id="14" name="Tabel 13">
            <a:extLst>
              <a:ext uri="{FF2B5EF4-FFF2-40B4-BE49-F238E27FC236}">
                <a16:creationId xmlns:a16="http://schemas.microsoft.com/office/drawing/2014/main" id="{51593FDF-0093-4943-A8D8-ABEC15568271}"/>
              </a:ext>
            </a:extLst>
          </p:cNvPr>
          <p:cNvGraphicFramePr>
            <a:graphicFrameLocks noGrp="1"/>
          </p:cNvGraphicFramePr>
          <p:nvPr>
            <p:extLst>
              <p:ext uri="{D42A27DB-BD31-4B8C-83A1-F6EECF244321}">
                <p14:modId xmlns:p14="http://schemas.microsoft.com/office/powerpoint/2010/main" val="912246709"/>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AHB</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B62</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HV42</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HB2</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7" name="Rechthoek 16">
            <a:extLst>
              <a:ext uri="{FF2B5EF4-FFF2-40B4-BE49-F238E27FC236}">
                <a16:creationId xmlns:a16="http://schemas.microsoft.com/office/drawing/2014/main" id="{CC053DA1-B1A3-407D-BC2A-66CAE6C32509}"/>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18 Punten </a:t>
            </a:r>
          </a:p>
        </p:txBody>
      </p:sp>
      <p:pic>
        <p:nvPicPr>
          <p:cNvPr id="18" name="Afbeelding 17">
            <a:extLst>
              <a:ext uri="{FF2B5EF4-FFF2-40B4-BE49-F238E27FC236}">
                <a16:creationId xmlns:a16="http://schemas.microsoft.com/office/drawing/2014/main" id="{20720CF9-5CF0-4C03-BC2E-06BC8049A1C3}"/>
              </a:ext>
            </a:extLst>
          </p:cNvPr>
          <p:cNvPicPr>
            <a:picLocks noChangeAspect="1"/>
          </p:cNvPicPr>
          <p:nvPr/>
        </p:nvPicPr>
        <p:blipFill>
          <a:blip r:embed="rId7"/>
          <a:stretch>
            <a:fillRect/>
          </a:stretch>
        </p:blipFill>
        <p:spPr>
          <a:xfrm>
            <a:off x="475200" y="3924124"/>
            <a:ext cx="213378" cy="213378"/>
          </a:xfrm>
          <a:prstGeom prst="rect">
            <a:avLst/>
          </a:prstGeom>
        </p:spPr>
      </p:pic>
      <p:pic>
        <p:nvPicPr>
          <p:cNvPr id="19" name="Afbeelding 18">
            <a:extLst>
              <a:ext uri="{FF2B5EF4-FFF2-40B4-BE49-F238E27FC236}">
                <a16:creationId xmlns:a16="http://schemas.microsoft.com/office/drawing/2014/main" id="{34F1B1B1-D6A9-4C5D-991D-4292B4C2887A}"/>
              </a:ext>
            </a:extLst>
          </p:cNvPr>
          <p:cNvPicPr>
            <a:picLocks noChangeAspect="1"/>
          </p:cNvPicPr>
          <p:nvPr/>
        </p:nvPicPr>
        <p:blipFill>
          <a:blip r:embed="rId8"/>
          <a:stretch>
            <a:fillRect/>
          </a:stretch>
        </p:blipFill>
        <p:spPr>
          <a:xfrm>
            <a:off x="475200" y="3199601"/>
            <a:ext cx="213378" cy="213378"/>
          </a:xfrm>
          <a:prstGeom prst="rect">
            <a:avLst/>
          </a:prstGeom>
        </p:spPr>
      </p:pic>
      <p:pic>
        <p:nvPicPr>
          <p:cNvPr id="20" name="Afbeelding 19">
            <a:extLst>
              <a:ext uri="{FF2B5EF4-FFF2-40B4-BE49-F238E27FC236}">
                <a16:creationId xmlns:a16="http://schemas.microsoft.com/office/drawing/2014/main" id="{45B6903A-15A8-4947-A079-FDC29BE19BCC}"/>
              </a:ext>
            </a:extLst>
          </p:cNvPr>
          <p:cNvPicPr>
            <a:picLocks noChangeAspect="1"/>
          </p:cNvPicPr>
          <p:nvPr/>
        </p:nvPicPr>
        <p:blipFill>
          <a:blip r:embed="rId9"/>
          <a:stretch>
            <a:fillRect/>
          </a:stretch>
        </p:blipFill>
        <p:spPr>
          <a:xfrm>
            <a:off x="475200" y="3573571"/>
            <a:ext cx="213378" cy="190517"/>
          </a:xfrm>
          <a:prstGeom prst="rect">
            <a:avLst/>
          </a:prstGeom>
        </p:spPr>
      </p:pic>
      <p:pic>
        <p:nvPicPr>
          <p:cNvPr id="22" name="Afbeelding 21">
            <a:extLst>
              <a:ext uri="{FF2B5EF4-FFF2-40B4-BE49-F238E27FC236}">
                <a16:creationId xmlns:a16="http://schemas.microsoft.com/office/drawing/2014/main" id="{C92AAF14-1DB6-403B-84F1-B4A61E6D3AF2}"/>
              </a:ext>
            </a:extLst>
          </p:cNvPr>
          <p:cNvPicPr>
            <a:picLocks noChangeAspect="1"/>
          </p:cNvPicPr>
          <p:nvPr/>
        </p:nvPicPr>
        <p:blipFill>
          <a:blip r:embed="rId10"/>
          <a:stretch>
            <a:fillRect/>
          </a:stretch>
        </p:blipFill>
        <p:spPr>
          <a:xfrm>
            <a:off x="475200" y="4292263"/>
            <a:ext cx="213378" cy="213378"/>
          </a:xfrm>
          <a:prstGeom prst="rect">
            <a:avLst/>
          </a:prstGeom>
        </p:spPr>
      </p:pic>
      <p:sp>
        <p:nvSpPr>
          <p:cNvPr id="23" name="Rond diagonale hoek rechthoek 17">
            <a:extLst>
              <a:ext uri="{FF2B5EF4-FFF2-40B4-BE49-F238E27FC236}">
                <a16:creationId xmlns:a16="http://schemas.microsoft.com/office/drawing/2014/main" id="{0D64EABE-A199-4FD3-9E2D-96DBC4CDA053}"/>
              </a:ext>
            </a:extLst>
          </p:cNvPr>
          <p:cNvSpPr/>
          <p:nvPr/>
        </p:nvSpPr>
        <p:spPr>
          <a:xfrm>
            <a:off x="396000" y="1716988"/>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24" name="Tekstvak 23">
            <a:extLst>
              <a:ext uri="{FF2B5EF4-FFF2-40B4-BE49-F238E27FC236}">
                <a16:creationId xmlns:a16="http://schemas.microsoft.com/office/drawing/2014/main" id="{B6BC5C2C-C78A-4BC7-993F-4A6121D2E912}"/>
              </a:ext>
            </a:extLst>
          </p:cNvPr>
          <p:cNvSpPr txBox="1"/>
          <p:nvPr/>
        </p:nvSpPr>
        <p:spPr>
          <a:xfrm>
            <a:off x="3131840" y="1852944"/>
            <a:ext cx="3096344" cy="369332"/>
          </a:xfrm>
          <a:prstGeom prst="rect">
            <a:avLst/>
          </a:prstGeom>
          <a:solidFill>
            <a:schemeClr val="tx1"/>
          </a:solidFill>
        </p:spPr>
        <p:txBody>
          <a:bodyPr wrap="square" rtlCol="0">
            <a:spAutoFit/>
          </a:bodyPr>
          <a:lstStyle/>
          <a:p>
            <a:r>
              <a:rPr lang="nl-NL" dirty="0">
                <a:solidFill>
                  <a:schemeClr val="bg1"/>
                </a:solidFill>
              </a:rPr>
              <a:t>Mijn partner opent met 2     .</a:t>
            </a:r>
          </a:p>
        </p:txBody>
      </p:sp>
      <p:sp>
        <p:nvSpPr>
          <p:cNvPr id="25" name="Tekstvak 24">
            <a:extLst>
              <a:ext uri="{FF2B5EF4-FFF2-40B4-BE49-F238E27FC236}">
                <a16:creationId xmlns:a16="http://schemas.microsoft.com/office/drawing/2014/main" id="{08855097-A85C-45FC-B038-59BE70AC3B70}"/>
              </a:ext>
            </a:extLst>
          </p:cNvPr>
          <p:cNvSpPr txBox="1"/>
          <p:nvPr/>
        </p:nvSpPr>
        <p:spPr>
          <a:xfrm>
            <a:off x="3131839" y="2146448"/>
            <a:ext cx="2880319" cy="369332"/>
          </a:xfrm>
          <a:prstGeom prst="rect">
            <a:avLst/>
          </a:prstGeom>
          <a:solidFill>
            <a:schemeClr val="tx1"/>
          </a:solidFill>
        </p:spPr>
        <p:txBody>
          <a:bodyPr wrap="square" rtlCol="0">
            <a:spAutoFit/>
          </a:bodyPr>
          <a:lstStyle/>
          <a:p>
            <a:r>
              <a:rPr lang="nl-NL" dirty="0">
                <a:solidFill>
                  <a:schemeClr val="bg1"/>
                </a:solidFill>
              </a:rPr>
              <a:t>Mijn rechter buurman past.</a:t>
            </a:r>
          </a:p>
        </p:txBody>
      </p:sp>
      <p:sp>
        <p:nvSpPr>
          <p:cNvPr id="28" name="Tekstvak 27">
            <a:extLst>
              <a:ext uri="{FF2B5EF4-FFF2-40B4-BE49-F238E27FC236}">
                <a16:creationId xmlns:a16="http://schemas.microsoft.com/office/drawing/2014/main" id="{0A55163B-B3F5-447A-B7D5-DC1DB9180123}"/>
              </a:ext>
            </a:extLst>
          </p:cNvPr>
          <p:cNvSpPr txBox="1"/>
          <p:nvPr/>
        </p:nvSpPr>
        <p:spPr>
          <a:xfrm>
            <a:off x="3131838" y="2479843"/>
            <a:ext cx="2880319" cy="369332"/>
          </a:xfrm>
          <a:prstGeom prst="rect">
            <a:avLst/>
          </a:prstGeom>
          <a:solidFill>
            <a:schemeClr val="tx1"/>
          </a:solidFill>
        </p:spPr>
        <p:txBody>
          <a:bodyPr wrap="square" rtlCol="0">
            <a:spAutoFit/>
          </a:bodyPr>
          <a:lstStyle/>
          <a:p>
            <a:r>
              <a:rPr lang="nl-NL" dirty="0">
                <a:solidFill>
                  <a:schemeClr val="bg1"/>
                </a:solidFill>
              </a:rPr>
              <a:t>Wat bied ik met deze hand?</a:t>
            </a:r>
          </a:p>
        </p:txBody>
      </p:sp>
      <p:pic>
        <p:nvPicPr>
          <p:cNvPr id="29" name="Afbeelding 28">
            <a:extLst>
              <a:ext uri="{FF2B5EF4-FFF2-40B4-BE49-F238E27FC236}">
                <a16:creationId xmlns:a16="http://schemas.microsoft.com/office/drawing/2014/main" id="{1FA90237-1033-4F08-80D1-1F2264F319D1}"/>
              </a:ext>
            </a:extLst>
          </p:cNvPr>
          <p:cNvPicPr>
            <a:picLocks noChangeAspect="1"/>
          </p:cNvPicPr>
          <p:nvPr/>
        </p:nvPicPr>
        <p:blipFill>
          <a:blip r:embed="rId8"/>
          <a:stretch>
            <a:fillRect/>
          </a:stretch>
        </p:blipFill>
        <p:spPr>
          <a:xfrm>
            <a:off x="5626800" y="1936800"/>
            <a:ext cx="213378" cy="213378"/>
          </a:xfrm>
          <a:prstGeom prst="rect">
            <a:avLst/>
          </a:prstGeom>
        </p:spPr>
      </p:pic>
    </p:spTree>
    <p:extLst>
      <p:ext uri="{BB962C8B-B14F-4D97-AF65-F5344CB8AC3E}">
        <p14:creationId xmlns:p14="http://schemas.microsoft.com/office/powerpoint/2010/main" val="2374158950"/>
      </p:ext>
    </p:extLst>
  </p:cSld>
  <p:clrMapOvr>
    <a:masterClrMapping/>
  </p:clrMapOvr>
  <p:transition advClick="0"/>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nd diagonale hoek rechthoek 8">
            <a:hlinkClick r:id="rId3"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0" name="Rond diagonale hoek rechthoek 9">
            <a:hlinkClick r:id="" action="ppaction://hlinkshowjump?jump=nextslide"/>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1" name="Rond diagonale hoek rechthoek 10">
            <a:hlinkClick r:id="rId4"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5" name="Afbeelding 14" descr="mainheader.jpg">
            <a:hlinkClick r:id="rId5" tooltip="Klik hier om de website van Bridge Office te bezoeken!"/>
          </p:cNvPr>
          <p:cNvPicPr>
            <a:picLocks noChangeAspect="1"/>
          </p:cNvPicPr>
          <p:nvPr/>
        </p:nvPicPr>
        <p:blipFill>
          <a:blip r:embed="rId6" cstate="print"/>
          <a:stretch>
            <a:fillRect/>
          </a:stretch>
        </p:blipFill>
        <p:spPr>
          <a:xfrm>
            <a:off x="0" y="0"/>
            <a:ext cx="9144000" cy="1006337"/>
          </a:xfrm>
          <a:prstGeom prst="rect">
            <a:avLst/>
          </a:prstGeom>
        </p:spPr>
      </p:pic>
      <p:sp>
        <p:nvSpPr>
          <p:cNvPr id="16" name="Rond diagonale hoek rechthoek 28">
            <a:extLst>
              <a:ext uri="{FF2B5EF4-FFF2-40B4-BE49-F238E27FC236}">
                <a16:creationId xmlns:a16="http://schemas.microsoft.com/office/drawing/2014/main" id="{335A3DC8-FC0F-432A-9E3F-9C95DCD133FF}"/>
              </a:ext>
            </a:extLst>
          </p:cNvPr>
          <p:cNvSpPr/>
          <p:nvPr/>
        </p:nvSpPr>
        <p:spPr>
          <a:xfrm>
            <a:off x="396000" y="1076400"/>
            <a:ext cx="1656184"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8</a:t>
            </a:r>
          </a:p>
        </p:txBody>
      </p:sp>
      <p:sp>
        <p:nvSpPr>
          <p:cNvPr id="17" name="Rond diagonale hoek rechthoek 28">
            <a:extLst>
              <a:ext uri="{FF2B5EF4-FFF2-40B4-BE49-F238E27FC236}">
                <a16:creationId xmlns:a16="http://schemas.microsoft.com/office/drawing/2014/main" id="{9DA1E5F7-F000-478C-A96C-A4D43C4E3C16}"/>
              </a:ext>
            </a:extLst>
          </p:cNvPr>
          <p:cNvSpPr/>
          <p:nvPr/>
        </p:nvSpPr>
        <p:spPr>
          <a:xfrm>
            <a:off x="2123728" y="1076400"/>
            <a:ext cx="6624272"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Goed zo!</a:t>
            </a:r>
          </a:p>
        </p:txBody>
      </p:sp>
      <p:sp>
        <p:nvSpPr>
          <p:cNvPr id="28" name="Tekstvak 27">
            <a:extLst>
              <a:ext uri="{FF2B5EF4-FFF2-40B4-BE49-F238E27FC236}">
                <a16:creationId xmlns:a16="http://schemas.microsoft.com/office/drawing/2014/main" id="{BEC9F887-952A-41A3-82D7-9A78E941667B}"/>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29" name="Tekstvak 28">
            <a:extLst>
              <a:ext uri="{FF2B5EF4-FFF2-40B4-BE49-F238E27FC236}">
                <a16:creationId xmlns:a16="http://schemas.microsoft.com/office/drawing/2014/main" id="{F68CB4AA-F65D-4C82-A9E2-1C212D6C8661}"/>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sp>
        <p:nvSpPr>
          <p:cNvPr id="14" name="Tekstvak 13">
            <a:extLst>
              <a:ext uri="{FF2B5EF4-FFF2-40B4-BE49-F238E27FC236}">
                <a16:creationId xmlns:a16="http://schemas.microsoft.com/office/drawing/2014/main" id="{BA1790F1-988B-4A09-955F-50495A27B93D}"/>
              </a:ext>
            </a:extLst>
          </p:cNvPr>
          <p:cNvSpPr txBox="1"/>
          <p:nvPr/>
        </p:nvSpPr>
        <p:spPr>
          <a:xfrm>
            <a:off x="3023420" y="3578832"/>
            <a:ext cx="5706000" cy="1477328"/>
          </a:xfrm>
          <a:prstGeom prst="rect">
            <a:avLst/>
          </a:prstGeom>
          <a:solidFill>
            <a:schemeClr val="tx1"/>
          </a:solidFill>
          <a:ln>
            <a:solidFill>
              <a:schemeClr val="tx1"/>
            </a:solidFill>
          </a:ln>
        </p:spPr>
        <p:txBody>
          <a:bodyPr wrap="square" rtlCol="0">
            <a:spAutoFit/>
          </a:bodyPr>
          <a:lstStyle/>
          <a:p>
            <a:r>
              <a:rPr lang="nl-NL" dirty="0">
                <a:solidFill>
                  <a:schemeClr val="bg1"/>
                </a:solidFill>
              </a:rPr>
              <a:t>Biedt uw partner dadelijk 3 schoppen, waarmee hij aangeeft dat hij 6, 7 of 8 punten, heeft, dan past u. belangrijkste reden is uw 3343 verdeling. </a:t>
            </a:r>
            <a:br>
              <a:rPr lang="nl-NL" dirty="0">
                <a:solidFill>
                  <a:schemeClr val="bg1"/>
                </a:solidFill>
              </a:rPr>
            </a:br>
            <a:r>
              <a:rPr lang="nl-NL" dirty="0">
                <a:solidFill>
                  <a:schemeClr val="bg1"/>
                </a:solidFill>
              </a:rPr>
              <a:t>Trek daar 1 puntje voor af en dan moet uw partner al  </a:t>
            </a:r>
            <a:br>
              <a:rPr lang="nl-NL" dirty="0">
                <a:solidFill>
                  <a:schemeClr val="bg1"/>
                </a:solidFill>
              </a:rPr>
            </a:br>
            <a:r>
              <a:rPr lang="nl-NL" dirty="0">
                <a:solidFill>
                  <a:schemeClr val="bg1"/>
                </a:solidFill>
              </a:rPr>
              <a:t>8 punten hebben om aan 25 punten te komen.</a:t>
            </a:r>
          </a:p>
        </p:txBody>
      </p:sp>
      <p:sp>
        <p:nvSpPr>
          <p:cNvPr id="22" name="Tekstvak 21">
            <a:extLst>
              <a:ext uri="{FF2B5EF4-FFF2-40B4-BE49-F238E27FC236}">
                <a16:creationId xmlns:a16="http://schemas.microsoft.com/office/drawing/2014/main" id="{A6756A79-9FB7-4806-9CCD-09EEC99B3095}"/>
              </a:ext>
            </a:extLst>
          </p:cNvPr>
          <p:cNvSpPr txBox="1"/>
          <p:nvPr/>
        </p:nvSpPr>
        <p:spPr>
          <a:xfrm>
            <a:off x="3024000" y="3124800"/>
            <a:ext cx="5706624" cy="369332"/>
          </a:xfrm>
          <a:prstGeom prst="rect">
            <a:avLst/>
          </a:prstGeom>
          <a:solidFill>
            <a:schemeClr val="tx1"/>
          </a:solidFill>
        </p:spPr>
        <p:txBody>
          <a:bodyPr wrap="square" rtlCol="0">
            <a:spAutoFit/>
          </a:bodyPr>
          <a:lstStyle/>
          <a:p>
            <a:r>
              <a:rPr lang="nl-NL" dirty="0">
                <a:solidFill>
                  <a:schemeClr val="bg1"/>
                </a:solidFill>
              </a:rPr>
              <a:t>Het juiste antwoord is: 2 SA </a:t>
            </a:r>
          </a:p>
        </p:txBody>
      </p:sp>
      <p:graphicFrame>
        <p:nvGraphicFramePr>
          <p:cNvPr id="12" name="Tabel 11">
            <a:extLst>
              <a:ext uri="{FF2B5EF4-FFF2-40B4-BE49-F238E27FC236}">
                <a16:creationId xmlns:a16="http://schemas.microsoft.com/office/drawing/2014/main" id="{D05580EB-45D3-4FF9-9AA5-F1C66C39E235}"/>
              </a:ext>
            </a:extLst>
          </p:cNvPr>
          <p:cNvGraphicFramePr>
            <a:graphicFrameLocks noGrp="1"/>
          </p:cNvGraphicFramePr>
          <p:nvPr>
            <p:extLst>
              <p:ext uri="{D42A27DB-BD31-4B8C-83A1-F6EECF244321}">
                <p14:modId xmlns:p14="http://schemas.microsoft.com/office/powerpoint/2010/main" val="912246709"/>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AHB</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B62</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HV42</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HB2</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3" name="Rechthoek 12">
            <a:extLst>
              <a:ext uri="{FF2B5EF4-FFF2-40B4-BE49-F238E27FC236}">
                <a16:creationId xmlns:a16="http://schemas.microsoft.com/office/drawing/2014/main" id="{86B0769C-525A-43E7-A900-DF9B3A55E7F8}"/>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18 Punten </a:t>
            </a:r>
          </a:p>
        </p:txBody>
      </p:sp>
      <p:pic>
        <p:nvPicPr>
          <p:cNvPr id="18" name="Afbeelding 17">
            <a:extLst>
              <a:ext uri="{FF2B5EF4-FFF2-40B4-BE49-F238E27FC236}">
                <a16:creationId xmlns:a16="http://schemas.microsoft.com/office/drawing/2014/main" id="{7D80D700-141D-4E69-A249-F955775B00F3}"/>
              </a:ext>
            </a:extLst>
          </p:cNvPr>
          <p:cNvPicPr>
            <a:picLocks noChangeAspect="1"/>
          </p:cNvPicPr>
          <p:nvPr/>
        </p:nvPicPr>
        <p:blipFill>
          <a:blip r:embed="rId7"/>
          <a:stretch>
            <a:fillRect/>
          </a:stretch>
        </p:blipFill>
        <p:spPr>
          <a:xfrm>
            <a:off x="475200" y="3924124"/>
            <a:ext cx="213378" cy="213378"/>
          </a:xfrm>
          <a:prstGeom prst="rect">
            <a:avLst/>
          </a:prstGeom>
        </p:spPr>
      </p:pic>
      <p:pic>
        <p:nvPicPr>
          <p:cNvPr id="19" name="Afbeelding 18">
            <a:extLst>
              <a:ext uri="{FF2B5EF4-FFF2-40B4-BE49-F238E27FC236}">
                <a16:creationId xmlns:a16="http://schemas.microsoft.com/office/drawing/2014/main" id="{5D9D8357-A753-4DC8-8274-43D2D492A345}"/>
              </a:ext>
            </a:extLst>
          </p:cNvPr>
          <p:cNvPicPr>
            <a:picLocks noChangeAspect="1"/>
          </p:cNvPicPr>
          <p:nvPr/>
        </p:nvPicPr>
        <p:blipFill>
          <a:blip r:embed="rId8"/>
          <a:stretch>
            <a:fillRect/>
          </a:stretch>
        </p:blipFill>
        <p:spPr>
          <a:xfrm>
            <a:off x="475200" y="3199601"/>
            <a:ext cx="213378" cy="213378"/>
          </a:xfrm>
          <a:prstGeom prst="rect">
            <a:avLst/>
          </a:prstGeom>
        </p:spPr>
      </p:pic>
      <p:pic>
        <p:nvPicPr>
          <p:cNvPr id="20" name="Afbeelding 19">
            <a:extLst>
              <a:ext uri="{FF2B5EF4-FFF2-40B4-BE49-F238E27FC236}">
                <a16:creationId xmlns:a16="http://schemas.microsoft.com/office/drawing/2014/main" id="{7E41D830-47DA-45AC-A26A-6235A0EF7441}"/>
              </a:ext>
            </a:extLst>
          </p:cNvPr>
          <p:cNvPicPr>
            <a:picLocks noChangeAspect="1"/>
          </p:cNvPicPr>
          <p:nvPr/>
        </p:nvPicPr>
        <p:blipFill>
          <a:blip r:embed="rId9"/>
          <a:stretch>
            <a:fillRect/>
          </a:stretch>
        </p:blipFill>
        <p:spPr>
          <a:xfrm>
            <a:off x="475200" y="3573571"/>
            <a:ext cx="213378" cy="190517"/>
          </a:xfrm>
          <a:prstGeom prst="rect">
            <a:avLst/>
          </a:prstGeom>
        </p:spPr>
      </p:pic>
      <p:pic>
        <p:nvPicPr>
          <p:cNvPr id="21" name="Afbeelding 20">
            <a:extLst>
              <a:ext uri="{FF2B5EF4-FFF2-40B4-BE49-F238E27FC236}">
                <a16:creationId xmlns:a16="http://schemas.microsoft.com/office/drawing/2014/main" id="{E3CEF52E-9C87-435A-907A-A2017C374C76}"/>
              </a:ext>
            </a:extLst>
          </p:cNvPr>
          <p:cNvPicPr>
            <a:picLocks noChangeAspect="1"/>
          </p:cNvPicPr>
          <p:nvPr/>
        </p:nvPicPr>
        <p:blipFill>
          <a:blip r:embed="rId10"/>
          <a:stretch>
            <a:fillRect/>
          </a:stretch>
        </p:blipFill>
        <p:spPr>
          <a:xfrm>
            <a:off x="475200" y="4292263"/>
            <a:ext cx="213378" cy="213378"/>
          </a:xfrm>
          <a:prstGeom prst="rect">
            <a:avLst/>
          </a:prstGeom>
        </p:spPr>
      </p:pic>
      <p:sp>
        <p:nvSpPr>
          <p:cNvPr id="23" name="Rond diagonale hoek rechthoek 17">
            <a:extLst>
              <a:ext uri="{FF2B5EF4-FFF2-40B4-BE49-F238E27FC236}">
                <a16:creationId xmlns:a16="http://schemas.microsoft.com/office/drawing/2014/main" id="{D09B8888-D2E6-4118-9D6D-E15ABEF6FB20}"/>
              </a:ext>
            </a:extLst>
          </p:cNvPr>
          <p:cNvSpPr/>
          <p:nvPr/>
        </p:nvSpPr>
        <p:spPr>
          <a:xfrm>
            <a:off x="396000" y="1716988"/>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24" name="Tekstvak 23">
            <a:extLst>
              <a:ext uri="{FF2B5EF4-FFF2-40B4-BE49-F238E27FC236}">
                <a16:creationId xmlns:a16="http://schemas.microsoft.com/office/drawing/2014/main" id="{303984BC-ECDD-4C80-91E8-A4136626616E}"/>
              </a:ext>
            </a:extLst>
          </p:cNvPr>
          <p:cNvSpPr txBox="1"/>
          <p:nvPr/>
        </p:nvSpPr>
        <p:spPr>
          <a:xfrm>
            <a:off x="3131840" y="1852944"/>
            <a:ext cx="3096344" cy="369332"/>
          </a:xfrm>
          <a:prstGeom prst="rect">
            <a:avLst/>
          </a:prstGeom>
          <a:solidFill>
            <a:schemeClr val="tx1"/>
          </a:solidFill>
        </p:spPr>
        <p:txBody>
          <a:bodyPr wrap="square" rtlCol="0">
            <a:spAutoFit/>
          </a:bodyPr>
          <a:lstStyle/>
          <a:p>
            <a:r>
              <a:rPr lang="nl-NL" dirty="0">
                <a:solidFill>
                  <a:schemeClr val="bg1"/>
                </a:solidFill>
              </a:rPr>
              <a:t>Mijn partner opent met 2     .</a:t>
            </a:r>
          </a:p>
        </p:txBody>
      </p:sp>
      <p:sp>
        <p:nvSpPr>
          <p:cNvPr id="25" name="Tekstvak 24">
            <a:extLst>
              <a:ext uri="{FF2B5EF4-FFF2-40B4-BE49-F238E27FC236}">
                <a16:creationId xmlns:a16="http://schemas.microsoft.com/office/drawing/2014/main" id="{7C718096-D17D-4081-933E-2E42D377A41E}"/>
              </a:ext>
            </a:extLst>
          </p:cNvPr>
          <p:cNvSpPr txBox="1"/>
          <p:nvPr/>
        </p:nvSpPr>
        <p:spPr>
          <a:xfrm>
            <a:off x="3131839" y="2146448"/>
            <a:ext cx="2880319" cy="369332"/>
          </a:xfrm>
          <a:prstGeom prst="rect">
            <a:avLst/>
          </a:prstGeom>
          <a:solidFill>
            <a:schemeClr val="tx1"/>
          </a:solidFill>
        </p:spPr>
        <p:txBody>
          <a:bodyPr wrap="square" rtlCol="0">
            <a:spAutoFit/>
          </a:bodyPr>
          <a:lstStyle/>
          <a:p>
            <a:r>
              <a:rPr lang="nl-NL" dirty="0">
                <a:solidFill>
                  <a:schemeClr val="bg1"/>
                </a:solidFill>
              </a:rPr>
              <a:t>Mijn rechter buurman past.</a:t>
            </a:r>
          </a:p>
        </p:txBody>
      </p:sp>
      <p:sp>
        <p:nvSpPr>
          <p:cNvPr id="26" name="Tekstvak 25">
            <a:extLst>
              <a:ext uri="{FF2B5EF4-FFF2-40B4-BE49-F238E27FC236}">
                <a16:creationId xmlns:a16="http://schemas.microsoft.com/office/drawing/2014/main" id="{E024BD8D-0357-4BC4-8853-A190BB19D25E}"/>
              </a:ext>
            </a:extLst>
          </p:cNvPr>
          <p:cNvSpPr txBox="1"/>
          <p:nvPr/>
        </p:nvSpPr>
        <p:spPr>
          <a:xfrm>
            <a:off x="3131838" y="2479843"/>
            <a:ext cx="2880319" cy="369332"/>
          </a:xfrm>
          <a:prstGeom prst="rect">
            <a:avLst/>
          </a:prstGeom>
          <a:solidFill>
            <a:schemeClr val="tx1"/>
          </a:solidFill>
        </p:spPr>
        <p:txBody>
          <a:bodyPr wrap="square" rtlCol="0">
            <a:spAutoFit/>
          </a:bodyPr>
          <a:lstStyle/>
          <a:p>
            <a:r>
              <a:rPr lang="nl-NL" dirty="0">
                <a:solidFill>
                  <a:schemeClr val="bg1"/>
                </a:solidFill>
              </a:rPr>
              <a:t>Wat bied ik met deze hand?</a:t>
            </a:r>
          </a:p>
        </p:txBody>
      </p:sp>
      <p:pic>
        <p:nvPicPr>
          <p:cNvPr id="27" name="Afbeelding 26">
            <a:extLst>
              <a:ext uri="{FF2B5EF4-FFF2-40B4-BE49-F238E27FC236}">
                <a16:creationId xmlns:a16="http://schemas.microsoft.com/office/drawing/2014/main" id="{3A41279C-D562-4AE5-A18F-588EC59DF12F}"/>
              </a:ext>
            </a:extLst>
          </p:cNvPr>
          <p:cNvPicPr>
            <a:picLocks noChangeAspect="1"/>
          </p:cNvPicPr>
          <p:nvPr/>
        </p:nvPicPr>
        <p:blipFill>
          <a:blip r:embed="rId8"/>
          <a:stretch>
            <a:fillRect/>
          </a:stretch>
        </p:blipFill>
        <p:spPr>
          <a:xfrm>
            <a:off x="5626800" y="1936800"/>
            <a:ext cx="213378" cy="213378"/>
          </a:xfrm>
          <a:prstGeom prst="rect">
            <a:avLst/>
          </a:prstGeom>
        </p:spPr>
      </p:pic>
    </p:spTree>
    <p:extLst>
      <p:ext uri="{BB962C8B-B14F-4D97-AF65-F5344CB8AC3E}">
        <p14:creationId xmlns:p14="http://schemas.microsoft.com/office/powerpoint/2010/main" val="625659161"/>
      </p:ext>
    </p:extLst>
  </p:cSld>
  <p:clrMapOvr>
    <a:masterClrMapping/>
  </p:clrMapOvr>
  <p:transition advClick="0"/>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nd diagonale hoek rechthoek 8">
            <a:hlinkClick r:id="rId3"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0" name="Rond diagonale hoek rechthoek 9">
            <a:hlinkClick r:id="rId4"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1" name="Rond diagonale hoek rechthoek 10">
            <a:hlinkClick r:id="rId5"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3" name="Afbeelding 12" descr="mainheader.jpg">
            <a:hlinkClick r:id="rId6" tooltip="Klik hier om de website van Bridge Office te bezoeken!"/>
          </p:cNvPr>
          <p:cNvPicPr>
            <a:picLocks noChangeAspect="1"/>
          </p:cNvPicPr>
          <p:nvPr/>
        </p:nvPicPr>
        <p:blipFill>
          <a:blip r:embed="rId7" cstate="print"/>
          <a:stretch>
            <a:fillRect/>
          </a:stretch>
        </p:blipFill>
        <p:spPr>
          <a:xfrm>
            <a:off x="0" y="0"/>
            <a:ext cx="9144000" cy="1006337"/>
          </a:xfrm>
          <a:prstGeom prst="rect">
            <a:avLst/>
          </a:prstGeom>
        </p:spPr>
      </p:pic>
      <p:sp>
        <p:nvSpPr>
          <p:cNvPr id="91" name="Rechthoek 90">
            <a:hlinkClick r:id="rId8" action="ppaction://hlinksldjump"/>
            <a:extLst>
              <a:ext uri="{FF2B5EF4-FFF2-40B4-BE49-F238E27FC236}">
                <a16:creationId xmlns:a16="http://schemas.microsoft.com/office/drawing/2014/main" id="{62D2FAB2-8EF1-48EB-BFC7-1CAD2D3E211B}"/>
              </a:ext>
            </a:extLst>
          </p:cNvPr>
          <p:cNvSpPr/>
          <p:nvPr/>
        </p:nvSpPr>
        <p:spPr>
          <a:xfrm>
            <a:off x="7596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5 </a:t>
            </a:r>
          </a:p>
        </p:txBody>
      </p:sp>
      <p:sp>
        <p:nvSpPr>
          <p:cNvPr id="92" name="Rechthoek 91">
            <a:hlinkClick r:id="rId8" action="ppaction://hlinksldjump"/>
            <a:extLst>
              <a:ext uri="{FF2B5EF4-FFF2-40B4-BE49-F238E27FC236}">
                <a16:creationId xmlns:a16="http://schemas.microsoft.com/office/drawing/2014/main" id="{02B07896-516A-4528-9CD2-9473F27E46C2}"/>
              </a:ext>
            </a:extLst>
          </p:cNvPr>
          <p:cNvSpPr/>
          <p:nvPr/>
        </p:nvSpPr>
        <p:spPr>
          <a:xfrm>
            <a:off x="7020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5</a:t>
            </a:r>
            <a:r>
              <a:rPr lang="nl-NL" sz="1600" b="1" dirty="0">
                <a:solidFill>
                  <a:srgbClr val="FF0000"/>
                </a:solidFill>
              </a:rPr>
              <a:t> </a:t>
            </a:r>
            <a:endParaRPr lang="nl-NL" sz="1200" b="1" dirty="0">
              <a:solidFill>
                <a:srgbClr val="FF0000"/>
              </a:solidFill>
            </a:endParaRPr>
          </a:p>
        </p:txBody>
      </p:sp>
      <p:sp>
        <p:nvSpPr>
          <p:cNvPr id="93" name="Rechthoek 92">
            <a:hlinkClick r:id="rId8" action="ppaction://hlinksldjump"/>
            <a:extLst>
              <a:ext uri="{FF2B5EF4-FFF2-40B4-BE49-F238E27FC236}">
                <a16:creationId xmlns:a16="http://schemas.microsoft.com/office/drawing/2014/main" id="{D0E63696-5375-439F-B757-21B90C504260}"/>
              </a:ext>
            </a:extLst>
          </p:cNvPr>
          <p:cNvSpPr/>
          <p:nvPr/>
        </p:nvSpPr>
        <p:spPr>
          <a:xfrm>
            <a:off x="6444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5</a:t>
            </a:r>
            <a:endParaRPr lang="nl-NL" sz="1200" b="1" dirty="0">
              <a:solidFill>
                <a:srgbClr val="FF0000"/>
              </a:solidFill>
            </a:endParaRPr>
          </a:p>
        </p:txBody>
      </p:sp>
      <p:sp>
        <p:nvSpPr>
          <p:cNvPr id="94" name="Rechthoek 93">
            <a:hlinkClick r:id="rId9" action="ppaction://hlinksldjump"/>
            <a:extLst>
              <a:ext uri="{FF2B5EF4-FFF2-40B4-BE49-F238E27FC236}">
                <a16:creationId xmlns:a16="http://schemas.microsoft.com/office/drawing/2014/main" id="{C0D46EE2-B6F4-459E-8C29-8701171B39CE}"/>
              </a:ext>
            </a:extLst>
          </p:cNvPr>
          <p:cNvSpPr/>
          <p:nvPr/>
        </p:nvSpPr>
        <p:spPr>
          <a:xfrm>
            <a:off x="7030117" y="5421420"/>
            <a:ext cx="522150" cy="333016"/>
          </a:xfrm>
          <a:prstGeom prst="rect">
            <a:avLst/>
          </a:prstGeom>
          <a:solidFill>
            <a:srgbClr val="3333CC"/>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RDBL</a:t>
            </a:r>
            <a:endParaRPr lang="nl-NL" sz="1100" b="1" dirty="0">
              <a:solidFill>
                <a:schemeClr val="tx1"/>
              </a:solidFill>
            </a:endParaRPr>
          </a:p>
        </p:txBody>
      </p:sp>
      <p:sp>
        <p:nvSpPr>
          <p:cNvPr id="95" name="Rechthoek 94">
            <a:hlinkClick r:id="rId9" action="ppaction://hlinksldjump"/>
            <a:extLst>
              <a:ext uri="{FF2B5EF4-FFF2-40B4-BE49-F238E27FC236}">
                <a16:creationId xmlns:a16="http://schemas.microsoft.com/office/drawing/2014/main" id="{14155B25-74F3-407A-B56B-FD0658354790}"/>
              </a:ext>
            </a:extLst>
          </p:cNvPr>
          <p:cNvSpPr/>
          <p:nvPr/>
        </p:nvSpPr>
        <p:spPr>
          <a:xfrm>
            <a:off x="6440769" y="5421029"/>
            <a:ext cx="575872" cy="333016"/>
          </a:xfrm>
          <a:prstGeom prst="rect">
            <a:avLst/>
          </a:prstGeom>
          <a:solidFill>
            <a:srgbClr val="FF00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DBL</a:t>
            </a:r>
            <a:endParaRPr lang="nl-NL" sz="1100" b="1" dirty="0">
              <a:solidFill>
                <a:schemeClr val="tx1"/>
              </a:solidFill>
            </a:endParaRPr>
          </a:p>
        </p:txBody>
      </p:sp>
      <p:sp>
        <p:nvSpPr>
          <p:cNvPr id="96" name="Rechthoek 95">
            <a:hlinkClick r:id="rId8" action="ppaction://hlinksldjump"/>
            <a:extLst>
              <a:ext uri="{FF2B5EF4-FFF2-40B4-BE49-F238E27FC236}">
                <a16:creationId xmlns:a16="http://schemas.microsoft.com/office/drawing/2014/main" id="{D239BD77-F4D6-43D3-BBEF-78B1E32F5B19}"/>
              </a:ext>
            </a:extLst>
          </p:cNvPr>
          <p:cNvSpPr/>
          <p:nvPr/>
        </p:nvSpPr>
        <p:spPr>
          <a:xfrm>
            <a:off x="7020592" y="5469480"/>
            <a:ext cx="576000" cy="333016"/>
          </a:xfrm>
          <a:prstGeom prst="rect">
            <a:avLst/>
          </a:prstGeom>
          <a:solidFill>
            <a:srgbClr val="3333CC"/>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nl-NL" sz="1400" b="1" dirty="0">
                <a:solidFill>
                  <a:schemeClr val="tx1"/>
                </a:solidFill>
              </a:rPr>
              <a:t>RDBL</a:t>
            </a:r>
            <a:endParaRPr lang="nl-NL" sz="1100" b="1" dirty="0">
              <a:solidFill>
                <a:schemeClr val="tx1"/>
              </a:solidFill>
            </a:endParaRPr>
          </a:p>
        </p:txBody>
      </p:sp>
      <p:sp>
        <p:nvSpPr>
          <p:cNvPr id="97" name="Rechthoek 96">
            <a:hlinkClick r:id="" action="ppaction://hlinkshowjump?jump=nextslide"/>
            <a:extLst>
              <a:ext uri="{FF2B5EF4-FFF2-40B4-BE49-F238E27FC236}">
                <a16:creationId xmlns:a16="http://schemas.microsoft.com/office/drawing/2014/main" id="{B89DD3A4-E4A9-42E8-99C1-7F05F26E5912}"/>
              </a:ext>
            </a:extLst>
          </p:cNvPr>
          <p:cNvSpPr/>
          <p:nvPr/>
        </p:nvSpPr>
        <p:spPr>
          <a:xfrm>
            <a:off x="5868592" y="5421420"/>
            <a:ext cx="575872" cy="333016"/>
          </a:xfrm>
          <a:prstGeom prst="rect">
            <a:avLst/>
          </a:prstGeom>
          <a:solidFill>
            <a:srgbClr val="0099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PAS</a:t>
            </a:r>
            <a:endParaRPr lang="nl-NL" sz="1100" b="1" dirty="0">
              <a:solidFill>
                <a:schemeClr val="tx1"/>
              </a:solidFill>
            </a:endParaRPr>
          </a:p>
        </p:txBody>
      </p:sp>
      <p:sp>
        <p:nvSpPr>
          <p:cNvPr id="98" name="Rechthoek 97">
            <a:hlinkClick r:id="rId8" action="ppaction://hlinksldjump"/>
            <a:extLst>
              <a:ext uri="{FF2B5EF4-FFF2-40B4-BE49-F238E27FC236}">
                <a16:creationId xmlns:a16="http://schemas.microsoft.com/office/drawing/2014/main" id="{AB61727E-F369-4A25-9E5D-75031BE3EA76}"/>
              </a:ext>
            </a:extLst>
          </p:cNvPr>
          <p:cNvSpPr/>
          <p:nvPr/>
        </p:nvSpPr>
        <p:spPr>
          <a:xfrm>
            <a:off x="6444592" y="5469480"/>
            <a:ext cx="575872" cy="333016"/>
          </a:xfrm>
          <a:prstGeom prst="rect">
            <a:avLst/>
          </a:prstGeom>
          <a:solidFill>
            <a:srgbClr val="FF00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DBL</a:t>
            </a:r>
            <a:endParaRPr lang="nl-NL" sz="1100" b="1" dirty="0">
              <a:solidFill>
                <a:schemeClr val="tx1"/>
              </a:solidFill>
            </a:endParaRPr>
          </a:p>
        </p:txBody>
      </p:sp>
      <p:sp>
        <p:nvSpPr>
          <p:cNvPr id="99" name="Rechthoek 98">
            <a:hlinkClick r:id="rId8" action="ppaction://hlinksldjump"/>
            <a:extLst>
              <a:ext uri="{FF2B5EF4-FFF2-40B4-BE49-F238E27FC236}">
                <a16:creationId xmlns:a16="http://schemas.microsoft.com/office/drawing/2014/main" id="{6D3C9836-0BC9-4B82-9F1A-FE3DF0BF1F75}"/>
              </a:ext>
            </a:extLst>
          </p:cNvPr>
          <p:cNvSpPr/>
          <p:nvPr/>
        </p:nvSpPr>
        <p:spPr>
          <a:xfrm>
            <a:off x="7020592" y="34606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2</a:t>
            </a:r>
          </a:p>
        </p:txBody>
      </p:sp>
      <p:sp>
        <p:nvSpPr>
          <p:cNvPr id="100" name="Rechthoek 99">
            <a:hlinkClick r:id="rId8" action="ppaction://hlinksldjump"/>
            <a:extLst>
              <a:ext uri="{FF2B5EF4-FFF2-40B4-BE49-F238E27FC236}">
                <a16:creationId xmlns:a16="http://schemas.microsoft.com/office/drawing/2014/main" id="{EAB34A63-507B-4A84-83C7-0BDC83E4EE61}"/>
              </a:ext>
            </a:extLst>
          </p:cNvPr>
          <p:cNvSpPr/>
          <p:nvPr/>
        </p:nvSpPr>
        <p:spPr>
          <a:xfrm>
            <a:off x="7020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1</a:t>
            </a:r>
          </a:p>
        </p:txBody>
      </p:sp>
      <p:sp>
        <p:nvSpPr>
          <p:cNvPr id="101" name="Rechthoek 100">
            <a:hlinkClick r:id="rId8" action="ppaction://hlinksldjump"/>
            <a:extLst>
              <a:ext uri="{FF2B5EF4-FFF2-40B4-BE49-F238E27FC236}">
                <a16:creationId xmlns:a16="http://schemas.microsoft.com/office/drawing/2014/main" id="{1DF5538B-0457-4890-9290-EC44933AD58F}"/>
              </a:ext>
            </a:extLst>
          </p:cNvPr>
          <p:cNvSpPr/>
          <p:nvPr/>
        </p:nvSpPr>
        <p:spPr>
          <a:xfrm>
            <a:off x="5868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2</a:t>
            </a:r>
            <a:endParaRPr lang="nl-NL" sz="1200" b="1" dirty="0">
              <a:solidFill>
                <a:srgbClr val="0070C0"/>
              </a:solidFill>
            </a:endParaRPr>
          </a:p>
        </p:txBody>
      </p:sp>
      <p:sp>
        <p:nvSpPr>
          <p:cNvPr id="102" name="Rechthoek 101">
            <a:hlinkClick r:id="rId8" action="ppaction://hlinksldjump"/>
            <a:extLst>
              <a:ext uri="{FF2B5EF4-FFF2-40B4-BE49-F238E27FC236}">
                <a16:creationId xmlns:a16="http://schemas.microsoft.com/office/drawing/2014/main" id="{0DB40D62-B15E-4310-A228-D3815AD55CBA}"/>
              </a:ext>
            </a:extLst>
          </p:cNvPr>
          <p:cNvSpPr/>
          <p:nvPr/>
        </p:nvSpPr>
        <p:spPr>
          <a:xfrm>
            <a:off x="6444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2</a:t>
            </a:r>
            <a:endParaRPr lang="nl-NL" sz="1200" b="1" dirty="0">
              <a:solidFill>
                <a:srgbClr val="FF0000"/>
              </a:solidFill>
            </a:endParaRPr>
          </a:p>
        </p:txBody>
      </p:sp>
      <p:sp>
        <p:nvSpPr>
          <p:cNvPr id="103" name="Rechthoek 102">
            <a:hlinkClick r:id="rId8" action="ppaction://hlinksldjump"/>
            <a:extLst>
              <a:ext uri="{FF2B5EF4-FFF2-40B4-BE49-F238E27FC236}">
                <a16:creationId xmlns:a16="http://schemas.microsoft.com/office/drawing/2014/main" id="{E89A516D-4E47-4E9E-91BC-E433E1042344}"/>
              </a:ext>
            </a:extLst>
          </p:cNvPr>
          <p:cNvSpPr/>
          <p:nvPr/>
        </p:nvSpPr>
        <p:spPr>
          <a:xfrm>
            <a:off x="7596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2 </a:t>
            </a:r>
          </a:p>
        </p:txBody>
      </p:sp>
      <p:sp>
        <p:nvSpPr>
          <p:cNvPr id="104" name="Rechthoek 103">
            <a:hlinkClick r:id="rId8" action="ppaction://hlinksldjump"/>
            <a:extLst>
              <a:ext uri="{FF2B5EF4-FFF2-40B4-BE49-F238E27FC236}">
                <a16:creationId xmlns:a16="http://schemas.microsoft.com/office/drawing/2014/main" id="{5A8683BF-D2A4-49BC-9EAA-9B7668BD2E07}"/>
              </a:ext>
            </a:extLst>
          </p:cNvPr>
          <p:cNvSpPr/>
          <p:nvPr/>
        </p:nvSpPr>
        <p:spPr>
          <a:xfrm>
            <a:off x="8172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2 SA</a:t>
            </a:r>
          </a:p>
        </p:txBody>
      </p:sp>
      <p:sp>
        <p:nvSpPr>
          <p:cNvPr id="105" name="Rechthoek 104">
            <a:hlinkClick r:id="rId8" action="ppaction://hlinksldjump"/>
            <a:extLst>
              <a:ext uri="{FF2B5EF4-FFF2-40B4-BE49-F238E27FC236}">
                <a16:creationId xmlns:a16="http://schemas.microsoft.com/office/drawing/2014/main" id="{88E0F09F-E60E-4875-A8EE-07D2DE76DAB6}"/>
              </a:ext>
            </a:extLst>
          </p:cNvPr>
          <p:cNvSpPr/>
          <p:nvPr/>
        </p:nvSpPr>
        <p:spPr>
          <a:xfrm>
            <a:off x="5868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3</a:t>
            </a:r>
            <a:endParaRPr lang="nl-NL" sz="1200" b="1" dirty="0">
              <a:solidFill>
                <a:srgbClr val="0070C0"/>
              </a:solidFill>
            </a:endParaRPr>
          </a:p>
        </p:txBody>
      </p:sp>
      <p:sp>
        <p:nvSpPr>
          <p:cNvPr id="106" name="Rechthoek 105">
            <a:hlinkClick r:id="rId8" action="ppaction://hlinksldjump"/>
            <a:extLst>
              <a:ext uri="{FF2B5EF4-FFF2-40B4-BE49-F238E27FC236}">
                <a16:creationId xmlns:a16="http://schemas.microsoft.com/office/drawing/2014/main" id="{B1F5D9D1-F64E-45D4-BC28-69BAB836B773}"/>
              </a:ext>
            </a:extLst>
          </p:cNvPr>
          <p:cNvSpPr/>
          <p:nvPr/>
        </p:nvSpPr>
        <p:spPr>
          <a:xfrm>
            <a:off x="6444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3</a:t>
            </a:r>
            <a:endParaRPr lang="nl-NL" sz="1200" b="1" dirty="0">
              <a:solidFill>
                <a:srgbClr val="FF0000"/>
              </a:solidFill>
            </a:endParaRPr>
          </a:p>
        </p:txBody>
      </p:sp>
      <p:sp>
        <p:nvSpPr>
          <p:cNvPr id="107" name="Rechthoek 106">
            <a:hlinkClick r:id="rId8" action="ppaction://hlinksldjump"/>
            <a:extLst>
              <a:ext uri="{FF2B5EF4-FFF2-40B4-BE49-F238E27FC236}">
                <a16:creationId xmlns:a16="http://schemas.microsoft.com/office/drawing/2014/main" id="{C0408601-09C7-48CB-905C-2F67DC677B7D}"/>
              </a:ext>
            </a:extLst>
          </p:cNvPr>
          <p:cNvSpPr/>
          <p:nvPr/>
        </p:nvSpPr>
        <p:spPr>
          <a:xfrm>
            <a:off x="7020944"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3</a:t>
            </a:r>
            <a:r>
              <a:rPr lang="nl-NL" sz="1600" b="1" dirty="0">
                <a:solidFill>
                  <a:srgbClr val="FF0000"/>
                </a:solidFill>
              </a:rPr>
              <a:t> </a:t>
            </a:r>
            <a:endParaRPr lang="nl-NL" sz="1200" b="1" dirty="0">
              <a:solidFill>
                <a:srgbClr val="FF0000"/>
              </a:solidFill>
            </a:endParaRPr>
          </a:p>
        </p:txBody>
      </p:sp>
      <p:sp>
        <p:nvSpPr>
          <p:cNvPr id="108" name="Rechthoek 107">
            <a:hlinkClick r:id="rId8" action="ppaction://hlinksldjump"/>
            <a:extLst>
              <a:ext uri="{FF2B5EF4-FFF2-40B4-BE49-F238E27FC236}">
                <a16:creationId xmlns:a16="http://schemas.microsoft.com/office/drawing/2014/main" id="{15427BFB-35DC-4E4C-8F64-66A3BFDDC1CB}"/>
              </a:ext>
            </a:extLst>
          </p:cNvPr>
          <p:cNvSpPr/>
          <p:nvPr/>
        </p:nvSpPr>
        <p:spPr>
          <a:xfrm>
            <a:off x="7596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3 </a:t>
            </a:r>
          </a:p>
        </p:txBody>
      </p:sp>
      <p:sp>
        <p:nvSpPr>
          <p:cNvPr id="109" name="Rechthoek 108">
            <a:hlinkClick r:id="rId8" action="ppaction://hlinksldjump"/>
            <a:extLst>
              <a:ext uri="{FF2B5EF4-FFF2-40B4-BE49-F238E27FC236}">
                <a16:creationId xmlns:a16="http://schemas.microsoft.com/office/drawing/2014/main" id="{607D86B9-9B75-4D58-A7BE-83F2801E77FE}"/>
              </a:ext>
            </a:extLst>
          </p:cNvPr>
          <p:cNvSpPr/>
          <p:nvPr/>
        </p:nvSpPr>
        <p:spPr>
          <a:xfrm>
            <a:off x="8172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nl-NL" sz="1600" b="1" dirty="0">
                <a:solidFill>
                  <a:schemeClr val="bg1"/>
                </a:solidFill>
              </a:rPr>
              <a:t>3 SA</a:t>
            </a:r>
          </a:p>
        </p:txBody>
      </p:sp>
      <p:sp>
        <p:nvSpPr>
          <p:cNvPr id="110" name="Rechthoek 109">
            <a:hlinkClick r:id="rId8" action="ppaction://hlinksldjump"/>
            <a:extLst>
              <a:ext uri="{FF2B5EF4-FFF2-40B4-BE49-F238E27FC236}">
                <a16:creationId xmlns:a16="http://schemas.microsoft.com/office/drawing/2014/main" id="{A7EE21DA-D0CE-4CB3-B4BD-D97A3F8F5207}"/>
              </a:ext>
            </a:extLst>
          </p:cNvPr>
          <p:cNvSpPr/>
          <p:nvPr/>
        </p:nvSpPr>
        <p:spPr>
          <a:xfrm>
            <a:off x="6444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4</a:t>
            </a:r>
            <a:endParaRPr lang="nl-NL" sz="1200" b="1" dirty="0">
              <a:solidFill>
                <a:srgbClr val="FF0000"/>
              </a:solidFill>
            </a:endParaRPr>
          </a:p>
        </p:txBody>
      </p:sp>
      <p:sp>
        <p:nvSpPr>
          <p:cNvPr id="111" name="Rechthoek 110">
            <a:hlinkClick r:id="rId8" action="ppaction://hlinksldjump"/>
            <a:extLst>
              <a:ext uri="{FF2B5EF4-FFF2-40B4-BE49-F238E27FC236}">
                <a16:creationId xmlns:a16="http://schemas.microsoft.com/office/drawing/2014/main" id="{AF0B6AEF-3881-4669-8205-66D8329AFE43}"/>
              </a:ext>
            </a:extLst>
          </p:cNvPr>
          <p:cNvSpPr/>
          <p:nvPr/>
        </p:nvSpPr>
        <p:spPr>
          <a:xfrm>
            <a:off x="7021428"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dirty="0">
                <a:solidFill>
                  <a:srgbClr val="FF0000"/>
                </a:solidFill>
              </a:rPr>
              <a:t>4</a:t>
            </a:r>
            <a:r>
              <a:rPr lang="nl-NL" sz="1600" dirty="0">
                <a:solidFill>
                  <a:srgbClr val="FF0000"/>
                </a:solidFill>
              </a:rPr>
              <a:t> </a:t>
            </a:r>
            <a:endParaRPr lang="nl-NL" sz="1200" dirty="0">
              <a:solidFill>
                <a:srgbClr val="FF0000"/>
              </a:solidFill>
            </a:endParaRPr>
          </a:p>
        </p:txBody>
      </p:sp>
      <p:sp>
        <p:nvSpPr>
          <p:cNvPr id="112" name="Rechthoek 111">
            <a:hlinkClick r:id="rId8" action="ppaction://hlinksldjump"/>
            <a:extLst>
              <a:ext uri="{FF2B5EF4-FFF2-40B4-BE49-F238E27FC236}">
                <a16:creationId xmlns:a16="http://schemas.microsoft.com/office/drawing/2014/main" id="{34F9611A-7988-4E89-9E63-0282EA3B9742}"/>
              </a:ext>
            </a:extLst>
          </p:cNvPr>
          <p:cNvSpPr/>
          <p:nvPr/>
        </p:nvSpPr>
        <p:spPr>
          <a:xfrm>
            <a:off x="7596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nl-NL" b="1" dirty="0">
                <a:solidFill>
                  <a:schemeClr val="bg1"/>
                </a:solidFill>
              </a:rPr>
              <a:t>4 </a:t>
            </a:r>
          </a:p>
        </p:txBody>
      </p:sp>
      <p:sp>
        <p:nvSpPr>
          <p:cNvPr id="113" name="Rechthoek 112">
            <a:hlinkClick r:id="rId8" action="ppaction://hlinksldjump"/>
            <a:extLst>
              <a:ext uri="{FF2B5EF4-FFF2-40B4-BE49-F238E27FC236}">
                <a16:creationId xmlns:a16="http://schemas.microsoft.com/office/drawing/2014/main" id="{B4092F37-5B94-4AA6-823B-8F490A0F9E2F}"/>
              </a:ext>
            </a:extLst>
          </p:cNvPr>
          <p:cNvSpPr/>
          <p:nvPr/>
        </p:nvSpPr>
        <p:spPr>
          <a:xfrm>
            <a:off x="5868592" y="44650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5</a:t>
            </a:r>
            <a:endParaRPr lang="nl-NL" sz="1200" b="1" dirty="0">
              <a:solidFill>
                <a:srgbClr val="0070C0"/>
              </a:solidFill>
            </a:endParaRPr>
          </a:p>
        </p:txBody>
      </p:sp>
      <p:sp>
        <p:nvSpPr>
          <p:cNvPr id="114" name="Rechthoek 113">
            <a:hlinkClick r:id="rId8" action="ppaction://hlinksldjump"/>
            <a:extLst>
              <a:ext uri="{FF2B5EF4-FFF2-40B4-BE49-F238E27FC236}">
                <a16:creationId xmlns:a16="http://schemas.microsoft.com/office/drawing/2014/main" id="{3A55E480-1997-4C97-BCFF-C37CA9D196D9}"/>
              </a:ext>
            </a:extLst>
          </p:cNvPr>
          <p:cNvSpPr/>
          <p:nvPr/>
        </p:nvSpPr>
        <p:spPr>
          <a:xfrm>
            <a:off x="5868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6</a:t>
            </a:r>
            <a:endParaRPr lang="nl-NL" sz="1200" b="1" dirty="0">
              <a:solidFill>
                <a:srgbClr val="0070C0"/>
              </a:solidFill>
            </a:endParaRPr>
          </a:p>
        </p:txBody>
      </p:sp>
      <p:sp>
        <p:nvSpPr>
          <p:cNvPr id="115" name="Rechthoek 114">
            <a:hlinkClick r:id="rId8" action="ppaction://hlinksldjump"/>
            <a:extLst>
              <a:ext uri="{FF2B5EF4-FFF2-40B4-BE49-F238E27FC236}">
                <a16:creationId xmlns:a16="http://schemas.microsoft.com/office/drawing/2014/main" id="{06ED188E-8A24-4029-ADCA-6649B334B006}"/>
              </a:ext>
            </a:extLst>
          </p:cNvPr>
          <p:cNvSpPr/>
          <p:nvPr/>
        </p:nvSpPr>
        <p:spPr>
          <a:xfrm>
            <a:off x="6444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6</a:t>
            </a:r>
            <a:endParaRPr lang="nl-NL" sz="1200" b="1" dirty="0">
              <a:solidFill>
                <a:srgbClr val="FF0000"/>
              </a:solidFill>
            </a:endParaRPr>
          </a:p>
        </p:txBody>
      </p:sp>
      <p:sp>
        <p:nvSpPr>
          <p:cNvPr id="116" name="Rechthoek 115">
            <a:hlinkClick r:id="rId8" action="ppaction://hlinksldjump"/>
            <a:extLst>
              <a:ext uri="{FF2B5EF4-FFF2-40B4-BE49-F238E27FC236}">
                <a16:creationId xmlns:a16="http://schemas.microsoft.com/office/drawing/2014/main" id="{C8BD42CB-3EDC-4F2E-AAC7-3A53957839A8}"/>
              </a:ext>
            </a:extLst>
          </p:cNvPr>
          <p:cNvSpPr/>
          <p:nvPr/>
        </p:nvSpPr>
        <p:spPr>
          <a:xfrm>
            <a:off x="7020592" y="47998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6</a:t>
            </a:r>
            <a:r>
              <a:rPr lang="nl-NL" sz="1600" b="1" dirty="0">
                <a:solidFill>
                  <a:srgbClr val="FF0000"/>
                </a:solidFill>
              </a:rPr>
              <a:t> </a:t>
            </a:r>
            <a:endParaRPr lang="nl-NL" sz="1200" b="1" dirty="0">
              <a:solidFill>
                <a:srgbClr val="FF0000"/>
              </a:solidFill>
            </a:endParaRPr>
          </a:p>
        </p:txBody>
      </p:sp>
      <p:sp>
        <p:nvSpPr>
          <p:cNvPr id="117" name="Rechthoek 116">
            <a:hlinkClick r:id="rId8" action="ppaction://hlinksldjump"/>
            <a:extLst>
              <a:ext uri="{FF2B5EF4-FFF2-40B4-BE49-F238E27FC236}">
                <a16:creationId xmlns:a16="http://schemas.microsoft.com/office/drawing/2014/main" id="{B4896675-1773-4437-89DA-A7DC2586BF45}"/>
              </a:ext>
            </a:extLst>
          </p:cNvPr>
          <p:cNvSpPr/>
          <p:nvPr/>
        </p:nvSpPr>
        <p:spPr>
          <a:xfrm>
            <a:off x="7596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6 </a:t>
            </a:r>
          </a:p>
        </p:txBody>
      </p:sp>
      <p:sp>
        <p:nvSpPr>
          <p:cNvPr id="118" name="Rechthoek 117">
            <a:hlinkClick r:id="rId8" action="ppaction://hlinksldjump"/>
            <a:extLst>
              <a:ext uri="{FF2B5EF4-FFF2-40B4-BE49-F238E27FC236}">
                <a16:creationId xmlns:a16="http://schemas.microsoft.com/office/drawing/2014/main" id="{D9AA8F7C-63B1-4E47-89FD-69661EA9FA8A}"/>
              </a:ext>
            </a:extLst>
          </p:cNvPr>
          <p:cNvSpPr/>
          <p:nvPr/>
        </p:nvSpPr>
        <p:spPr>
          <a:xfrm>
            <a:off x="5868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7</a:t>
            </a:r>
            <a:endParaRPr lang="nl-NL" sz="1200" b="1" dirty="0">
              <a:solidFill>
                <a:srgbClr val="0070C0"/>
              </a:solidFill>
            </a:endParaRPr>
          </a:p>
        </p:txBody>
      </p:sp>
      <p:sp>
        <p:nvSpPr>
          <p:cNvPr id="119" name="Rechthoek 118">
            <a:hlinkClick r:id="rId8" action="ppaction://hlinksldjump"/>
            <a:extLst>
              <a:ext uri="{FF2B5EF4-FFF2-40B4-BE49-F238E27FC236}">
                <a16:creationId xmlns:a16="http://schemas.microsoft.com/office/drawing/2014/main" id="{0366F9C0-95A2-4FEB-B55E-CC64B1A3851B}"/>
              </a:ext>
            </a:extLst>
          </p:cNvPr>
          <p:cNvSpPr/>
          <p:nvPr/>
        </p:nvSpPr>
        <p:spPr>
          <a:xfrm>
            <a:off x="6444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7</a:t>
            </a:r>
            <a:endParaRPr lang="nl-NL" sz="1200" b="1" dirty="0">
              <a:solidFill>
                <a:srgbClr val="FF0000"/>
              </a:solidFill>
            </a:endParaRPr>
          </a:p>
        </p:txBody>
      </p:sp>
      <p:sp>
        <p:nvSpPr>
          <p:cNvPr id="120" name="Rechthoek 119">
            <a:hlinkClick r:id="rId8" action="ppaction://hlinksldjump"/>
            <a:extLst>
              <a:ext uri="{FF2B5EF4-FFF2-40B4-BE49-F238E27FC236}">
                <a16:creationId xmlns:a16="http://schemas.microsoft.com/office/drawing/2014/main" id="{05595077-9C9B-4D89-9B89-7C82D9E4A4DF}"/>
              </a:ext>
            </a:extLst>
          </p:cNvPr>
          <p:cNvSpPr/>
          <p:nvPr/>
        </p:nvSpPr>
        <p:spPr>
          <a:xfrm>
            <a:off x="7020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7</a:t>
            </a:r>
            <a:r>
              <a:rPr lang="nl-NL" sz="1600" b="1" dirty="0">
                <a:solidFill>
                  <a:srgbClr val="FF0000"/>
                </a:solidFill>
              </a:rPr>
              <a:t> </a:t>
            </a:r>
            <a:endParaRPr lang="nl-NL" sz="1200" b="1" dirty="0">
              <a:solidFill>
                <a:srgbClr val="FF0000"/>
              </a:solidFill>
            </a:endParaRPr>
          </a:p>
        </p:txBody>
      </p:sp>
      <p:sp>
        <p:nvSpPr>
          <p:cNvPr id="121" name="Rechthoek 120">
            <a:hlinkClick r:id="rId8" action="ppaction://hlinksldjump"/>
            <a:extLst>
              <a:ext uri="{FF2B5EF4-FFF2-40B4-BE49-F238E27FC236}">
                <a16:creationId xmlns:a16="http://schemas.microsoft.com/office/drawing/2014/main" id="{87DB26B4-4D49-408E-9069-39E3CB2A14AB}"/>
              </a:ext>
            </a:extLst>
          </p:cNvPr>
          <p:cNvSpPr/>
          <p:nvPr/>
        </p:nvSpPr>
        <p:spPr>
          <a:xfrm>
            <a:off x="7596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7 </a:t>
            </a:r>
          </a:p>
        </p:txBody>
      </p:sp>
      <p:sp>
        <p:nvSpPr>
          <p:cNvPr id="124" name="Rechthoek 123">
            <a:hlinkClick r:id="rId8" action="ppaction://hlinksldjump"/>
            <a:extLst>
              <a:ext uri="{FF2B5EF4-FFF2-40B4-BE49-F238E27FC236}">
                <a16:creationId xmlns:a16="http://schemas.microsoft.com/office/drawing/2014/main" id="{6E0203D6-97B9-4E1B-9481-9D0B17FFB6A5}"/>
              </a:ext>
            </a:extLst>
          </p:cNvPr>
          <p:cNvSpPr/>
          <p:nvPr/>
        </p:nvSpPr>
        <p:spPr>
          <a:xfrm>
            <a:off x="8172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chemeClr val="bg1"/>
                </a:solidFill>
              </a:rPr>
              <a:t>7 SA</a:t>
            </a:r>
          </a:p>
        </p:txBody>
      </p:sp>
      <p:sp>
        <p:nvSpPr>
          <p:cNvPr id="125" name="Rechthoek 124">
            <a:hlinkClick r:id="rId10" action="ppaction://hlinksldjump"/>
            <a:extLst>
              <a:ext uri="{FF2B5EF4-FFF2-40B4-BE49-F238E27FC236}">
                <a16:creationId xmlns:a16="http://schemas.microsoft.com/office/drawing/2014/main" id="{EAF116AC-B9BF-4458-AABB-C6EBD4A62E69}"/>
              </a:ext>
            </a:extLst>
          </p:cNvPr>
          <p:cNvSpPr/>
          <p:nvPr/>
        </p:nvSpPr>
        <p:spPr>
          <a:xfrm>
            <a:off x="5868592" y="5469480"/>
            <a:ext cx="575872" cy="333016"/>
          </a:xfrm>
          <a:prstGeom prst="rect">
            <a:avLst/>
          </a:prstGeom>
          <a:solidFill>
            <a:srgbClr val="0099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PAS</a:t>
            </a:r>
            <a:endParaRPr lang="nl-NL" sz="1100" b="1" dirty="0">
              <a:solidFill>
                <a:schemeClr val="tx1"/>
              </a:solidFill>
            </a:endParaRPr>
          </a:p>
        </p:txBody>
      </p:sp>
      <p:sp>
        <p:nvSpPr>
          <p:cNvPr id="126" name="Rechthoek 125">
            <a:hlinkClick r:id="rId8" action="ppaction://hlinksldjump"/>
            <a:extLst>
              <a:ext uri="{FF2B5EF4-FFF2-40B4-BE49-F238E27FC236}">
                <a16:creationId xmlns:a16="http://schemas.microsoft.com/office/drawing/2014/main" id="{65DD2642-8C56-472C-AE64-995CF8E6A97E}"/>
              </a:ext>
            </a:extLst>
          </p:cNvPr>
          <p:cNvSpPr/>
          <p:nvPr/>
        </p:nvSpPr>
        <p:spPr>
          <a:xfrm>
            <a:off x="8172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1 SA</a:t>
            </a:r>
          </a:p>
        </p:txBody>
      </p:sp>
      <p:sp>
        <p:nvSpPr>
          <p:cNvPr id="127" name="Rechthoek 126">
            <a:hlinkClick r:id="rId8" action="ppaction://hlinksldjump"/>
            <a:extLst>
              <a:ext uri="{FF2B5EF4-FFF2-40B4-BE49-F238E27FC236}">
                <a16:creationId xmlns:a16="http://schemas.microsoft.com/office/drawing/2014/main" id="{FEFCCCAC-A600-4D0C-8CE1-DF2C13476A0C}"/>
              </a:ext>
            </a:extLst>
          </p:cNvPr>
          <p:cNvSpPr/>
          <p:nvPr/>
        </p:nvSpPr>
        <p:spPr>
          <a:xfrm>
            <a:off x="7596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1 </a:t>
            </a:r>
          </a:p>
        </p:txBody>
      </p:sp>
      <p:sp>
        <p:nvSpPr>
          <p:cNvPr id="132" name="Rechthoek 131">
            <a:hlinkClick r:id="rId8" action="ppaction://hlinksldjump"/>
            <a:extLst>
              <a:ext uri="{FF2B5EF4-FFF2-40B4-BE49-F238E27FC236}">
                <a16:creationId xmlns:a16="http://schemas.microsoft.com/office/drawing/2014/main" id="{ACA2CFA0-B818-4476-A46E-F284ED16AB33}"/>
              </a:ext>
            </a:extLst>
          </p:cNvPr>
          <p:cNvSpPr/>
          <p:nvPr/>
        </p:nvSpPr>
        <p:spPr>
          <a:xfrm>
            <a:off x="6444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1</a:t>
            </a:r>
            <a:endParaRPr lang="nl-NL" sz="1200" b="1" dirty="0">
              <a:solidFill>
                <a:srgbClr val="FF0000"/>
              </a:solidFill>
            </a:endParaRPr>
          </a:p>
        </p:txBody>
      </p:sp>
      <p:sp>
        <p:nvSpPr>
          <p:cNvPr id="133" name="Rechthoek 132">
            <a:hlinkClick r:id="rId8" action="ppaction://hlinksldjump"/>
            <a:extLst>
              <a:ext uri="{FF2B5EF4-FFF2-40B4-BE49-F238E27FC236}">
                <a16:creationId xmlns:a16="http://schemas.microsoft.com/office/drawing/2014/main" id="{76C8E087-2C38-4D38-BF05-6323EBBCC630}"/>
              </a:ext>
            </a:extLst>
          </p:cNvPr>
          <p:cNvSpPr/>
          <p:nvPr/>
        </p:nvSpPr>
        <p:spPr>
          <a:xfrm>
            <a:off x="5868816"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1</a:t>
            </a:r>
            <a:endParaRPr lang="nl-NL" sz="1200" b="1" dirty="0">
              <a:solidFill>
                <a:srgbClr val="0070C0"/>
              </a:solidFill>
            </a:endParaRPr>
          </a:p>
        </p:txBody>
      </p:sp>
      <p:pic>
        <p:nvPicPr>
          <p:cNvPr id="134" name="Afbeelding 133">
            <a:hlinkClick r:id="rId8" action="ppaction://hlinksldjump"/>
            <a:extLst>
              <a:ext uri="{FF2B5EF4-FFF2-40B4-BE49-F238E27FC236}">
                <a16:creationId xmlns:a16="http://schemas.microsoft.com/office/drawing/2014/main" id="{E5CD000C-E506-4467-9A59-082239169F82}"/>
              </a:ext>
            </a:extLst>
          </p:cNvPr>
          <p:cNvPicPr>
            <a:picLocks noChangeAspect="1"/>
          </p:cNvPicPr>
          <p:nvPr/>
        </p:nvPicPr>
        <p:blipFill>
          <a:blip r:embed="rId11"/>
          <a:stretch>
            <a:fillRect/>
          </a:stretch>
        </p:blipFill>
        <p:spPr>
          <a:xfrm>
            <a:off x="6127953" y="3182099"/>
            <a:ext cx="213378" cy="213378"/>
          </a:xfrm>
          <a:prstGeom prst="rect">
            <a:avLst/>
          </a:prstGeom>
        </p:spPr>
      </p:pic>
      <p:pic>
        <p:nvPicPr>
          <p:cNvPr id="135" name="Afbeelding 134">
            <a:hlinkClick r:id="rId8" action="ppaction://hlinksldjump"/>
            <a:extLst>
              <a:ext uri="{FF2B5EF4-FFF2-40B4-BE49-F238E27FC236}">
                <a16:creationId xmlns:a16="http://schemas.microsoft.com/office/drawing/2014/main" id="{C5791837-DAFE-484F-8789-592E6E8F0A22}"/>
              </a:ext>
            </a:extLst>
          </p:cNvPr>
          <p:cNvPicPr>
            <a:picLocks noChangeAspect="1"/>
          </p:cNvPicPr>
          <p:nvPr/>
        </p:nvPicPr>
        <p:blipFill>
          <a:blip r:embed="rId11"/>
          <a:stretch>
            <a:fillRect/>
          </a:stretch>
        </p:blipFill>
        <p:spPr>
          <a:xfrm>
            <a:off x="6127023" y="3517200"/>
            <a:ext cx="213378" cy="213378"/>
          </a:xfrm>
          <a:prstGeom prst="rect">
            <a:avLst/>
          </a:prstGeom>
        </p:spPr>
      </p:pic>
      <p:pic>
        <p:nvPicPr>
          <p:cNvPr id="136" name="Afbeelding 135">
            <a:hlinkClick r:id="rId8" action="ppaction://hlinksldjump"/>
            <a:extLst>
              <a:ext uri="{FF2B5EF4-FFF2-40B4-BE49-F238E27FC236}">
                <a16:creationId xmlns:a16="http://schemas.microsoft.com/office/drawing/2014/main" id="{C8E0C7E7-A229-4D87-8E65-B994DD7BB19B}"/>
              </a:ext>
            </a:extLst>
          </p:cNvPr>
          <p:cNvPicPr>
            <a:picLocks noChangeAspect="1"/>
          </p:cNvPicPr>
          <p:nvPr/>
        </p:nvPicPr>
        <p:blipFill>
          <a:blip r:embed="rId11"/>
          <a:stretch>
            <a:fillRect/>
          </a:stretch>
        </p:blipFill>
        <p:spPr>
          <a:xfrm>
            <a:off x="6127023" y="3853080"/>
            <a:ext cx="213378" cy="213378"/>
          </a:xfrm>
          <a:prstGeom prst="rect">
            <a:avLst/>
          </a:prstGeom>
        </p:spPr>
      </p:pic>
      <p:pic>
        <p:nvPicPr>
          <p:cNvPr id="137" name="Afbeelding 136">
            <a:hlinkClick r:id="rId8" action="ppaction://hlinksldjump"/>
            <a:extLst>
              <a:ext uri="{FF2B5EF4-FFF2-40B4-BE49-F238E27FC236}">
                <a16:creationId xmlns:a16="http://schemas.microsoft.com/office/drawing/2014/main" id="{1BDDB4EB-7ED6-42EA-A522-8F7366808980}"/>
              </a:ext>
            </a:extLst>
          </p:cNvPr>
          <p:cNvPicPr>
            <a:picLocks noChangeAspect="1"/>
          </p:cNvPicPr>
          <p:nvPr/>
        </p:nvPicPr>
        <p:blipFill>
          <a:blip r:embed="rId11"/>
          <a:stretch>
            <a:fillRect/>
          </a:stretch>
        </p:blipFill>
        <p:spPr>
          <a:xfrm>
            <a:off x="6127792" y="4522680"/>
            <a:ext cx="213378" cy="213378"/>
          </a:xfrm>
          <a:prstGeom prst="rect">
            <a:avLst/>
          </a:prstGeom>
        </p:spPr>
      </p:pic>
      <p:pic>
        <p:nvPicPr>
          <p:cNvPr id="138" name="Afbeelding 137">
            <a:hlinkClick r:id="rId8" action="ppaction://hlinksldjump"/>
            <a:extLst>
              <a:ext uri="{FF2B5EF4-FFF2-40B4-BE49-F238E27FC236}">
                <a16:creationId xmlns:a16="http://schemas.microsoft.com/office/drawing/2014/main" id="{0EFF21B1-B82E-4A87-8AE0-A45484CC856B}"/>
              </a:ext>
            </a:extLst>
          </p:cNvPr>
          <p:cNvPicPr>
            <a:picLocks noChangeAspect="1"/>
          </p:cNvPicPr>
          <p:nvPr/>
        </p:nvPicPr>
        <p:blipFill>
          <a:blip r:embed="rId11"/>
          <a:stretch>
            <a:fillRect/>
          </a:stretch>
        </p:blipFill>
        <p:spPr>
          <a:xfrm>
            <a:off x="6127792" y="4857480"/>
            <a:ext cx="213378" cy="213378"/>
          </a:xfrm>
          <a:prstGeom prst="rect">
            <a:avLst/>
          </a:prstGeom>
        </p:spPr>
      </p:pic>
      <p:pic>
        <p:nvPicPr>
          <p:cNvPr id="139" name="Afbeelding 138">
            <a:hlinkClick r:id="rId8" action="ppaction://hlinksldjump"/>
            <a:extLst>
              <a:ext uri="{FF2B5EF4-FFF2-40B4-BE49-F238E27FC236}">
                <a16:creationId xmlns:a16="http://schemas.microsoft.com/office/drawing/2014/main" id="{6383C085-889F-4C25-BF39-8BE926C776F6}"/>
              </a:ext>
            </a:extLst>
          </p:cNvPr>
          <p:cNvPicPr>
            <a:picLocks noChangeAspect="1"/>
          </p:cNvPicPr>
          <p:nvPr/>
        </p:nvPicPr>
        <p:blipFill>
          <a:blip r:embed="rId11"/>
          <a:stretch>
            <a:fillRect/>
          </a:stretch>
        </p:blipFill>
        <p:spPr>
          <a:xfrm>
            <a:off x="6127792" y="5192280"/>
            <a:ext cx="213378" cy="213378"/>
          </a:xfrm>
          <a:prstGeom prst="rect">
            <a:avLst/>
          </a:prstGeom>
        </p:spPr>
      </p:pic>
      <p:pic>
        <p:nvPicPr>
          <p:cNvPr id="140" name="Afbeelding 139">
            <a:hlinkClick r:id="rId8" action="ppaction://hlinksldjump"/>
            <a:extLst>
              <a:ext uri="{FF2B5EF4-FFF2-40B4-BE49-F238E27FC236}">
                <a16:creationId xmlns:a16="http://schemas.microsoft.com/office/drawing/2014/main" id="{5C4F94FB-6008-484E-973A-102EF4EF9E84}"/>
              </a:ext>
            </a:extLst>
          </p:cNvPr>
          <p:cNvPicPr>
            <a:picLocks noChangeAspect="1"/>
          </p:cNvPicPr>
          <p:nvPr/>
        </p:nvPicPr>
        <p:blipFill>
          <a:blip r:embed="rId12"/>
          <a:stretch>
            <a:fillRect/>
          </a:stretch>
        </p:blipFill>
        <p:spPr>
          <a:xfrm>
            <a:off x="6703792" y="3182400"/>
            <a:ext cx="213378" cy="213378"/>
          </a:xfrm>
          <a:prstGeom prst="rect">
            <a:avLst/>
          </a:prstGeom>
        </p:spPr>
      </p:pic>
      <p:pic>
        <p:nvPicPr>
          <p:cNvPr id="141" name="Afbeelding 140">
            <a:hlinkClick r:id="rId8" action="ppaction://hlinksldjump"/>
            <a:extLst>
              <a:ext uri="{FF2B5EF4-FFF2-40B4-BE49-F238E27FC236}">
                <a16:creationId xmlns:a16="http://schemas.microsoft.com/office/drawing/2014/main" id="{21E47C74-8CDC-4D98-8624-76F0120AC4B9}"/>
              </a:ext>
            </a:extLst>
          </p:cNvPr>
          <p:cNvPicPr>
            <a:picLocks noChangeAspect="1"/>
          </p:cNvPicPr>
          <p:nvPr/>
        </p:nvPicPr>
        <p:blipFill>
          <a:blip r:embed="rId12"/>
          <a:stretch>
            <a:fillRect/>
          </a:stretch>
        </p:blipFill>
        <p:spPr>
          <a:xfrm>
            <a:off x="6703792" y="3517200"/>
            <a:ext cx="213378" cy="213378"/>
          </a:xfrm>
          <a:prstGeom prst="rect">
            <a:avLst/>
          </a:prstGeom>
        </p:spPr>
      </p:pic>
      <p:pic>
        <p:nvPicPr>
          <p:cNvPr id="142" name="Afbeelding 141">
            <a:hlinkClick r:id="rId8" action="ppaction://hlinksldjump"/>
            <a:extLst>
              <a:ext uri="{FF2B5EF4-FFF2-40B4-BE49-F238E27FC236}">
                <a16:creationId xmlns:a16="http://schemas.microsoft.com/office/drawing/2014/main" id="{E3702FE8-039D-43E6-8593-217AD8F83E87}"/>
              </a:ext>
            </a:extLst>
          </p:cNvPr>
          <p:cNvPicPr>
            <a:picLocks noChangeAspect="1"/>
          </p:cNvPicPr>
          <p:nvPr/>
        </p:nvPicPr>
        <p:blipFill>
          <a:blip r:embed="rId13"/>
          <a:stretch>
            <a:fillRect/>
          </a:stretch>
        </p:blipFill>
        <p:spPr>
          <a:xfrm>
            <a:off x="7279792" y="3194280"/>
            <a:ext cx="213378" cy="190517"/>
          </a:xfrm>
          <a:prstGeom prst="rect">
            <a:avLst/>
          </a:prstGeom>
        </p:spPr>
      </p:pic>
      <p:pic>
        <p:nvPicPr>
          <p:cNvPr id="143" name="Afbeelding 142">
            <a:hlinkClick r:id="rId8" action="ppaction://hlinksldjump"/>
            <a:extLst>
              <a:ext uri="{FF2B5EF4-FFF2-40B4-BE49-F238E27FC236}">
                <a16:creationId xmlns:a16="http://schemas.microsoft.com/office/drawing/2014/main" id="{3EFDD36A-BED7-4CF9-8613-8AE3E0E6ECB0}"/>
              </a:ext>
            </a:extLst>
          </p:cNvPr>
          <p:cNvPicPr>
            <a:picLocks noChangeAspect="1"/>
          </p:cNvPicPr>
          <p:nvPr/>
        </p:nvPicPr>
        <p:blipFill>
          <a:blip r:embed="rId13"/>
          <a:stretch>
            <a:fillRect/>
          </a:stretch>
        </p:blipFill>
        <p:spPr>
          <a:xfrm>
            <a:off x="7279792" y="5228280"/>
            <a:ext cx="213378" cy="190517"/>
          </a:xfrm>
          <a:prstGeom prst="rect">
            <a:avLst/>
          </a:prstGeom>
        </p:spPr>
      </p:pic>
      <p:pic>
        <p:nvPicPr>
          <p:cNvPr id="144" name="Afbeelding 143">
            <a:hlinkClick r:id="rId8" action="ppaction://hlinksldjump"/>
            <a:extLst>
              <a:ext uri="{FF2B5EF4-FFF2-40B4-BE49-F238E27FC236}">
                <a16:creationId xmlns:a16="http://schemas.microsoft.com/office/drawing/2014/main" id="{041C5E8B-9643-4DBC-80C5-1BFC8855051D}"/>
              </a:ext>
            </a:extLst>
          </p:cNvPr>
          <p:cNvPicPr>
            <a:picLocks noChangeAspect="1"/>
          </p:cNvPicPr>
          <p:nvPr/>
        </p:nvPicPr>
        <p:blipFill>
          <a:blip r:embed="rId14"/>
          <a:stretch>
            <a:fillRect/>
          </a:stretch>
        </p:blipFill>
        <p:spPr>
          <a:xfrm>
            <a:off x="7856644" y="3182782"/>
            <a:ext cx="213378" cy="213378"/>
          </a:xfrm>
          <a:prstGeom prst="rect">
            <a:avLst/>
          </a:prstGeom>
        </p:spPr>
      </p:pic>
      <p:pic>
        <p:nvPicPr>
          <p:cNvPr id="145" name="Afbeelding 144">
            <a:hlinkClick r:id="rId8" action="ppaction://hlinksldjump"/>
            <a:extLst>
              <a:ext uri="{FF2B5EF4-FFF2-40B4-BE49-F238E27FC236}">
                <a16:creationId xmlns:a16="http://schemas.microsoft.com/office/drawing/2014/main" id="{30B6F97F-5D4D-4942-9D6D-75967C1E3F5A}"/>
              </a:ext>
            </a:extLst>
          </p:cNvPr>
          <p:cNvPicPr>
            <a:picLocks noChangeAspect="1"/>
          </p:cNvPicPr>
          <p:nvPr/>
        </p:nvPicPr>
        <p:blipFill>
          <a:blip r:embed="rId14"/>
          <a:stretch>
            <a:fillRect/>
          </a:stretch>
        </p:blipFill>
        <p:spPr>
          <a:xfrm>
            <a:off x="7855647" y="3518280"/>
            <a:ext cx="213378" cy="213378"/>
          </a:xfrm>
          <a:prstGeom prst="rect">
            <a:avLst/>
          </a:prstGeom>
        </p:spPr>
      </p:pic>
      <p:pic>
        <p:nvPicPr>
          <p:cNvPr id="146" name="Afbeelding 145">
            <a:hlinkClick r:id="rId8" action="ppaction://hlinksldjump"/>
            <a:extLst>
              <a:ext uri="{FF2B5EF4-FFF2-40B4-BE49-F238E27FC236}">
                <a16:creationId xmlns:a16="http://schemas.microsoft.com/office/drawing/2014/main" id="{615533DB-1305-4D03-94A2-466B7DA53BAD}"/>
              </a:ext>
            </a:extLst>
          </p:cNvPr>
          <p:cNvPicPr>
            <a:picLocks noChangeAspect="1"/>
          </p:cNvPicPr>
          <p:nvPr/>
        </p:nvPicPr>
        <p:blipFill>
          <a:blip r:embed="rId14"/>
          <a:stretch>
            <a:fillRect/>
          </a:stretch>
        </p:blipFill>
        <p:spPr>
          <a:xfrm>
            <a:off x="7855792" y="3853080"/>
            <a:ext cx="213378" cy="213378"/>
          </a:xfrm>
          <a:prstGeom prst="rect">
            <a:avLst/>
          </a:prstGeom>
        </p:spPr>
      </p:pic>
      <p:pic>
        <p:nvPicPr>
          <p:cNvPr id="147" name="Afbeelding 146">
            <a:hlinkClick r:id="rId8" action="ppaction://hlinksldjump"/>
            <a:extLst>
              <a:ext uri="{FF2B5EF4-FFF2-40B4-BE49-F238E27FC236}">
                <a16:creationId xmlns:a16="http://schemas.microsoft.com/office/drawing/2014/main" id="{91A6CAB2-F39B-4330-AC7F-1EA56DC3631A}"/>
              </a:ext>
            </a:extLst>
          </p:cNvPr>
          <p:cNvPicPr>
            <a:picLocks noChangeAspect="1"/>
          </p:cNvPicPr>
          <p:nvPr/>
        </p:nvPicPr>
        <p:blipFill>
          <a:blip r:embed="rId14"/>
          <a:stretch>
            <a:fillRect/>
          </a:stretch>
        </p:blipFill>
        <p:spPr>
          <a:xfrm>
            <a:off x="7855953" y="4187880"/>
            <a:ext cx="213378" cy="213378"/>
          </a:xfrm>
          <a:prstGeom prst="rect">
            <a:avLst/>
          </a:prstGeom>
        </p:spPr>
      </p:pic>
      <p:pic>
        <p:nvPicPr>
          <p:cNvPr id="148" name="Afbeelding 147">
            <a:hlinkClick r:id="rId8" action="ppaction://hlinksldjump"/>
            <a:extLst>
              <a:ext uri="{FF2B5EF4-FFF2-40B4-BE49-F238E27FC236}">
                <a16:creationId xmlns:a16="http://schemas.microsoft.com/office/drawing/2014/main" id="{644FE208-15D4-45D3-9EEB-B85E5B0057C3}"/>
              </a:ext>
            </a:extLst>
          </p:cNvPr>
          <p:cNvPicPr>
            <a:picLocks noChangeAspect="1"/>
          </p:cNvPicPr>
          <p:nvPr/>
        </p:nvPicPr>
        <p:blipFill>
          <a:blip r:embed="rId14"/>
          <a:stretch>
            <a:fillRect/>
          </a:stretch>
        </p:blipFill>
        <p:spPr>
          <a:xfrm>
            <a:off x="7855647" y="4856400"/>
            <a:ext cx="213378" cy="213378"/>
          </a:xfrm>
          <a:prstGeom prst="rect">
            <a:avLst/>
          </a:prstGeom>
        </p:spPr>
      </p:pic>
      <p:pic>
        <p:nvPicPr>
          <p:cNvPr id="149" name="Afbeelding 148">
            <a:hlinkClick r:id="rId8" action="ppaction://hlinksldjump"/>
            <a:extLst>
              <a:ext uri="{FF2B5EF4-FFF2-40B4-BE49-F238E27FC236}">
                <a16:creationId xmlns:a16="http://schemas.microsoft.com/office/drawing/2014/main" id="{858FB3CD-80E1-40D7-BF9B-9D0528F0845E}"/>
              </a:ext>
            </a:extLst>
          </p:cNvPr>
          <p:cNvPicPr>
            <a:picLocks noChangeAspect="1"/>
          </p:cNvPicPr>
          <p:nvPr/>
        </p:nvPicPr>
        <p:blipFill>
          <a:blip r:embed="rId14"/>
          <a:stretch>
            <a:fillRect/>
          </a:stretch>
        </p:blipFill>
        <p:spPr>
          <a:xfrm>
            <a:off x="7855825" y="5192280"/>
            <a:ext cx="213378" cy="213378"/>
          </a:xfrm>
          <a:prstGeom prst="rect">
            <a:avLst/>
          </a:prstGeom>
        </p:spPr>
      </p:pic>
      <p:pic>
        <p:nvPicPr>
          <p:cNvPr id="150" name="Afbeelding 149">
            <a:hlinkClick r:id="rId8" action="ppaction://hlinksldjump"/>
            <a:extLst>
              <a:ext uri="{FF2B5EF4-FFF2-40B4-BE49-F238E27FC236}">
                <a16:creationId xmlns:a16="http://schemas.microsoft.com/office/drawing/2014/main" id="{F27ED1E1-FBEE-439D-91B5-2D5BAFDA16EB}"/>
              </a:ext>
            </a:extLst>
          </p:cNvPr>
          <p:cNvPicPr>
            <a:picLocks noChangeAspect="1"/>
          </p:cNvPicPr>
          <p:nvPr/>
        </p:nvPicPr>
        <p:blipFill>
          <a:blip r:embed="rId14"/>
          <a:stretch>
            <a:fillRect/>
          </a:stretch>
        </p:blipFill>
        <p:spPr>
          <a:xfrm>
            <a:off x="7855647" y="4522680"/>
            <a:ext cx="213378" cy="213378"/>
          </a:xfrm>
          <a:prstGeom prst="rect">
            <a:avLst/>
          </a:prstGeom>
        </p:spPr>
      </p:pic>
      <p:pic>
        <p:nvPicPr>
          <p:cNvPr id="151" name="Afbeelding 150">
            <a:hlinkClick r:id="rId8" action="ppaction://hlinksldjump"/>
            <a:extLst>
              <a:ext uri="{FF2B5EF4-FFF2-40B4-BE49-F238E27FC236}">
                <a16:creationId xmlns:a16="http://schemas.microsoft.com/office/drawing/2014/main" id="{2FD5D076-6098-4CA1-A6A9-76019EFE1F7E}"/>
              </a:ext>
            </a:extLst>
          </p:cNvPr>
          <p:cNvPicPr>
            <a:picLocks noChangeAspect="1"/>
          </p:cNvPicPr>
          <p:nvPr/>
        </p:nvPicPr>
        <p:blipFill>
          <a:blip r:embed="rId13"/>
          <a:stretch>
            <a:fillRect/>
          </a:stretch>
        </p:blipFill>
        <p:spPr>
          <a:xfrm>
            <a:off x="7279792" y="4533480"/>
            <a:ext cx="213378" cy="190517"/>
          </a:xfrm>
          <a:prstGeom prst="rect">
            <a:avLst/>
          </a:prstGeom>
        </p:spPr>
      </p:pic>
      <p:pic>
        <p:nvPicPr>
          <p:cNvPr id="152" name="Afbeelding 151">
            <a:hlinkClick r:id="rId8" action="ppaction://hlinksldjump"/>
            <a:extLst>
              <a:ext uri="{FF2B5EF4-FFF2-40B4-BE49-F238E27FC236}">
                <a16:creationId xmlns:a16="http://schemas.microsoft.com/office/drawing/2014/main" id="{497E3409-9C9E-426A-989F-F089012CD4B4}"/>
              </a:ext>
            </a:extLst>
          </p:cNvPr>
          <p:cNvPicPr>
            <a:picLocks noChangeAspect="1"/>
          </p:cNvPicPr>
          <p:nvPr/>
        </p:nvPicPr>
        <p:blipFill>
          <a:blip r:embed="rId13"/>
          <a:stretch>
            <a:fillRect/>
          </a:stretch>
        </p:blipFill>
        <p:spPr>
          <a:xfrm>
            <a:off x="7279200" y="4197600"/>
            <a:ext cx="213378" cy="190517"/>
          </a:xfrm>
          <a:prstGeom prst="rect">
            <a:avLst/>
          </a:prstGeom>
        </p:spPr>
      </p:pic>
      <p:pic>
        <p:nvPicPr>
          <p:cNvPr id="153" name="Afbeelding 152">
            <a:hlinkClick r:id="rId8" action="ppaction://hlinksldjump"/>
            <a:extLst>
              <a:ext uri="{FF2B5EF4-FFF2-40B4-BE49-F238E27FC236}">
                <a16:creationId xmlns:a16="http://schemas.microsoft.com/office/drawing/2014/main" id="{AB473D6A-6110-4968-AAC2-8D239C9FC50D}"/>
              </a:ext>
            </a:extLst>
          </p:cNvPr>
          <p:cNvPicPr>
            <a:picLocks noChangeAspect="1"/>
          </p:cNvPicPr>
          <p:nvPr/>
        </p:nvPicPr>
        <p:blipFill>
          <a:blip r:embed="rId13"/>
          <a:stretch>
            <a:fillRect/>
          </a:stretch>
        </p:blipFill>
        <p:spPr>
          <a:xfrm>
            <a:off x="7280772" y="3863880"/>
            <a:ext cx="213378" cy="190517"/>
          </a:xfrm>
          <a:prstGeom prst="rect">
            <a:avLst/>
          </a:prstGeom>
        </p:spPr>
      </p:pic>
      <p:pic>
        <p:nvPicPr>
          <p:cNvPr id="154" name="Afbeelding 153">
            <a:hlinkClick r:id="rId8" action="ppaction://hlinksldjump"/>
            <a:extLst>
              <a:ext uri="{FF2B5EF4-FFF2-40B4-BE49-F238E27FC236}">
                <a16:creationId xmlns:a16="http://schemas.microsoft.com/office/drawing/2014/main" id="{2FDC8E96-576F-4149-A7B8-165BD7FE2369}"/>
              </a:ext>
            </a:extLst>
          </p:cNvPr>
          <p:cNvPicPr>
            <a:picLocks noChangeAspect="1"/>
          </p:cNvPicPr>
          <p:nvPr/>
        </p:nvPicPr>
        <p:blipFill>
          <a:blip r:embed="rId12"/>
          <a:stretch>
            <a:fillRect/>
          </a:stretch>
        </p:blipFill>
        <p:spPr>
          <a:xfrm>
            <a:off x="6703792" y="3853080"/>
            <a:ext cx="213378" cy="213378"/>
          </a:xfrm>
          <a:prstGeom prst="rect">
            <a:avLst/>
          </a:prstGeom>
        </p:spPr>
      </p:pic>
      <p:pic>
        <p:nvPicPr>
          <p:cNvPr id="155" name="Afbeelding 154">
            <a:hlinkClick r:id="rId8" action="ppaction://hlinksldjump"/>
            <a:extLst>
              <a:ext uri="{FF2B5EF4-FFF2-40B4-BE49-F238E27FC236}">
                <a16:creationId xmlns:a16="http://schemas.microsoft.com/office/drawing/2014/main" id="{A7C7DDA0-B1A4-4F14-9262-026F307B9B5A}"/>
              </a:ext>
            </a:extLst>
          </p:cNvPr>
          <p:cNvPicPr>
            <a:picLocks noChangeAspect="1"/>
          </p:cNvPicPr>
          <p:nvPr/>
        </p:nvPicPr>
        <p:blipFill>
          <a:blip r:embed="rId12"/>
          <a:stretch>
            <a:fillRect/>
          </a:stretch>
        </p:blipFill>
        <p:spPr>
          <a:xfrm>
            <a:off x="6703792" y="4187880"/>
            <a:ext cx="213378" cy="213378"/>
          </a:xfrm>
          <a:prstGeom prst="rect">
            <a:avLst/>
          </a:prstGeom>
        </p:spPr>
      </p:pic>
      <p:pic>
        <p:nvPicPr>
          <p:cNvPr id="156" name="Afbeelding 155">
            <a:hlinkClick r:id="rId8" action="ppaction://hlinksldjump"/>
            <a:extLst>
              <a:ext uri="{FF2B5EF4-FFF2-40B4-BE49-F238E27FC236}">
                <a16:creationId xmlns:a16="http://schemas.microsoft.com/office/drawing/2014/main" id="{99ECECF7-B129-4E2D-BB48-DA1BC1EAEED0}"/>
              </a:ext>
            </a:extLst>
          </p:cNvPr>
          <p:cNvPicPr>
            <a:picLocks noChangeAspect="1"/>
          </p:cNvPicPr>
          <p:nvPr/>
        </p:nvPicPr>
        <p:blipFill>
          <a:blip r:embed="rId12"/>
          <a:stretch>
            <a:fillRect/>
          </a:stretch>
        </p:blipFill>
        <p:spPr>
          <a:xfrm>
            <a:off x="6703792" y="4522680"/>
            <a:ext cx="213378" cy="213378"/>
          </a:xfrm>
          <a:prstGeom prst="rect">
            <a:avLst/>
          </a:prstGeom>
        </p:spPr>
      </p:pic>
      <p:pic>
        <p:nvPicPr>
          <p:cNvPr id="157" name="Afbeelding 156">
            <a:hlinkClick r:id="rId8" action="ppaction://hlinksldjump"/>
            <a:extLst>
              <a:ext uri="{FF2B5EF4-FFF2-40B4-BE49-F238E27FC236}">
                <a16:creationId xmlns:a16="http://schemas.microsoft.com/office/drawing/2014/main" id="{07F760EE-772C-4002-B9A8-947F180BCDA3}"/>
              </a:ext>
            </a:extLst>
          </p:cNvPr>
          <p:cNvPicPr>
            <a:picLocks noChangeAspect="1"/>
          </p:cNvPicPr>
          <p:nvPr/>
        </p:nvPicPr>
        <p:blipFill>
          <a:blip r:embed="rId12"/>
          <a:stretch>
            <a:fillRect/>
          </a:stretch>
        </p:blipFill>
        <p:spPr>
          <a:xfrm>
            <a:off x="6703792" y="4857480"/>
            <a:ext cx="213378" cy="213378"/>
          </a:xfrm>
          <a:prstGeom prst="rect">
            <a:avLst/>
          </a:prstGeom>
        </p:spPr>
      </p:pic>
      <p:pic>
        <p:nvPicPr>
          <p:cNvPr id="158" name="Afbeelding 157">
            <a:hlinkClick r:id="rId8" action="ppaction://hlinksldjump"/>
            <a:extLst>
              <a:ext uri="{FF2B5EF4-FFF2-40B4-BE49-F238E27FC236}">
                <a16:creationId xmlns:a16="http://schemas.microsoft.com/office/drawing/2014/main" id="{497034F9-6FE8-482E-B2D2-55057B62629C}"/>
              </a:ext>
            </a:extLst>
          </p:cNvPr>
          <p:cNvPicPr>
            <a:picLocks noChangeAspect="1"/>
          </p:cNvPicPr>
          <p:nvPr/>
        </p:nvPicPr>
        <p:blipFill>
          <a:blip r:embed="rId12"/>
          <a:stretch>
            <a:fillRect/>
          </a:stretch>
        </p:blipFill>
        <p:spPr>
          <a:xfrm>
            <a:off x="6703792" y="5191200"/>
            <a:ext cx="213378" cy="213378"/>
          </a:xfrm>
          <a:prstGeom prst="rect">
            <a:avLst/>
          </a:prstGeom>
        </p:spPr>
      </p:pic>
      <p:pic>
        <p:nvPicPr>
          <p:cNvPr id="159" name="Afbeelding 158">
            <a:hlinkClick r:id="rId8" action="ppaction://hlinksldjump"/>
            <a:extLst>
              <a:ext uri="{FF2B5EF4-FFF2-40B4-BE49-F238E27FC236}">
                <a16:creationId xmlns:a16="http://schemas.microsoft.com/office/drawing/2014/main" id="{0947FDFA-6F8C-4A80-8289-54960B6DBDD8}"/>
              </a:ext>
            </a:extLst>
          </p:cNvPr>
          <p:cNvPicPr>
            <a:picLocks noChangeAspect="1"/>
          </p:cNvPicPr>
          <p:nvPr/>
        </p:nvPicPr>
        <p:blipFill>
          <a:blip r:embed="rId13"/>
          <a:stretch>
            <a:fillRect/>
          </a:stretch>
        </p:blipFill>
        <p:spPr>
          <a:xfrm>
            <a:off x="7279792" y="3529080"/>
            <a:ext cx="225214" cy="211362"/>
          </a:xfrm>
          <a:prstGeom prst="rect">
            <a:avLst/>
          </a:prstGeom>
        </p:spPr>
      </p:pic>
      <p:sp>
        <p:nvSpPr>
          <p:cNvPr id="160" name="Rechthoek 159">
            <a:hlinkClick r:id="rId8" action="ppaction://hlinksldjump"/>
            <a:extLst>
              <a:ext uri="{FF2B5EF4-FFF2-40B4-BE49-F238E27FC236}">
                <a16:creationId xmlns:a16="http://schemas.microsoft.com/office/drawing/2014/main" id="{416C6701-5C3D-4B0C-9BFC-7F0B6E7C5937}"/>
              </a:ext>
            </a:extLst>
          </p:cNvPr>
          <p:cNvSpPr/>
          <p:nvPr/>
        </p:nvSpPr>
        <p:spPr>
          <a:xfrm>
            <a:off x="5868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4</a:t>
            </a:r>
            <a:endParaRPr lang="nl-NL" sz="1200" b="1" dirty="0">
              <a:solidFill>
                <a:srgbClr val="0070C0"/>
              </a:solidFill>
            </a:endParaRPr>
          </a:p>
        </p:txBody>
      </p:sp>
      <p:pic>
        <p:nvPicPr>
          <p:cNvPr id="161" name="Afbeelding 160">
            <a:hlinkClick r:id="rId8" action="ppaction://hlinksldjump"/>
            <a:extLst>
              <a:ext uri="{FF2B5EF4-FFF2-40B4-BE49-F238E27FC236}">
                <a16:creationId xmlns:a16="http://schemas.microsoft.com/office/drawing/2014/main" id="{40B6C564-FCF0-4BDB-8FF9-916D5069F362}"/>
              </a:ext>
            </a:extLst>
          </p:cNvPr>
          <p:cNvPicPr>
            <a:picLocks noChangeAspect="1"/>
          </p:cNvPicPr>
          <p:nvPr/>
        </p:nvPicPr>
        <p:blipFill>
          <a:blip r:embed="rId11"/>
          <a:stretch>
            <a:fillRect/>
          </a:stretch>
        </p:blipFill>
        <p:spPr>
          <a:xfrm>
            <a:off x="6127792" y="4187880"/>
            <a:ext cx="213378" cy="213378"/>
          </a:xfrm>
          <a:prstGeom prst="rect">
            <a:avLst/>
          </a:prstGeom>
        </p:spPr>
      </p:pic>
      <p:sp>
        <p:nvSpPr>
          <p:cNvPr id="162" name="Rechthoek 161">
            <a:hlinkClick r:id="rId8" action="ppaction://hlinksldjump"/>
            <a:extLst>
              <a:ext uri="{FF2B5EF4-FFF2-40B4-BE49-F238E27FC236}">
                <a16:creationId xmlns:a16="http://schemas.microsoft.com/office/drawing/2014/main" id="{D83D6F0A-1C87-4A95-A30E-53982074ADA2}"/>
              </a:ext>
            </a:extLst>
          </p:cNvPr>
          <p:cNvSpPr/>
          <p:nvPr/>
        </p:nvSpPr>
        <p:spPr>
          <a:xfrm>
            <a:off x="8172592" y="44650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5 SA</a:t>
            </a:r>
          </a:p>
        </p:txBody>
      </p:sp>
      <p:sp>
        <p:nvSpPr>
          <p:cNvPr id="163" name="Rechthoek 162">
            <a:hlinkClick r:id="rId8" action="ppaction://hlinksldjump"/>
            <a:extLst>
              <a:ext uri="{FF2B5EF4-FFF2-40B4-BE49-F238E27FC236}">
                <a16:creationId xmlns:a16="http://schemas.microsoft.com/office/drawing/2014/main" id="{EE036822-9513-4513-96CA-88D3CE380530}"/>
              </a:ext>
            </a:extLst>
          </p:cNvPr>
          <p:cNvSpPr/>
          <p:nvPr/>
        </p:nvSpPr>
        <p:spPr>
          <a:xfrm>
            <a:off x="8172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6 SA</a:t>
            </a:r>
          </a:p>
        </p:txBody>
      </p:sp>
      <p:sp>
        <p:nvSpPr>
          <p:cNvPr id="164" name="Rechthoek 163">
            <a:hlinkClick r:id="rId8" action="ppaction://hlinksldjump"/>
            <a:extLst>
              <a:ext uri="{FF2B5EF4-FFF2-40B4-BE49-F238E27FC236}">
                <a16:creationId xmlns:a16="http://schemas.microsoft.com/office/drawing/2014/main" id="{C1776C4A-2269-4733-BA21-C354CD9FF1AC}"/>
              </a:ext>
            </a:extLst>
          </p:cNvPr>
          <p:cNvSpPr/>
          <p:nvPr/>
        </p:nvSpPr>
        <p:spPr>
          <a:xfrm>
            <a:off x="8172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4 SA</a:t>
            </a:r>
          </a:p>
        </p:txBody>
      </p:sp>
      <p:sp>
        <p:nvSpPr>
          <p:cNvPr id="233" name="Rond diagonale hoek rechthoek 28">
            <a:extLst>
              <a:ext uri="{FF2B5EF4-FFF2-40B4-BE49-F238E27FC236}">
                <a16:creationId xmlns:a16="http://schemas.microsoft.com/office/drawing/2014/main" id="{37563ED4-2581-4F1F-9E39-CEAC24705ADE}"/>
              </a:ext>
            </a:extLst>
          </p:cNvPr>
          <p:cNvSpPr/>
          <p:nvPr/>
        </p:nvSpPr>
        <p:spPr>
          <a:xfrm>
            <a:off x="396000" y="1076580"/>
            <a:ext cx="1656184"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9</a:t>
            </a:r>
          </a:p>
        </p:txBody>
      </p:sp>
      <p:pic>
        <p:nvPicPr>
          <p:cNvPr id="234" name="Afbeelding 233">
            <a:hlinkClick r:id="rId8" action="ppaction://hlinksldjump"/>
            <a:extLst>
              <a:ext uri="{FF2B5EF4-FFF2-40B4-BE49-F238E27FC236}">
                <a16:creationId xmlns:a16="http://schemas.microsoft.com/office/drawing/2014/main" id="{A3417CCA-0353-4AED-863E-705336AB9BC7}"/>
              </a:ext>
            </a:extLst>
          </p:cNvPr>
          <p:cNvPicPr>
            <a:picLocks noChangeAspect="1"/>
          </p:cNvPicPr>
          <p:nvPr/>
        </p:nvPicPr>
        <p:blipFill>
          <a:blip r:embed="rId13"/>
          <a:stretch>
            <a:fillRect/>
          </a:stretch>
        </p:blipFill>
        <p:spPr>
          <a:xfrm>
            <a:off x="7279200" y="4867200"/>
            <a:ext cx="213378" cy="190517"/>
          </a:xfrm>
          <a:prstGeom prst="rect">
            <a:avLst/>
          </a:prstGeom>
        </p:spPr>
      </p:pic>
      <p:sp>
        <p:nvSpPr>
          <p:cNvPr id="122" name="Tekstvak 121">
            <a:extLst>
              <a:ext uri="{FF2B5EF4-FFF2-40B4-BE49-F238E27FC236}">
                <a16:creationId xmlns:a16="http://schemas.microsoft.com/office/drawing/2014/main" id="{479CE603-40C9-40A6-A509-6B2FC97A67F6}"/>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123" name="Tekstvak 122">
            <a:extLst>
              <a:ext uri="{FF2B5EF4-FFF2-40B4-BE49-F238E27FC236}">
                <a16:creationId xmlns:a16="http://schemas.microsoft.com/office/drawing/2014/main" id="{BA9E1029-6586-44CF-ACDF-3047E74DECB7}"/>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graphicFrame>
        <p:nvGraphicFramePr>
          <p:cNvPr id="166" name="Tabel 165">
            <a:extLst>
              <a:ext uri="{FF2B5EF4-FFF2-40B4-BE49-F238E27FC236}">
                <a16:creationId xmlns:a16="http://schemas.microsoft.com/office/drawing/2014/main" id="{9568B7EC-32F6-476F-BEDC-2458CC67083B}"/>
              </a:ext>
            </a:extLst>
          </p:cNvPr>
          <p:cNvGraphicFramePr>
            <a:graphicFrameLocks noGrp="1"/>
          </p:cNvGraphicFramePr>
          <p:nvPr>
            <p:extLst>
              <p:ext uri="{D42A27DB-BD31-4B8C-83A1-F6EECF244321}">
                <p14:modId xmlns:p14="http://schemas.microsoft.com/office/powerpoint/2010/main" val="424432450"/>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A54</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B97</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V75</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B1075</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67" name="Rechthoek 166">
            <a:extLst>
              <a:ext uri="{FF2B5EF4-FFF2-40B4-BE49-F238E27FC236}">
                <a16:creationId xmlns:a16="http://schemas.microsoft.com/office/drawing/2014/main" id="{CB45CC44-4E04-422B-A845-EF00426FD840}"/>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8 Punten </a:t>
            </a:r>
          </a:p>
        </p:txBody>
      </p:sp>
      <p:pic>
        <p:nvPicPr>
          <p:cNvPr id="168" name="Afbeelding 167">
            <a:extLst>
              <a:ext uri="{FF2B5EF4-FFF2-40B4-BE49-F238E27FC236}">
                <a16:creationId xmlns:a16="http://schemas.microsoft.com/office/drawing/2014/main" id="{17339174-4040-4729-9D88-C025AFCED0B4}"/>
              </a:ext>
            </a:extLst>
          </p:cNvPr>
          <p:cNvPicPr>
            <a:picLocks noChangeAspect="1"/>
          </p:cNvPicPr>
          <p:nvPr/>
        </p:nvPicPr>
        <p:blipFill>
          <a:blip r:embed="rId12"/>
          <a:stretch>
            <a:fillRect/>
          </a:stretch>
        </p:blipFill>
        <p:spPr>
          <a:xfrm>
            <a:off x="475200" y="3924124"/>
            <a:ext cx="213378" cy="213378"/>
          </a:xfrm>
          <a:prstGeom prst="rect">
            <a:avLst/>
          </a:prstGeom>
        </p:spPr>
      </p:pic>
      <p:pic>
        <p:nvPicPr>
          <p:cNvPr id="169" name="Afbeelding 168">
            <a:extLst>
              <a:ext uri="{FF2B5EF4-FFF2-40B4-BE49-F238E27FC236}">
                <a16:creationId xmlns:a16="http://schemas.microsoft.com/office/drawing/2014/main" id="{9AD74DFD-5D8C-4636-91E8-64F9B28A1101}"/>
              </a:ext>
            </a:extLst>
          </p:cNvPr>
          <p:cNvPicPr>
            <a:picLocks noChangeAspect="1"/>
          </p:cNvPicPr>
          <p:nvPr/>
        </p:nvPicPr>
        <p:blipFill>
          <a:blip r:embed="rId14"/>
          <a:stretch>
            <a:fillRect/>
          </a:stretch>
        </p:blipFill>
        <p:spPr>
          <a:xfrm>
            <a:off x="475200" y="3199601"/>
            <a:ext cx="213378" cy="213378"/>
          </a:xfrm>
          <a:prstGeom prst="rect">
            <a:avLst/>
          </a:prstGeom>
        </p:spPr>
      </p:pic>
      <p:pic>
        <p:nvPicPr>
          <p:cNvPr id="170" name="Afbeelding 169">
            <a:extLst>
              <a:ext uri="{FF2B5EF4-FFF2-40B4-BE49-F238E27FC236}">
                <a16:creationId xmlns:a16="http://schemas.microsoft.com/office/drawing/2014/main" id="{64CE28E7-7E55-4BA7-AA0E-2602B253C9D0}"/>
              </a:ext>
            </a:extLst>
          </p:cNvPr>
          <p:cNvPicPr>
            <a:picLocks noChangeAspect="1"/>
          </p:cNvPicPr>
          <p:nvPr/>
        </p:nvPicPr>
        <p:blipFill>
          <a:blip r:embed="rId13"/>
          <a:stretch>
            <a:fillRect/>
          </a:stretch>
        </p:blipFill>
        <p:spPr>
          <a:xfrm>
            <a:off x="475200" y="3573571"/>
            <a:ext cx="213378" cy="190517"/>
          </a:xfrm>
          <a:prstGeom prst="rect">
            <a:avLst/>
          </a:prstGeom>
        </p:spPr>
      </p:pic>
      <p:pic>
        <p:nvPicPr>
          <p:cNvPr id="171" name="Afbeelding 170">
            <a:extLst>
              <a:ext uri="{FF2B5EF4-FFF2-40B4-BE49-F238E27FC236}">
                <a16:creationId xmlns:a16="http://schemas.microsoft.com/office/drawing/2014/main" id="{8B8692ED-9B70-473A-BC96-93D1F1769D4D}"/>
              </a:ext>
            </a:extLst>
          </p:cNvPr>
          <p:cNvPicPr>
            <a:picLocks noChangeAspect="1"/>
          </p:cNvPicPr>
          <p:nvPr/>
        </p:nvPicPr>
        <p:blipFill>
          <a:blip r:embed="rId11"/>
          <a:stretch>
            <a:fillRect/>
          </a:stretch>
        </p:blipFill>
        <p:spPr>
          <a:xfrm>
            <a:off x="475200" y="4292263"/>
            <a:ext cx="213378" cy="213378"/>
          </a:xfrm>
          <a:prstGeom prst="rect">
            <a:avLst/>
          </a:prstGeom>
        </p:spPr>
      </p:pic>
      <p:sp>
        <p:nvSpPr>
          <p:cNvPr id="84" name="Rond diagonale hoek rechthoek 17">
            <a:extLst>
              <a:ext uri="{FF2B5EF4-FFF2-40B4-BE49-F238E27FC236}">
                <a16:creationId xmlns:a16="http://schemas.microsoft.com/office/drawing/2014/main" id="{BA4A9C3D-71EB-4A06-94F8-14DDAA06DD63}"/>
              </a:ext>
            </a:extLst>
          </p:cNvPr>
          <p:cNvSpPr/>
          <p:nvPr/>
        </p:nvSpPr>
        <p:spPr>
          <a:xfrm>
            <a:off x="396000" y="1716988"/>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85" name="Tekstvak 84">
            <a:extLst>
              <a:ext uri="{FF2B5EF4-FFF2-40B4-BE49-F238E27FC236}">
                <a16:creationId xmlns:a16="http://schemas.microsoft.com/office/drawing/2014/main" id="{28939729-F21C-4A4B-9B4F-861AE0C60AD6}"/>
              </a:ext>
            </a:extLst>
          </p:cNvPr>
          <p:cNvSpPr txBox="1"/>
          <p:nvPr/>
        </p:nvSpPr>
        <p:spPr>
          <a:xfrm>
            <a:off x="3131840" y="1852944"/>
            <a:ext cx="3096344" cy="369332"/>
          </a:xfrm>
          <a:prstGeom prst="rect">
            <a:avLst/>
          </a:prstGeom>
          <a:solidFill>
            <a:schemeClr val="tx1"/>
          </a:solidFill>
        </p:spPr>
        <p:txBody>
          <a:bodyPr wrap="square" rtlCol="0">
            <a:spAutoFit/>
          </a:bodyPr>
          <a:lstStyle/>
          <a:p>
            <a:r>
              <a:rPr lang="nl-NL" dirty="0">
                <a:solidFill>
                  <a:schemeClr val="bg1"/>
                </a:solidFill>
              </a:rPr>
              <a:t>Mijn partner opent met 2     .</a:t>
            </a:r>
          </a:p>
        </p:txBody>
      </p:sp>
      <p:sp>
        <p:nvSpPr>
          <p:cNvPr id="86" name="Tekstvak 85">
            <a:extLst>
              <a:ext uri="{FF2B5EF4-FFF2-40B4-BE49-F238E27FC236}">
                <a16:creationId xmlns:a16="http://schemas.microsoft.com/office/drawing/2014/main" id="{DD12B33B-C02C-4C34-A29C-D62588957A5F}"/>
              </a:ext>
            </a:extLst>
          </p:cNvPr>
          <p:cNvSpPr txBox="1"/>
          <p:nvPr/>
        </p:nvSpPr>
        <p:spPr>
          <a:xfrm>
            <a:off x="3131839" y="2146448"/>
            <a:ext cx="2880319" cy="369332"/>
          </a:xfrm>
          <a:prstGeom prst="rect">
            <a:avLst/>
          </a:prstGeom>
          <a:solidFill>
            <a:schemeClr val="tx1"/>
          </a:solidFill>
        </p:spPr>
        <p:txBody>
          <a:bodyPr wrap="square" rtlCol="0">
            <a:spAutoFit/>
          </a:bodyPr>
          <a:lstStyle/>
          <a:p>
            <a:r>
              <a:rPr lang="nl-NL" dirty="0">
                <a:solidFill>
                  <a:schemeClr val="bg1"/>
                </a:solidFill>
              </a:rPr>
              <a:t>Mijn rechter buurman past.</a:t>
            </a:r>
          </a:p>
        </p:txBody>
      </p:sp>
      <p:sp>
        <p:nvSpPr>
          <p:cNvPr id="87" name="Tekstvak 86">
            <a:extLst>
              <a:ext uri="{FF2B5EF4-FFF2-40B4-BE49-F238E27FC236}">
                <a16:creationId xmlns:a16="http://schemas.microsoft.com/office/drawing/2014/main" id="{122C240A-8357-4A6D-8FB9-332070AE29C6}"/>
              </a:ext>
            </a:extLst>
          </p:cNvPr>
          <p:cNvSpPr txBox="1"/>
          <p:nvPr/>
        </p:nvSpPr>
        <p:spPr>
          <a:xfrm>
            <a:off x="3131838" y="2479843"/>
            <a:ext cx="2880319" cy="369332"/>
          </a:xfrm>
          <a:prstGeom prst="rect">
            <a:avLst/>
          </a:prstGeom>
          <a:solidFill>
            <a:schemeClr val="tx1"/>
          </a:solidFill>
        </p:spPr>
        <p:txBody>
          <a:bodyPr wrap="square" rtlCol="0">
            <a:spAutoFit/>
          </a:bodyPr>
          <a:lstStyle/>
          <a:p>
            <a:r>
              <a:rPr lang="nl-NL" dirty="0">
                <a:solidFill>
                  <a:schemeClr val="bg1"/>
                </a:solidFill>
              </a:rPr>
              <a:t>Wat bied ik met deze hand?</a:t>
            </a:r>
          </a:p>
        </p:txBody>
      </p:sp>
      <p:pic>
        <p:nvPicPr>
          <p:cNvPr id="89" name="Afbeelding 88">
            <a:extLst>
              <a:ext uri="{FF2B5EF4-FFF2-40B4-BE49-F238E27FC236}">
                <a16:creationId xmlns:a16="http://schemas.microsoft.com/office/drawing/2014/main" id="{CB4A2D8E-1FDF-4AD6-85B9-203AC2BA12CD}"/>
              </a:ext>
            </a:extLst>
          </p:cNvPr>
          <p:cNvPicPr>
            <a:picLocks noChangeAspect="1"/>
          </p:cNvPicPr>
          <p:nvPr/>
        </p:nvPicPr>
        <p:blipFill>
          <a:blip r:embed="rId13"/>
          <a:stretch>
            <a:fillRect/>
          </a:stretch>
        </p:blipFill>
        <p:spPr>
          <a:xfrm>
            <a:off x="5626800" y="1951200"/>
            <a:ext cx="213378" cy="190517"/>
          </a:xfrm>
          <a:prstGeom prst="rect">
            <a:avLst/>
          </a:prstGeom>
        </p:spPr>
      </p:pic>
    </p:spTree>
    <p:extLst>
      <p:ext uri="{BB962C8B-B14F-4D97-AF65-F5344CB8AC3E}">
        <p14:creationId xmlns:p14="http://schemas.microsoft.com/office/powerpoint/2010/main" val="1416684055"/>
      </p:ext>
    </p:extLst>
  </p:cSld>
  <p:clrMapOvr>
    <a:masterClrMapping/>
  </p:clrMapOvr>
  <p:transition advClick="0"/>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nd diagonale hoek rechthoek 9">
            <a:hlinkClick r:id="" action="ppaction://hlinkshowjump?jump=previousslide"/>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1" name="Rond diagonale hoek rechthoek 10">
            <a:hlinkClick r:id="rId3"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2" name="Rond diagonale hoek rechthoek 11">
            <a:hlinkClick r:id="rId4"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5" name="Afbeelding 14" descr="mainheader.jpg">
            <a:hlinkClick r:id="rId5" tooltip="Klik hier om de website van Bridge Office te bezoeken!"/>
          </p:cNvPr>
          <p:cNvPicPr>
            <a:picLocks noChangeAspect="1"/>
          </p:cNvPicPr>
          <p:nvPr/>
        </p:nvPicPr>
        <p:blipFill>
          <a:blip r:embed="rId6" cstate="print"/>
          <a:stretch>
            <a:fillRect/>
          </a:stretch>
        </p:blipFill>
        <p:spPr>
          <a:xfrm>
            <a:off x="0" y="0"/>
            <a:ext cx="9144000" cy="1006337"/>
          </a:xfrm>
          <a:prstGeom prst="rect">
            <a:avLst/>
          </a:prstGeom>
        </p:spPr>
      </p:pic>
      <p:sp>
        <p:nvSpPr>
          <p:cNvPr id="16" name="Rond diagonale hoek rechthoek 8">
            <a:extLst>
              <a:ext uri="{FF2B5EF4-FFF2-40B4-BE49-F238E27FC236}">
                <a16:creationId xmlns:a16="http://schemas.microsoft.com/office/drawing/2014/main" id="{22668E36-B5BF-42B7-9D48-6CACFCDFAD9B}"/>
              </a:ext>
            </a:extLst>
          </p:cNvPr>
          <p:cNvSpPr/>
          <p:nvPr/>
        </p:nvSpPr>
        <p:spPr>
          <a:xfrm>
            <a:off x="2195736" y="1076400"/>
            <a:ext cx="6552728" cy="576000"/>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Jammer! Dat is niet het goede antwoord.</a:t>
            </a:r>
          </a:p>
        </p:txBody>
      </p:sp>
      <p:sp>
        <p:nvSpPr>
          <p:cNvPr id="21" name="Rond diagonale hoek rechthoek 13">
            <a:extLst>
              <a:ext uri="{FF2B5EF4-FFF2-40B4-BE49-F238E27FC236}">
                <a16:creationId xmlns:a16="http://schemas.microsoft.com/office/drawing/2014/main" id="{9C71379E-492F-4305-96AD-23B872D506B8}"/>
              </a:ext>
            </a:extLst>
          </p:cNvPr>
          <p:cNvSpPr/>
          <p:nvPr/>
        </p:nvSpPr>
        <p:spPr>
          <a:xfrm>
            <a:off x="396000" y="1076400"/>
            <a:ext cx="1656184"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9</a:t>
            </a:r>
          </a:p>
        </p:txBody>
      </p:sp>
      <p:sp>
        <p:nvSpPr>
          <p:cNvPr id="26" name="Tekstvak 25">
            <a:extLst>
              <a:ext uri="{FF2B5EF4-FFF2-40B4-BE49-F238E27FC236}">
                <a16:creationId xmlns:a16="http://schemas.microsoft.com/office/drawing/2014/main" id="{710E14DD-4C4F-4284-BB90-D7239F8AC86E}"/>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27" name="Tekstvak 26">
            <a:extLst>
              <a:ext uri="{FF2B5EF4-FFF2-40B4-BE49-F238E27FC236}">
                <a16:creationId xmlns:a16="http://schemas.microsoft.com/office/drawing/2014/main" id="{F940A042-1767-447D-B073-A23E5B88E107}"/>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sp>
        <p:nvSpPr>
          <p:cNvPr id="13" name="Tekstvak 12">
            <a:extLst>
              <a:ext uri="{FF2B5EF4-FFF2-40B4-BE49-F238E27FC236}">
                <a16:creationId xmlns:a16="http://schemas.microsoft.com/office/drawing/2014/main" id="{A0A915AC-7589-4F95-BCD6-112F4DF49F16}"/>
              </a:ext>
            </a:extLst>
          </p:cNvPr>
          <p:cNvSpPr txBox="1"/>
          <p:nvPr/>
        </p:nvSpPr>
        <p:spPr>
          <a:xfrm>
            <a:off x="3077285" y="3124800"/>
            <a:ext cx="5665260" cy="923330"/>
          </a:xfrm>
          <a:prstGeom prst="rect">
            <a:avLst/>
          </a:prstGeom>
          <a:solidFill>
            <a:schemeClr val="tx1"/>
          </a:solidFill>
          <a:ln>
            <a:solidFill>
              <a:schemeClr val="tx1"/>
            </a:solidFill>
          </a:ln>
        </p:spPr>
        <p:txBody>
          <a:bodyPr wrap="square" rtlCol="0">
            <a:spAutoFit/>
          </a:bodyPr>
          <a:lstStyle/>
          <a:p>
            <a:r>
              <a:rPr lang="nl-NL" dirty="0">
                <a:solidFill>
                  <a:schemeClr val="bg1"/>
                </a:solidFill>
              </a:rPr>
              <a:t>Wat denkt u te kunnen halen aan slagen?</a:t>
            </a:r>
            <a:br>
              <a:rPr lang="nl-NL" dirty="0">
                <a:solidFill>
                  <a:schemeClr val="bg1"/>
                </a:solidFill>
              </a:rPr>
            </a:br>
            <a:r>
              <a:rPr lang="nl-NL" dirty="0">
                <a:solidFill>
                  <a:schemeClr val="bg1"/>
                </a:solidFill>
              </a:rPr>
              <a:t>U bent niet kwetsbaar. Uw partner maakt minimaal 5 slagen met harten als troef. Hoeveel slagen maakt u zelf?</a:t>
            </a:r>
          </a:p>
        </p:txBody>
      </p:sp>
      <p:graphicFrame>
        <p:nvGraphicFramePr>
          <p:cNvPr id="14" name="Tabel 13">
            <a:extLst>
              <a:ext uri="{FF2B5EF4-FFF2-40B4-BE49-F238E27FC236}">
                <a16:creationId xmlns:a16="http://schemas.microsoft.com/office/drawing/2014/main" id="{1E6F7F63-753B-4324-BAE1-1B043C0CA8AB}"/>
              </a:ext>
            </a:extLst>
          </p:cNvPr>
          <p:cNvGraphicFramePr>
            <a:graphicFrameLocks noGrp="1"/>
          </p:cNvGraphicFramePr>
          <p:nvPr>
            <p:extLst>
              <p:ext uri="{D42A27DB-BD31-4B8C-83A1-F6EECF244321}">
                <p14:modId xmlns:p14="http://schemas.microsoft.com/office/powerpoint/2010/main" val="2967074055"/>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A54</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B97</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V75</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B1075</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7" name="Rechthoek 16">
            <a:extLst>
              <a:ext uri="{FF2B5EF4-FFF2-40B4-BE49-F238E27FC236}">
                <a16:creationId xmlns:a16="http://schemas.microsoft.com/office/drawing/2014/main" id="{6E3E3F05-D484-4F67-B027-652E018C25CD}"/>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8 Punten </a:t>
            </a:r>
          </a:p>
        </p:txBody>
      </p:sp>
      <p:pic>
        <p:nvPicPr>
          <p:cNvPr id="18" name="Afbeelding 17">
            <a:extLst>
              <a:ext uri="{FF2B5EF4-FFF2-40B4-BE49-F238E27FC236}">
                <a16:creationId xmlns:a16="http://schemas.microsoft.com/office/drawing/2014/main" id="{8090458A-6819-41E2-8C63-840F24C706F2}"/>
              </a:ext>
            </a:extLst>
          </p:cNvPr>
          <p:cNvPicPr>
            <a:picLocks noChangeAspect="1"/>
          </p:cNvPicPr>
          <p:nvPr/>
        </p:nvPicPr>
        <p:blipFill>
          <a:blip r:embed="rId7"/>
          <a:stretch>
            <a:fillRect/>
          </a:stretch>
        </p:blipFill>
        <p:spPr>
          <a:xfrm>
            <a:off x="475200" y="3924124"/>
            <a:ext cx="213378" cy="213378"/>
          </a:xfrm>
          <a:prstGeom prst="rect">
            <a:avLst/>
          </a:prstGeom>
        </p:spPr>
      </p:pic>
      <p:pic>
        <p:nvPicPr>
          <p:cNvPr id="19" name="Afbeelding 18">
            <a:extLst>
              <a:ext uri="{FF2B5EF4-FFF2-40B4-BE49-F238E27FC236}">
                <a16:creationId xmlns:a16="http://schemas.microsoft.com/office/drawing/2014/main" id="{FFD4DBB0-2510-4E7A-B989-2560A923D53D}"/>
              </a:ext>
            </a:extLst>
          </p:cNvPr>
          <p:cNvPicPr>
            <a:picLocks noChangeAspect="1"/>
          </p:cNvPicPr>
          <p:nvPr/>
        </p:nvPicPr>
        <p:blipFill>
          <a:blip r:embed="rId8"/>
          <a:stretch>
            <a:fillRect/>
          </a:stretch>
        </p:blipFill>
        <p:spPr>
          <a:xfrm>
            <a:off x="475200" y="3199601"/>
            <a:ext cx="213378" cy="213378"/>
          </a:xfrm>
          <a:prstGeom prst="rect">
            <a:avLst/>
          </a:prstGeom>
        </p:spPr>
      </p:pic>
      <p:pic>
        <p:nvPicPr>
          <p:cNvPr id="20" name="Afbeelding 19">
            <a:extLst>
              <a:ext uri="{FF2B5EF4-FFF2-40B4-BE49-F238E27FC236}">
                <a16:creationId xmlns:a16="http://schemas.microsoft.com/office/drawing/2014/main" id="{A352FA79-4A54-4B3A-AEF8-ADDD808F09AF}"/>
              </a:ext>
            </a:extLst>
          </p:cNvPr>
          <p:cNvPicPr>
            <a:picLocks noChangeAspect="1"/>
          </p:cNvPicPr>
          <p:nvPr/>
        </p:nvPicPr>
        <p:blipFill>
          <a:blip r:embed="rId9"/>
          <a:stretch>
            <a:fillRect/>
          </a:stretch>
        </p:blipFill>
        <p:spPr>
          <a:xfrm>
            <a:off x="475200" y="3573571"/>
            <a:ext cx="213378" cy="190517"/>
          </a:xfrm>
          <a:prstGeom prst="rect">
            <a:avLst/>
          </a:prstGeom>
        </p:spPr>
      </p:pic>
      <p:pic>
        <p:nvPicPr>
          <p:cNvPr id="22" name="Afbeelding 21">
            <a:extLst>
              <a:ext uri="{FF2B5EF4-FFF2-40B4-BE49-F238E27FC236}">
                <a16:creationId xmlns:a16="http://schemas.microsoft.com/office/drawing/2014/main" id="{1A6534EE-7DB9-4763-9406-4DB9CC2E1A3F}"/>
              </a:ext>
            </a:extLst>
          </p:cNvPr>
          <p:cNvPicPr>
            <a:picLocks noChangeAspect="1"/>
          </p:cNvPicPr>
          <p:nvPr/>
        </p:nvPicPr>
        <p:blipFill>
          <a:blip r:embed="rId10"/>
          <a:stretch>
            <a:fillRect/>
          </a:stretch>
        </p:blipFill>
        <p:spPr>
          <a:xfrm>
            <a:off x="475200" y="4292263"/>
            <a:ext cx="213378" cy="213378"/>
          </a:xfrm>
          <a:prstGeom prst="rect">
            <a:avLst/>
          </a:prstGeom>
        </p:spPr>
      </p:pic>
      <p:sp>
        <p:nvSpPr>
          <p:cNvPr id="23" name="Rond diagonale hoek rechthoek 17">
            <a:extLst>
              <a:ext uri="{FF2B5EF4-FFF2-40B4-BE49-F238E27FC236}">
                <a16:creationId xmlns:a16="http://schemas.microsoft.com/office/drawing/2014/main" id="{998AFD9D-7A02-4234-AA1E-68B9758AFB3E}"/>
              </a:ext>
            </a:extLst>
          </p:cNvPr>
          <p:cNvSpPr/>
          <p:nvPr/>
        </p:nvSpPr>
        <p:spPr>
          <a:xfrm>
            <a:off x="396000" y="1716988"/>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24" name="Tekstvak 23">
            <a:extLst>
              <a:ext uri="{FF2B5EF4-FFF2-40B4-BE49-F238E27FC236}">
                <a16:creationId xmlns:a16="http://schemas.microsoft.com/office/drawing/2014/main" id="{868EFFFF-57C2-4A42-B1B4-8BA025160485}"/>
              </a:ext>
            </a:extLst>
          </p:cNvPr>
          <p:cNvSpPr txBox="1"/>
          <p:nvPr/>
        </p:nvSpPr>
        <p:spPr>
          <a:xfrm>
            <a:off x="3131840" y="1852944"/>
            <a:ext cx="3096344" cy="369332"/>
          </a:xfrm>
          <a:prstGeom prst="rect">
            <a:avLst/>
          </a:prstGeom>
          <a:solidFill>
            <a:schemeClr val="tx1"/>
          </a:solidFill>
        </p:spPr>
        <p:txBody>
          <a:bodyPr wrap="square" rtlCol="0">
            <a:spAutoFit/>
          </a:bodyPr>
          <a:lstStyle/>
          <a:p>
            <a:r>
              <a:rPr lang="nl-NL" dirty="0">
                <a:solidFill>
                  <a:schemeClr val="bg1"/>
                </a:solidFill>
              </a:rPr>
              <a:t>Mijn partner opent met 2     .</a:t>
            </a:r>
          </a:p>
        </p:txBody>
      </p:sp>
      <p:sp>
        <p:nvSpPr>
          <p:cNvPr id="25" name="Tekstvak 24">
            <a:extLst>
              <a:ext uri="{FF2B5EF4-FFF2-40B4-BE49-F238E27FC236}">
                <a16:creationId xmlns:a16="http://schemas.microsoft.com/office/drawing/2014/main" id="{FCEC571E-3A22-449D-BC7F-C410B980FECD}"/>
              </a:ext>
            </a:extLst>
          </p:cNvPr>
          <p:cNvSpPr txBox="1"/>
          <p:nvPr/>
        </p:nvSpPr>
        <p:spPr>
          <a:xfrm>
            <a:off x="3131839" y="2146448"/>
            <a:ext cx="2880319" cy="369332"/>
          </a:xfrm>
          <a:prstGeom prst="rect">
            <a:avLst/>
          </a:prstGeom>
          <a:solidFill>
            <a:schemeClr val="tx1"/>
          </a:solidFill>
        </p:spPr>
        <p:txBody>
          <a:bodyPr wrap="square" rtlCol="0">
            <a:spAutoFit/>
          </a:bodyPr>
          <a:lstStyle/>
          <a:p>
            <a:r>
              <a:rPr lang="nl-NL" dirty="0">
                <a:solidFill>
                  <a:schemeClr val="bg1"/>
                </a:solidFill>
              </a:rPr>
              <a:t>Mijn rechter buurman past.</a:t>
            </a:r>
          </a:p>
        </p:txBody>
      </p:sp>
      <p:sp>
        <p:nvSpPr>
          <p:cNvPr id="28" name="Tekstvak 27">
            <a:extLst>
              <a:ext uri="{FF2B5EF4-FFF2-40B4-BE49-F238E27FC236}">
                <a16:creationId xmlns:a16="http://schemas.microsoft.com/office/drawing/2014/main" id="{D0819896-4748-49AD-8410-C76A00593FA0}"/>
              </a:ext>
            </a:extLst>
          </p:cNvPr>
          <p:cNvSpPr txBox="1"/>
          <p:nvPr/>
        </p:nvSpPr>
        <p:spPr>
          <a:xfrm>
            <a:off x="3131838" y="2479843"/>
            <a:ext cx="2880319" cy="369332"/>
          </a:xfrm>
          <a:prstGeom prst="rect">
            <a:avLst/>
          </a:prstGeom>
          <a:solidFill>
            <a:schemeClr val="tx1"/>
          </a:solidFill>
        </p:spPr>
        <p:txBody>
          <a:bodyPr wrap="square" rtlCol="0">
            <a:spAutoFit/>
          </a:bodyPr>
          <a:lstStyle/>
          <a:p>
            <a:r>
              <a:rPr lang="nl-NL" dirty="0">
                <a:solidFill>
                  <a:schemeClr val="bg1"/>
                </a:solidFill>
              </a:rPr>
              <a:t>Wat bied ik met deze hand?</a:t>
            </a:r>
          </a:p>
        </p:txBody>
      </p:sp>
      <p:pic>
        <p:nvPicPr>
          <p:cNvPr id="29" name="Afbeelding 28">
            <a:extLst>
              <a:ext uri="{FF2B5EF4-FFF2-40B4-BE49-F238E27FC236}">
                <a16:creationId xmlns:a16="http://schemas.microsoft.com/office/drawing/2014/main" id="{3BEECDD1-B5B4-4FE8-BB1E-D851B1CD7124}"/>
              </a:ext>
            </a:extLst>
          </p:cNvPr>
          <p:cNvPicPr>
            <a:picLocks noChangeAspect="1"/>
          </p:cNvPicPr>
          <p:nvPr/>
        </p:nvPicPr>
        <p:blipFill>
          <a:blip r:embed="rId9"/>
          <a:stretch>
            <a:fillRect/>
          </a:stretch>
        </p:blipFill>
        <p:spPr>
          <a:xfrm>
            <a:off x="5626800" y="1951200"/>
            <a:ext cx="213378" cy="190517"/>
          </a:xfrm>
          <a:prstGeom prst="rect">
            <a:avLst/>
          </a:prstGeom>
        </p:spPr>
      </p:pic>
    </p:spTree>
    <p:extLst>
      <p:ext uri="{BB962C8B-B14F-4D97-AF65-F5344CB8AC3E}">
        <p14:creationId xmlns:p14="http://schemas.microsoft.com/office/powerpoint/2010/main" val="3390186516"/>
      </p:ext>
    </p:extLst>
  </p:cSld>
  <p:clrMapOvr>
    <a:masterClrMapping/>
  </p:clrMapOvr>
  <p:transition advClick="0"/>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nd diagonale hoek rechthoek 8">
            <a:hlinkClick r:id="rId3"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0" name="Rond diagonale hoek rechthoek 9">
            <a:hlinkClick r:id="" action="ppaction://hlinkshowjump?jump=nextslide"/>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1" name="Rond diagonale hoek rechthoek 10">
            <a:hlinkClick r:id="rId4"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5" name="Afbeelding 14" descr="mainheader.jpg">
            <a:hlinkClick r:id="rId5" tooltip="Klik hier om de website van Bridge Office te bezoeken!"/>
          </p:cNvPr>
          <p:cNvPicPr>
            <a:picLocks noChangeAspect="1"/>
          </p:cNvPicPr>
          <p:nvPr/>
        </p:nvPicPr>
        <p:blipFill>
          <a:blip r:embed="rId6" cstate="print"/>
          <a:stretch>
            <a:fillRect/>
          </a:stretch>
        </p:blipFill>
        <p:spPr>
          <a:xfrm>
            <a:off x="0" y="0"/>
            <a:ext cx="9144000" cy="1006337"/>
          </a:xfrm>
          <a:prstGeom prst="rect">
            <a:avLst/>
          </a:prstGeom>
        </p:spPr>
      </p:pic>
      <p:sp>
        <p:nvSpPr>
          <p:cNvPr id="16" name="Rond diagonale hoek rechthoek 28">
            <a:extLst>
              <a:ext uri="{FF2B5EF4-FFF2-40B4-BE49-F238E27FC236}">
                <a16:creationId xmlns:a16="http://schemas.microsoft.com/office/drawing/2014/main" id="{F2F6EC96-FE80-422E-AF88-0A09D8AE093D}"/>
              </a:ext>
            </a:extLst>
          </p:cNvPr>
          <p:cNvSpPr/>
          <p:nvPr/>
        </p:nvSpPr>
        <p:spPr>
          <a:xfrm>
            <a:off x="396000" y="1076400"/>
            <a:ext cx="1656184"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9</a:t>
            </a:r>
          </a:p>
        </p:txBody>
      </p:sp>
      <p:sp>
        <p:nvSpPr>
          <p:cNvPr id="17" name="Rond diagonale hoek rechthoek 28">
            <a:extLst>
              <a:ext uri="{FF2B5EF4-FFF2-40B4-BE49-F238E27FC236}">
                <a16:creationId xmlns:a16="http://schemas.microsoft.com/office/drawing/2014/main" id="{177E2390-80ED-4A7C-8F2D-4B2697D5AF23}"/>
              </a:ext>
            </a:extLst>
          </p:cNvPr>
          <p:cNvSpPr/>
          <p:nvPr/>
        </p:nvSpPr>
        <p:spPr>
          <a:xfrm>
            <a:off x="2123728" y="1076400"/>
            <a:ext cx="6624272"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Goed zo!</a:t>
            </a:r>
          </a:p>
        </p:txBody>
      </p:sp>
      <p:sp>
        <p:nvSpPr>
          <p:cNvPr id="28" name="Tekstvak 27">
            <a:extLst>
              <a:ext uri="{FF2B5EF4-FFF2-40B4-BE49-F238E27FC236}">
                <a16:creationId xmlns:a16="http://schemas.microsoft.com/office/drawing/2014/main" id="{D2120CD5-C024-48F1-AF3C-7DED3E3ECBBE}"/>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29" name="Tekstvak 28">
            <a:extLst>
              <a:ext uri="{FF2B5EF4-FFF2-40B4-BE49-F238E27FC236}">
                <a16:creationId xmlns:a16="http://schemas.microsoft.com/office/drawing/2014/main" id="{CB548D99-DBD4-4058-8B22-C28EA197F06E}"/>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sp>
        <p:nvSpPr>
          <p:cNvPr id="14" name="Tekstvak 13">
            <a:extLst>
              <a:ext uri="{FF2B5EF4-FFF2-40B4-BE49-F238E27FC236}">
                <a16:creationId xmlns:a16="http://schemas.microsoft.com/office/drawing/2014/main" id="{8894112E-E725-4D96-9540-7F58BBC546BD}"/>
              </a:ext>
            </a:extLst>
          </p:cNvPr>
          <p:cNvSpPr txBox="1"/>
          <p:nvPr/>
        </p:nvSpPr>
        <p:spPr>
          <a:xfrm>
            <a:off x="3023420" y="3578832"/>
            <a:ext cx="5706000" cy="646331"/>
          </a:xfrm>
          <a:prstGeom prst="rect">
            <a:avLst/>
          </a:prstGeom>
          <a:solidFill>
            <a:schemeClr val="tx1"/>
          </a:solidFill>
          <a:ln>
            <a:solidFill>
              <a:schemeClr val="tx1"/>
            </a:solidFill>
          </a:ln>
        </p:spPr>
        <p:txBody>
          <a:bodyPr wrap="square" rtlCol="0">
            <a:spAutoFit/>
          </a:bodyPr>
          <a:lstStyle/>
          <a:p>
            <a:r>
              <a:rPr lang="nl-NL" dirty="0">
                <a:solidFill>
                  <a:schemeClr val="bg1"/>
                </a:solidFill>
              </a:rPr>
              <a:t>Er zit geen manche in. Pas daarom op een zo laag mogelijk niveau. En dat heeft u gedaan. Prima.</a:t>
            </a:r>
          </a:p>
        </p:txBody>
      </p:sp>
      <p:sp>
        <p:nvSpPr>
          <p:cNvPr id="22" name="Tekstvak 21">
            <a:extLst>
              <a:ext uri="{FF2B5EF4-FFF2-40B4-BE49-F238E27FC236}">
                <a16:creationId xmlns:a16="http://schemas.microsoft.com/office/drawing/2014/main" id="{28789731-B907-485A-B40C-095C2464AC6E}"/>
              </a:ext>
            </a:extLst>
          </p:cNvPr>
          <p:cNvSpPr txBox="1"/>
          <p:nvPr/>
        </p:nvSpPr>
        <p:spPr>
          <a:xfrm>
            <a:off x="3024000" y="3124800"/>
            <a:ext cx="5706624" cy="369332"/>
          </a:xfrm>
          <a:prstGeom prst="rect">
            <a:avLst/>
          </a:prstGeom>
          <a:solidFill>
            <a:schemeClr val="tx1"/>
          </a:solidFill>
        </p:spPr>
        <p:txBody>
          <a:bodyPr wrap="square" rtlCol="0">
            <a:spAutoFit/>
          </a:bodyPr>
          <a:lstStyle/>
          <a:p>
            <a:r>
              <a:rPr lang="nl-NL" dirty="0">
                <a:solidFill>
                  <a:schemeClr val="bg1"/>
                </a:solidFill>
              </a:rPr>
              <a:t>Het juiste antwoord is: Pas </a:t>
            </a:r>
          </a:p>
        </p:txBody>
      </p:sp>
      <p:graphicFrame>
        <p:nvGraphicFramePr>
          <p:cNvPr id="12" name="Tabel 11">
            <a:extLst>
              <a:ext uri="{FF2B5EF4-FFF2-40B4-BE49-F238E27FC236}">
                <a16:creationId xmlns:a16="http://schemas.microsoft.com/office/drawing/2014/main" id="{F32CE2EA-F75A-4E91-9062-8E142794E6EE}"/>
              </a:ext>
            </a:extLst>
          </p:cNvPr>
          <p:cNvGraphicFramePr>
            <a:graphicFrameLocks noGrp="1"/>
          </p:cNvGraphicFramePr>
          <p:nvPr>
            <p:extLst>
              <p:ext uri="{D42A27DB-BD31-4B8C-83A1-F6EECF244321}">
                <p14:modId xmlns:p14="http://schemas.microsoft.com/office/powerpoint/2010/main" val="2967074055"/>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A54</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B97</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V75</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B1075</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3" name="Rechthoek 12">
            <a:extLst>
              <a:ext uri="{FF2B5EF4-FFF2-40B4-BE49-F238E27FC236}">
                <a16:creationId xmlns:a16="http://schemas.microsoft.com/office/drawing/2014/main" id="{FC3CAC06-BB0D-4911-B9E9-DE3C5FE38CD6}"/>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8 Punten </a:t>
            </a:r>
          </a:p>
        </p:txBody>
      </p:sp>
      <p:pic>
        <p:nvPicPr>
          <p:cNvPr id="18" name="Afbeelding 17">
            <a:extLst>
              <a:ext uri="{FF2B5EF4-FFF2-40B4-BE49-F238E27FC236}">
                <a16:creationId xmlns:a16="http://schemas.microsoft.com/office/drawing/2014/main" id="{234658D0-E225-4C59-94B6-2C27B8E5EF5A}"/>
              </a:ext>
            </a:extLst>
          </p:cNvPr>
          <p:cNvPicPr>
            <a:picLocks noChangeAspect="1"/>
          </p:cNvPicPr>
          <p:nvPr/>
        </p:nvPicPr>
        <p:blipFill>
          <a:blip r:embed="rId7"/>
          <a:stretch>
            <a:fillRect/>
          </a:stretch>
        </p:blipFill>
        <p:spPr>
          <a:xfrm>
            <a:off x="475200" y="3924124"/>
            <a:ext cx="213378" cy="213378"/>
          </a:xfrm>
          <a:prstGeom prst="rect">
            <a:avLst/>
          </a:prstGeom>
        </p:spPr>
      </p:pic>
      <p:pic>
        <p:nvPicPr>
          <p:cNvPr id="19" name="Afbeelding 18">
            <a:extLst>
              <a:ext uri="{FF2B5EF4-FFF2-40B4-BE49-F238E27FC236}">
                <a16:creationId xmlns:a16="http://schemas.microsoft.com/office/drawing/2014/main" id="{ADE80E6B-2E1B-4752-B428-E4F1F9B81C99}"/>
              </a:ext>
            </a:extLst>
          </p:cNvPr>
          <p:cNvPicPr>
            <a:picLocks noChangeAspect="1"/>
          </p:cNvPicPr>
          <p:nvPr/>
        </p:nvPicPr>
        <p:blipFill>
          <a:blip r:embed="rId8"/>
          <a:stretch>
            <a:fillRect/>
          </a:stretch>
        </p:blipFill>
        <p:spPr>
          <a:xfrm>
            <a:off x="475200" y="3199601"/>
            <a:ext cx="213378" cy="213378"/>
          </a:xfrm>
          <a:prstGeom prst="rect">
            <a:avLst/>
          </a:prstGeom>
        </p:spPr>
      </p:pic>
      <p:pic>
        <p:nvPicPr>
          <p:cNvPr id="20" name="Afbeelding 19">
            <a:extLst>
              <a:ext uri="{FF2B5EF4-FFF2-40B4-BE49-F238E27FC236}">
                <a16:creationId xmlns:a16="http://schemas.microsoft.com/office/drawing/2014/main" id="{C482A45C-C9B5-48E0-9C35-55D63F2E5A63}"/>
              </a:ext>
            </a:extLst>
          </p:cNvPr>
          <p:cNvPicPr>
            <a:picLocks noChangeAspect="1"/>
          </p:cNvPicPr>
          <p:nvPr/>
        </p:nvPicPr>
        <p:blipFill>
          <a:blip r:embed="rId9"/>
          <a:stretch>
            <a:fillRect/>
          </a:stretch>
        </p:blipFill>
        <p:spPr>
          <a:xfrm>
            <a:off x="475200" y="3573571"/>
            <a:ext cx="213378" cy="190517"/>
          </a:xfrm>
          <a:prstGeom prst="rect">
            <a:avLst/>
          </a:prstGeom>
        </p:spPr>
      </p:pic>
      <p:pic>
        <p:nvPicPr>
          <p:cNvPr id="21" name="Afbeelding 20">
            <a:extLst>
              <a:ext uri="{FF2B5EF4-FFF2-40B4-BE49-F238E27FC236}">
                <a16:creationId xmlns:a16="http://schemas.microsoft.com/office/drawing/2014/main" id="{A665E00F-A455-409E-A3B0-85042A401CFB}"/>
              </a:ext>
            </a:extLst>
          </p:cNvPr>
          <p:cNvPicPr>
            <a:picLocks noChangeAspect="1"/>
          </p:cNvPicPr>
          <p:nvPr/>
        </p:nvPicPr>
        <p:blipFill>
          <a:blip r:embed="rId10"/>
          <a:stretch>
            <a:fillRect/>
          </a:stretch>
        </p:blipFill>
        <p:spPr>
          <a:xfrm>
            <a:off x="475200" y="4292263"/>
            <a:ext cx="213378" cy="213378"/>
          </a:xfrm>
          <a:prstGeom prst="rect">
            <a:avLst/>
          </a:prstGeom>
        </p:spPr>
      </p:pic>
      <p:sp>
        <p:nvSpPr>
          <p:cNvPr id="23" name="Rond diagonale hoek rechthoek 17">
            <a:extLst>
              <a:ext uri="{FF2B5EF4-FFF2-40B4-BE49-F238E27FC236}">
                <a16:creationId xmlns:a16="http://schemas.microsoft.com/office/drawing/2014/main" id="{C123DCCD-146A-42D4-9FCD-F14645900E53}"/>
              </a:ext>
            </a:extLst>
          </p:cNvPr>
          <p:cNvSpPr/>
          <p:nvPr/>
        </p:nvSpPr>
        <p:spPr>
          <a:xfrm>
            <a:off x="396000" y="1716988"/>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24" name="Tekstvak 23">
            <a:extLst>
              <a:ext uri="{FF2B5EF4-FFF2-40B4-BE49-F238E27FC236}">
                <a16:creationId xmlns:a16="http://schemas.microsoft.com/office/drawing/2014/main" id="{C1773FB4-90EB-4098-9630-E1D678125E14}"/>
              </a:ext>
            </a:extLst>
          </p:cNvPr>
          <p:cNvSpPr txBox="1"/>
          <p:nvPr/>
        </p:nvSpPr>
        <p:spPr>
          <a:xfrm>
            <a:off x="3131840" y="1852944"/>
            <a:ext cx="3096344" cy="369332"/>
          </a:xfrm>
          <a:prstGeom prst="rect">
            <a:avLst/>
          </a:prstGeom>
          <a:solidFill>
            <a:schemeClr val="tx1"/>
          </a:solidFill>
        </p:spPr>
        <p:txBody>
          <a:bodyPr wrap="square" rtlCol="0">
            <a:spAutoFit/>
          </a:bodyPr>
          <a:lstStyle/>
          <a:p>
            <a:r>
              <a:rPr lang="nl-NL" dirty="0">
                <a:solidFill>
                  <a:schemeClr val="bg1"/>
                </a:solidFill>
              </a:rPr>
              <a:t>Mijn partner opent met 2     .</a:t>
            </a:r>
          </a:p>
        </p:txBody>
      </p:sp>
      <p:sp>
        <p:nvSpPr>
          <p:cNvPr id="25" name="Tekstvak 24">
            <a:extLst>
              <a:ext uri="{FF2B5EF4-FFF2-40B4-BE49-F238E27FC236}">
                <a16:creationId xmlns:a16="http://schemas.microsoft.com/office/drawing/2014/main" id="{31F2882D-2E5B-4805-9798-30E68244005F}"/>
              </a:ext>
            </a:extLst>
          </p:cNvPr>
          <p:cNvSpPr txBox="1"/>
          <p:nvPr/>
        </p:nvSpPr>
        <p:spPr>
          <a:xfrm>
            <a:off x="3131839" y="2146448"/>
            <a:ext cx="2880319" cy="369332"/>
          </a:xfrm>
          <a:prstGeom prst="rect">
            <a:avLst/>
          </a:prstGeom>
          <a:solidFill>
            <a:schemeClr val="tx1"/>
          </a:solidFill>
        </p:spPr>
        <p:txBody>
          <a:bodyPr wrap="square" rtlCol="0">
            <a:spAutoFit/>
          </a:bodyPr>
          <a:lstStyle/>
          <a:p>
            <a:r>
              <a:rPr lang="nl-NL" dirty="0">
                <a:solidFill>
                  <a:schemeClr val="bg1"/>
                </a:solidFill>
              </a:rPr>
              <a:t>Mijn rechter buurman past.</a:t>
            </a:r>
          </a:p>
        </p:txBody>
      </p:sp>
      <p:sp>
        <p:nvSpPr>
          <p:cNvPr id="26" name="Tekstvak 25">
            <a:extLst>
              <a:ext uri="{FF2B5EF4-FFF2-40B4-BE49-F238E27FC236}">
                <a16:creationId xmlns:a16="http://schemas.microsoft.com/office/drawing/2014/main" id="{1F6EB28B-AE87-4052-8F4C-8E3C71D65AA6}"/>
              </a:ext>
            </a:extLst>
          </p:cNvPr>
          <p:cNvSpPr txBox="1"/>
          <p:nvPr/>
        </p:nvSpPr>
        <p:spPr>
          <a:xfrm>
            <a:off x="3131838" y="2479843"/>
            <a:ext cx="2880319" cy="369332"/>
          </a:xfrm>
          <a:prstGeom prst="rect">
            <a:avLst/>
          </a:prstGeom>
          <a:solidFill>
            <a:schemeClr val="tx1"/>
          </a:solidFill>
        </p:spPr>
        <p:txBody>
          <a:bodyPr wrap="square" rtlCol="0">
            <a:spAutoFit/>
          </a:bodyPr>
          <a:lstStyle/>
          <a:p>
            <a:r>
              <a:rPr lang="nl-NL" dirty="0">
                <a:solidFill>
                  <a:schemeClr val="bg1"/>
                </a:solidFill>
              </a:rPr>
              <a:t>Wat bied ik met deze hand?</a:t>
            </a:r>
          </a:p>
        </p:txBody>
      </p:sp>
      <p:pic>
        <p:nvPicPr>
          <p:cNvPr id="27" name="Afbeelding 26">
            <a:extLst>
              <a:ext uri="{FF2B5EF4-FFF2-40B4-BE49-F238E27FC236}">
                <a16:creationId xmlns:a16="http://schemas.microsoft.com/office/drawing/2014/main" id="{581E813B-37C9-4D1D-A341-6F8C11C78373}"/>
              </a:ext>
            </a:extLst>
          </p:cNvPr>
          <p:cNvPicPr>
            <a:picLocks noChangeAspect="1"/>
          </p:cNvPicPr>
          <p:nvPr/>
        </p:nvPicPr>
        <p:blipFill>
          <a:blip r:embed="rId9"/>
          <a:stretch>
            <a:fillRect/>
          </a:stretch>
        </p:blipFill>
        <p:spPr>
          <a:xfrm>
            <a:off x="5626800" y="1951200"/>
            <a:ext cx="213378" cy="190517"/>
          </a:xfrm>
          <a:prstGeom prst="rect">
            <a:avLst/>
          </a:prstGeom>
        </p:spPr>
      </p:pic>
    </p:spTree>
    <p:extLst>
      <p:ext uri="{BB962C8B-B14F-4D97-AF65-F5344CB8AC3E}">
        <p14:creationId xmlns:p14="http://schemas.microsoft.com/office/powerpoint/2010/main" val="497620187"/>
      </p:ext>
    </p:extLst>
  </p:cSld>
  <p:clrMapOvr>
    <a:masterClrMapping/>
  </p:clrMapOvr>
  <p:transition advClick="0"/>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ond diagonale hoek rechthoek 29">
            <a:hlinkClick r:id="rId3"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31" name="Rond diagonale hoek rechthoek 30">
            <a:hlinkClick r:id="rId4"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1" name="Rond diagonale hoek rechthoek 10">
            <a:hlinkClick r:id="rId3"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5" name="Afbeelding 14" descr="mainheader.jpg">
            <a:hlinkClick r:id="rId5" tooltip="Klik hier om de website van Bridge Office te bezoeken!"/>
          </p:cNvPr>
          <p:cNvPicPr>
            <a:picLocks noChangeAspect="1"/>
          </p:cNvPicPr>
          <p:nvPr/>
        </p:nvPicPr>
        <p:blipFill>
          <a:blip r:embed="rId6" cstate="print"/>
          <a:stretch>
            <a:fillRect/>
          </a:stretch>
        </p:blipFill>
        <p:spPr>
          <a:xfrm>
            <a:off x="0" y="0"/>
            <a:ext cx="9144000" cy="1006337"/>
          </a:xfrm>
          <a:prstGeom prst="rect">
            <a:avLst/>
          </a:prstGeom>
        </p:spPr>
      </p:pic>
      <p:sp>
        <p:nvSpPr>
          <p:cNvPr id="126" name="Rechthoek 125">
            <a:hlinkClick r:id="rId7" action="ppaction://hlinksldjump"/>
            <a:extLst>
              <a:ext uri="{FF2B5EF4-FFF2-40B4-BE49-F238E27FC236}">
                <a16:creationId xmlns:a16="http://schemas.microsoft.com/office/drawing/2014/main" id="{3B873FBE-F973-4893-90CF-E32C24063572}"/>
              </a:ext>
            </a:extLst>
          </p:cNvPr>
          <p:cNvSpPr/>
          <p:nvPr/>
        </p:nvSpPr>
        <p:spPr>
          <a:xfrm>
            <a:off x="7596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5 </a:t>
            </a:r>
          </a:p>
        </p:txBody>
      </p:sp>
      <p:sp>
        <p:nvSpPr>
          <p:cNvPr id="132" name="Rechthoek 131">
            <a:hlinkClick r:id="rId7" action="ppaction://hlinksldjump"/>
            <a:extLst>
              <a:ext uri="{FF2B5EF4-FFF2-40B4-BE49-F238E27FC236}">
                <a16:creationId xmlns:a16="http://schemas.microsoft.com/office/drawing/2014/main" id="{2B725EFB-201D-4DFE-9123-94A3C585712A}"/>
              </a:ext>
            </a:extLst>
          </p:cNvPr>
          <p:cNvSpPr/>
          <p:nvPr/>
        </p:nvSpPr>
        <p:spPr>
          <a:xfrm>
            <a:off x="7020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5</a:t>
            </a:r>
            <a:r>
              <a:rPr lang="nl-NL" sz="1600" b="1" dirty="0">
                <a:solidFill>
                  <a:srgbClr val="FF0000"/>
                </a:solidFill>
              </a:rPr>
              <a:t> </a:t>
            </a:r>
            <a:endParaRPr lang="nl-NL" sz="1200" b="1" dirty="0">
              <a:solidFill>
                <a:srgbClr val="FF0000"/>
              </a:solidFill>
            </a:endParaRPr>
          </a:p>
        </p:txBody>
      </p:sp>
      <p:sp>
        <p:nvSpPr>
          <p:cNvPr id="133" name="Rechthoek 132">
            <a:hlinkClick r:id="rId7" action="ppaction://hlinksldjump"/>
            <a:extLst>
              <a:ext uri="{FF2B5EF4-FFF2-40B4-BE49-F238E27FC236}">
                <a16:creationId xmlns:a16="http://schemas.microsoft.com/office/drawing/2014/main" id="{8E236E95-B76C-4A99-8E6E-FCC5319F1870}"/>
              </a:ext>
            </a:extLst>
          </p:cNvPr>
          <p:cNvSpPr/>
          <p:nvPr/>
        </p:nvSpPr>
        <p:spPr>
          <a:xfrm>
            <a:off x="6444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5</a:t>
            </a:r>
            <a:endParaRPr lang="nl-NL" sz="1200" b="1" dirty="0">
              <a:solidFill>
                <a:srgbClr val="FF0000"/>
              </a:solidFill>
            </a:endParaRPr>
          </a:p>
        </p:txBody>
      </p:sp>
      <p:sp>
        <p:nvSpPr>
          <p:cNvPr id="138" name="Rechthoek 137">
            <a:hlinkClick r:id="rId7" action="ppaction://hlinksldjump"/>
            <a:extLst>
              <a:ext uri="{FF2B5EF4-FFF2-40B4-BE49-F238E27FC236}">
                <a16:creationId xmlns:a16="http://schemas.microsoft.com/office/drawing/2014/main" id="{38C499BD-AAD1-4681-A82D-46AC041BF85D}"/>
              </a:ext>
            </a:extLst>
          </p:cNvPr>
          <p:cNvSpPr/>
          <p:nvPr/>
        </p:nvSpPr>
        <p:spPr>
          <a:xfrm>
            <a:off x="7030117" y="5421420"/>
            <a:ext cx="522150" cy="333016"/>
          </a:xfrm>
          <a:prstGeom prst="rect">
            <a:avLst/>
          </a:prstGeom>
          <a:solidFill>
            <a:srgbClr val="3333CC"/>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RDBL</a:t>
            </a:r>
            <a:endParaRPr lang="nl-NL" sz="1100" b="1" dirty="0">
              <a:solidFill>
                <a:schemeClr val="tx1"/>
              </a:solidFill>
            </a:endParaRPr>
          </a:p>
        </p:txBody>
      </p:sp>
      <p:sp>
        <p:nvSpPr>
          <p:cNvPr id="139" name="Rechthoek 138">
            <a:hlinkClick r:id="rId7" action="ppaction://hlinksldjump"/>
            <a:extLst>
              <a:ext uri="{FF2B5EF4-FFF2-40B4-BE49-F238E27FC236}">
                <a16:creationId xmlns:a16="http://schemas.microsoft.com/office/drawing/2014/main" id="{48FF7A1D-FA19-47F7-AD57-CC7F410502AF}"/>
              </a:ext>
            </a:extLst>
          </p:cNvPr>
          <p:cNvSpPr/>
          <p:nvPr/>
        </p:nvSpPr>
        <p:spPr>
          <a:xfrm>
            <a:off x="6440769" y="5421029"/>
            <a:ext cx="575872" cy="333016"/>
          </a:xfrm>
          <a:prstGeom prst="rect">
            <a:avLst/>
          </a:prstGeom>
          <a:solidFill>
            <a:srgbClr val="FF00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DBL</a:t>
            </a:r>
            <a:endParaRPr lang="nl-NL" sz="1100" b="1" dirty="0">
              <a:solidFill>
                <a:schemeClr val="tx1"/>
              </a:solidFill>
            </a:endParaRPr>
          </a:p>
        </p:txBody>
      </p:sp>
      <p:sp>
        <p:nvSpPr>
          <p:cNvPr id="140" name="Rechthoek 139">
            <a:hlinkClick r:id="rId7" action="ppaction://hlinksldjump"/>
            <a:extLst>
              <a:ext uri="{FF2B5EF4-FFF2-40B4-BE49-F238E27FC236}">
                <a16:creationId xmlns:a16="http://schemas.microsoft.com/office/drawing/2014/main" id="{EDCCCEC4-C6F0-4CFB-A631-493D86541DA0}"/>
              </a:ext>
            </a:extLst>
          </p:cNvPr>
          <p:cNvSpPr/>
          <p:nvPr/>
        </p:nvSpPr>
        <p:spPr>
          <a:xfrm>
            <a:off x="7020592" y="5469480"/>
            <a:ext cx="576000" cy="333016"/>
          </a:xfrm>
          <a:prstGeom prst="rect">
            <a:avLst/>
          </a:prstGeom>
          <a:solidFill>
            <a:srgbClr val="3333CC"/>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nl-NL" sz="1400" b="1" dirty="0">
                <a:solidFill>
                  <a:schemeClr val="tx1"/>
                </a:solidFill>
              </a:rPr>
              <a:t>RDBL</a:t>
            </a:r>
            <a:endParaRPr lang="nl-NL" sz="1100" b="1" dirty="0">
              <a:solidFill>
                <a:schemeClr val="tx1"/>
              </a:solidFill>
            </a:endParaRPr>
          </a:p>
        </p:txBody>
      </p:sp>
      <p:sp>
        <p:nvSpPr>
          <p:cNvPr id="141" name="Rechthoek 140">
            <a:hlinkClick r:id="" action="ppaction://hlinkshowjump?jump=nextslide"/>
            <a:extLst>
              <a:ext uri="{FF2B5EF4-FFF2-40B4-BE49-F238E27FC236}">
                <a16:creationId xmlns:a16="http://schemas.microsoft.com/office/drawing/2014/main" id="{8BDB49F5-88FF-4C7D-B200-111910A6A158}"/>
              </a:ext>
            </a:extLst>
          </p:cNvPr>
          <p:cNvSpPr/>
          <p:nvPr/>
        </p:nvSpPr>
        <p:spPr>
          <a:xfrm>
            <a:off x="5868592" y="5421420"/>
            <a:ext cx="575872" cy="333016"/>
          </a:xfrm>
          <a:prstGeom prst="rect">
            <a:avLst/>
          </a:prstGeom>
          <a:solidFill>
            <a:srgbClr val="0099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PAS</a:t>
            </a:r>
            <a:endParaRPr lang="nl-NL" sz="1100" b="1" dirty="0">
              <a:solidFill>
                <a:schemeClr val="tx1"/>
              </a:solidFill>
            </a:endParaRPr>
          </a:p>
        </p:txBody>
      </p:sp>
      <p:sp>
        <p:nvSpPr>
          <p:cNvPr id="142" name="Rechthoek 141">
            <a:hlinkClick r:id="rId7" action="ppaction://hlinksldjump"/>
            <a:extLst>
              <a:ext uri="{FF2B5EF4-FFF2-40B4-BE49-F238E27FC236}">
                <a16:creationId xmlns:a16="http://schemas.microsoft.com/office/drawing/2014/main" id="{02589381-8DA8-4633-9085-B5DF1D6FAC07}"/>
              </a:ext>
            </a:extLst>
          </p:cNvPr>
          <p:cNvSpPr/>
          <p:nvPr/>
        </p:nvSpPr>
        <p:spPr>
          <a:xfrm>
            <a:off x="6444592" y="5469480"/>
            <a:ext cx="575872" cy="333016"/>
          </a:xfrm>
          <a:prstGeom prst="rect">
            <a:avLst/>
          </a:prstGeom>
          <a:solidFill>
            <a:srgbClr val="FF00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DBL</a:t>
            </a:r>
            <a:endParaRPr lang="nl-NL" sz="1100" b="1" dirty="0">
              <a:solidFill>
                <a:schemeClr val="tx1"/>
              </a:solidFill>
            </a:endParaRPr>
          </a:p>
        </p:txBody>
      </p:sp>
      <p:sp>
        <p:nvSpPr>
          <p:cNvPr id="144" name="Rechthoek 143">
            <a:hlinkClick r:id="rId7" action="ppaction://hlinksldjump"/>
            <a:extLst>
              <a:ext uri="{FF2B5EF4-FFF2-40B4-BE49-F238E27FC236}">
                <a16:creationId xmlns:a16="http://schemas.microsoft.com/office/drawing/2014/main" id="{F9D811AA-2CAD-4055-9D1D-9D1F3A719690}"/>
              </a:ext>
            </a:extLst>
          </p:cNvPr>
          <p:cNvSpPr/>
          <p:nvPr/>
        </p:nvSpPr>
        <p:spPr>
          <a:xfrm>
            <a:off x="7020592" y="34606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2</a:t>
            </a:r>
          </a:p>
        </p:txBody>
      </p:sp>
      <p:sp>
        <p:nvSpPr>
          <p:cNvPr id="145" name="Rechthoek 144">
            <a:hlinkClick r:id="rId7" action="ppaction://hlinksldjump"/>
            <a:extLst>
              <a:ext uri="{FF2B5EF4-FFF2-40B4-BE49-F238E27FC236}">
                <a16:creationId xmlns:a16="http://schemas.microsoft.com/office/drawing/2014/main" id="{89C4E870-CD0E-4275-9A3E-BB49CE595054}"/>
              </a:ext>
            </a:extLst>
          </p:cNvPr>
          <p:cNvSpPr/>
          <p:nvPr/>
        </p:nvSpPr>
        <p:spPr>
          <a:xfrm>
            <a:off x="7020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1</a:t>
            </a:r>
          </a:p>
        </p:txBody>
      </p:sp>
      <p:sp>
        <p:nvSpPr>
          <p:cNvPr id="146" name="Rechthoek 145">
            <a:hlinkClick r:id="rId7" action="ppaction://hlinksldjump"/>
            <a:extLst>
              <a:ext uri="{FF2B5EF4-FFF2-40B4-BE49-F238E27FC236}">
                <a16:creationId xmlns:a16="http://schemas.microsoft.com/office/drawing/2014/main" id="{DE3F0A2D-FBFB-4223-A841-5F8A398CA8A3}"/>
              </a:ext>
            </a:extLst>
          </p:cNvPr>
          <p:cNvSpPr/>
          <p:nvPr/>
        </p:nvSpPr>
        <p:spPr>
          <a:xfrm>
            <a:off x="5868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2</a:t>
            </a:r>
            <a:endParaRPr lang="nl-NL" sz="1200" b="1" dirty="0">
              <a:solidFill>
                <a:srgbClr val="0070C0"/>
              </a:solidFill>
            </a:endParaRPr>
          </a:p>
        </p:txBody>
      </p:sp>
      <p:sp>
        <p:nvSpPr>
          <p:cNvPr id="149" name="Rechthoek 148">
            <a:hlinkClick r:id="rId7" action="ppaction://hlinksldjump"/>
            <a:extLst>
              <a:ext uri="{FF2B5EF4-FFF2-40B4-BE49-F238E27FC236}">
                <a16:creationId xmlns:a16="http://schemas.microsoft.com/office/drawing/2014/main" id="{B2E9AACC-0246-4515-BBA0-D071864C5AAB}"/>
              </a:ext>
            </a:extLst>
          </p:cNvPr>
          <p:cNvSpPr/>
          <p:nvPr/>
        </p:nvSpPr>
        <p:spPr>
          <a:xfrm>
            <a:off x="6444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2</a:t>
            </a:r>
            <a:endParaRPr lang="nl-NL" sz="1200" b="1" dirty="0">
              <a:solidFill>
                <a:srgbClr val="FF0000"/>
              </a:solidFill>
            </a:endParaRPr>
          </a:p>
        </p:txBody>
      </p:sp>
      <p:sp>
        <p:nvSpPr>
          <p:cNvPr id="151" name="Rechthoek 150">
            <a:hlinkClick r:id="rId7" action="ppaction://hlinksldjump"/>
            <a:extLst>
              <a:ext uri="{FF2B5EF4-FFF2-40B4-BE49-F238E27FC236}">
                <a16:creationId xmlns:a16="http://schemas.microsoft.com/office/drawing/2014/main" id="{766FAF74-4E27-443D-A325-0B7FA78694AD}"/>
              </a:ext>
            </a:extLst>
          </p:cNvPr>
          <p:cNvSpPr/>
          <p:nvPr/>
        </p:nvSpPr>
        <p:spPr>
          <a:xfrm>
            <a:off x="7596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2 </a:t>
            </a:r>
          </a:p>
        </p:txBody>
      </p:sp>
      <p:sp>
        <p:nvSpPr>
          <p:cNvPr id="152" name="Rechthoek 151">
            <a:hlinkClick r:id="rId7" action="ppaction://hlinksldjump"/>
            <a:extLst>
              <a:ext uri="{FF2B5EF4-FFF2-40B4-BE49-F238E27FC236}">
                <a16:creationId xmlns:a16="http://schemas.microsoft.com/office/drawing/2014/main" id="{A5D93847-46D5-43CF-8692-11E1867D0330}"/>
              </a:ext>
            </a:extLst>
          </p:cNvPr>
          <p:cNvSpPr/>
          <p:nvPr/>
        </p:nvSpPr>
        <p:spPr>
          <a:xfrm>
            <a:off x="8172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2 SA</a:t>
            </a:r>
          </a:p>
        </p:txBody>
      </p:sp>
      <p:sp>
        <p:nvSpPr>
          <p:cNvPr id="153" name="Rechthoek 152">
            <a:hlinkClick r:id="rId7" action="ppaction://hlinksldjump"/>
            <a:extLst>
              <a:ext uri="{FF2B5EF4-FFF2-40B4-BE49-F238E27FC236}">
                <a16:creationId xmlns:a16="http://schemas.microsoft.com/office/drawing/2014/main" id="{10045AA4-BD9A-4727-8B3C-7BBE1AB0A647}"/>
              </a:ext>
            </a:extLst>
          </p:cNvPr>
          <p:cNvSpPr/>
          <p:nvPr/>
        </p:nvSpPr>
        <p:spPr>
          <a:xfrm>
            <a:off x="5868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3</a:t>
            </a:r>
            <a:endParaRPr lang="nl-NL" sz="1200" b="1" dirty="0">
              <a:solidFill>
                <a:srgbClr val="0070C0"/>
              </a:solidFill>
            </a:endParaRPr>
          </a:p>
        </p:txBody>
      </p:sp>
      <p:sp>
        <p:nvSpPr>
          <p:cNvPr id="154" name="Rechthoek 153">
            <a:hlinkClick r:id="rId7" action="ppaction://hlinksldjump"/>
            <a:extLst>
              <a:ext uri="{FF2B5EF4-FFF2-40B4-BE49-F238E27FC236}">
                <a16:creationId xmlns:a16="http://schemas.microsoft.com/office/drawing/2014/main" id="{536C8ECD-A04B-4E22-AB39-A1B8ED684264}"/>
              </a:ext>
            </a:extLst>
          </p:cNvPr>
          <p:cNvSpPr/>
          <p:nvPr/>
        </p:nvSpPr>
        <p:spPr>
          <a:xfrm>
            <a:off x="6444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3</a:t>
            </a:r>
            <a:endParaRPr lang="nl-NL" sz="1200" b="1" dirty="0">
              <a:solidFill>
                <a:srgbClr val="FF0000"/>
              </a:solidFill>
            </a:endParaRPr>
          </a:p>
        </p:txBody>
      </p:sp>
      <p:sp>
        <p:nvSpPr>
          <p:cNvPr id="155" name="Rechthoek 154">
            <a:hlinkClick r:id="rId8" action="ppaction://hlinksldjump"/>
            <a:extLst>
              <a:ext uri="{FF2B5EF4-FFF2-40B4-BE49-F238E27FC236}">
                <a16:creationId xmlns:a16="http://schemas.microsoft.com/office/drawing/2014/main" id="{9DE9B0A2-DE0A-4FAD-BA94-647BA1034852}"/>
              </a:ext>
            </a:extLst>
          </p:cNvPr>
          <p:cNvSpPr/>
          <p:nvPr/>
        </p:nvSpPr>
        <p:spPr>
          <a:xfrm>
            <a:off x="7020944"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3</a:t>
            </a:r>
            <a:r>
              <a:rPr lang="nl-NL" sz="1600" b="1" dirty="0">
                <a:solidFill>
                  <a:srgbClr val="FF0000"/>
                </a:solidFill>
              </a:rPr>
              <a:t> </a:t>
            </a:r>
            <a:endParaRPr lang="nl-NL" sz="1200" b="1" dirty="0">
              <a:solidFill>
                <a:srgbClr val="FF0000"/>
              </a:solidFill>
            </a:endParaRPr>
          </a:p>
        </p:txBody>
      </p:sp>
      <p:sp>
        <p:nvSpPr>
          <p:cNvPr id="156" name="Rechthoek 155">
            <a:hlinkClick r:id="rId7" action="ppaction://hlinksldjump"/>
            <a:extLst>
              <a:ext uri="{FF2B5EF4-FFF2-40B4-BE49-F238E27FC236}">
                <a16:creationId xmlns:a16="http://schemas.microsoft.com/office/drawing/2014/main" id="{8305699C-420E-4871-9859-F58A9C30B335}"/>
              </a:ext>
            </a:extLst>
          </p:cNvPr>
          <p:cNvSpPr/>
          <p:nvPr/>
        </p:nvSpPr>
        <p:spPr>
          <a:xfrm>
            <a:off x="7596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3 </a:t>
            </a:r>
          </a:p>
        </p:txBody>
      </p:sp>
      <p:sp>
        <p:nvSpPr>
          <p:cNvPr id="157" name="Rechthoek 156">
            <a:hlinkClick r:id="rId7" action="ppaction://hlinksldjump"/>
            <a:extLst>
              <a:ext uri="{FF2B5EF4-FFF2-40B4-BE49-F238E27FC236}">
                <a16:creationId xmlns:a16="http://schemas.microsoft.com/office/drawing/2014/main" id="{5AA59E52-0E7F-49D2-B850-AF3097346AC1}"/>
              </a:ext>
            </a:extLst>
          </p:cNvPr>
          <p:cNvSpPr/>
          <p:nvPr/>
        </p:nvSpPr>
        <p:spPr>
          <a:xfrm>
            <a:off x="8172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nl-NL" sz="1600" b="1" dirty="0">
                <a:solidFill>
                  <a:schemeClr val="bg1"/>
                </a:solidFill>
              </a:rPr>
              <a:t>3 SA</a:t>
            </a:r>
          </a:p>
        </p:txBody>
      </p:sp>
      <p:sp>
        <p:nvSpPr>
          <p:cNvPr id="158" name="Rechthoek 157">
            <a:hlinkClick r:id="rId7" action="ppaction://hlinksldjump"/>
            <a:extLst>
              <a:ext uri="{FF2B5EF4-FFF2-40B4-BE49-F238E27FC236}">
                <a16:creationId xmlns:a16="http://schemas.microsoft.com/office/drawing/2014/main" id="{C2366456-8614-4537-9E94-C474395E9CEC}"/>
              </a:ext>
            </a:extLst>
          </p:cNvPr>
          <p:cNvSpPr/>
          <p:nvPr/>
        </p:nvSpPr>
        <p:spPr>
          <a:xfrm>
            <a:off x="6444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4</a:t>
            </a:r>
            <a:endParaRPr lang="nl-NL" sz="1200" b="1" dirty="0">
              <a:solidFill>
                <a:srgbClr val="FF0000"/>
              </a:solidFill>
            </a:endParaRPr>
          </a:p>
        </p:txBody>
      </p:sp>
      <p:sp>
        <p:nvSpPr>
          <p:cNvPr id="159" name="Rechthoek 158">
            <a:hlinkClick r:id="rId7" action="ppaction://hlinksldjump"/>
            <a:extLst>
              <a:ext uri="{FF2B5EF4-FFF2-40B4-BE49-F238E27FC236}">
                <a16:creationId xmlns:a16="http://schemas.microsoft.com/office/drawing/2014/main" id="{CA5F8738-8BFE-4C26-983A-7DE76970ED18}"/>
              </a:ext>
            </a:extLst>
          </p:cNvPr>
          <p:cNvSpPr/>
          <p:nvPr/>
        </p:nvSpPr>
        <p:spPr>
          <a:xfrm>
            <a:off x="7021428"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dirty="0">
                <a:solidFill>
                  <a:srgbClr val="FF0000"/>
                </a:solidFill>
              </a:rPr>
              <a:t>4</a:t>
            </a:r>
            <a:r>
              <a:rPr lang="nl-NL" sz="1600" dirty="0">
                <a:solidFill>
                  <a:srgbClr val="FF0000"/>
                </a:solidFill>
              </a:rPr>
              <a:t> </a:t>
            </a:r>
            <a:endParaRPr lang="nl-NL" sz="1200" dirty="0">
              <a:solidFill>
                <a:srgbClr val="FF0000"/>
              </a:solidFill>
            </a:endParaRPr>
          </a:p>
        </p:txBody>
      </p:sp>
      <p:sp>
        <p:nvSpPr>
          <p:cNvPr id="160" name="Rechthoek 159">
            <a:hlinkClick r:id="rId9" action="ppaction://hlinksldjump"/>
            <a:extLst>
              <a:ext uri="{FF2B5EF4-FFF2-40B4-BE49-F238E27FC236}">
                <a16:creationId xmlns:a16="http://schemas.microsoft.com/office/drawing/2014/main" id="{76393CD1-88A2-41A8-9D8C-2D6BB908D839}"/>
              </a:ext>
            </a:extLst>
          </p:cNvPr>
          <p:cNvSpPr/>
          <p:nvPr/>
        </p:nvSpPr>
        <p:spPr>
          <a:xfrm>
            <a:off x="7596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nl-NL" b="1" dirty="0">
                <a:solidFill>
                  <a:schemeClr val="bg1"/>
                </a:solidFill>
              </a:rPr>
              <a:t>4 </a:t>
            </a:r>
          </a:p>
        </p:txBody>
      </p:sp>
      <p:sp>
        <p:nvSpPr>
          <p:cNvPr id="161" name="Rechthoek 160">
            <a:hlinkClick r:id="rId7" action="ppaction://hlinksldjump"/>
            <a:extLst>
              <a:ext uri="{FF2B5EF4-FFF2-40B4-BE49-F238E27FC236}">
                <a16:creationId xmlns:a16="http://schemas.microsoft.com/office/drawing/2014/main" id="{BC24B30C-295E-460B-A5D9-11FCBE82D560}"/>
              </a:ext>
            </a:extLst>
          </p:cNvPr>
          <p:cNvSpPr/>
          <p:nvPr/>
        </p:nvSpPr>
        <p:spPr>
          <a:xfrm>
            <a:off x="5868592" y="44650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5</a:t>
            </a:r>
            <a:endParaRPr lang="nl-NL" sz="1200" b="1" dirty="0">
              <a:solidFill>
                <a:srgbClr val="0070C0"/>
              </a:solidFill>
            </a:endParaRPr>
          </a:p>
        </p:txBody>
      </p:sp>
      <p:sp>
        <p:nvSpPr>
          <p:cNvPr id="191" name="Rechthoek 190">
            <a:hlinkClick r:id="rId7" action="ppaction://hlinksldjump"/>
            <a:extLst>
              <a:ext uri="{FF2B5EF4-FFF2-40B4-BE49-F238E27FC236}">
                <a16:creationId xmlns:a16="http://schemas.microsoft.com/office/drawing/2014/main" id="{8114AC7A-EDC4-41A4-BFB8-BAD7BCE9454C}"/>
              </a:ext>
            </a:extLst>
          </p:cNvPr>
          <p:cNvSpPr/>
          <p:nvPr/>
        </p:nvSpPr>
        <p:spPr>
          <a:xfrm>
            <a:off x="5868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6</a:t>
            </a:r>
            <a:endParaRPr lang="nl-NL" sz="1200" b="1" dirty="0">
              <a:solidFill>
                <a:srgbClr val="0070C0"/>
              </a:solidFill>
            </a:endParaRPr>
          </a:p>
        </p:txBody>
      </p:sp>
      <p:sp>
        <p:nvSpPr>
          <p:cNvPr id="192" name="Rechthoek 191">
            <a:hlinkClick r:id="rId7" action="ppaction://hlinksldjump"/>
            <a:extLst>
              <a:ext uri="{FF2B5EF4-FFF2-40B4-BE49-F238E27FC236}">
                <a16:creationId xmlns:a16="http://schemas.microsoft.com/office/drawing/2014/main" id="{A547A038-567D-4810-9AC2-731F1DA658CA}"/>
              </a:ext>
            </a:extLst>
          </p:cNvPr>
          <p:cNvSpPr/>
          <p:nvPr/>
        </p:nvSpPr>
        <p:spPr>
          <a:xfrm>
            <a:off x="6444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6</a:t>
            </a:r>
            <a:endParaRPr lang="nl-NL" sz="1200" b="1" dirty="0">
              <a:solidFill>
                <a:srgbClr val="FF0000"/>
              </a:solidFill>
            </a:endParaRPr>
          </a:p>
        </p:txBody>
      </p:sp>
      <p:sp>
        <p:nvSpPr>
          <p:cNvPr id="193" name="Rechthoek 192">
            <a:hlinkClick r:id="rId7" action="ppaction://hlinksldjump"/>
            <a:extLst>
              <a:ext uri="{FF2B5EF4-FFF2-40B4-BE49-F238E27FC236}">
                <a16:creationId xmlns:a16="http://schemas.microsoft.com/office/drawing/2014/main" id="{DF443FAF-093E-4A37-98E5-B1E935EAF8B9}"/>
              </a:ext>
            </a:extLst>
          </p:cNvPr>
          <p:cNvSpPr/>
          <p:nvPr/>
        </p:nvSpPr>
        <p:spPr>
          <a:xfrm>
            <a:off x="7020592" y="47998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6</a:t>
            </a:r>
            <a:r>
              <a:rPr lang="nl-NL" sz="1600" b="1" dirty="0">
                <a:solidFill>
                  <a:srgbClr val="FF0000"/>
                </a:solidFill>
              </a:rPr>
              <a:t> </a:t>
            </a:r>
            <a:endParaRPr lang="nl-NL" sz="1200" b="1" dirty="0">
              <a:solidFill>
                <a:srgbClr val="FF0000"/>
              </a:solidFill>
            </a:endParaRPr>
          </a:p>
        </p:txBody>
      </p:sp>
      <p:sp>
        <p:nvSpPr>
          <p:cNvPr id="194" name="Rechthoek 193">
            <a:hlinkClick r:id="rId7" action="ppaction://hlinksldjump"/>
            <a:extLst>
              <a:ext uri="{FF2B5EF4-FFF2-40B4-BE49-F238E27FC236}">
                <a16:creationId xmlns:a16="http://schemas.microsoft.com/office/drawing/2014/main" id="{E0DB4C6B-6A6E-4EC5-90F5-6D47B37D4DC7}"/>
              </a:ext>
            </a:extLst>
          </p:cNvPr>
          <p:cNvSpPr/>
          <p:nvPr/>
        </p:nvSpPr>
        <p:spPr>
          <a:xfrm>
            <a:off x="7596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6 </a:t>
            </a:r>
          </a:p>
        </p:txBody>
      </p:sp>
      <p:sp>
        <p:nvSpPr>
          <p:cNvPr id="195" name="Rechthoek 194">
            <a:hlinkClick r:id="rId7" action="ppaction://hlinksldjump"/>
            <a:extLst>
              <a:ext uri="{FF2B5EF4-FFF2-40B4-BE49-F238E27FC236}">
                <a16:creationId xmlns:a16="http://schemas.microsoft.com/office/drawing/2014/main" id="{5347321E-68EA-412B-B9CF-63545B73404A}"/>
              </a:ext>
            </a:extLst>
          </p:cNvPr>
          <p:cNvSpPr/>
          <p:nvPr/>
        </p:nvSpPr>
        <p:spPr>
          <a:xfrm>
            <a:off x="5868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7</a:t>
            </a:r>
            <a:endParaRPr lang="nl-NL" sz="1200" b="1" dirty="0">
              <a:solidFill>
                <a:srgbClr val="0070C0"/>
              </a:solidFill>
            </a:endParaRPr>
          </a:p>
        </p:txBody>
      </p:sp>
      <p:sp>
        <p:nvSpPr>
          <p:cNvPr id="196" name="Rechthoek 195">
            <a:hlinkClick r:id="rId7" action="ppaction://hlinksldjump"/>
            <a:extLst>
              <a:ext uri="{FF2B5EF4-FFF2-40B4-BE49-F238E27FC236}">
                <a16:creationId xmlns:a16="http://schemas.microsoft.com/office/drawing/2014/main" id="{E453F264-6660-4464-801F-B2619B171BF3}"/>
              </a:ext>
            </a:extLst>
          </p:cNvPr>
          <p:cNvSpPr/>
          <p:nvPr/>
        </p:nvSpPr>
        <p:spPr>
          <a:xfrm>
            <a:off x="6444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7</a:t>
            </a:r>
            <a:endParaRPr lang="nl-NL" sz="1200" b="1" dirty="0">
              <a:solidFill>
                <a:srgbClr val="FF0000"/>
              </a:solidFill>
            </a:endParaRPr>
          </a:p>
        </p:txBody>
      </p:sp>
      <p:sp>
        <p:nvSpPr>
          <p:cNvPr id="197" name="Rechthoek 196">
            <a:hlinkClick r:id="rId7" action="ppaction://hlinksldjump"/>
            <a:extLst>
              <a:ext uri="{FF2B5EF4-FFF2-40B4-BE49-F238E27FC236}">
                <a16:creationId xmlns:a16="http://schemas.microsoft.com/office/drawing/2014/main" id="{2562E1FF-ACE0-42E9-BC88-820C83E0FEDF}"/>
              </a:ext>
            </a:extLst>
          </p:cNvPr>
          <p:cNvSpPr/>
          <p:nvPr/>
        </p:nvSpPr>
        <p:spPr>
          <a:xfrm>
            <a:off x="7020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7</a:t>
            </a:r>
            <a:r>
              <a:rPr lang="nl-NL" sz="1600" b="1" dirty="0">
                <a:solidFill>
                  <a:srgbClr val="FF0000"/>
                </a:solidFill>
              </a:rPr>
              <a:t> </a:t>
            </a:r>
            <a:endParaRPr lang="nl-NL" sz="1200" b="1" dirty="0">
              <a:solidFill>
                <a:srgbClr val="FF0000"/>
              </a:solidFill>
            </a:endParaRPr>
          </a:p>
        </p:txBody>
      </p:sp>
      <p:sp>
        <p:nvSpPr>
          <p:cNvPr id="198" name="Rechthoek 197">
            <a:hlinkClick r:id="rId7" action="ppaction://hlinksldjump"/>
            <a:extLst>
              <a:ext uri="{FF2B5EF4-FFF2-40B4-BE49-F238E27FC236}">
                <a16:creationId xmlns:a16="http://schemas.microsoft.com/office/drawing/2014/main" id="{A27C9AB3-D8EF-4E81-AAFD-D466B06FFF4A}"/>
              </a:ext>
            </a:extLst>
          </p:cNvPr>
          <p:cNvSpPr/>
          <p:nvPr/>
        </p:nvSpPr>
        <p:spPr>
          <a:xfrm>
            <a:off x="7596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7 </a:t>
            </a:r>
          </a:p>
        </p:txBody>
      </p:sp>
      <p:sp>
        <p:nvSpPr>
          <p:cNvPr id="199" name="Rechthoek 198">
            <a:hlinkClick r:id="rId7" action="ppaction://hlinksldjump"/>
            <a:extLst>
              <a:ext uri="{FF2B5EF4-FFF2-40B4-BE49-F238E27FC236}">
                <a16:creationId xmlns:a16="http://schemas.microsoft.com/office/drawing/2014/main" id="{25D6CB27-C43E-4AFF-A4C4-4C93B235035B}"/>
              </a:ext>
            </a:extLst>
          </p:cNvPr>
          <p:cNvSpPr/>
          <p:nvPr/>
        </p:nvSpPr>
        <p:spPr>
          <a:xfrm>
            <a:off x="8172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chemeClr val="bg1"/>
                </a:solidFill>
              </a:rPr>
              <a:t>7 SA</a:t>
            </a:r>
          </a:p>
        </p:txBody>
      </p:sp>
      <p:sp>
        <p:nvSpPr>
          <p:cNvPr id="200" name="Rechthoek 199">
            <a:hlinkClick r:id="rId7" action="ppaction://hlinksldjump"/>
            <a:extLst>
              <a:ext uri="{FF2B5EF4-FFF2-40B4-BE49-F238E27FC236}">
                <a16:creationId xmlns:a16="http://schemas.microsoft.com/office/drawing/2014/main" id="{A1299411-26A2-49F2-A288-CA5EB656A41A}"/>
              </a:ext>
            </a:extLst>
          </p:cNvPr>
          <p:cNvSpPr/>
          <p:nvPr/>
        </p:nvSpPr>
        <p:spPr>
          <a:xfrm>
            <a:off x="5868592" y="5469480"/>
            <a:ext cx="575872" cy="333016"/>
          </a:xfrm>
          <a:prstGeom prst="rect">
            <a:avLst/>
          </a:prstGeom>
          <a:solidFill>
            <a:srgbClr val="0099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PAS</a:t>
            </a:r>
            <a:endParaRPr lang="nl-NL" sz="1100" b="1" dirty="0">
              <a:solidFill>
                <a:schemeClr val="tx1"/>
              </a:solidFill>
            </a:endParaRPr>
          </a:p>
        </p:txBody>
      </p:sp>
      <p:sp>
        <p:nvSpPr>
          <p:cNvPr id="201" name="Rechthoek 200">
            <a:hlinkClick r:id="rId7" action="ppaction://hlinksldjump"/>
            <a:extLst>
              <a:ext uri="{FF2B5EF4-FFF2-40B4-BE49-F238E27FC236}">
                <a16:creationId xmlns:a16="http://schemas.microsoft.com/office/drawing/2014/main" id="{DB66BC44-2550-4BBB-BA10-D1493170E127}"/>
              </a:ext>
            </a:extLst>
          </p:cNvPr>
          <p:cNvSpPr/>
          <p:nvPr/>
        </p:nvSpPr>
        <p:spPr>
          <a:xfrm>
            <a:off x="8172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1 SA</a:t>
            </a:r>
          </a:p>
        </p:txBody>
      </p:sp>
      <p:sp>
        <p:nvSpPr>
          <p:cNvPr id="202" name="Rechthoek 201">
            <a:hlinkClick r:id="rId8" action="ppaction://hlinksldjump"/>
            <a:extLst>
              <a:ext uri="{FF2B5EF4-FFF2-40B4-BE49-F238E27FC236}">
                <a16:creationId xmlns:a16="http://schemas.microsoft.com/office/drawing/2014/main" id="{8A510173-6946-44B9-95BF-9CEEB89BE9FA}"/>
              </a:ext>
            </a:extLst>
          </p:cNvPr>
          <p:cNvSpPr/>
          <p:nvPr/>
        </p:nvSpPr>
        <p:spPr>
          <a:xfrm>
            <a:off x="7596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1 </a:t>
            </a:r>
          </a:p>
        </p:txBody>
      </p:sp>
      <p:sp>
        <p:nvSpPr>
          <p:cNvPr id="203" name="Rechthoek 202">
            <a:hlinkClick r:id="rId7" action="ppaction://hlinksldjump"/>
            <a:extLst>
              <a:ext uri="{FF2B5EF4-FFF2-40B4-BE49-F238E27FC236}">
                <a16:creationId xmlns:a16="http://schemas.microsoft.com/office/drawing/2014/main" id="{D4A3EF58-DA2D-41A3-A3F8-F2EB49A6BCBD}"/>
              </a:ext>
            </a:extLst>
          </p:cNvPr>
          <p:cNvSpPr/>
          <p:nvPr/>
        </p:nvSpPr>
        <p:spPr>
          <a:xfrm>
            <a:off x="6444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1</a:t>
            </a:r>
            <a:endParaRPr lang="nl-NL" sz="1200" b="1" dirty="0">
              <a:solidFill>
                <a:srgbClr val="FF0000"/>
              </a:solidFill>
            </a:endParaRPr>
          </a:p>
        </p:txBody>
      </p:sp>
      <p:sp>
        <p:nvSpPr>
          <p:cNvPr id="204" name="Rechthoek 203">
            <a:hlinkClick r:id="rId7" action="ppaction://hlinksldjump"/>
            <a:extLst>
              <a:ext uri="{FF2B5EF4-FFF2-40B4-BE49-F238E27FC236}">
                <a16:creationId xmlns:a16="http://schemas.microsoft.com/office/drawing/2014/main" id="{CDC1B10D-528F-4E3A-BDBA-991711BBF173}"/>
              </a:ext>
            </a:extLst>
          </p:cNvPr>
          <p:cNvSpPr/>
          <p:nvPr/>
        </p:nvSpPr>
        <p:spPr>
          <a:xfrm>
            <a:off x="5868816"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1</a:t>
            </a:r>
            <a:endParaRPr lang="nl-NL" sz="1200" b="1" dirty="0">
              <a:solidFill>
                <a:srgbClr val="0070C0"/>
              </a:solidFill>
            </a:endParaRPr>
          </a:p>
        </p:txBody>
      </p:sp>
      <p:pic>
        <p:nvPicPr>
          <p:cNvPr id="205" name="Afbeelding 204">
            <a:hlinkClick r:id="rId9" action="ppaction://hlinksldjump"/>
            <a:extLst>
              <a:ext uri="{FF2B5EF4-FFF2-40B4-BE49-F238E27FC236}">
                <a16:creationId xmlns:a16="http://schemas.microsoft.com/office/drawing/2014/main" id="{CC92A425-167A-4EFD-9207-4C2F96B5B5E7}"/>
              </a:ext>
            </a:extLst>
          </p:cNvPr>
          <p:cNvPicPr>
            <a:picLocks noChangeAspect="1"/>
          </p:cNvPicPr>
          <p:nvPr/>
        </p:nvPicPr>
        <p:blipFill>
          <a:blip r:embed="rId10"/>
          <a:stretch>
            <a:fillRect/>
          </a:stretch>
        </p:blipFill>
        <p:spPr>
          <a:xfrm>
            <a:off x="6127953" y="3182099"/>
            <a:ext cx="213378" cy="213378"/>
          </a:xfrm>
          <a:prstGeom prst="rect">
            <a:avLst/>
          </a:prstGeom>
        </p:spPr>
      </p:pic>
      <p:pic>
        <p:nvPicPr>
          <p:cNvPr id="206" name="Afbeelding 205">
            <a:hlinkClick r:id="rId7" action="ppaction://hlinksldjump"/>
            <a:extLst>
              <a:ext uri="{FF2B5EF4-FFF2-40B4-BE49-F238E27FC236}">
                <a16:creationId xmlns:a16="http://schemas.microsoft.com/office/drawing/2014/main" id="{E115B535-4652-499E-B4E1-550A159245BD}"/>
              </a:ext>
            </a:extLst>
          </p:cNvPr>
          <p:cNvPicPr>
            <a:picLocks noChangeAspect="1"/>
          </p:cNvPicPr>
          <p:nvPr/>
        </p:nvPicPr>
        <p:blipFill>
          <a:blip r:embed="rId10"/>
          <a:stretch>
            <a:fillRect/>
          </a:stretch>
        </p:blipFill>
        <p:spPr>
          <a:xfrm>
            <a:off x="6127023" y="3517200"/>
            <a:ext cx="213378" cy="213378"/>
          </a:xfrm>
          <a:prstGeom prst="rect">
            <a:avLst/>
          </a:prstGeom>
        </p:spPr>
      </p:pic>
      <p:pic>
        <p:nvPicPr>
          <p:cNvPr id="207" name="Afbeelding 206">
            <a:hlinkClick r:id="rId7" action="ppaction://hlinksldjump"/>
            <a:extLst>
              <a:ext uri="{FF2B5EF4-FFF2-40B4-BE49-F238E27FC236}">
                <a16:creationId xmlns:a16="http://schemas.microsoft.com/office/drawing/2014/main" id="{33C6C3C2-0940-4EC7-9FE1-BED9FB57084B}"/>
              </a:ext>
            </a:extLst>
          </p:cNvPr>
          <p:cNvPicPr>
            <a:picLocks noChangeAspect="1"/>
          </p:cNvPicPr>
          <p:nvPr/>
        </p:nvPicPr>
        <p:blipFill>
          <a:blip r:embed="rId10"/>
          <a:stretch>
            <a:fillRect/>
          </a:stretch>
        </p:blipFill>
        <p:spPr>
          <a:xfrm>
            <a:off x="6127023" y="3853080"/>
            <a:ext cx="213378" cy="213378"/>
          </a:xfrm>
          <a:prstGeom prst="rect">
            <a:avLst/>
          </a:prstGeom>
        </p:spPr>
      </p:pic>
      <p:pic>
        <p:nvPicPr>
          <p:cNvPr id="208" name="Afbeelding 207">
            <a:hlinkClick r:id="rId7" action="ppaction://hlinksldjump"/>
            <a:extLst>
              <a:ext uri="{FF2B5EF4-FFF2-40B4-BE49-F238E27FC236}">
                <a16:creationId xmlns:a16="http://schemas.microsoft.com/office/drawing/2014/main" id="{4D0DB6CE-5CBE-4A86-B02D-7B968479F5F8}"/>
              </a:ext>
            </a:extLst>
          </p:cNvPr>
          <p:cNvPicPr>
            <a:picLocks noChangeAspect="1"/>
          </p:cNvPicPr>
          <p:nvPr/>
        </p:nvPicPr>
        <p:blipFill>
          <a:blip r:embed="rId10"/>
          <a:stretch>
            <a:fillRect/>
          </a:stretch>
        </p:blipFill>
        <p:spPr>
          <a:xfrm>
            <a:off x="6127792" y="4522680"/>
            <a:ext cx="213378" cy="213378"/>
          </a:xfrm>
          <a:prstGeom prst="rect">
            <a:avLst/>
          </a:prstGeom>
        </p:spPr>
      </p:pic>
      <p:pic>
        <p:nvPicPr>
          <p:cNvPr id="209" name="Afbeelding 208">
            <a:hlinkClick r:id="rId7" action="ppaction://hlinksldjump"/>
            <a:extLst>
              <a:ext uri="{FF2B5EF4-FFF2-40B4-BE49-F238E27FC236}">
                <a16:creationId xmlns:a16="http://schemas.microsoft.com/office/drawing/2014/main" id="{CB9D3576-541F-4519-8316-16112AE244E1}"/>
              </a:ext>
            </a:extLst>
          </p:cNvPr>
          <p:cNvPicPr>
            <a:picLocks noChangeAspect="1"/>
          </p:cNvPicPr>
          <p:nvPr/>
        </p:nvPicPr>
        <p:blipFill>
          <a:blip r:embed="rId10"/>
          <a:stretch>
            <a:fillRect/>
          </a:stretch>
        </p:blipFill>
        <p:spPr>
          <a:xfrm>
            <a:off x="6127792" y="4857480"/>
            <a:ext cx="213378" cy="213378"/>
          </a:xfrm>
          <a:prstGeom prst="rect">
            <a:avLst/>
          </a:prstGeom>
        </p:spPr>
      </p:pic>
      <p:pic>
        <p:nvPicPr>
          <p:cNvPr id="210" name="Afbeelding 209">
            <a:hlinkClick r:id="rId7" action="ppaction://hlinksldjump"/>
            <a:extLst>
              <a:ext uri="{FF2B5EF4-FFF2-40B4-BE49-F238E27FC236}">
                <a16:creationId xmlns:a16="http://schemas.microsoft.com/office/drawing/2014/main" id="{E793F213-0DA8-4FA4-B252-F5E3194B9188}"/>
              </a:ext>
            </a:extLst>
          </p:cNvPr>
          <p:cNvPicPr>
            <a:picLocks noChangeAspect="1"/>
          </p:cNvPicPr>
          <p:nvPr/>
        </p:nvPicPr>
        <p:blipFill>
          <a:blip r:embed="rId10"/>
          <a:stretch>
            <a:fillRect/>
          </a:stretch>
        </p:blipFill>
        <p:spPr>
          <a:xfrm>
            <a:off x="6127792" y="5192280"/>
            <a:ext cx="213378" cy="213378"/>
          </a:xfrm>
          <a:prstGeom prst="rect">
            <a:avLst/>
          </a:prstGeom>
        </p:spPr>
      </p:pic>
      <p:pic>
        <p:nvPicPr>
          <p:cNvPr id="211" name="Afbeelding 210">
            <a:hlinkClick r:id="rId7" action="ppaction://hlinksldjump"/>
            <a:extLst>
              <a:ext uri="{FF2B5EF4-FFF2-40B4-BE49-F238E27FC236}">
                <a16:creationId xmlns:a16="http://schemas.microsoft.com/office/drawing/2014/main" id="{E6E01D6C-CF79-4F99-BE39-9C6AEBBC9705}"/>
              </a:ext>
            </a:extLst>
          </p:cNvPr>
          <p:cNvPicPr>
            <a:picLocks noChangeAspect="1"/>
          </p:cNvPicPr>
          <p:nvPr/>
        </p:nvPicPr>
        <p:blipFill>
          <a:blip r:embed="rId11"/>
          <a:stretch>
            <a:fillRect/>
          </a:stretch>
        </p:blipFill>
        <p:spPr>
          <a:xfrm>
            <a:off x="6703792" y="3182400"/>
            <a:ext cx="213378" cy="213378"/>
          </a:xfrm>
          <a:prstGeom prst="rect">
            <a:avLst/>
          </a:prstGeom>
        </p:spPr>
      </p:pic>
      <p:pic>
        <p:nvPicPr>
          <p:cNvPr id="212" name="Afbeelding 211">
            <a:hlinkClick r:id="rId7" action="ppaction://hlinksldjump"/>
            <a:extLst>
              <a:ext uri="{FF2B5EF4-FFF2-40B4-BE49-F238E27FC236}">
                <a16:creationId xmlns:a16="http://schemas.microsoft.com/office/drawing/2014/main" id="{82CF29BB-A3CF-4DF4-BEC2-21050711D97B}"/>
              </a:ext>
            </a:extLst>
          </p:cNvPr>
          <p:cNvPicPr>
            <a:picLocks noChangeAspect="1"/>
          </p:cNvPicPr>
          <p:nvPr/>
        </p:nvPicPr>
        <p:blipFill>
          <a:blip r:embed="rId11"/>
          <a:stretch>
            <a:fillRect/>
          </a:stretch>
        </p:blipFill>
        <p:spPr>
          <a:xfrm>
            <a:off x="6703792" y="3517200"/>
            <a:ext cx="213378" cy="213378"/>
          </a:xfrm>
          <a:prstGeom prst="rect">
            <a:avLst/>
          </a:prstGeom>
        </p:spPr>
      </p:pic>
      <p:pic>
        <p:nvPicPr>
          <p:cNvPr id="213" name="Afbeelding 212">
            <a:hlinkClick r:id="rId7" action="ppaction://hlinksldjump"/>
            <a:extLst>
              <a:ext uri="{FF2B5EF4-FFF2-40B4-BE49-F238E27FC236}">
                <a16:creationId xmlns:a16="http://schemas.microsoft.com/office/drawing/2014/main" id="{467E7F1E-723B-4925-BEA6-A876FD631461}"/>
              </a:ext>
            </a:extLst>
          </p:cNvPr>
          <p:cNvPicPr>
            <a:picLocks noChangeAspect="1"/>
          </p:cNvPicPr>
          <p:nvPr/>
        </p:nvPicPr>
        <p:blipFill>
          <a:blip r:embed="rId12"/>
          <a:stretch>
            <a:fillRect/>
          </a:stretch>
        </p:blipFill>
        <p:spPr>
          <a:xfrm>
            <a:off x="7279792" y="3194280"/>
            <a:ext cx="213378" cy="190517"/>
          </a:xfrm>
          <a:prstGeom prst="rect">
            <a:avLst/>
          </a:prstGeom>
        </p:spPr>
      </p:pic>
      <p:pic>
        <p:nvPicPr>
          <p:cNvPr id="214" name="Afbeelding 213">
            <a:hlinkClick r:id="rId7" action="ppaction://hlinksldjump"/>
            <a:extLst>
              <a:ext uri="{FF2B5EF4-FFF2-40B4-BE49-F238E27FC236}">
                <a16:creationId xmlns:a16="http://schemas.microsoft.com/office/drawing/2014/main" id="{7F97EA5D-9866-420B-A215-643A2891E876}"/>
              </a:ext>
            </a:extLst>
          </p:cNvPr>
          <p:cNvPicPr>
            <a:picLocks noChangeAspect="1"/>
          </p:cNvPicPr>
          <p:nvPr/>
        </p:nvPicPr>
        <p:blipFill>
          <a:blip r:embed="rId12"/>
          <a:stretch>
            <a:fillRect/>
          </a:stretch>
        </p:blipFill>
        <p:spPr>
          <a:xfrm>
            <a:off x="7279792" y="5228280"/>
            <a:ext cx="213378" cy="190517"/>
          </a:xfrm>
          <a:prstGeom prst="rect">
            <a:avLst/>
          </a:prstGeom>
        </p:spPr>
      </p:pic>
      <p:pic>
        <p:nvPicPr>
          <p:cNvPr id="215" name="Afbeelding 214">
            <a:hlinkClick r:id="rId8" action="ppaction://hlinksldjump"/>
            <a:extLst>
              <a:ext uri="{FF2B5EF4-FFF2-40B4-BE49-F238E27FC236}">
                <a16:creationId xmlns:a16="http://schemas.microsoft.com/office/drawing/2014/main" id="{091F97D5-FE1D-415A-A2CE-36F102CD932B}"/>
              </a:ext>
            </a:extLst>
          </p:cNvPr>
          <p:cNvPicPr>
            <a:picLocks noChangeAspect="1"/>
          </p:cNvPicPr>
          <p:nvPr/>
        </p:nvPicPr>
        <p:blipFill>
          <a:blip r:embed="rId13"/>
          <a:stretch>
            <a:fillRect/>
          </a:stretch>
        </p:blipFill>
        <p:spPr>
          <a:xfrm>
            <a:off x="7856644" y="3182782"/>
            <a:ext cx="213378" cy="213378"/>
          </a:xfrm>
          <a:prstGeom prst="rect">
            <a:avLst/>
          </a:prstGeom>
        </p:spPr>
      </p:pic>
      <p:pic>
        <p:nvPicPr>
          <p:cNvPr id="216" name="Afbeelding 215">
            <a:hlinkClick r:id="rId7" action="ppaction://hlinksldjump"/>
            <a:extLst>
              <a:ext uri="{FF2B5EF4-FFF2-40B4-BE49-F238E27FC236}">
                <a16:creationId xmlns:a16="http://schemas.microsoft.com/office/drawing/2014/main" id="{A5516001-5D65-42B4-98DB-3B34973BD0F4}"/>
              </a:ext>
            </a:extLst>
          </p:cNvPr>
          <p:cNvPicPr>
            <a:picLocks noChangeAspect="1"/>
          </p:cNvPicPr>
          <p:nvPr/>
        </p:nvPicPr>
        <p:blipFill>
          <a:blip r:embed="rId13"/>
          <a:stretch>
            <a:fillRect/>
          </a:stretch>
        </p:blipFill>
        <p:spPr>
          <a:xfrm>
            <a:off x="7855647" y="3518280"/>
            <a:ext cx="213378" cy="213378"/>
          </a:xfrm>
          <a:prstGeom prst="rect">
            <a:avLst/>
          </a:prstGeom>
        </p:spPr>
      </p:pic>
      <p:pic>
        <p:nvPicPr>
          <p:cNvPr id="217" name="Afbeelding 216">
            <a:hlinkClick r:id="rId7" action="ppaction://hlinksldjump"/>
            <a:extLst>
              <a:ext uri="{FF2B5EF4-FFF2-40B4-BE49-F238E27FC236}">
                <a16:creationId xmlns:a16="http://schemas.microsoft.com/office/drawing/2014/main" id="{B13093D8-1D93-4BE8-9C36-C0C5466477BA}"/>
              </a:ext>
            </a:extLst>
          </p:cNvPr>
          <p:cNvPicPr>
            <a:picLocks noChangeAspect="1"/>
          </p:cNvPicPr>
          <p:nvPr/>
        </p:nvPicPr>
        <p:blipFill>
          <a:blip r:embed="rId13"/>
          <a:stretch>
            <a:fillRect/>
          </a:stretch>
        </p:blipFill>
        <p:spPr>
          <a:xfrm>
            <a:off x="7855792" y="3853080"/>
            <a:ext cx="213378" cy="213378"/>
          </a:xfrm>
          <a:prstGeom prst="rect">
            <a:avLst/>
          </a:prstGeom>
        </p:spPr>
      </p:pic>
      <p:pic>
        <p:nvPicPr>
          <p:cNvPr id="218" name="Afbeelding 217">
            <a:hlinkClick r:id="rId7" action="ppaction://hlinksldjump"/>
            <a:extLst>
              <a:ext uri="{FF2B5EF4-FFF2-40B4-BE49-F238E27FC236}">
                <a16:creationId xmlns:a16="http://schemas.microsoft.com/office/drawing/2014/main" id="{29119B27-7D05-4BAF-A1D1-6EFE407A9C67}"/>
              </a:ext>
            </a:extLst>
          </p:cNvPr>
          <p:cNvPicPr>
            <a:picLocks noChangeAspect="1"/>
          </p:cNvPicPr>
          <p:nvPr/>
        </p:nvPicPr>
        <p:blipFill>
          <a:blip r:embed="rId13"/>
          <a:stretch>
            <a:fillRect/>
          </a:stretch>
        </p:blipFill>
        <p:spPr>
          <a:xfrm>
            <a:off x="7855953" y="4187880"/>
            <a:ext cx="213378" cy="213378"/>
          </a:xfrm>
          <a:prstGeom prst="rect">
            <a:avLst/>
          </a:prstGeom>
        </p:spPr>
      </p:pic>
      <p:pic>
        <p:nvPicPr>
          <p:cNvPr id="219" name="Afbeelding 218">
            <a:hlinkClick r:id="rId7" action="ppaction://hlinksldjump"/>
            <a:extLst>
              <a:ext uri="{FF2B5EF4-FFF2-40B4-BE49-F238E27FC236}">
                <a16:creationId xmlns:a16="http://schemas.microsoft.com/office/drawing/2014/main" id="{E6ACC375-3F67-46D4-B87C-305F92BC5DF6}"/>
              </a:ext>
            </a:extLst>
          </p:cNvPr>
          <p:cNvPicPr>
            <a:picLocks noChangeAspect="1"/>
          </p:cNvPicPr>
          <p:nvPr/>
        </p:nvPicPr>
        <p:blipFill>
          <a:blip r:embed="rId13"/>
          <a:stretch>
            <a:fillRect/>
          </a:stretch>
        </p:blipFill>
        <p:spPr>
          <a:xfrm>
            <a:off x="7855647" y="4856400"/>
            <a:ext cx="213378" cy="213378"/>
          </a:xfrm>
          <a:prstGeom prst="rect">
            <a:avLst/>
          </a:prstGeom>
        </p:spPr>
      </p:pic>
      <p:pic>
        <p:nvPicPr>
          <p:cNvPr id="220" name="Afbeelding 219">
            <a:hlinkClick r:id="rId7" action="ppaction://hlinksldjump"/>
            <a:extLst>
              <a:ext uri="{FF2B5EF4-FFF2-40B4-BE49-F238E27FC236}">
                <a16:creationId xmlns:a16="http://schemas.microsoft.com/office/drawing/2014/main" id="{07ED6566-17E3-4315-A671-24F7C4985D3D}"/>
              </a:ext>
            </a:extLst>
          </p:cNvPr>
          <p:cNvPicPr>
            <a:picLocks noChangeAspect="1"/>
          </p:cNvPicPr>
          <p:nvPr/>
        </p:nvPicPr>
        <p:blipFill>
          <a:blip r:embed="rId13"/>
          <a:stretch>
            <a:fillRect/>
          </a:stretch>
        </p:blipFill>
        <p:spPr>
          <a:xfrm>
            <a:off x="7855825" y="5192280"/>
            <a:ext cx="213378" cy="213378"/>
          </a:xfrm>
          <a:prstGeom prst="rect">
            <a:avLst/>
          </a:prstGeom>
        </p:spPr>
      </p:pic>
      <p:pic>
        <p:nvPicPr>
          <p:cNvPr id="221" name="Afbeelding 220">
            <a:hlinkClick r:id="rId7" action="ppaction://hlinksldjump"/>
            <a:extLst>
              <a:ext uri="{FF2B5EF4-FFF2-40B4-BE49-F238E27FC236}">
                <a16:creationId xmlns:a16="http://schemas.microsoft.com/office/drawing/2014/main" id="{B3075B68-508E-48A9-9A4C-08540F7287B0}"/>
              </a:ext>
            </a:extLst>
          </p:cNvPr>
          <p:cNvPicPr>
            <a:picLocks noChangeAspect="1"/>
          </p:cNvPicPr>
          <p:nvPr/>
        </p:nvPicPr>
        <p:blipFill>
          <a:blip r:embed="rId13"/>
          <a:stretch>
            <a:fillRect/>
          </a:stretch>
        </p:blipFill>
        <p:spPr>
          <a:xfrm>
            <a:off x="7855647" y="4522680"/>
            <a:ext cx="213378" cy="213378"/>
          </a:xfrm>
          <a:prstGeom prst="rect">
            <a:avLst/>
          </a:prstGeom>
        </p:spPr>
      </p:pic>
      <p:pic>
        <p:nvPicPr>
          <p:cNvPr id="222" name="Afbeelding 221">
            <a:hlinkClick r:id="rId7" action="ppaction://hlinksldjump"/>
            <a:extLst>
              <a:ext uri="{FF2B5EF4-FFF2-40B4-BE49-F238E27FC236}">
                <a16:creationId xmlns:a16="http://schemas.microsoft.com/office/drawing/2014/main" id="{0FA4D86E-FD4D-444E-AA40-1DE34CE9C90F}"/>
              </a:ext>
            </a:extLst>
          </p:cNvPr>
          <p:cNvPicPr>
            <a:picLocks noChangeAspect="1"/>
          </p:cNvPicPr>
          <p:nvPr/>
        </p:nvPicPr>
        <p:blipFill>
          <a:blip r:embed="rId12"/>
          <a:stretch>
            <a:fillRect/>
          </a:stretch>
        </p:blipFill>
        <p:spPr>
          <a:xfrm>
            <a:off x="7279792" y="4533480"/>
            <a:ext cx="213378" cy="190517"/>
          </a:xfrm>
          <a:prstGeom prst="rect">
            <a:avLst/>
          </a:prstGeom>
        </p:spPr>
      </p:pic>
      <p:pic>
        <p:nvPicPr>
          <p:cNvPr id="223" name="Afbeelding 222">
            <a:hlinkClick r:id="rId7" action="ppaction://hlinksldjump"/>
            <a:extLst>
              <a:ext uri="{FF2B5EF4-FFF2-40B4-BE49-F238E27FC236}">
                <a16:creationId xmlns:a16="http://schemas.microsoft.com/office/drawing/2014/main" id="{EDC474B3-07C1-43F4-9FA0-ADA015DE1F72}"/>
              </a:ext>
            </a:extLst>
          </p:cNvPr>
          <p:cNvPicPr>
            <a:picLocks noChangeAspect="1"/>
          </p:cNvPicPr>
          <p:nvPr/>
        </p:nvPicPr>
        <p:blipFill>
          <a:blip r:embed="rId12"/>
          <a:stretch>
            <a:fillRect/>
          </a:stretch>
        </p:blipFill>
        <p:spPr>
          <a:xfrm>
            <a:off x="7279200" y="4197600"/>
            <a:ext cx="213378" cy="190517"/>
          </a:xfrm>
          <a:prstGeom prst="rect">
            <a:avLst/>
          </a:prstGeom>
        </p:spPr>
      </p:pic>
      <p:pic>
        <p:nvPicPr>
          <p:cNvPr id="224" name="Afbeelding 223">
            <a:hlinkClick r:id="rId8" action="ppaction://hlinksldjump"/>
            <a:extLst>
              <a:ext uri="{FF2B5EF4-FFF2-40B4-BE49-F238E27FC236}">
                <a16:creationId xmlns:a16="http://schemas.microsoft.com/office/drawing/2014/main" id="{1B765E1C-6075-41D1-8602-0FBD2A2F625D}"/>
              </a:ext>
            </a:extLst>
          </p:cNvPr>
          <p:cNvPicPr>
            <a:picLocks noChangeAspect="1"/>
          </p:cNvPicPr>
          <p:nvPr/>
        </p:nvPicPr>
        <p:blipFill>
          <a:blip r:embed="rId12"/>
          <a:stretch>
            <a:fillRect/>
          </a:stretch>
        </p:blipFill>
        <p:spPr>
          <a:xfrm>
            <a:off x="7280772" y="3863880"/>
            <a:ext cx="213378" cy="190517"/>
          </a:xfrm>
          <a:prstGeom prst="rect">
            <a:avLst/>
          </a:prstGeom>
        </p:spPr>
      </p:pic>
      <p:pic>
        <p:nvPicPr>
          <p:cNvPr id="225" name="Afbeelding 224">
            <a:hlinkClick r:id="rId7" action="ppaction://hlinksldjump"/>
            <a:extLst>
              <a:ext uri="{FF2B5EF4-FFF2-40B4-BE49-F238E27FC236}">
                <a16:creationId xmlns:a16="http://schemas.microsoft.com/office/drawing/2014/main" id="{00ACEC0B-1D7B-40E4-BBEA-52D0070B807C}"/>
              </a:ext>
            </a:extLst>
          </p:cNvPr>
          <p:cNvPicPr>
            <a:picLocks noChangeAspect="1"/>
          </p:cNvPicPr>
          <p:nvPr/>
        </p:nvPicPr>
        <p:blipFill>
          <a:blip r:embed="rId11"/>
          <a:stretch>
            <a:fillRect/>
          </a:stretch>
        </p:blipFill>
        <p:spPr>
          <a:xfrm>
            <a:off x="6703792" y="3853080"/>
            <a:ext cx="213378" cy="213378"/>
          </a:xfrm>
          <a:prstGeom prst="rect">
            <a:avLst/>
          </a:prstGeom>
        </p:spPr>
      </p:pic>
      <p:pic>
        <p:nvPicPr>
          <p:cNvPr id="226" name="Afbeelding 225">
            <a:hlinkClick r:id="rId7" action="ppaction://hlinksldjump"/>
            <a:extLst>
              <a:ext uri="{FF2B5EF4-FFF2-40B4-BE49-F238E27FC236}">
                <a16:creationId xmlns:a16="http://schemas.microsoft.com/office/drawing/2014/main" id="{3123DA92-F150-4E80-9D28-1B0FFB3785B9}"/>
              </a:ext>
            </a:extLst>
          </p:cNvPr>
          <p:cNvPicPr>
            <a:picLocks noChangeAspect="1"/>
          </p:cNvPicPr>
          <p:nvPr/>
        </p:nvPicPr>
        <p:blipFill>
          <a:blip r:embed="rId11"/>
          <a:stretch>
            <a:fillRect/>
          </a:stretch>
        </p:blipFill>
        <p:spPr>
          <a:xfrm>
            <a:off x="6703792" y="4187880"/>
            <a:ext cx="213378" cy="213378"/>
          </a:xfrm>
          <a:prstGeom prst="rect">
            <a:avLst/>
          </a:prstGeom>
        </p:spPr>
      </p:pic>
      <p:pic>
        <p:nvPicPr>
          <p:cNvPr id="227" name="Afbeelding 226">
            <a:hlinkClick r:id="rId7" action="ppaction://hlinksldjump"/>
            <a:extLst>
              <a:ext uri="{FF2B5EF4-FFF2-40B4-BE49-F238E27FC236}">
                <a16:creationId xmlns:a16="http://schemas.microsoft.com/office/drawing/2014/main" id="{A9AE5B3B-8448-4F99-978C-1F969CDB9898}"/>
              </a:ext>
            </a:extLst>
          </p:cNvPr>
          <p:cNvPicPr>
            <a:picLocks noChangeAspect="1"/>
          </p:cNvPicPr>
          <p:nvPr/>
        </p:nvPicPr>
        <p:blipFill>
          <a:blip r:embed="rId11"/>
          <a:stretch>
            <a:fillRect/>
          </a:stretch>
        </p:blipFill>
        <p:spPr>
          <a:xfrm>
            <a:off x="6703792" y="4522680"/>
            <a:ext cx="213378" cy="213378"/>
          </a:xfrm>
          <a:prstGeom prst="rect">
            <a:avLst/>
          </a:prstGeom>
        </p:spPr>
      </p:pic>
      <p:pic>
        <p:nvPicPr>
          <p:cNvPr id="228" name="Afbeelding 227">
            <a:hlinkClick r:id="rId7" action="ppaction://hlinksldjump"/>
            <a:extLst>
              <a:ext uri="{FF2B5EF4-FFF2-40B4-BE49-F238E27FC236}">
                <a16:creationId xmlns:a16="http://schemas.microsoft.com/office/drawing/2014/main" id="{C508C467-0DF7-4CE4-A705-51EB6393EBBA}"/>
              </a:ext>
            </a:extLst>
          </p:cNvPr>
          <p:cNvPicPr>
            <a:picLocks noChangeAspect="1"/>
          </p:cNvPicPr>
          <p:nvPr/>
        </p:nvPicPr>
        <p:blipFill>
          <a:blip r:embed="rId11"/>
          <a:stretch>
            <a:fillRect/>
          </a:stretch>
        </p:blipFill>
        <p:spPr>
          <a:xfrm>
            <a:off x="6703792" y="4857480"/>
            <a:ext cx="213378" cy="213378"/>
          </a:xfrm>
          <a:prstGeom prst="rect">
            <a:avLst/>
          </a:prstGeom>
        </p:spPr>
      </p:pic>
      <p:pic>
        <p:nvPicPr>
          <p:cNvPr id="229" name="Afbeelding 228">
            <a:hlinkClick r:id="rId7" action="ppaction://hlinksldjump"/>
            <a:extLst>
              <a:ext uri="{FF2B5EF4-FFF2-40B4-BE49-F238E27FC236}">
                <a16:creationId xmlns:a16="http://schemas.microsoft.com/office/drawing/2014/main" id="{74E23210-E403-412D-8F4E-7A868E4ED72B}"/>
              </a:ext>
            </a:extLst>
          </p:cNvPr>
          <p:cNvPicPr>
            <a:picLocks noChangeAspect="1"/>
          </p:cNvPicPr>
          <p:nvPr/>
        </p:nvPicPr>
        <p:blipFill>
          <a:blip r:embed="rId11"/>
          <a:stretch>
            <a:fillRect/>
          </a:stretch>
        </p:blipFill>
        <p:spPr>
          <a:xfrm>
            <a:off x="6703792" y="5191200"/>
            <a:ext cx="213378" cy="213378"/>
          </a:xfrm>
          <a:prstGeom prst="rect">
            <a:avLst/>
          </a:prstGeom>
        </p:spPr>
      </p:pic>
      <p:pic>
        <p:nvPicPr>
          <p:cNvPr id="230" name="Afbeelding 229">
            <a:hlinkClick r:id="rId7" action="ppaction://hlinksldjump"/>
            <a:extLst>
              <a:ext uri="{FF2B5EF4-FFF2-40B4-BE49-F238E27FC236}">
                <a16:creationId xmlns:a16="http://schemas.microsoft.com/office/drawing/2014/main" id="{BE059B9E-37C7-48DE-904F-F0E81EDF6E74}"/>
              </a:ext>
            </a:extLst>
          </p:cNvPr>
          <p:cNvPicPr>
            <a:picLocks noChangeAspect="1"/>
          </p:cNvPicPr>
          <p:nvPr/>
        </p:nvPicPr>
        <p:blipFill>
          <a:blip r:embed="rId12"/>
          <a:stretch>
            <a:fillRect/>
          </a:stretch>
        </p:blipFill>
        <p:spPr>
          <a:xfrm>
            <a:off x="7279792" y="3529080"/>
            <a:ext cx="225214" cy="211362"/>
          </a:xfrm>
          <a:prstGeom prst="rect">
            <a:avLst/>
          </a:prstGeom>
        </p:spPr>
      </p:pic>
      <p:sp>
        <p:nvSpPr>
          <p:cNvPr id="231" name="Rechthoek 230">
            <a:hlinkClick r:id="rId7" action="ppaction://hlinksldjump"/>
            <a:extLst>
              <a:ext uri="{FF2B5EF4-FFF2-40B4-BE49-F238E27FC236}">
                <a16:creationId xmlns:a16="http://schemas.microsoft.com/office/drawing/2014/main" id="{C529A60A-A407-4EC2-B424-409906E964B9}"/>
              </a:ext>
            </a:extLst>
          </p:cNvPr>
          <p:cNvSpPr/>
          <p:nvPr/>
        </p:nvSpPr>
        <p:spPr>
          <a:xfrm>
            <a:off x="5868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4</a:t>
            </a:r>
            <a:endParaRPr lang="nl-NL" sz="1200" b="1" dirty="0">
              <a:solidFill>
                <a:srgbClr val="0070C0"/>
              </a:solidFill>
            </a:endParaRPr>
          </a:p>
        </p:txBody>
      </p:sp>
      <p:pic>
        <p:nvPicPr>
          <p:cNvPr id="232" name="Afbeelding 231">
            <a:hlinkClick r:id="rId7" action="ppaction://hlinksldjump"/>
            <a:extLst>
              <a:ext uri="{FF2B5EF4-FFF2-40B4-BE49-F238E27FC236}">
                <a16:creationId xmlns:a16="http://schemas.microsoft.com/office/drawing/2014/main" id="{1D7D1B05-58BB-4704-81B3-A7EB17FAD0B4}"/>
              </a:ext>
            </a:extLst>
          </p:cNvPr>
          <p:cNvPicPr>
            <a:picLocks noChangeAspect="1"/>
          </p:cNvPicPr>
          <p:nvPr/>
        </p:nvPicPr>
        <p:blipFill>
          <a:blip r:embed="rId10"/>
          <a:stretch>
            <a:fillRect/>
          </a:stretch>
        </p:blipFill>
        <p:spPr>
          <a:xfrm>
            <a:off x="6127792" y="4187880"/>
            <a:ext cx="213378" cy="213378"/>
          </a:xfrm>
          <a:prstGeom prst="rect">
            <a:avLst/>
          </a:prstGeom>
        </p:spPr>
      </p:pic>
      <p:sp>
        <p:nvSpPr>
          <p:cNvPr id="233" name="Rechthoek 232">
            <a:hlinkClick r:id="rId7" action="ppaction://hlinksldjump"/>
            <a:extLst>
              <a:ext uri="{FF2B5EF4-FFF2-40B4-BE49-F238E27FC236}">
                <a16:creationId xmlns:a16="http://schemas.microsoft.com/office/drawing/2014/main" id="{56AEFD50-7D1C-497F-BA55-52F405A99E68}"/>
              </a:ext>
            </a:extLst>
          </p:cNvPr>
          <p:cNvSpPr/>
          <p:nvPr/>
        </p:nvSpPr>
        <p:spPr>
          <a:xfrm>
            <a:off x="8172592" y="44650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5 SA</a:t>
            </a:r>
          </a:p>
        </p:txBody>
      </p:sp>
      <p:sp>
        <p:nvSpPr>
          <p:cNvPr id="234" name="Rechthoek 233">
            <a:hlinkClick r:id="rId7" action="ppaction://hlinksldjump"/>
            <a:extLst>
              <a:ext uri="{FF2B5EF4-FFF2-40B4-BE49-F238E27FC236}">
                <a16:creationId xmlns:a16="http://schemas.microsoft.com/office/drawing/2014/main" id="{0E2048A8-1D2D-4E6E-905E-EC069C03A69B}"/>
              </a:ext>
            </a:extLst>
          </p:cNvPr>
          <p:cNvSpPr/>
          <p:nvPr/>
        </p:nvSpPr>
        <p:spPr>
          <a:xfrm>
            <a:off x="8172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6 SA</a:t>
            </a:r>
          </a:p>
        </p:txBody>
      </p:sp>
      <p:sp>
        <p:nvSpPr>
          <p:cNvPr id="235" name="Rechthoek 234">
            <a:hlinkClick r:id="rId7" action="ppaction://hlinksldjump"/>
            <a:extLst>
              <a:ext uri="{FF2B5EF4-FFF2-40B4-BE49-F238E27FC236}">
                <a16:creationId xmlns:a16="http://schemas.microsoft.com/office/drawing/2014/main" id="{8A005D1F-94E6-4AA6-A48F-7E4633461E83}"/>
              </a:ext>
            </a:extLst>
          </p:cNvPr>
          <p:cNvSpPr/>
          <p:nvPr/>
        </p:nvSpPr>
        <p:spPr>
          <a:xfrm>
            <a:off x="8172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4 SA</a:t>
            </a:r>
          </a:p>
        </p:txBody>
      </p:sp>
      <p:sp>
        <p:nvSpPr>
          <p:cNvPr id="236" name="Rond diagonale hoek rechthoek 28">
            <a:extLst>
              <a:ext uri="{FF2B5EF4-FFF2-40B4-BE49-F238E27FC236}">
                <a16:creationId xmlns:a16="http://schemas.microsoft.com/office/drawing/2014/main" id="{0D11445B-E1C4-45FD-B87F-9F31A3E3FB5D}"/>
              </a:ext>
            </a:extLst>
          </p:cNvPr>
          <p:cNvSpPr/>
          <p:nvPr/>
        </p:nvSpPr>
        <p:spPr>
          <a:xfrm>
            <a:off x="396000" y="1076580"/>
            <a:ext cx="1656184"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1</a:t>
            </a:r>
          </a:p>
        </p:txBody>
      </p:sp>
      <p:pic>
        <p:nvPicPr>
          <p:cNvPr id="237" name="Afbeelding 236">
            <a:hlinkClick r:id="rId7" action="ppaction://hlinksldjump"/>
            <a:extLst>
              <a:ext uri="{FF2B5EF4-FFF2-40B4-BE49-F238E27FC236}">
                <a16:creationId xmlns:a16="http://schemas.microsoft.com/office/drawing/2014/main" id="{0C5EB966-6528-4FCE-B3B4-7BA26BC735FD}"/>
              </a:ext>
            </a:extLst>
          </p:cNvPr>
          <p:cNvPicPr>
            <a:picLocks noChangeAspect="1"/>
          </p:cNvPicPr>
          <p:nvPr/>
        </p:nvPicPr>
        <p:blipFill>
          <a:blip r:embed="rId12"/>
          <a:stretch>
            <a:fillRect/>
          </a:stretch>
        </p:blipFill>
        <p:spPr>
          <a:xfrm>
            <a:off x="7279200" y="4867200"/>
            <a:ext cx="213378" cy="190517"/>
          </a:xfrm>
          <a:prstGeom prst="rect">
            <a:avLst/>
          </a:prstGeom>
        </p:spPr>
      </p:pic>
      <p:sp>
        <p:nvSpPr>
          <p:cNvPr id="87" name="Tekstvak 86">
            <a:extLst>
              <a:ext uri="{FF2B5EF4-FFF2-40B4-BE49-F238E27FC236}">
                <a16:creationId xmlns:a16="http://schemas.microsoft.com/office/drawing/2014/main" id="{B6F324D3-E62F-446F-9051-A707A5F20F86}"/>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88" name="Tekstvak 87">
            <a:extLst>
              <a:ext uri="{FF2B5EF4-FFF2-40B4-BE49-F238E27FC236}">
                <a16:creationId xmlns:a16="http://schemas.microsoft.com/office/drawing/2014/main" id="{B2A2F5B7-2CC7-4206-832B-40D8029EBF70}"/>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graphicFrame>
        <p:nvGraphicFramePr>
          <p:cNvPr id="99" name="Tabel 98">
            <a:extLst>
              <a:ext uri="{FF2B5EF4-FFF2-40B4-BE49-F238E27FC236}">
                <a16:creationId xmlns:a16="http://schemas.microsoft.com/office/drawing/2014/main" id="{2613DAC3-238D-479D-B0B8-6CD1D7ECA7E7}"/>
              </a:ext>
            </a:extLst>
          </p:cNvPr>
          <p:cNvGraphicFramePr>
            <a:graphicFrameLocks noGrp="1"/>
          </p:cNvGraphicFramePr>
          <p:nvPr>
            <p:extLst>
              <p:ext uri="{D42A27DB-BD31-4B8C-83A1-F6EECF244321}">
                <p14:modId xmlns:p14="http://schemas.microsoft.com/office/powerpoint/2010/main" val="4065672813"/>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AV2</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A1097</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A109</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972</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00" name="Rechthoek 99">
            <a:extLst>
              <a:ext uri="{FF2B5EF4-FFF2-40B4-BE49-F238E27FC236}">
                <a16:creationId xmlns:a16="http://schemas.microsoft.com/office/drawing/2014/main" id="{8ECE7708-660D-41B9-A690-86DC3BDDAF68}"/>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14 Punten </a:t>
            </a:r>
          </a:p>
        </p:txBody>
      </p:sp>
      <p:pic>
        <p:nvPicPr>
          <p:cNvPr id="101" name="Afbeelding 100">
            <a:extLst>
              <a:ext uri="{FF2B5EF4-FFF2-40B4-BE49-F238E27FC236}">
                <a16:creationId xmlns:a16="http://schemas.microsoft.com/office/drawing/2014/main" id="{398BF092-18B9-473F-B115-D6ED81AB4A31}"/>
              </a:ext>
            </a:extLst>
          </p:cNvPr>
          <p:cNvPicPr>
            <a:picLocks noChangeAspect="1"/>
          </p:cNvPicPr>
          <p:nvPr/>
        </p:nvPicPr>
        <p:blipFill>
          <a:blip r:embed="rId11"/>
          <a:stretch>
            <a:fillRect/>
          </a:stretch>
        </p:blipFill>
        <p:spPr>
          <a:xfrm>
            <a:off x="475200" y="3924124"/>
            <a:ext cx="213378" cy="213378"/>
          </a:xfrm>
          <a:prstGeom prst="rect">
            <a:avLst/>
          </a:prstGeom>
        </p:spPr>
      </p:pic>
      <p:pic>
        <p:nvPicPr>
          <p:cNvPr id="102" name="Afbeelding 101">
            <a:extLst>
              <a:ext uri="{FF2B5EF4-FFF2-40B4-BE49-F238E27FC236}">
                <a16:creationId xmlns:a16="http://schemas.microsoft.com/office/drawing/2014/main" id="{843D6B1E-04CC-40DD-9F00-74B141CA4C83}"/>
              </a:ext>
            </a:extLst>
          </p:cNvPr>
          <p:cNvPicPr>
            <a:picLocks noChangeAspect="1"/>
          </p:cNvPicPr>
          <p:nvPr/>
        </p:nvPicPr>
        <p:blipFill>
          <a:blip r:embed="rId13"/>
          <a:stretch>
            <a:fillRect/>
          </a:stretch>
        </p:blipFill>
        <p:spPr>
          <a:xfrm>
            <a:off x="475200" y="3199601"/>
            <a:ext cx="213378" cy="213378"/>
          </a:xfrm>
          <a:prstGeom prst="rect">
            <a:avLst/>
          </a:prstGeom>
        </p:spPr>
      </p:pic>
      <p:pic>
        <p:nvPicPr>
          <p:cNvPr id="103" name="Afbeelding 102">
            <a:extLst>
              <a:ext uri="{FF2B5EF4-FFF2-40B4-BE49-F238E27FC236}">
                <a16:creationId xmlns:a16="http://schemas.microsoft.com/office/drawing/2014/main" id="{C7316C47-5F6E-4CB8-908F-F038049EB1B1}"/>
              </a:ext>
            </a:extLst>
          </p:cNvPr>
          <p:cNvPicPr>
            <a:picLocks noChangeAspect="1"/>
          </p:cNvPicPr>
          <p:nvPr/>
        </p:nvPicPr>
        <p:blipFill>
          <a:blip r:embed="rId12"/>
          <a:stretch>
            <a:fillRect/>
          </a:stretch>
        </p:blipFill>
        <p:spPr>
          <a:xfrm>
            <a:off x="475200" y="3573571"/>
            <a:ext cx="213378" cy="190517"/>
          </a:xfrm>
          <a:prstGeom prst="rect">
            <a:avLst/>
          </a:prstGeom>
        </p:spPr>
      </p:pic>
      <p:pic>
        <p:nvPicPr>
          <p:cNvPr id="104" name="Afbeelding 103">
            <a:extLst>
              <a:ext uri="{FF2B5EF4-FFF2-40B4-BE49-F238E27FC236}">
                <a16:creationId xmlns:a16="http://schemas.microsoft.com/office/drawing/2014/main" id="{F957EA2C-0919-4DE5-98BC-A01B01D0083C}"/>
              </a:ext>
            </a:extLst>
          </p:cNvPr>
          <p:cNvPicPr>
            <a:picLocks noChangeAspect="1"/>
          </p:cNvPicPr>
          <p:nvPr/>
        </p:nvPicPr>
        <p:blipFill>
          <a:blip r:embed="rId10"/>
          <a:stretch>
            <a:fillRect/>
          </a:stretch>
        </p:blipFill>
        <p:spPr>
          <a:xfrm>
            <a:off x="475200" y="4292263"/>
            <a:ext cx="213378" cy="213378"/>
          </a:xfrm>
          <a:prstGeom prst="rect">
            <a:avLst/>
          </a:prstGeom>
        </p:spPr>
      </p:pic>
      <p:sp>
        <p:nvSpPr>
          <p:cNvPr id="93" name="Rond diagonale hoek rechthoek 17">
            <a:extLst>
              <a:ext uri="{FF2B5EF4-FFF2-40B4-BE49-F238E27FC236}">
                <a16:creationId xmlns:a16="http://schemas.microsoft.com/office/drawing/2014/main" id="{E78A94B0-781E-480F-B1A1-DB4987FE2745}"/>
              </a:ext>
            </a:extLst>
          </p:cNvPr>
          <p:cNvSpPr/>
          <p:nvPr/>
        </p:nvSpPr>
        <p:spPr>
          <a:xfrm>
            <a:off x="396000" y="1716988"/>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94" name="Tekstvak 93">
            <a:extLst>
              <a:ext uri="{FF2B5EF4-FFF2-40B4-BE49-F238E27FC236}">
                <a16:creationId xmlns:a16="http://schemas.microsoft.com/office/drawing/2014/main" id="{3B462440-0DD7-4FFF-9FED-8A9AACCD0F82}"/>
              </a:ext>
            </a:extLst>
          </p:cNvPr>
          <p:cNvSpPr txBox="1"/>
          <p:nvPr/>
        </p:nvSpPr>
        <p:spPr>
          <a:xfrm>
            <a:off x="3131840" y="1852944"/>
            <a:ext cx="3096344" cy="369332"/>
          </a:xfrm>
          <a:prstGeom prst="rect">
            <a:avLst/>
          </a:prstGeom>
          <a:solidFill>
            <a:schemeClr val="tx1"/>
          </a:solidFill>
        </p:spPr>
        <p:txBody>
          <a:bodyPr wrap="square" rtlCol="0">
            <a:spAutoFit/>
          </a:bodyPr>
          <a:lstStyle/>
          <a:p>
            <a:r>
              <a:rPr lang="nl-NL" dirty="0">
                <a:solidFill>
                  <a:schemeClr val="bg1"/>
                </a:solidFill>
              </a:rPr>
              <a:t>Mijn partner opent met 2     .</a:t>
            </a:r>
          </a:p>
        </p:txBody>
      </p:sp>
      <p:sp>
        <p:nvSpPr>
          <p:cNvPr id="98" name="Tekstvak 97">
            <a:extLst>
              <a:ext uri="{FF2B5EF4-FFF2-40B4-BE49-F238E27FC236}">
                <a16:creationId xmlns:a16="http://schemas.microsoft.com/office/drawing/2014/main" id="{0592828C-53E1-43FC-A2D6-6BC970593A91}"/>
              </a:ext>
            </a:extLst>
          </p:cNvPr>
          <p:cNvSpPr txBox="1"/>
          <p:nvPr/>
        </p:nvSpPr>
        <p:spPr>
          <a:xfrm>
            <a:off x="3131839" y="2146448"/>
            <a:ext cx="2880319" cy="369332"/>
          </a:xfrm>
          <a:prstGeom prst="rect">
            <a:avLst/>
          </a:prstGeom>
          <a:solidFill>
            <a:schemeClr val="tx1"/>
          </a:solidFill>
        </p:spPr>
        <p:txBody>
          <a:bodyPr wrap="square" rtlCol="0">
            <a:spAutoFit/>
          </a:bodyPr>
          <a:lstStyle/>
          <a:p>
            <a:r>
              <a:rPr lang="nl-NL" dirty="0">
                <a:solidFill>
                  <a:schemeClr val="bg1"/>
                </a:solidFill>
              </a:rPr>
              <a:t>Mijn rechter buurman past.</a:t>
            </a:r>
          </a:p>
        </p:txBody>
      </p:sp>
      <p:sp>
        <p:nvSpPr>
          <p:cNvPr id="105" name="Tekstvak 104">
            <a:extLst>
              <a:ext uri="{FF2B5EF4-FFF2-40B4-BE49-F238E27FC236}">
                <a16:creationId xmlns:a16="http://schemas.microsoft.com/office/drawing/2014/main" id="{19B1E1F2-E8B6-4E56-85FC-86FC3CF3A921}"/>
              </a:ext>
            </a:extLst>
          </p:cNvPr>
          <p:cNvSpPr txBox="1"/>
          <p:nvPr/>
        </p:nvSpPr>
        <p:spPr>
          <a:xfrm>
            <a:off x="3131838" y="2479843"/>
            <a:ext cx="2880319" cy="369332"/>
          </a:xfrm>
          <a:prstGeom prst="rect">
            <a:avLst/>
          </a:prstGeom>
          <a:solidFill>
            <a:schemeClr val="tx1"/>
          </a:solidFill>
        </p:spPr>
        <p:txBody>
          <a:bodyPr wrap="square" rtlCol="0">
            <a:spAutoFit/>
          </a:bodyPr>
          <a:lstStyle/>
          <a:p>
            <a:r>
              <a:rPr lang="nl-NL" dirty="0">
                <a:solidFill>
                  <a:schemeClr val="bg1"/>
                </a:solidFill>
              </a:rPr>
              <a:t>Wat bied ik met deze hand?</a:t>
            </a:r>
          </a:p>
        </p:txBody>
      </p:sp>
      <p:pic>
        <p:nvPicPr>
          <p:cNvPr id="106" name="Afbeelding 105">
            <a:extLst>
              <a:ext uri="{FF2B5EF4-FFF2-40B4-BE49-F238E27FC236}">
                <a16:creationId xmlns:a16="http://schemas.microsoft.com/office/drawing/2014/main" id="{3619E855-6E9F-43C5-9CDD-FC10737CC947}"/>
              </a:ext>
            </a:extLst>
          </p:cNvPr>
          <p:cNvPicPr>
            <a:picLocks noChangeAspect="1"/>
          </p:cNvPicPr>
          <p:nvPr/>
        </p:nvPicPr>
        <p:blipFill>
          <a:blip r:embed="rId12"/>
          <a:stretch>
            <a:fillRect/>
          </a:stretch>
        </p:blipFill>
        <p:spPr>
          <a:xfrm>
            <a:off x="5627261" y="1951677"/>
            <a:ext cx="213378" cy="190517"/>
          </a:xfrm>
          <a:prstGeom prst="rect">
            <a:avLst/>
          </a:prstGeom>
        </p:spPr>
      </p:pic>
    </p:spTree>
  </p:cSld>
  <p:clrMapOvr>
    <a:masterClrMapping/>
  </p:clrMapOvr>
  <p:transition advClick="0"/>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nd diagonale hoek rechthoek 8">
            <a:hlinkClick r:id="rId3"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0" name="Rond diagonale hoek rechthoek 9">
            <a:hlinkClick r:id="rId4"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1" name="Rond diagonale hoek rechthoek 10">
            <a:hlinkClick r:id="rId5"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3" name="Afbeelding 12" descr="mainheader.jpg">
            <a:hlinkClick r:id="rId6" tooltip="Klik hier om de website van Bridge Office te bezoeken!"/>
          </p:cNvPr>
          <p:cNvPicPr>
            <a:picLocks noChangeAspect="1"/>
          </p:cNvPicPr>
          <p:nvPr/>
        </p:nvPicPr>
        <p:blipFill>
          <a:blip r:embed="rId7" cstate="print"/>
          <a:stretch>
            <a:fillRect/>
          </a:stretch>
        </p:blipFill>
        <p:spPr>
          <a:xfrm>
            <a:off x="0" y="0"/>
            <a:ext cx="9144000" cy="1006337"/>
          </a:xfrm>
          <a:prstGeom prst="rect">
            <a:avLst/>
          </a:prstGeom>
        </p:spPr>
      </p:pic>
      <p:sp>
        <p:nvSpPr>
          <p:cNvPr id="91" name="Rechthoek 90">
            <a:hlinkClick r:id="rId8" action="ppaction://hlinksldjump"/>
            <a:extLst>
              <a:ext uri="{FF2B5EF4-FFF2-40B4-BE49-F238E27FC236}">
                <a16:creationId xmlns:a16="http://schemas.microsoft.com/office/drawing/2014/main" id="{44DC75BD-D401-4B77-BA57-258BD7AFC20C}"/>
              </a:ext>
            </a:extLst>
          </p:cNvPr>
          <p:cNvSpPr/>
          <p:nvPr/>
        </p:nvSpPr>
        <p:spPr>
          <a:xfrm>
            <a:off x="7596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5 </a:t>
            </a:r>
          </a:p>
        </p:txBody>
      </p:sp>
      <p:sp>
        <p:nvSpPr>
          <p:cNvPr id="92" name="Rechthoek 91">
            <a:hlinkClick r:id="rId8" action="ppaction://hlinksldjump"/>
            <a:extLst>
              <a:ext uri="{FF2B5EF4-FFF2-40B4-BE49-F238E27FC236}">
                <a16:creationId xmlns:a16="http://schemas.microsoft.com/office/drawing/2014/main" id="{D0AD398C-3740-41BE-A3DF-B827B02BB297}"/>
              </a:ext>
            </a:extLst>
          </p:cNvPr>
          <p:cNvSpPr/>
          <p:nvPr/>
        </p:nvSpPr>
        <p:spPr>
          <a:xfrm>
            <a:off x="7020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5</a:t>
            </a:r>
            <a:r>
              <a:rPr lang="nl-NL" sz="1600" b="1" dirty="0">
                <a:solidFill>
                  <a:srgbClr val="FF0000"/>
                </a:solidFill>
              </a:rPr>
              <a:t> </a:t>
            </a:r>
            <a:endParaRPr lang="nl-NL" sz="1200" b="1" dirty="0">
              <a:solidFill>
                <a:srgbClr val="FF0000"/>
              </a:solidFill>
            </a:endParaRPr>
          </a:p>
        </p:txBody>
      </p:sp>
      <p:sp>
        <p:nvSpPr>
          <p:cNvPr id="93" name="Rechthoek 92">
            <a:hlinkClick r:id="rId8" action="ppaction://hlinksldjump"/>
            <a:extLst>
              <a:ext uri="{FF2B5EF4-FFF2-40B4-BE49-F238E27FC236}">
                <a16:creationId xmlns:a16="http://schemas.microsoft.com/office/drawing/2014/main" id="{A9F3757B-F70A-4BDF-AA8A-9DF68AFB3EBC}"/>
              </a:ext>
            </a:extLst>
          </p:cNvPr>
          <p:cNvSpPr/>
          <p:nvPr/>
        </p:nvSpPr>
        <p:spPr>
          <a:xfrm>
            <a:off x="6444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5</a:t>
            </a:r>
            <a:endParaRPr lang="nl-NL" sz="1200" b="1" dirty="0">
              <a:solidFill>
                <a:srgbClr val="FF0000"/>
              </a:solidFill>
            </a:endParaRPr>
          </a:p>
        </p:txBody>
      </p:sp>
      <p:sp>
        <p:nvSpPr>
          <p:cNvPr id="94" name="Rechthoek 93">
            <a:hlinkClick r:id="rId9" action="ppaction://hlinksldjump"/>
            <a:extLst>
              <a:ext uri="{FF2B5EF4-FFF2-40B4-BE49-F238E27FC236}">
                <a16:creationId xmlns:a16="http://schemas.microsoft.com/office/drawing/2014/main" id="{E93F7346-1145-4BBD-98E9-3D9C5E3E76A6}"/>
              </a:ext>
            </a:extLst>
          </p:cNvPr>
          <p:cNvSpPr/>
          <p:nvPr/>
        </p:nvSpPr>
        <p:spPr>
          <a:xfrm>
            <a:off x="7030117" y="5421420"/>
            <a:ext cx="522150" cy="333016"/>
          </a:xfrm>
          <a:prstGeom prst="rect">
            <a:avLst/>
          </a:prstGeom>
          <a:solidFill>
            <a:srgbClr val="3333CC"/>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RDBL</a:t>
            </a:r>
            <a:endParaRPr lang="nl-NL" sz="1100" b="1" dirty="0">
              <a:solidFill>
                <a:schemeClr val="tx1"/>
              </a:solidFill>
            </a:endParaRPr>
          </a:p>
        </p:txBody>
      </p:sp>
      <p:sp>
        <p:nvSpPr>
          <p:cNvPr id="95" name="Rechthoek 94">
            <a:hlinkClick r:id="rId9" action="ppaction://hlinksldjump"/>
            <a:extLst>
              <a:ext uri="{FF2B5EF4-FFF2-40B4-BE49-F238E27FC236}">
                <a16:creationId xmlns:a16="http://schemas.microsoft.com/office/drawing/2014/main" id="{F9366275-F0AE-4D55-9F71-96B853A1372C}"/>
              </a:ext>
            </a:extLst>
          </p:cNvPr>
          <p:cNvSpPr/>
          <p:nvPr/>
        </p:nvSpPr>
        <p:spPr>
          <a:xfrm>
            <a:off x="6440769" y="5421029"/>
            <a:ext cx="575872" cy="333016"/>
          </a:xfrm>
          <a:prstGeom prst="rect">
            <a:avLst/>
          </a:prstGeom>
          <a:solidFill>
            <a:srgbClr val="FF00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DBL</a:t>
            </a:r>
            <a:endParaRPr lang="nl-NL" sz="1100" b="1" dirty="0">
              <a:solidFill>
                <a:schemeClr val="tx1"/>
              </a:solidFill>
            </a:endParaRPr>
          </a:p>
        </p:txBody>
      </p:sp>
      <p:sp>
        <p:nvSpPr>
          <p:cNvPr id="96" name="Rechthoek 95">
            <a:hlinkClick r:id="rId8" action="ppaction://hlinksldjump"/>
            <a:extLst>
              <a:ext uri="{FF2B5EF4-FFF2-40B4-BE49-F238E27FC236}">
                <a16:creationId xmlns:a16="http://schemas.microsoft.com/office/drawing/2014/main" id="{4C1D9127-C702-4B66-A36F-A2041FE5DB5C}"/>
              </a:ext>
            </a:extLst>
          </p:cNvPr>
          <p:cNvSpPr/>
          <p:nvPr/>
        </p:nvSpPr>
        <p:spPr>
          <a:xfrm>
            <a:off x="7020592" y="5469480"/>
            <a:ext cx="576000" cy="333016"/>
          </a:xfrm>
          <a:prstGeom prst="rect">
            <a:avLst/>
          </a:prstGeom>
          <a:solidFill>
            <a:srgbClr val="3333CC"/>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nl-NL" sz="1400" b="1" dirty="0">
                <a:solidFill>
                  <a:schemeClr val="tx1"/>
                </a:solidFill>
              </a:rPr>
              <a:t>RDBL</a:t>
            </a:r>
            <a:endParaRPr lang="nl-NL" sz="1100" b="1" dirty="0">
              <a:solidFill>
                <a:schemeClr val="tx1"/>
              </a:solidFill>
            </a:endParaRPr>
          </a:p>
        </p:txBody>
      </p:sp>
      <p:sp>
        <p:nvSpPr>
          <p:cNvPr id="97" name="Rechthoek 96">
            <a:hlinkClick r:id="" action="ppaction://hlinkshowjump?jump=nextslide"/>
            <a:extLst>
              <a:ext uri="{FF2B5EF4-FFF2-40B4-BE49-F238E27FC236}">
                <a16:creationId xmlns:a16="http://schemas.microsoft.com/office/drawing/2014/main" id="{D4690F00-53DC-4EBD-ABB1-39D048C1080F}"/>
              </a:ext>
            </a:extLst>
          </p:cNvPr>
          <p:cNvSpPr/>
          <p:nvPr/>
        </p:nvSpPr>
        <p:spPr>
          <a:xfrm>
            <a:off x="5868592" y="5421420"/>
            <a:ext cx="575872" cy="333016"/>
          </a:xfrm>
          <a:prstGeom prst="rect">
            <a:avLst/>
          </a:prstGeom>
          <a:solidFill>
            <a:srgbClr val="0099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PAS</a:t>
            </a:r>
            <a:endParaRPr lang="nl-NL" sz="1100" b="1" dirty="0">
              <a:solidFill>
                <a:schemeClr val="tx1"/>
              </a:solidFill>
            </a:endParaRPr>
          </a:p>
        </p:txBody>
      </p:sp>
      <p:sp>
        <p:nvSpPr>
          <p:cNvPr id="98" name="Rechthoek 97">
            <a:hlinkClick r:id="rId8" action="ppaction://hlinksldjump"/>
            <a:extLst>
              <a:ext uri="{FF2B5EF4-FFF2-40B4-BE49-F238E27FC236}">
                <a16:creationId xmlns:a16="http://schemas.microsoft.com/office/drawing/2014/main" id="{155C8AE7-7800-42CA-B7D4-A71E9D4CFB39}"/>
              </a:ext>
            </a:extLst>
          </p:cNvPr>
          <p:cNvSpPr/>
          <p:nvPr/>
        </p:nvSpPr>
        <p:spPr>
          <a:xfrm>
            <a:off x="6444592" y="5469480"/>
            <a:ext cx="575872" cy="333016"/>
          </a:xfrm>
          <a:prstGeom prst="rect">
            <a:avLst/>
          </a:prstGeom>
          <a:solidFill>
            <a:srgbClr val="FF00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DBL</a:t>
            </a:r>
            <a:endParaRPr lang="nl-NL" sz="1100" b="1" dirty="0">
              <a:solidFill>
                <a:schemeClr val="tx1"/>
              </a:solidFill>
            </a:endParaRPr>
          </a:p>
        </p:txBody>
      </p:sp>
      <p:sp>
        <p:nvSpPr>
          <p:cNvPr id="99" name="Rechthoek 98">
            <a:hlinkClick r:id="rId8" action="ppaction://hlinksldjump"/>
            <a:extLst>
              <a:ext uri="{FF2B5EF4-FFF2-40B4-BE49-F238E27FC236}">
                <a16:creationId xmlns:a16="http://schemas.microsoft.com/office/drawing/2014/main" id="{67D1B2A3-4E2F-464E-B7CB-4A0CD80DB0A1}"/>
              </a:ext>
            </a:extLst>
          </p:cNvPr>
          <p:cNvSpPr/>
          <p:nvPr/>
        </p:nvSpPr>
        <p:spPr>
          <a:xfrm>
            <a:off x="7020592" y="34606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2</a:t>
            </a:r>
          </a:p>
        </p:txBody>
      </p:sp>
      <p:sp>
        <p:nvSpPr>
          <p:cNvPr id="100" name="Rechthoek 99">
            <a:hlinkClick r:id="rId8" action="ppaction://hlinksldjump"/>
            <a:extLst>
              <a:ext uri="{FF2B5EF4-FFF2-40B4-BE49-F238E27FC236}">
                <a16:creationId xmlns:a16="http://schemas.microsoft.com/office/drawing/2014/main" id="{52B4F458-D3D2-4215-AEE9-B01E42FDAA6B}"/>
              </a:ext>
            </a:extLst>
          </p:cNvPr>
          <p:cNvSpPr/>
          <p:nvPr/>
        </p:nvSpPr>
        <p:spPr>
          <a:xfrm>
            <a:off x="7020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1</a:t>
            </a:r>
          </a:p>
        </p:txBody>
      </p:sp>
      <p:sp>
        <p:nvSpPr>
          <p:cNvPr id="101" name="Rechthoek 100">
            <a:hlinkClick r:id="rId8" action="ppaction://hlinksldjump"/>
            <a:extLst>
              <a:ext uri="{FF2B5EF4-FFF2-40B4-BE49-F238E27FC236}">
                <a16:creationId xmlns:a16="http://schemas.microsoft.com/office/drawing/2014/main" id="{CB55030E-3A4D-4BCB-A256-E257AB20A85B}"/>
              </a:ext>
            </a:extLst>
          </p:cNvPr>
          <p:cNvSpPr/>
          <p:nvPr/>
        </p:nvSpPr>
        <p:spPr>
          <a:xfrm>
            <a:off x="5868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2</a:t>
            </a:r>
            <a:endParaRPr lang="nl-NL" sz="1200" b="1" dirty="0">
              <a:solidFill>
                <a:srgbClr val="0070C0"/>
              </a:solidFill>
            </a:endParaRPr>
          </a:p>
        </p:txBody>
      </p:sp>
      <p:sp>
        <p:nvSpPr>
          <p:cNvPr id="102" name="Rechthoek 101">
            <a:hlinkClick r:id="rId8" action="ppaction://hlinksldjump"/>
            <a:extLst>
              <a:ext uri="{FF2B5EF4-FFF2-40B4-BE49-F238E27FC236}">
                <a16:creationId xmlns:a16="http://schemas.microsoft.com/office/drawing/2014/main" id="{15C32682-BA52-418A-A760-FDDC34F8102A}"/>
              </a:ext>
            </a:extLst>
          </p:cNvPr>
          <p:cNvSpPr/>
          <p:nvPr/>
        </p:nvSpPr>
        <p:spPr>
          <a:xfrm>
            <a:off x="6444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2</a:t>
            </a:r>
            <a:endParaRPr lang="nl-NL" sz="1200" b="1" dirty="0">
              <a:solidFill>
                <a:srgbClr val="FF0000"/>
              </a:solidFill>
            </a:endParaRPr>
          </a:p>
        </p:txBody>
      </p:sp>
      <p:sp>
        <p:nvSpPr>
          <p:cNvPr id="103" name="Rechthoek 102">
            <a:hlinkClick r:id="rId8" action="ppaction://hlinksldjump"/>
            <a:extLst>
              <a:ext uri="{FF2B5EF4-FFF2-40B4-BE49-F238E27FC236}">
                <a16:creationId xmlns:a16="http://schemas.microsoft.com/office/drawing/2014/main" id="{FD03B4CB-8DAC-454F-AC64-69D2DB274CC4}"/>
              </a:ext>
            </a:extLst>
          </p:cNvPr>
          <p:cNvSpPr/>
          <p:nvPr/>
        </p:nvSpPr>
        <p:spPr>
          <a:xfrm>
            <a:off x="7596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2 </a:t>
            </a:r>
          </a:p>
        </p:txBody>
      </p:sp>
      <p:sp>
        <p:nvSpPr>
          <p:cNvPr id="104" name="Rechthoek 103">
            <a:hlinkClick r:id="rId8" action="ppaction://hlinksldjump"/>
            <a:extLst>
              <a:ext uri="{FF2B5EF4-FFF2-40B4-BE49-F238E27FC236}">
                <a16:creationId xmlns:a16="http://schemas.microsoft.com/office/drawing/2014/main" id="{AE94EFA6-18A3-46BE-A71C-E84B67D32009}"/>
              </a:ext>
            </a:extLst>
          </p:cNvPr>
          <p:cNvSpPr/>
          <p:nvPr/>
        </p:nvSpPr>
        <p:spPr>
          <a:xfrm>
            <a:off x="8172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2 SA</a:t>
            </a:r>
          </a:p>
        </p:txBody>
      </p:sp>
      <p:sp>
        <p:nvSpPr>
          <p:cNvPr id="105" name="Rechthoek 104">
            <a:hlinkClick r:id="rId8" action="ppaction://hlinksldjump"/>
            <a:extLst>
              <a:ext uri="{FF2B5EF4-FFF2-40B4-BE49-F238E27FC236}">
                <a16:creationId xmlns:a16="http://schemas.microsoft.com/office/drawing/2014/main" id="{90F54DA6-A4A0-4448-A3BB-2FB18DF7FAE9}"/>
              </a:ext>
            </a:extLst>
          </p:cNvPr>
          <p:cNvSpPr/>
          <p:nvPr/>
        </p:nvSpPr>
        <p:spPr>
          <a:xfrm>
            <a:off x="5868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3</a:t>
            </a:r>
            <a:endParaRPr lang="nl-NL" sz="1200" b="1" dirty="0">
              <a:solidFill>
                <a:srgbClr val="0070C0"/>
              </a:solidFill>
            </a:endParaRPr>
          </a:p>
        </p:txBody>
      </p:sp>
      <p:sp>
        <p:nvSpPr>
          <p:cNvPr id="106" name="Rechthoek 105">
            <a:hlinkClick r:id="rId8" action="ppaction://hlinksldjump"/>
            <a:extLst>
              <a:ext uri="{FF2B5EF4-FFF2-40B4-BE49-F238E27FC236}">
                <a16:creationId xmlns:a16="http://schemas.microsoft.com/office/drawing/2014/main" id="{F8903F2A-BD3B-4AC0-BA86-E68E672AB4A9}"/>
              </a:ext>
            </a:extLst>
          </p:cNvPr>
          <p:cNvSpPr/>
          <p:nvPr/>
        </p:nvSpPr>
        <p:spPr>
          <a:xfrm>
            <a:off x="6444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3</a:t>
            </a:r>
            <a:endParaRPr lang="nl-NL" sz="1200" b="1" dirty="0">
              <a:solidFill>
                <a:srgbClr val="FF0000"/>
              </a:solidFill>
            </a:endParaRPr>
          </a:p>
        </p:txBody>
      </p:sp>
      <p:sp>
        <p:nvSpPr>
          <p:cNvPr id="107" name="Rechthoek 106">
            <a:hlinkClick r:id="rId8" action="ppaction://hlinksldjump"/>
            <a:extLst>
              <a:ext uri="{FF2B5EF4-FFF2-40B4-BE49-F238E27FC236}">
                <a16:creationId xmlns:a16="http://schemas.microsoft.com/office/drawing/2014/main" id="{95CE9C03-2CCD-42A0-867E-9490520518E0}"/>
              </a:ext>
            </a:extLst>
          </p:cNvPr>
          <p:cNvSpPr/>
          <p:nvPr/>
        </p:nvSpPr>
        <p:spPr>
          <a:xfrm>
            <a:off x="7020944"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3</a:t>
            </a:r>
            <a:r>
              <a:rPr lang="nl-NL" sz="1600" b="1" dirty="0">
                <a:solidFill>
                  <a:srgbClr val="FF0000"/>
                </a:solidFill>
              </a:rPr>
              <a:t> </a:t>
            </a:r>
            <a:endParaRPr lang="nl-NL" sz="1200" b="1" dirty="0">
              <a:solidFill>
                <a:srgbClr val="FF0000"/>
              </a:solidFill>
            </a:endParaRPr>
          </a:p>
        </p:txBody>
      </p:sp>
      <p:sp>
        <p:nvSpPr>
          <p:cNvPr id="108" name="Rechthoek 107">
            <a:hlinkClick r:id="rId10" action="ppaction://hlinksldjump"/>
            <a:extLst>
              <a:ext uri="{FF2B5EF4-FFF2-40B4-BE49-F238E27FC236}">
                <a16:creationId xmlns:a16="http://schemas.microsoft.com/office/drawing/2014/main" id="{42161B47-E075-4150-8B98-A90787223448}"/>
              </a:ext>
            </a:extLst>
          </p:cNvPr>
          <p:cNvSpPr/>
          <p:nvPr/>
        </p:nvSpPr>
        <p:spPr>
          <a:xfrm>
            <a:off x="7596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3 </a:t>
            </a:r>
          </a:p>
        </p:txBody>
      </p:sp>
      <p:sp>
        <p:nvSpPr>
          <p:cNvPr id="109" name="Rechthoek 108">
            <a:hlinkClick r:id="rId8" action="ppaction://hlinksldjump"/>
            <a:extLst>
              <a:ext uri="{FF2B5EF4-FFF2-40B4-BE49-F238E27FC236}">
                <a16:creationId xmlns:a16="http://schemas.microsoft.com/office/drawing/2014/main" id="{F86E82C0-9AB0-4087-AD0C-1E27FD8EDDBF}"/>
              </a:ext>
            </a:extLst>
          </p:cNvPr>
          <p:cNvSpPr/>
          <p:nvPr/>
        </p:nvSpPr>
        <p:spPr>
          <a:xfrm>
            <a:off x="8172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nl-NL" sz="1600" b="1" dirty="0">
                <a:solidFill>
                  <a:schemeClr val="bg1"/>
                </a:solidFill>
              </a:rPr>
              <a:t>3 SA</a:t>
            </a:r>
          </a:p>
        </p:txBody>
      </p:sp>
      <p:sp>
        <p:nvSpPr>
          <p:cNvPr id="110" name="Rechthoek 109">
            <a:hlinkClick r:id="rId8" action="ppaction://hlinksldjump"/>
            <a:extLst>
              <a:ext uri="{FF2B5EF4-FFF2-40B4-BE49-F238E27FC236}">
                <a16:creationId xmlns:a16="http://schemas.microsoft.com/office/drawing/2014/main" id="{EBD97BAF-2DB6-4342-AA2D-6D47E4E5051E}"/>
              </a:ext>
            </a:extLst>
          </p:cNvPr>
          <p:cNvSpPr/>
          <p:nvPr/>
        </p:nvSpPr>
        <p:spPr>
          <a:xfrm>
            <a:off x="6444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4</a:t>
            </a:r>
            <a:endParaRPr lang="nl-NL" sz="1200" b="1" dirty="0">
              <a:solidFill>
                <a:srgbClr val="FF0000"/>
              </a:solidFill>
            </a:endParaRPr>
          </a:p>
        </p:txBody>
      </p:sp>
      <p:sp>
        <p:nvSpPr>
          <p:cNvPr id="111" name="Rechthoek 110">
            <a:hlinkClick r:id="rId8" action="ppaction://hlinksldjump"/>
            <a:extLst>
              <a:ext uri="{FF2B5EF4-FFF2-40B4-BE49-F238E27FC236}">
                <a16:creationId xmlns:a16="http://schemas.microsoft.com/office/drawing/2014/main" id="{09AB2258-E1E8-4C39-AC46-58679BFE7633}"/>
              </a:ext>
            </a:extLst>
          </p:cNvPr>
          <p:cNvSpPr/>
          <p:nvPr/>
        </p:nvSpPr>
        <p:spPr>
          <a:xfrm>
            <a:off x="7021428"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dirty="0">
                <a:solidFill>
                  <a:srgbClr val="FF0000"/>
                </a:solidFill>
              </a:rPr>
              <a:t>4</a:t>
            </a:r>
            <a:r>
              <a:rPr lang="nl-NL" sz="1600" dirty="0">
                <a:solidFill>
                  <a:srgbClr val="FF0000"/>
                </a:solidFill>
              </a:rPr>
              <a:t> </a:t>
            </a:r>
            <a:endParaRPr lang="nl-NL" sz="1200" dirty="0">
              <a:solidFill>
                <a:srgbClr val="FF0000"/>
              </a:solidFill>
            </a:endParaRPr>
          </a:p>
        </p:txBody>
      </p:sp>
      <p:sp>
        <p:nvSpPr>
          <p:cNvPr id="112" name="Rechthoek 111">
            <a:hlinkClick r:id="rId8" action="ppaction://hlinksldjump"/>
            <a:extLst>
              <a:ext uri="{FF2B5EF4-FFF2-40B4-BE49-F238E27FC236}">
                <a16:creationId xmlns:a16="http://schemas.microsoft.com/office/drawing/2014/main" id="{BE0DF693-A3EB-4F6C-AF6B-C4BD9E3BB373}"/>
              </a:ext>
            </a:extLst>
          </p:cNvPr>
          <p:cNvSpPr/>
          <p:nvPr/>
        </p:nvSpPr>
        <p:spPr>
          <a:xfrm>
            <a:off x="7596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nl-NL" b="1" dirty="0">
                <a:solidFill>
                  <a:schemeClr val="bg1"/>
                </a:solidFill>
              </a:rPr>
              <a:t>4 </a:t>
            </a:r>
          </a:p>
        </p:txBody>
      </p:sp>
      <p:sp>
        <p:nvSpPr>
          <p:cNvPr id="113" name="Rechthoek 112">
            <a:hlinkClick r:id="rId8" action="ppaction://hlinksldjump"/>
            <a:extLst>
              <a:ext uri="{FF2B5EF4-FFF2-40B4-BE49-F238E27FC236}">
                <a16:creationId xmlns:a16="http://schemas.microsoft.com/office/drawing/2014/main" id="{E4B93CD0-9707-4B23-AE9D-613CE984E6B0}"/>
              </a:ext>
            </a:extLst>
          </p:cNvPr>
          <p:cNvSpPr/>
          <p:nvPr/>
        </p:nvSpPr>
        <p:spPr>
          <a:xfrm>
            <a:off x="5868592" y="44650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5</a:t>
            </a:r>
            <a:endParaRPr lang="nl-NL" sz="1200" b="1" dirty="0">
              <a:solidFill>
                <a:srgbClr val="0070C0"/>
              </a:solidFill>
            </a:endParaRPr>
          </a:p>
        </p:txBody>
      </p:sp>
      <p:sp>
        <p:nvSpPr>
          <p:cNvPr id="114" name="Rechthoek 113">
            <a:hlinkClick r:id="rId8" action="ppaction://hlinksldjump"/>
            <a:extLst>
              <a:ext uri="{FF2B5EF4-FFF2-40B4-BE49-F238E27FC236}">
                <a16:creationId xmlns:a16="http://schemas.microsoft.com/office/drawing/2014/main" id="{D7E356FF-E4F4-4FCE-9996-E12AEB0D16D3}"/>
              </a:ext>
            </a:extLst>
          </p:cNvPr>
          <p:cNvSpPr/>
          <p:nvPr/>
        </p:nvSpPr>
        <p:spPr>
          <a:xfrm>
            <a:off x="5868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6</a:t>
            </a:r>
            <a:endParaRPr lang="nl-NL" sz="1200" b="1" dirty="0">
              <a:solidFill>
                <a:srgbClr val="0070C0"/>
              </a:solidFill>
            </a:endParaRPr>
          </a:p>
        </p:txBody>
      </p:sp>
      <p:sp>
        <p:nvSpPr>
          <p:cNvPr id="115" name="Rechthoek 114">
            <a:hlinkClick r:id="rId8" action="ppaction://hlinksldjump"/>
            <a:extLst>
              <a:ext uri="{FF2B5EF4-FFF2-40B4-BE49-F238E27FC236}">
                <a16:creationId xmlns:a16="http://schemas.microsoft.com/office/drawing/2014/main" id="{9FB46596-4965-453A-9BC3-21FD2C892132}"/>
              </a:ext>
            </a:extLst>
          </p:cNvPr>
          <p:cNvSpPr/>
          <p:nvPr/>
        </p:nvSpPr>
        <p:spPr>
          <a:xfrm>
            <a:off x="6444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6</a:t>
            </a:r>
            <a:endParaRPr lang="nl-NL" sz="1200" b="1" dirty="0">
              <a:solidFill>
                <a:srgbClr val="FF0000"/>
              </a:solidFill>
            </a:endParaRPr>
          </a:p>
        </p:txBody>
      </p:sp>
      <p:sp>
        <p:nvSpPr>
          <p:cNvPr id="116" name="Rechthoek 115">
            <a:hlinkClick r:id="rId8" action="ppaction://hlinksldjump"/>
            <a:extLst>
              <a:ext uri="{FF2B5EF4-FFF2-40B4-BE49-F238E27FC236}">
                <a16:creationId xmlns:a16="http://schemas.microsoft.com/office/drawing/2014/main" id="{5A63CF52-2469-4E7F-ACE3-D4EEC19F62F3}"/>
              </a:ext>
            </a:extLst>
          </p:cNvPr>
          <p:cNvSpPr/>
          <p:nvPr/>
        </p:nvSpPr>
        <p:spPr>
          <a:xfrm>
            <a:off x="7020592" y="47998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6</a:t>
            </a:r>
            <a:r>
              <a:rPr lang="nl-NL" sz="1600" b="1" dirty="0">
                <a:solidFill>
                  <a:srgbClr val="FF0000"/>
                </a:solidFill>
              </a:rPr>
              <a:t> </a:t>
            </a:r>
            <a:endParaRPr lang="nl-NL" sz="1200" b="1" dirty="0">
              <a:solidFill>
                <a:srgbClr val="FF0000"/>
              </a:solidFill>
            </a:endParaRPr>
          </a:p>
        </p:txBody>
      </p:sp>
      <p:sp>
        <p:nvSpPr>
          <p:cNvPr id="117" name="Rechthoek 116">
            <a:hlinkClick r:id="rId8" action="ppaction://hlinksldjump"/>
            <a:extLst>
              <a:ext uri="{FF2B5EF4-FFF2-40B4-BE49-F238E27FC236}">
                <a16:creationId xmlns:a16="http://schemas.microsoft.com/office/drawing/2014/main" id="{12B81DBA-1FDA-43EE-BC65-5DF970675001}"/>
              </a:ext>
            </a:extLst>
          </p:cNvPr>
          <p:cNvSpPr/>
          <p:nvPr/>
        </p:nvSpPr>
        <p:spPr>
          <a:xfrm>
            <a:off x="7596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6 </a:t>
            </a:r>
          </a:p>
        </p:txBody>
      </p:sp>
      <p:sp>
        <p:nvSpPr>
          <p:cNvPr id="118" name="Rechthoek 117">
            <a:hlinkClick r:id="rId8" action="ppaction://hlinksldjump"/>
            <a:extLst>
              <a:ext uri="{FF2B5EF4-FFF2-40B4-BE49-F238E27FC236}">
                <a16:creationId xmlns:a16="http://schemas.microsoft.com/office/drawing/2014/main" id="{C9D4B4FE-2195-4217-BF4D-3DF4A18CB0C9}"/>
              </a:ext>
            </a:extLst>
          </p:cNvPr>
          <p:cNvSpPr/>
          <p:nvPr/>
        </p:nvSpPr>
        <p:spPr>
          <a:xfrm>
            <a:off x="5868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7</a:t>
            </a:r>
            <a:endParaRPr lang="nl-NL" sz="1200" b="1" dirty="0">
              <a:solidFill>
                <a:srgbClr val="0070C0"/>
              </a:solidFill>
            </a:endParaRPr>
          </a:p>
        </p:txBody>
      </p:sp>
      <p:sp>
        <p:nvSpPr>
          <p:cNvPr id="119" name="Rechthoek 118">
            <a:hlinkClick r:id="rId8" action="ppaction://hlinksldjump"/>
            <a:extLst>
              <a:ext uri="{FF2B5EF4-FFF2-40B4-BE49-F238E27FC236}">
                <a16:creationId xmlns:a16="http://schemas.microsoft.com/office/drawing/2014/main" id="{842C6EE6-1ACF-469C-B64B-BD63413C6BA1}"/>
              </a:ext>
            </a:extLst>
          </p:cNvPr>
          <p:cNvSpPr/>
          <p:nvPr/>
        </p:nvSpPr>
        <p:spPr>
          <a:xfrm>
            <a:off x="6444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7</a:t>
            </a:r>
            <a:endParaRPr lang="nl-NL" sz="1200" b="1" dirty="0">
              <a:solidFill>
                <a:srgbClr val="FF0000"/>
              </a:solidFill>
            </a:endParaRPr>
          </a:p>
        </p:txBody>
      </p:sp>
      <p:sp>
        <p:nvSpPr>
          <p:cNvPr id="120" name="Rechthoek 119">
            <a:hlinkClick r:id="rId8" action="ppaction://hlinksldjump"/>
            <a:extLst>
              <a:ext uri="{FF2B5EF4-FFF2-40B4-BE49-F238E27FC236}">
                <a16:creationId xmlns:a16="http://schemas.microsoft.com/office/drawing/2014/main" id="{B1569FA6-08CB-4D3D-9C33-451066016F9E}"/>
              </a:ext>
            </a:extLst>
          </p:cNvPr>
          <p:cNvSpPr/>
          <p:nvPr/>
        </p:nvSpPr>
        <p:spPr>
          <a:xfrm>
            <a:off x="7020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7</a:t>
            </a:r>
            <a:r>
              <a:rPr lang="nl-NL" sz="1600" b="1" dirty="0">
                <a:solidFill>
                  <a:srgbClr val="FF0000"/>
                </a:solidFill>
              </a:rPr>
              <a:t> </a:t>
            </a:r>
            <a:endParaRPr lang="nl-NL" sz="1200" b="1" dirty="0">
              <a:solidFill>
                <a:srgbClr val="FF0000"/>
              </a:solidFill>
            </a:endParaRPr>
          </a:p>
        </p:txBody>
      </p:sp>
      <p:sp>
        <p:nvSpPr>
          <p:cNvPr id="123" name="Rechthoek 122">
            <a:hlinkClick r:id="rId8" action="ppaction://hlinksldjump"/>
            <a:extLst>
              <a:ext uri="{FF2B5EF4-FFF2-40B4-BE49-F238E27FC236}">
                <a16:creationId xmlns:a16="http://schemas.microsoft.com/office/drawing/2014/main" id="{2B411670-E7EB-4A23-A26F-2B0DB4CCDD05}"/>
              </a:ext>
            </a:extLst>
          </p:cNvPr>
          <p:cNvSpPr/>
          <p:nvPr/>
        </p:nvSpPr>
        <p:spPr>
          <a:xfrm>
            <a:off x="7596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7 </a:t>
            </a:r>
          </a:p>
        </p:txBody>
      </p:sp>
      <p:sp>
        <p:nvSpPr>
          <p:cNvPr id="124" name="Rechthoek 123">
            <a:hlinkClick r:id="rId8" action="ppaction://hlinksldjump"/>
            <a:extLst>
              <a:ext uri="{FF2B5EF4-FFF2-40B4-BE49-F238E27FC236}">
                <a16:creationId xmlns:a16="http://schemas.microsoft.com/office/drawing/2014/main" id="{5511133C-8F46-40DD-8090-73A438311776}"/>
              </a:ext>
            </a:extLst>
          </p:cNvPr>
          <p:cNvSpPr/>
          <p:nvPr/>
        </p:nvSpPr>
        <p:spPr>
          <a:xfrm>
            <a:off x="8172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chemeClr val="bg1"/>
                </a:solidFill>
              </a:rPr>
              <a:t>7 SA</a:t>
            </a:r>
          </a:p>
        </p:txBody>
      </p:sp>
      <p:sp>
        <p:nvSpPr>
          <p:cNvPr id="125" name="Rechthoek 124">
            <a:hlinkClick r:id="rId8" action="ppaction://hlinksldjump"/>
            <a:extLst>
              <a:ext uri="{FF2B5EF4-FFF2-40B4-BE49-F238E27FC236}">
                <a16:creationId xmlns:a16="http://schemas.microsoft.com/office/drawing/2014/main" id="{9845A6E9-023E-42CA-B8DC-5CB6E3440F65}"/>
              </a:ext>
            </a:extLst>
          </p:cNvPr>
          <p:cNvSpPr/>
          <p:nvPr/>
        </p:nvSpPr>
        <p:spPr>
          <a:xfrm>
            <a:off x="5868592" y="5469480"/>
            <a:ext cx="575872" cy="333016"/>
          </a:xfrm>
          <a:prstGeom prst="rect">
            <a:avLst/>
          </a:prstGeom>
          <a:solidFill>
            <a:srgbClr val="0099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PAS</a:t>
            </a:r>
            <a:endParaRPr lang="nl-NL" sz="1100" b="1" dirty="0">
              <a:solidFill>
                <a:schemeClr val="tx1"/>
              </a:solidFill>
            </a:endParaRPr>
          </a:p>
        </p:txBody>
      </p:sp>
      <p:sp>
        <p:nvSpPr>
          <p:cNvPr id="126" name="Rechthoek 125">
            <a:hlinkClick r:id="rId8" action="ppaction://hlinksldjump"/>
            <a:extLst>
              <a:ext uri="{FF2B5EF4-FFF2-40B4-BE49-F238E27FC236}">
                <a16:creationId xmlns:a16="http://schemas.microsoft.com/office/drawing/2014/main" id="{CA1F42A8-258F-4DB1-9B54-0A1F8F130893}"/>
              </a:ext>
            </a:extLst>
          </p:cNvPr>
          <p:cNvSpPr/>
          <p:nvPr/>
        </p:nvSpPr>
        <p:spPr>
          <a:xfrm>
            <a:off x="8172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1 SA</a:t>
            </a:r>
          </a:p>
        </p:txBody>
      </p:sp>
      <p:sp>
        <p:nvSpPr>
          <p:cNvPr id="131" name="Rechthoek 130">
            <a:hlinkClick r:id="rId8" action="ppaction://hlinksldjump"/>
            <a:extLst>
              <a:ext uri="{FF2B5EF4-FFF2-40B4-BE49-F238E27FC236}">
                <a16:creationId xmlns:a16="http://schemas.microsoft.com/office/drawing/2014/main" id="{C2753C7E-5EB3-429D-99D4-B474C2D99398}"/>
              </a:ext>
            </a:extLst>
          </p:cNvPr>
          <p:cNvSpPr/>
          <p:nvPr/>
        </p:nvSpPr>
        <p:spPr>
          <a:xfrm>
            <a:off x="7596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1 </a:t>
            </a:r>
          </a:p>
        </p:txBody>
      </p:sp>
      <p:sp>
        <p:nvSpPr>
          <p:cNvPr id="132" name="Rechthoek 131">
            <a:hlinkClick r:id="rId8" action="ppaction://hlinksldjump"/>
            <a:extLst>
              <a:ext uri="{FF2B5EF4-FFF2-40B4-BE49-F238E27FC236}">
                <a16:creationId xmlns:a16="http://schemas.microsoft.com/office/drawing/2014/main" id="{77128D20-AFB4-4938-BED4-1C0B6D7DFC81}"/>
              </a:ext>
            </a:extLst>
          </p:cNvPr>
          <p:cNvSpPr/>
          <p:nvPr/>
        </p:nvSpPr>
        <p:spPr>
          <a:xfrm>
            <a:off x="6444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1</a:t>
            </a:r>
            <a:endParaRPr lang="nl-NL" sz="1200" b="1" dirty="0">
              <a:solidFill>
                <a:srgbClr val="FF0000"/>
              </a:solidFill>
            </a:endParaRPr>
          </a:p>
        </p:txBody>
      </p:sp>
      <p:sp>
        <p:nvSpPr>
          <p:cNvPr id="133" name="Rechthoek 132">
            <a:hlinkClick r:id="rId8" action="ppaction://hlinksldjump"/>
            <a:extLst>
              <a:ext uri="{FF2B5EF4-FFF2-40B4-BE49-F238E27FC236}">
                <a16:creationId xmlns:a16="http://schemas.microsoft.com/office/drawing/2014/main" id="{2D604D40-7D27-49AA-AD3F-978B04D98F18}"/>
              </a:ext>
            </a:extLst>
          </p:cNvPr>
          <p:cNvSpPr/>
          <p:nvPr/>
        </p:nvSpPr>
        <p:spPr>
          <a:xfrm>
            <a:off x="5868816"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1</a:t>
            </a:r>
            <a:endParaRPr lang="nl-NL" sz="1200" b="1" dirty="0">
              <a:solidFill>
                <a:srgbClr val="0070C0"/>
              </a:solidFill>
            </a:endParaRPr>
          </a:p>
        </p:txBody>
      </p:sp>
      <p:pic>
        <p:nvPicPr>
          <p:cNvPr id="134" name="Afbeelding 133">
            <a:hlinkClick r:id="rId8" action="ppaction://hlinksldjump"/>
            <a:extLst>
              <a:ext uri="{FF2B5EF4-FFF2-40B4-BE49-F238E27FC236}">
                <a16:creationId xmlns:a16="http://schemas.microsoft.com/office/drawing/2014/main" id="{D230FB45-2C2C-44E4-A677-2A8DD8C5003A}"/>
              </a:ext>
            </a:extLst>
          </p:cNvPr>
          <p:cNvPicPr>
            <a:picLocks noChangeAspect="1"/>
          </p:cNvPicPr>
          <p:nvPr/>
        </p:nvPicPr>
        <p:blipFill>
          <a:blip r:embed="rId11"/>
          <a:stretch>
            <a:fillRect/>
          </a:stretch>
        </p:blipFill>
        <p:spPr>
          <a:xfrm>
            <a:off x="6127953" y="3182099"/>
            <a:ext cx="213378" cy="213378"/>
          </a:xfrm>
          <a:prstGeom prst="rect">
            <a:avLst/>
          </a:prstGeom>
        </p:spPr>
      </p:pic>
      <p:pic>
        <p:nvPicPr>
          <p:cNvPr id="135" name="Afbeelding 134">
            <a:hlinkClick r:id="rId8" action="ppaction://hlinksldjump"/>
            <a:extLst>
              <a:ext uri="{FF2B5EF4-FFF2-40B4-BE49-F238E27FC236}">
                <a16:creationId xmlns:a16="http://schemas.microsoft.com/office/drawing/2014/main" id="{7886B153-7F56-4AB2-B727-A6CB24ADC55D}"/>
              </a:ext>
            </a:extLst>
          </p:cNvPr>
          <p:cNvPicPr>
            <a:picLocks noChangeAspect="1"/>
          </p:cNvPicPr>
          <p:nvPr/>
        </p:nvPicPr>
        <p:blipFill>
          <a:blip r:embed="rId11"/>
          <a:stretch>
            <a:fillRect/>
          </a:stretch>
        </p:blipFill>
        <p:spPr>
          <a:xfrm>
            <a:off x="6127023" y="3517200"/>
            <a:ext cx="213378" cy="213378"/>
          </a:xfrm>
          <a:prstGeom prst="rect">
            <a:avLst/>
          </a:prstGeom>
        </p:spPr>
      </p:pic>
      <p:pic>
        <p:nvPicPr>
          <p:cNvPr id="136" name="Afbeelding 135">
            <a:hlinkClick r:id="rId8" action="ppaction://hlinksldjump"/>
            <a:extLst>
              <a:ext uri="{FF2B5EF4-FFF2-40B4-BE49-F238E27FC236}">
                <a16:creationId xmlns:a16="http://schemas.microsoft.com/office/drawing/2014/main" id="{1B90363A-4300-47FA-BA14-7645270AB357}"/>
              </a:ext>
            </a:extLst>
          </p:cNvPr>
          <p:cNvPicPr>
            <a:picLocks noChangeAspect="1"/>
          </p:cNvPicPr>
          <p:nvPr/>
        </p:nvPicPr>
        <p:blipFill>
          <a:blip r:embed="rId11"/>
          <a:stretch>
            <a:fillRect/>
          </a:stretch>
        </p:blipFill>
        <p:spPr>
          <a:xfrm>
            <a:off x="6127023" y="3853080"/>
            <a:ext cx="213378" cy="213378"/>
          </a:xfrm>
          <a:prstGeom prst="rect">
            <a:avLst/>
          </a:prstGeom>
        </p:spPr>
      </p:pic>
      <p:pic>
        <p:nvPicPr>
          <p:cNvPr id="137" name="Afbeelding 136">
            <a:hlinkClick r:id="rId8" action="ppaction://hlinksldjump"/>
            <a:extLst>
              <a:ext uri="{FF2B5EF4-FFF2-40B4-BE49-F238E27FC236}">
                <a16:creationId xmlns:a16="http://schemas.microsoft.com/office/drawing/2014/main" id="{9144242B-7A4A-484C-9A5A-3CE0AACCF503}"/>
              </a:ext>
            </a:extLst>
          </p:cNvPr>
          <p:cNvPicPr>
            <a:picLocks noChangeAspect="1"/>
          </p:cNvPicPr>
          <p:nvPr/>
        </p:nvPicPr>
        <p:blipFill>
          <a:blip r:embed="rId11"/>
          <a:stretch>
            <a:fillRect/>
          </a:stretch>
        </p:blipFill>
        <p:spPr>
          <a:xfrm>
            <a:off x="6127792" y="4522680"/>
            <a:ext cx="213378" cy="213378"/>
          </a:xfrm>
          <a:prstGeom prst="rect">
            <a:avLst/>
          </a:prstGeom>
        </p:spPr>
      </p:pic>
      <p:pic>
        <p:nvPicPr>
          <p:cNvPr id="138" name="Afbeelding 137">
            <a:hlinkClick r:id="rId8" action="ppaction://hlinksldjump"/>
            <a:extLst>
              <a:ext uri="{FF2B5EF4-FFF2-40B4-BE49-F238E27FC236}">
                <a16:creationId xmlns:a16="http://schemas.microsoft.com/office/drawing/2014/main" id="{EDAD52C1-3DA3-480D-9478-A4D190F84091}"/>
              </a:ext>
            </a:extLst>
          </p:cNvPr>
          <p:cNvPicPr>
            <a:picLocks noChangeAspect="1"/>
          </p:cNvPicPr>
          <p:nvPr/>
        </p:nvPicPr>
        <p:blipFill>
          <a:blip r:embed="rId11"/>
          <a:stretch>
            <a:fillRect/>
          </a:stretch>
        </p:blipFill>
        <p:spPr>
          <a:xfrm>
            <a:off x="6127792" y="4857480"/>
            <a:ext cx="213378" cy="213378"/>
          </a:xfrm>
          <a:prstGeom prst="rect">
            <a:avLst/>
          </a:prstGeom>
        </p:spPr>
      </p:pic>
      <p:pic>
        <p:nvPicPr>
          <p:cNvPr id="139" name="Afbeelding 138">
            <a:hlinkClick r:id="rId8" action="ppaction://hlinksldjump"/>
            <a:extLst>
              <a:ext uri="{FF2B5EF4-FFF2-40B4-BE49-F238E27FC236}">
                <a16:creationId xmlns:a16="http://schemas.microsoft.com/office/drawing/2014/main" id="{F7182C01-3AB7-4D73-B391-68BA860C64AB}"/>
              </a:ext>
            </a:extLst>
          </p:cNvPr>
          <p:cNvPicPr>
            <a:picLocks noChangeAspect="1"/>
          </p:cNvPicPr>
          <p:nvPr/>
        </p:nvPicPr>
        <p:blipFill>
          <a:blip r:embed="rId11"/>
          <a:stretch>
            <a:fillRect/>
          </a:stretch>
        </p:blipFill>
        <p:spPr>
          <a:xfrm>
            <a:off x="6127792" y="5192280"/>
            <a:ext cx="213378" cy="213378"/>
          </a:xfrm>
          <a:prstGeom prst="rect">
            <a:avLst/>
          </a:prstGeom>
        </p:spPr>
      </p:pic>
      <p:pic>
        <p:nvPicPr>
          <p:cNvPr id="140" name="Afbeelding 139">
            <a:hlinkClick r:id="rId8" action="ppaction://hlinksldjump"/>
            <a:extLst>
              <a:ext uri="{FF2B5EF4-FFF2-40B4-BE49-F238E27FC236}">
                <a16:creationId xmlns:a16="http://schemas.microsoft.com/office/drawing/2014/main" id="{46A3D7E2-6648-4EE1-943D-0976D5F20BB5}"/>
              </a:ext>
            </a:extLst>
          </p:cNvPr>
          <p:cNvPicPr>
            <a:picLocks noChangeAspect="1"/>
          </p:cNvPicPr>
          <p:nvPr/>
        </p:nvPicPr>
        <p:blipFill>
          <a:blip r:embed="rId12"/>
          <a:stretch>
            <a:fillRect/>
          </a:stretch>
        </p:blipFill>
        <p:spPr>
          <a:xfrm>
            <a:off x="6703792" y="3182400"/>
            <a:ext cx="213378" cy="213378"/>
          </a:xfrm>
          <a:prstGeom prst="rect">
            <a:avLst/>
          </a:prstGeom>
        </p:spPr>
      </p:pic>
      <p:pic>
        <p:nvPicPr>
          <p:cNvPr id="141" name="Afbeelding 140">
            <a:hlinkClick r:id="rId8" action="ppaction://hlinksldjump"/>
            <a:extLst>
              <a:ext uri="{FF2B5EF4-FFF2-40B4-BE49-F238E27FC236}">
                <a16:creationId xmlns:a16="http://schemas.microsoft.com/office/drawing/2014/main" id="{BA0AD908-2F82-4994-AB1E-CEE6DB3C3421}"/>
              </a:ext>
            </a:extLst>
          </p:cNvPr>
          <p:cNvPicPr>
            <a:picLocks noChangeAspect="1"/>
          </p:cNvPicPr>
          <p:nvPr/>
        </p:nvPicPr>
        <p:blipFill>
          <a:blip r:embed="rId12"/>
          <a:stretch>
            <a:fillRect/>
          </a:stretch>
        </p:blipFill>
        <p:spPr>
          <a:xfrm>
            <a:off x="6703792" y="3517200"/>
            <a:ext cx="213378" cy="213378"/>
          </a:xfrm>
          <a:prstGeom prst="rect">
            <a:avLst/>
          </a:prstGeom>
        </p:spPr>
      </p:pic>
      <p:pic>
        <p:nvPicPr>
          <p:cNvPr id="142" name="Afbeelding 141">
            <a:hlinkClick r:id="rId8" action="ppaction://hlinksldjump"/>
            <a:extLst>
              <a:ext uri="{FF2B5EF4-FFF2-40B4-BE49-F238E27FC236}">
                <a16:creationId xmlns:a16="http://schemas.microsoft.com/office/drawing/2014/main" id="{E7474698-F679-445F-BD64-8A6D97D81AA2}"/>
              </a:ext>
            </a:extLst>
          </p:cNvPr>
          <p:cNvPicPr>
            <a:picLocks noChangeAspect="1"/>
          </p:cNvPicPr>
          <p:nvPr/>
        </p:nvPicPr>
        <p:blipFill>
          <a:blip r:embed="rId13"/>
          <a:stretch>
            <a:fillRect/>
          </a:stretch>
        </p:blipFill>
        <p:spPr>
          <a:xfrm>
            <a:off x="7279792" y="3194280"/>
            <a:ext cx="213378" cy="190517"/>
          </a:xfrm>
          <a:prstGeom prst="rect">
            <a:avLst/>
          </a:prstGeom>
        </p:spPr>
      </p:pic>
      <p:pic>
        <p:nvPicPr>
          <p:cNvPr id="143" name="Afbeelding 142">
            <a:hlinkClick r:id="rId8" action="ppaction://hlinksldjump"/>
            <a:extLst>
              <a:ext uri="{FF2B5EF4-FFF2-40B4-BE49-F238E27FC236}">
                <a16:creationId xmlns:a16="http://schemas.microsoft.com/office/drawing/2014/main" id="{280985F1-0C72-4F61-8133-3678EBA4130D}"/>
              </a:ext>
            </a:extLst>
          </p:cNvPr>
          <p:cNvPicPr>
            <a:picLocks noChangeAspect="1"/>
          </p:cNvPicPr>
          <p:nvPr/>
        </p:nvPicPr>
        <p:blipFill>
          <a:blip r:embed="rId13"/>
          <a:stretch>
            <a:fillRect/>
          </a:stretch>
        </p:blipFill>
        <p:spPr>
          <a:xfrm>
            <a:off x="7279792" y="5228280"/>
            <a:ext cx="213378" cy="190517"/>
          </a:xfrm>
          <a:prstGeom prst="rect">
            <a:avLst/>
          </a:prstGeom>
        </p:spPr>
      </p:pic>
      <p:pic>
        <p:nvPicPr>
          <p:cNvPr id="144" name="Afbeelding 143">
            <a:hlinkClick r:id="rId8" action="ppaction://hlinksldjump"/>
            <a:extLst>
              <a:ext uri="{FF2B5EF4-FFF2-40B4-BE49-F238E27FC236}">
                <a16:creationId xmlns:a16="http://schemas.microsoft.com/office/drawing/2014/main" id="{98B9F82F-7E2D-467E-98A7-125442FC29D5}"/>
              </a:ext>
            </a:extLst>
          </p:cNvPr>
          <p:cNvPicPr>
            <a:picLocks noChangeAspect="1"/>
          </p:cNvPicPr>
          <p:nvPr/>
        </p:nvPicPr>
        <p:blipFill>
          <a:blip r:embed="rId14"/>
          <a:stretch>
            <a:fillRect/>
          </a:stretch>
        </p:blipFill>
        <p:spPr>
          <a:xfrm>
            <a:off x="7856644" y="3182782"/>
            <a:ext cx="213378" cy="213378"/>
          </a:xfrm>
          <a:prstGeom prst="rect">
            <a:avLst/>
          </a:prstGeom>
        </p:spPr>
      </p:pic>
      <p:pic>
        <p:nvPicPr>
          <p:cNvPr id="145" name="Afbeelding 144">
            <a:hlinkClick r:id="rId8" action="ppaction://hlinksldjump"/>
            <a:extLst>
              <a:ext uri="{FF2B5EF4-FFF2-40B4-BE49-F238E27FC236}">
                <a16:creationId xmlns:a16="http://schemas.microsoft.com/office/drawing/2014/main" id="{57158AF4-6F42-4126-B078-1543C86FF971}"/>
              </a:ext>
            </a:extLst>
          </p:cNvPr>
          <p:cNvPicPr>
            <a:picLocks noChangeAspect="1"/>
          </p:cNvPicPr>
          <p:nvPr/>
        </p:nvPicPr>
        <p:blipFill>
          <a:blip r:embed="rId14"/>
          <a:stretch>
            <a:fillRect/>
          </a:stretch>
        </p:blipFill>
        <p:spPr>
          <a:xfrm>
            <a:off x="7855647" y="3518280"/>
            <a:ext cx="213378" cy="213378"/>
          </a:xfrm>
          <a:prstGeom prst="rect">
            <a:avLst/>
          </a:prstGeom>
        </p:spPr>
      </p:pic>
      <p:pic>
        <p:nvPicPr>
          <p:cNvPr id="146" name="Afbeelding 145">
            <a:hlinkClick r:id="rId10" action="ppaction://hlinksldjump"/>
            <a:extLst>
              <a:ext uri="{FF2B5EF4-FFF2-40B4-BE49-F238E27FC236}">
                <a16:creationId xmlns:a16="http://schemas.microsoft.com/office/drawing/2014/main" id="{C118AB31-3F5D-45FD-B049-1A9DF6D51990}"/>
              </a:ext>
            </a:extLst>
          </p:cNvPr>
          <p:cNvPicPr>
            <a:picLocks noChangeAspect="1"/>
          </p:cNvPicPr>
          <p:nvPr/>
        </p:nvPicPr>
        <p:blipFill>
          <a:blip r:embed="rId14"/>
          <a:stretch>
            <a:fillRect/>
          </a:stretch>
        </p:blipFill>
        <p:spPr>
          <a:xfrm>
            <a:off x="7855792" y="3853080"/>
            <a:ext cx="213378" cy="213378"/>
          </a:xfrm>
          <a:prstGeom prst="rect">
            <a:avLst/>
          </a:prstGeom>
        </p:spPr>
      </p:pic>
      <p:pic>
        <p:nvPicPr>
          <p:cNvPr id="147" name="Afbeelding 146">
            <a:hlinkClick r:id="rId8" action="ppaction://hlinksldjump"/>
            <a:extLst>
              <a:ext uri="{FF2B5EF4-FFF2-40B4-BE49-F238E27FC236}">
                <a16:creationId xmlns:a16="http://schemas.microsoft.com/office/drawing/2014/main" id="{38B56F47-EF19-4B4F-A03C-F8924F728011}"/>
              </a:ext>
            </a:extLst>
          </p:cNvPr>
          <p:cNvPicPr>
            <a:picLocks noChangeAspect="1"/>
          </p:cNvPicPr>
          <p:nvPr/>
        </p:nvPicPr>
        <p:blipFill>
          <a:blip r:embed="rId14"/>
          <a:stretch>
            <a:fillRect/>
          </a:stretch>
        </p:blipFill>
        <p:spPr>
          <a:xfrm>
            <a:off x="7855953" y="4187880"/>
            <a:ext cx="213378" cy="213378"/>
          </a:xfrm>
          <a:prstGeom prst="rect">
            <a:avLst/>
          </a:prstGeom>
        </p:spPr>
      </p:pic>
      <p:pic>
        <p:nvPicPr>
          <p:cNvPr id="148" name="Afbeelding 147">
            <a:hlinkClick r:id="rId8" action="ppaction://hlinksldjump"/>
            <a:extLst>
              <a:ext uri="{FF2B5EF4-FFF2-40B4-BE49-F238E27FC236}">
                <a16:creationId xmlns:a16="http://schemas.microsoft.com/office/drawing/2014/main" id="{2C61CD5A-D8FB-4347-9321-310ECD6045B3}"/>
              </a:ext>
            </a:extLst>
          </p:cNvPr>
          <p:cNvPicPr>
            <a:picLocks noChangeAspect="1"/>
          </p:cNvPicPr>
          <p:nvPr/>
        </p:nvPicPr>
        <p:blipFill>
          <a:blip r:embed="rId14"/>
          <a:stretch>
            <a:fillRect/>
          </a:stretch>
        </p:blipFill>
        <p:spPr>
          <a:xfrm>
            <a:off x="7855647" y="4856400"/>
            <a:ext cx="213378" cy="213378"/>
          </a:xfrm>
          <a:prstGeom prst="rect">
            <a:avLst/>
          </a:prstGeom>
        </p:spPr>
      </p:pic>
      <p:pic>
        <p:nvPicPr>
          <p:cNvPr id="149" name="Afbeelding 148">
            <a:hlinkClick r:id="rId8" action="ppaction://hlinksldjump"/>
            <a:extLst>
              <a:ext uri="{FF2B5EF4-FFF2-40B4-BE49-F238E27FC236}">
                <a16:creationId xmlns:a16="http://schemas.microsoft.com/office/drawing/2014/main" id="{7A5D0816-4FA5-4977-A67E-6FF5FCCEEAE7}"/>
              </a:ext>
            </a:extLst>
          </p:cNvPr>
          <p:cNvPicPr>
            <a:picLocks noChangeAspect="1"/>
          </p:cNvPicPr>
          <p:nvPr/>
        </p:nvPicPr>
        <p:blipFill>
          <a:blip r:embed="rId14"/>
          <a:stretch>
            <a:fillRect/>
          </a:stretch>
        </p:blipFill>
        <p:spPr>
          <a:xfrm>
            <a:off x="7855825" y="5192280"/>
            <a:ext cx="213378" cy="213378"/>
          </a:xfrm>
          <a:prstGeom prst="rect">
            <a:avLst/>
          </a:prstGeom>
        </p:spPr>
      </p:pic>
      <p:pic>
        <p:nvPicPr>
          <p:cNvPr id="150" name="Afbeelding 149">
            <a:hlinkClick r:id="rId8" action="ppaction://hlinksldjump"/>
            <a:extLst>
              <a:ext uri="{FF2B5EF4-FFF2-40B4-BE49-F238E27FC236}">
                <a16:creationId xmlns:a16="http://schemas.microsoft.com/office/drawing/2014/main" id="{3CFE5531-98CC-46F5-A158-9FF3A6C1645D}"/>
              </a:ext>
            </a:extLst>
          </p:cNvPr>
          <p:cNvPicPr>
            <a:picLocks noChangeAspect="1"/>
          </p:cNvPicPr>
          <p:nvPr/>
        </p:nvPicPr>
        <p:blipFill>
          <a:blip r:embed="rId14"/>
          <a:stretch>
            <a:fillRect/>
          </a:stretch>
        </p:blipFill>
        <p:spPr>
          <a:xfrm>
            <a:off x="7855647" y="4522680"/>
            <a:ext cx="213378" cy="213378"/>
          </a:xfrm>
          <a:prstGeom prst="rect">
            <a:avLst/>
          </a:prstGeom>
        </p:spPr>
      </p:pic>
      <p:pic>
        <p:nvPicPr>
          <p:cNvPr id="151" name="Afbeelding 150">
            <a:hlinkClick r:id="rId8" action="ppaction://hlinksldjump"/>
            <a:extLst>
              <a:ext uri="{FF2B5EF4-FFF2-40B4-BE49-F238E27FC236}">
                <a16:creationId xmlns:a16="http://schemas.microsoft.com/office/drawing/2014/main" id="{F30FE416-7187-4CFC-9DB2-061C5E3DF974}"/>
              </a:ext>
            </a:extLst>
          </p:cNvPr>
          <p:cNvPicPr>
            <a:picLocks noChangeAspect="1"/>
          </p:cNvPicPr>
          <p:nvPr/>
        </p:nvPicPr>
        <p:blipFill>
          <a:blip r:embed="rId13"/>
          <a:stretch>
            <a:fillRect/>
          </a:stretch>
        </p:blipFill>
        <p:spPr>
          <a:xfrm>
            <a:off x="7279792" y="4533480"/>
            <a:ext cx="213378" cy="190517"/>
          </a:xfrm>
          <a:prstGeom prst="rect">
            <a:avLst/>
          </a:prstGeom>
        </p:spPr>
      </p:pic>
      <p:pic>
        <p:nvPicPr>
          <p:cNvPr id="152" name="Afbeelding 151">
            <a:hlinkClick r:id="rId8" action="ppaction://hlinksldjump"/>
            <a:extLst>
              <a:ext uri="{FF2B5EF4-FFF2-40B4-BE49-F238E27FC236}">
                <a16:creationId xmlns:a16="http://schemas.microsoft.com/office/drawing/2014/main" id="{FA177816-45FB-4A02-9869-CD07A779C161}"/>
              </a:ext>
            </a:extLst>
          </p:cNvPr>
          <p:cNvPicPr>
            <a:picLocks noChangeAspect="1"/>
          </p:cNvPicPr>
          <p:nvPr/>
        </p:nvPicPr>
        <p:blipFill>
          <a:blip r:embed="rId13"/>
          <a:stretch>
            <a:fillRect/>
          </a:stretch>
        </p:blipFill>
        <p:spPr>
          <a:xfrm>
            <a:off x="7279200" y="4197600"/>
            <a:ext cx="213378" cy="190517"/>
          </a:xfrm>
          <a:prstGeom prst="rect">
            <a:avLst/>
          </a:prstGeom>
        </p:spPr>
      </p:pic>
      <p:pic>
        <p:nvPicPr>
          <p:cNvPr id="153" name="Afbeelding 152">
            <a:hlinkClick r:id="rId8" action="ppaction://hlinksldjump"/>
            <a:extLst>
              <a:ext uri="{FF2B5EF4-FFF2-40B4-BE49-F238E27FC236}">
                <a16:creationId xmlns:a16="http://schemas.microsoft.com/office/drawing/2014/main" id="{2FC5C5D7-88E4-45C6-8802-AC28331B4B4B}"/>
              </a:ext>
            </a:extLst>
          </p:cNvPr>
          <p:cNvPicPr>
            <a:picLocks noChangeAspect="1"/>
          </p:cNvPicPr>
          <p:nvPr/>
        </p:nvPicPr>
        <p:blipFill>
          <a:blip r:embed="rId13"/>
          <a:stretch>
            <a:fillRect/>
          </a:stretch>
        </p:blipFill>
        <p:spPr>
          <a:xfrm>
            <a:off x="7280772" y="3863880"/>
            <a:ext cx="213378" cy="190517"/>
          </a:xfrm>
          <a:prstGeom prst="rect">
            <a:avLst/>
          </a:prstGeom>
        </p:spPr>
      </p:pic>
      <p:pic>
        <p:nvPicPr>
          <p:cNvPr id="154" name="Afbeelding 153">
            <a:hlinkClick r:id="rId8" action="ppaction://hlinksldjump"/>
            <a:extLst>
              <a:ext uri="{FF2B5EF4-FFF2-40B4-BE49-F238E27FC236}">
                <a16:creationId xmlns:a16="http://schemas.microsoft.com/office/drawing/2014/main" id="{21B87380-B00C-44C1-9735-D68D1D5792E2}"/>
              </a:ext>
            </a:extLst>
          </p:cNvPr>
          <p:cNvPicPr>
            <a:picLocks noChangeAspect="1"/>
          </p:cNvPicPr>
          <p:nvPr/>
        </p:nvPicPr>
        <p:blipFill>
          <a:blip r:embed="rId12"/>
          <a:stretch>
            <a:fillRect/>
          </a:stretch>
        </p:blipFill>
        <p:spPr>
          <a:xfrm>
            <a:off x="6703792" y="3853080"/>
            <a:ext cx="213378" cy="213378"/>
          </a:xfrm>
          <a:prstGeom prst="rect">
            <a:avLst/>
          </a:prstGeom>
        </p:spPr>
      </p:pic>
      <p:pic>
        <p:nvPicPr>
          <p:cNvPr id="155" name="Afbeelding 154">
            <a:hlinkClick r:id="rId8" action="ppaction://hlinksldjump"/>
            <a:extLst>
              <a:ext uri="{FF2B5EF4-FFF2-40B4-BE49-F238E27FC236}">
                <a16:creationId xmlns:a16="http://schemas.microsoft.com/office/drawing/2014/main" id="{BE5ADE62-0A90-4587-BCBF-4CBFAE99B78C}"/>
              </a:ext>
            </a:extLst>
          </p:cNvPr>
          <p:cNvPicPr>
            <a:picLocks noChangeAspect="1"/>
          </p:cNvPicPr>
          <p:nvPr/>
        </p:nvPicPr>
        <p:blipFill>
          <a:blip r:embed="rId12"/>
          <a:stretch>
            <a:fillRect/>
          </a:stretch>
        </p:blipFill>
        <p:spPr>
          <a:xfrm>
            <a:off x="6703792" y="4187880"/>
            <a:ext cx="213378" cy="213378"/>
          </a:xfrm>
          <a:prstGeom prst="rect">
            <a:avLst/>
          </a:prstGeom>
        </p:spPr>
      </p:pic>
      <p:pic>
        <p:nvPicPr>
          <p:cNvPr id="156" name="Afbeelding 155">
            <a:hlinkClick r:id="rId8" action="ppaction://hlinksldjump"/>
            <a:extLst>
              <a:ext uri="{FF2B5EF4-FFF2-40B4-BE49-F238E27FC236}">
                <a16:creationId xmlns:a16="http://schemas.microsoft.com/office/drawing/2014/main" id="{F0C4967A-09D6-4580-A7C1-4AC63B48EB67}"/>
              </a:ext>
            </a:extLst>
          </p:cNvPr>
          <p:cNvPicPr>
            <a:picLocks noChangeAspect="1"/>
          </p:cNvPicPr>
          <p:nvPr/>
        </p:nvPicPr>
        <p:blipFill>
          <a:blip r:embed="rId12"/>
          <a:stretch>
            <a:fillRect/>
          </a:stretch>
        </p:blipFill>
        <p:spPr>
          <a:xfrm>
            <a:off x="6703792" y="4522680"/>
            <a:ext cx="213378" cy="213378"/>
          </a:xfrm>
          <a:prstGeom prst="rect">
            <a:avLst/>
          </a:prstGeom>
        </p:spPr>
      </p:pic>
      <p:pic>
        <p:nvPicPr>
          <p:cNvPr id="157" name="Afbeelding 156">
            <a:hlinkClick r:id="rId8" action="ppaction://hlinksldjump"/>
            <a:extLst>
              <a:ext uri="{FF2B5EF4-FFF2-40B4-BE49-F238E27FC236}">
                <a16:creationId xmlns:a16="http://schemas.microsoft.com/office/drawing/2014/main" id="{58A10826-062C-451F-9474-D728A51DE22E}"/>
              </a:ext>
            </a:extLst>
          </p:cNvPr>
          <p:cNvPicPr>
            <a:picLocks noChangeAspect="1"/>
          </p:cNvPicPr>
          <p:nvPr/>
        </p:nvPicPr>
        <p:blipFill>
          <a:blip r:embed="rId12"/>
          <a:stretch>
            <a:fillRect/>
          </a:stretch>
        </p:blipFill>
        <p:spPr>
          <a:xfrm>
            <a:off x="6703792" y="4857480"/>
            <a:ext cx="213378" cy="213378"/>
          </a:xfrm>
          <a:prstGeom prst="rect">
            <a:avLst/>
          </a:prstGeom>
        </p:spPr>
      </p:pic>
      <p:pic>
        <p:nvPicPr>
          <p:cNvPr id="158" name="Afbeelding 157">
            <a:hlinkClick r:id="rId8" action="ppaction://hlinksldjump"/>
            <a:extLst>
              <a:ext uri="{FF2B5EF4-FFF2-40B4-BE49-F238E27FC236}">
                <a16:creationId xmlns:a16="http://schemas.microsoft.com/office/drawing/2014/main" id="{00241EBA-7947-4451-AA89-BA728307EE2A}"/>
              </a:ext>
            </a:extLst>
          </p:cNvPr>
          <p:cNvPicPr>
            <a:picLocks noChangeAspect="1"/>
          </p:cNvPicPr>
          <p:nvPr/>
        </p:nvPicPr>
        <p:blipFill>
          <a:blip r:embed="rId12"/>
          <a:stretch>
            <a:fillRect/>
          </a:stretch>
        </p:blipFill>
        <p:spPr>
          <a:xfrm>
            <a:off x="6703792" y="5191200"/>
            <a:ext cx="213378" cy="213378"/>
          </a:xfrm>
          <a:prstGeom prst="rect">
            <a:avLst/>
          </a:prstGeom>
        </p:spPr>
      </p:pic>
      <p:pic>
        <p:nvPicPr>
          <p:cNvPr id="159" name="Afbeelding 158">
            <a:hlinkClick r:id="rId8" action="ppaction://hlinksldjump"/>
            <a:extLst>
              <a:ext uri="{FF2B5EF4-FFF2-40B4-BE49-F238E27FC236}">
                <a16:creationId xmlns:a16="http://schemas.microsoft.com/office/drawing/2014/main" id="{AECEFD37-E9B7-4A29-8FF0-9D6892BCC55A}"/>
              </a:ext>
            </a:extLst>
          </p:cNvPr>
          <p:cNvPicPr>
            <a:picLocks noChangeAspect="1"/>
          </p:cNvPicPr>
          <p:nvPr/>
        </p:nvPicPr>
        <p:blipFill>
          <a:blip r:embed="rId13"/>
          <a:stretch>
            <a:fillRect/>
          </a:stretch>
        </p:blipFill>
        <p:spPr>
          <a:xfrm>
            <a:off x="7279792" y="3529080"/>
            <a:ext cx="225214" cy="211362"/>
          </a:xfrm>
          <a:prstGeom prst="rect">
            <a:avLst/>
          </a:prstGeom>
        </p:spPr>
      </p:pic>
      <p:sp>
        <p:nvSpPr>
          <p:cNvPr id="160" name="Rechthoek 159">
            <a:hlinkClick r:id="rId8" action="ppaction://hlinksldjump"/>
            <a:extLst>
              <a:ext uri="{FF2B5EF4-FFF2-40B4-BE49-F238E27FC236}">
                <a16:creationId xmlns:a16="http://schemas.microsoft.com/office/drawing/2014/main" id="{F3E04AF7-A33C-4074-AF1A-578C2FA42A11}"/>
              </a:ext>
            </a:extLst>
          </p:cNvPr>
          <p:cNvSpPr/>
          <p:nvPr/>
        </p:nvSpPr>
        <p:spPr>
          <a:xfrm>
            <a:off x="5868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4</a:t>
            </a:r>
            <a:endParaRPr lang="nl-NL" sz="1200" b="1" dirty="0">
              <a:solidFill>
                <a:srgbClr val="0070C0"/>
              </a:solidFill>
            </a:endParaRPr>
          </a:p>
        </p:txBody>
      </p:sp>
      <p:pic>
        <p:nvPicPr>
          <p:cNvPr id="161" name="Afbeelding 160">
            <a:hlinkClick r:id="rId8" action="ppaction://hlinksldjump"/>
            <a:extLst>
              <a:ext uri="{FF2B5EF4-FFF2-40B4-BE49-F238E27FC236}">
                <a16:creationId xmlns:a16="http://schemas.microsoft.com/office/drawing/2014/main" id="{AC8FD11A-6759-4D40-97A6-662B6455D640}"/>
              </a:ext>
            </a:extLst>
          </p:cNvPr>
          <p:cNvPicPr>
            <a:picLocks noChangeAspect="1"/>
          </p:cNvPicPr>
          <p:nvPr/>
        </p:nvPicPr>
        <p:blipFill>
          <a:blip r:embed="rId11"/>
          <a:stretch>
            <a:fillRect/>
          </a:stretch>
        </p:blipFill>
        <p:spPr>
          <a:xfrm>
            <a:off x="6127792" y="4187880"/>
            <a:ext cx="213378" cy="213378"/>
          </a:xfrm>
          <a:prstGeom prst="rect">
            <a:avLst/>
          </a:prstGeom>
        </p:spPr>
      </p:pic>
      <p:sp>
        <p:nvSpPr>
          <p:cNvPr id="162" name="Rechthoek 161">
            <a:hlinkClick r:id="rId8" action="ppaction://hlinksldjump"/>
            <a:extLst>
              <a:ext uri="{FF2B5EF4-FFF2-40B4-BE49-F238E27FC236}">
                <a16:creationId xmlns:a16="http://schemas.microsoft.com/office/drawing/2014/main" id="{55B88235-FE3A-41A7-A541-9C3D81BC7CD1}"/>
              </a:ext>
            </a:extLst>
          </p:cNvPr>
          <p:cNvSpPr/>
          <p:nvPr/>
        </p:nvSpPr>
        <p:spPr>
          <a:xfrm>
            <a:off x="8172592" y="44650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5 SA</a:t>
            </a:r>
          </a:p>
        </p:txBody>
      </p:sp>
      <p:sp>
        <p:nvSpPr>
          <p:cNvPr id="163" name="Rechthoek 162">
            <a:hlinkClick r:id="rId8" action="ppaction://hlinksldjump"/>
            <a:extLst>
              <a:ext uri="{FF2B5EF4-FFF2-40B4-BE49-F238E27FC236}">
                <a16:creationId xmlns:a16="http://schemas.microsoft.com/office/drawing/2014/main" id="{4B60E055-8BDB-4E80-8DC5-14DF5994FE1C}"/>
              </a:ext>
            </a:extLst>
          </p:cNvPr>
          <p:cNvSpPr/>
          <p:nvPr/>
        </p:nvSpPr>
        <p:spPr>
          <a:xfrm>
            <a:off x="8172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6 SA</a:t>
            </a:r>
          </a:p>
        </p:txBody>
      </p:sp>
      <p:sp>
        <p:nvSpPr>
          <p:cNvPr id="232" name="Rechthoek 231">
            <a:hlinkClick r:id="rId8" action="ppaction://hlinksldjump"/>
            <a:extLst>
              <a:ext uri="{FF2B5EF4-FFF2-40B4-BE49-F238E27FC236}">
                <a16:creationId xmlns:a16="http://schemas.microsoft.com/office/drawing/2014/main" id="{59807C65-4289-4359-B20E-5DA3CEF40727}"/>
              </a:ext>
            </a:extLst>
          </p:cNvPr>
          <p:cNvSpPr/>
          <p:nvPr/>
        </p:nvSpPr>
        <p:spPr>
          <a:xfrm>
            <a:off x="8172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4 SA</a:t>
            </a:r>
          </a:p>
        </p:txBody>
      </p:sp>
      <p:sp>
        <p:nvSpPr>
          <p:cNvPr id="233" name="Rond diagonale hoek rechthoek 28">
            <a:extLst>
              <a:ext uri="{FF2B5EF4-FFF2-40B4-BE49-F238E27FC236}">
                <a16:creationId xmlns:a16="http://schemas.microsoft.com/office/drawing/2014/main" id="{240C6E2F-3B27-465A-97AD-595B5C63F6E3}"/>
              </a:ext>
            </a:extLst>
          </p:cNvPr>
          <p:cNvSpPr/>
          <p:nvPr/>
        </p:nvSpPr>
        <p:spPr>
          <a:xfrm>
            <a:off x="396000" y="1076580"/>
            <a:ext cx="1656184" cy="576064"/>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10</a:t>
            </a:r>
          </a:p>
        </p:txBody>
      </p:sp>
      <p:pic>
        <p:nvPicPr>
          <p:cNvPr id="234" name="Afbeelding 233">
            <a:hlinkClick r:id="rId8" action="ppaction://hlinksldjump"/>
            <a:extLst>
              <a:ext uri="{FF2B5EF4-FFF2-40B4-BE49-F238E27FC236}">
                <a16:creationId xmlns:a16="http://schemas.microsoft.com/office/drawing/2014/main" id="{C8F3DBF8-CD44-492D-B9A0-076424AB8063}"/>
              </a:ext>
            </a:extLst>
          </p:cNvPr>
          <p:cNvPicPr>
            <a:picLocks noChangeAspect="1"/>
          </p:cNvPicPr>
          <p:nvPr/>
        </p:nvPicPr>
        <p:blipFill>
          <a:blip r:embed="rId13"/>
          <a:stretch>
            <a:fillRect/>
          </a:stretch>
        </p:blipFill>
        <p:spPr>
          <a:xfrm>
            <a:off x="7279200" y="4867200"/>
            <a:ext cx="213378" cy="190517"/>
          </a:xfrm>
          <a:prstGeom prst="rect">
            <a:avLst/>
          </a:prstGeom>
        </p:spPr>
      </p:pic>
      <p:sp>
        <p:nvSpPr>
          <p:cNvPr id="121" name="Tekstvak 120">
            <a:extLst>
              <a:ext uri="{FF2B5EF4-FFF2-40B4-BE49-F238E27FC236}">
                <a16:creationId xmlns:a16="http://schemas.microsoft.com/office/drawing/2014/main" id="{5041E83D-AFE4-4341-9EE8-F0056F116C0F}"/>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122" name="Tekstvak 121">
            <a:extLst>
              <a:ext uri="{FF2B5EF4-FFF2-40B4-BE49-F238E27FC236}">
                <a16:creationId xmlns:a16="http://schemas.microsoft.com/office/drawing/2014/main" id="{382258C2-13B3-4CE3-BABC-21259CE0C838}"/>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graphicFrame>
        <p:nvGraphicFramePr>
          <p:cNvPr id="165" name="Tabel 164">
            <a:extLst>
              <a:ext uri="{FF2B5EF4-FFF2-40B4-BE49-F238E27FC236}">
                <a16:creationId xmlns:a16="http://schemas.microsoft.com/office/drawing/2014/main" id="{BF8A6D6F-BD41-45AD-B357-5877A5E17D9B}"/>
              </a:ext>
            </a:extLst>
          </p:cNvPr>
          <p:cNvGraphicFramePr>
            <a:graphicFrameLocks noGrp="1"/>
          </p:cNvGraphicFramePr>
          <p:nvPr>
            <p:extLst>
              <p:ext uri="{D42A27DB-BD31-4B8C-83A1-F6EECF244321}">
                <p14:modId xmlns:p14="http://schemas.microsoft.com/office/powerpoint/2010/main" val="3227562403"/>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AH2</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A753</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753</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B52</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66" name="Rechthoek 165">
            <a:extLst>
              <a:ext uri="{FF2B5EF4-FFF2-40B4-BE49-F238E27FC236}">
                <a16:creationId xmlns:a16="http://schemas.microsoft.com/office/drawing/2014/main" id="{639BC372-4CA8-4B16-8B50-048E62BA5745}"/>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12 Punten </a:t>
            </a:r>
          </a:p>
        </p:txBody>
      </p:sp>
      <p:pic>
        <p:nvPicPr>
          <p:cNvPr id="167" name="Afbeelding 166">
            <a:extLst>
              <a:ext uri="{FF2B5EF4-FFF2-40B4-BE49-F238E27FC236}">
                <a16:creationId xmlns:a16="http://schemas.microsoft.com/office/drawing/2014/main" id="{311EC2A2-5674-439F-8DFD-A73F0FC2D46C}"/>
              </a:ext>
            </a:extLst>
          </p:cNvPr>
          <p:cNvPicPr>
            <a:picLocks noChangeAspect="1"/>
          </p:cNvPicPr>
          <p:nvPr/>
        </p:nvPicPr>
        <p:blipFill>
          <a:blip r:embed="rId12"/>
          <a:stretch>
            <a:fillRect/>
          </a:stretch>
        </p:blipFill>
        <p:spPr>
          <a:xfrm>
            <a:off x="475200" y="3924124"/>
            <a:ext cx="213378" cy="213378"/>
          </a:xfrm>
          <a:prstGeom prst="rect">
            <a:avLst/>
          </a:prstGeom>
        </p:spPr>
      </p:pic>
      <p:pic>
        <p:nvPicPr>
          <p:cNvPr id="168" name="Afbeelding 167">
            <a:extLst>
              <a:ext uri="{FF2B5EF4-FFF2-40B4-BE49-F238E27FC236}">
                <a16:creationId xmlns:a16="http://schemas.microsoft.com/office/drawing/2014/main" id="{C2C1872D-4460-4BA7-A291-DD1DE3D64988}"/>
              </a:ext>
            </a:extLst>
          </p:cNvPr>
          <p:cNvPicPr>
            <a:picLocks noChangeAspect="1"/>
          </p:cNvPicPr>
          <p:nvPr/>
        </p:nvPicPr>
        <p:blipFill>
          <a:blip r:embed="rId14"/>
          <a:stretch>
            <a:fillRect/>
          </a:stretch>
        </p:blipFill>
        <p:spPr>
          <a:xfrm>
            <a:off x="475200" y="3199601"/>
            <a:ext cx="213378" cy="213378"/>
          </a:xfrm>
          <a:prstGeom prst="rect">
            <a:avLst/>
          </a:prstGeom>
        </p:spPr>
      </p:pic>
      <p:pic>
        <p:nvPicPr>
          <p:cNvPr id="169" name="Afbeelding 168">
            <a:extLst>
              <a:ext uri="{FF2B5EF4-FFF2-40B4-BE49-F238E27FC236}">
                <a16:creationId xmlns:a16="http://schemas.microsoft.com/office/drawing/2014/main" id="{1D12CE62-AAA2-45B6-B81F-EB4DCF06E2F8}"/>
              </a:ext>
            </a:extLst>
          </p:cNvPr>
          <p:cNvPicPr>
            <a:picLocks noChangeAspect="1"/>
          </p:cNvPicPr>
          <p:nvPr/>
        </p:nvPicPr>
        <p:blipFill>
          <a:blip r:embed="rId13"/>
          <a:stretch>
            <a:fillRect/>
          </a:stretch>
        </p:blipFill>
        <p:spPr>
          <a:xfrm>
            <a:off x="475200" y="3573571"/>
            <a:ext cx="213378" cy="190517"/>
          </a:xfrm>
          <a:prstGeom prst="rect">
            <a:avLst/>
          </a:prstGeom>
        </p:spPr>
      </p:pic>
      <p:pic>
        <p:nvPicPr>
          <p:cNvPr id="170" name="Afbeelding 169">
            <a:extLst>
              <a:ext uri="{FF2B5EF4-FFF2-40B4-BE49-F238E27FC236}">
                <a16:creationId xmlns:a16="http://schemas.microsoft.com/office/drawing/2014/main" id="{3270D7C3-68DF-4DBE-B3A7-329E4E62FBCE}"/>
              </a:ext>
            </a:extLst>
          </p:cNvPr>
          <p:cNvPicPr>
            <a:picLocks noChangeAspect="1"/>
          </p:cNvPicPr>
          <p:nvPr/>
        </p:nvPicPr>
        <p:blipFill>
          <a:blip r:embed="rId11"/>
          <a:stretch>
            <a:fillRect/>
          </a:stretch>
        </p:blipFill>
        <p:spPr>
          <a:xfrm>
            <a:off x="475200" y="4292263"/>
            <a:ext cx="213378" cy="213378"/>
          </a:xfrm>
          <a:prstGeom prst="rect">
            <a:avLst/>
          </a:prstGeom>
        </p:spPr>
      </p:pic>
      <p:sp>
        <p:nvSpPr>
          <p:cNvPr id="84" name="Rond diagonale hoek rechthoek 17">
            <a:extLst>
              <a:ext uri="{FF2B5EF4-FFF2-40B4-BE49-F238E27FC236}">
                <a16:creationId xmlns:a16="http://schemas.microsoft.com/office/drawing/2014/main" id="{AE1D6C21-E9D7-49E9-A7E3-92500B57B0D7}"/>
              </a:ext>
            </a:extLst>
          </p:cNvPr>
          <p:cNvSpPr/>
          <p:nvPr/>
        </p:nvSpPr>
        <p:spPr>
          <a:xfrm>
            <a:off x="396000" y="1716988"/>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85" name="Tekstvak 84">
            <a:extLst>
              <a:ext uri="{FF2B5EF4-FFF2-40B4-BE49-F238E27FC236}">
                <a16:creationId xmlns:a16="http://schemas.microsoft.com/office/drawing/2014/main" id="{25C58CC1-F521-4227-90D5-DFABFC7ECAD5}"/>
              </a:ext>
            </a:extLst>
          </p:cNvPr>
          <p:cNvSpPr txBox="1"/>
          <p:nvPr/>
        </p:nvSpPr>
        <p:spPr>
          <a:xfrm>
            <a:off x="3131840" y="1852944"/>
            <a:ext cx="3096344" cy="369332"/>
          </a:xfrm>
          <a:prstGeom prst="rect">
            <a:avLst/>
          </a:prstGeom>
          <a:solidFill>
            <a:schemeClr val="tx1"/>
          </a:solidFill>
        </p:spPr>
        <p:txBody>
          <a:bodyPr wrap="square" rtlCol="0">
            <a:spAutoFit/>
          </a:bodyPr>
          <a:lstStyle/>
          <a:p>
            <a:r>
              <a:rPr lang="nl-NL" dirty="0">
                <a:solidFill>
                  <a:schemeClr val="bg1"/>
                </a:solidFill>
              </a:rPr>
              <a:t>Mijn partner opent met 2     .</a:t>
            </a:r>
          </a:p>
        </p:txBody>
      </p:sp>
      <p:sp>
        <p:nvSpPr>
          <p:cNvPr id="86" name="Tekstvak 85">
            <a:extLst>
              <a:ext uri="{FF2B5EF4-FFF2-40B4-BE49-F238E27FC236}">
                <a16:creationId xmlns:a16="http://schemas.microsoft.com/office/drawing/2014/main" id="{6165E081-1DF1-4A19-96E9-817F27B3A5CB}"/>
              </a:ext>
            </a:extLst>
          </p:cNvPr>
          <p:cNvSpPr txBox="1"/>
          <p:nvPr/>
        </p:nvSpPr>
        <p:spPr>
          <a:xfrm>
            <a:off x="3131839" y="2146448"/>
            <a:ext cx="2880319" cy="369332"/>
          </a:xfrm>
          <a:prstGeom prst="rect">
            <a:avLst/>
          </a:prstGeom>
          <a:solidFill>
            <a:schemeClr val="tx1"/>
          </a:solidFill>
        </p:spPr>
        <p:txBody>
          <a:bodyPr wrap="square" rtlCol="0">
            <a:spAutoFit/>
          </a:bodyPr>
          <a:lstStyle/>
          <a:p>
            <a:r>
              <a:rPr lang="nl-NL" dirty="0">
                <a:solidFill>
                  <a:schemeClr val="bg1"/>
                </a:solidFill>
              </a:rPr>
              <a:t>Mijn rechter buurman past.</a:t>
            </a:r>
          </a:p>
        </p:txBody>
      </p:sp>
      <p:sp>
        <p:nvSpPr>
          <p:cNvPr id="87" name="Tekstvak 86">
            <a:extLst>
              <a:ext uri="{FF2B5EF4-FFF2-40B4-BE49-F238E27FC236}">
                <a16:creationId xmlns:a16="http://schemas.microsoft.com/office/drawing/2014/main" id="{E3122792-1F97-4A40-B4CB-669910581569}"/>
              </a:ext>
            </a:extLst>
          </p:cNvPr>
          <p:cNvSpPr txBox="1"/>
          <p:nvPr/>
        </p:nvSpPr>
        <p:spPr>
          <a:xfrm>
            <a:off x="3131838" y="2479843"/>
            <a:ext cx="2880319" cy="369332"/>
          </a:xfrm>
          <a:prstGeom prst="rect">
            <a:avLst/>
          </a:prstGeom>
          <a:solidFill>
            <a:schemeClr val="tx1"/>
          </a:solidFill>
        </p:spPr>
        <p:txBody>
          <a:bodyPr wrap="square" rtlCol="0">
            <a:spAutoFit/>
          </a:bodyPr>
          <a:lstStyle/>
          <a:p>
            <a:r>
              <a:rPr lang="nl-NL" dirty="0">
                <a:solidFill>
                  <a:schemeClr val="bg1"/>
                </a:solidFill>
              </a:rPr>
              <a:t>Wat bied ik met deze hand?</a:t>
            </a:r>
          </a:p>
        </p:txBody>
      </p:sp>
      <p:pic>
        <p:nvPicPr>
          <p:cNvPr id="89" name="Afbeelding 88">
            <a:extLst>
              <a:ext uri="{FF2B5EF4-FFF2-40B4-BE49-F238E27FC236}">
                <a16:creationId xmlns:a16="http://schemas.microsoft.com/office/drawing/2014/main" id="{74FEFC23-161C-45E1-8D3A-DA898422F6D4}"/>
              </a:ext>
            </a:extLst>
          </p:cNvPr>
          <p:cNvPicPr>
            <a:picLocks noChangeAspect="1"/>
          </p:cNvPicPr>
          <p:nvPr/>
        </p:nvPicPr>
        <p:blipFill>
          <a:blip r:embed="rId14"/>
          <a:stretch>
            <a:fillRect/>
          </a:stretch>
        </p:blipFill>
        <p:spPr>
          <a:xfrm>
            <a:off x="5626800" y="1936800"/>
            <a:ext cx="213378" cy="213378"/>
          </a:xfrm>
          <a:prstGeom prst="rect">
            <a:avLst/>
          </a:prstGeom>
        </p:spPr>
      </p:pic>
    </p:spTree>
    <p:extLst>
      <p:ext uri="{BB962C8B-B14F-4D97-AF65-F5344CB8AC3E}">
        <p14:creationId xmlns:p14="http://schemas.microsoft.com/office/powerpoint/2010/main" val="737448956"/>
      </p:ext>
    </p:extLst>
  </p:cSld>
  <p:clrMapOvr>
    <a:masterClrMapping/>
  </p:clrMapOvr>
  <p:transition advClick="0"/>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nd diagonale hoek rechthoek 9">
            <a:hlinkClick r:id="" action="ppaction://hlinkshowjump?jump=previousslide"/>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1" name="Rond diagonale hoek rechthoek 10">
            <a:hlinkClick r:id="rId3"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2" name="Rond diagonale hoek rechthoek 11">
            <a:hlinkClick r:id="rId4"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5" name="Afbeelding 14" descr="mainheader.jpg">
            <a:hlinkClick r:id="rId5" tooltip="Klik hier om de website van Bridge Office te bezoeken!"/>
          </p:cNvPr>
          <p:cNvPicPr>
            <a:picLocks noChangeAspect="1"/>
          </p:cNvPicPr>
          <p:nvPr/>
        </p:nvPicPr>
        <p:blipFill>
          <a:blip r:embed="rId6" cstate="print"/>
          <a:stretch>
            <a:fillRect/>
          </a:stretch>
        </p:blipFill>
        <p:spPr>
          <a:xfrm>
            <a:off x="0" y="0"/>
            <a:ext cx="9144000" cy="1006337"/>
          </a:xfrm>
          <a:prstGeom prst="rect">
            <a:avLst/>
          </a:prstGeom>
        </p:spPr>
      </p:pic>
      <p:sp>
        <p:nvSpPr>
          <p:cNvPr id="16" name="Rond diagonale hoek rechthoek 8">
            <a:extLst>
              <a:ext uri="{FF2B5EF4-FFF2-40B4-BE49-F238E27FC236}">
                <a16:creationId xmlns:a16="http://schemas.microsoft.com/office/drawing/2014/main" id="{7BFA4D01-CEFA-404B-B206-8C50C96E5CE2}"/>
              </a:ext>
            </a:extLst>
          </p:cNvPr>
          <p:cNvSpPr/>
          <p:nvPr/>
        </p:nvSpPr>
        <p:spPr>
          <a:xfrm>
            <a:off x="2195736" y="1076400"/>
            <a:ext cx="6552728" cy="576000"/>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Jammer! Dat is niet het goede antwoord.</a:t>
            </a:r>
          </a:p>
        </p:txBody>
      </p:sp>
      <p:sp>
        <p:nvSpPr>
          <p:cNvPr id="21" name="Rond diagonale hoek rechthoek 13">
            <a:extLst>
              <a:ext uri="{FF2B5EF4-FFF2-40B4-BE49-F238E27FC236}">
                <a16:creationId xmlns:a16="http://schemas.microsoft.com/office/drawing/2014/main" id="{A031FA02-73F8-4BED-9CE8-B22BB75B4826}"/>
              </a:ext>
            </a:extLst>
          </p:cNvPr>
          <p:cNvSpPr/>
          <p:nvPr/>
        </p:nvSpPr>
        <p:spPr>
          <a:xfrm>
            <a:off x="396000" y="1076400"/>
            <a:ext cx="1656184" cy="576064"/>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10</a:t>
            </a:r>
          </a:p>
        </p:txBody>
      </p:sp>
      <p:sp>
        <p:nvSpPr>
          <p:cNvPr id="26" name="Tekstvak 25">
            <a:extLst>
              <a:ext uri="{FF2B5EF4-FFF2-40B4-BE49-F238E27FC236}">
                <a16:creationId xmlns:a16="http://schemas.microsoft.com/office/drawing/2014/main" id="{EBC00501-B65C-4DC5-AE35-B11160AC3792}"/>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27" name="Tekstvak 26">
            <a:extLst>
              <a:ext uri="{FF2B5EF4-FFF2-40B4-BE49-F238E27FC236}">
                <a16:creationId xmlns:a16="http://schemas.microsoft.com/office/drawing/2014/main" id="{541832D0-9294-4BF3-AA28-93438455BFBE}"/>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sp>
        <p:nvSpPr>
          <p:cNvPr id="13" name="Tekstvak 12">
            <a:extLst>
              <a:ext uri="{FF2B5EF4-FFF2-40B4-BE49-F238E27FC236}">
                <a16:creationId xmlns:a16="http://schemas.microsoft.com/office/drawing/2014/main" id="{BC5CD049-63F6-4C46-90AA-92F8AF83D8EA}"/>
              </a:ext>
            </a:extLst>
          </p:cNvPr>
          <p:cNvSpPr txBox="1"/>
          <p:nvPr/>
        </p:nvSpPr>
        <p:spPr>
          <a:xfrm>
            <a:off x="3077285" y="3124800"/>
            <a:ext cx="5665260" cy="1754326"/>
          </a:xfrm>
          <a:prstGeom prst="rect">
            <a:avLst/>
          </a:prstGeom>
          <a:solidFill>
            <a:schemeClr val="tx1"/>
          </a:solidFill>
          <a:ln>
            <a:solidFill>
              <a:schemeClr val="tx1"/>
            </a:solidFill>
          </a:ln>
        </p:spPr>
        <p:txBody>
          <a:bodyPr wrap="square" rtlCol="0">
            <a:spAutoFit/>
          </a:bodyPr>
          <a:lstStyle/>
          <a:p>
            <a:r>
              <a:rPr lang="nl-NL" dirty="0">
                <a:solidFill>
                  <a:schemeClr val="bg1"/>
                </a:solidFill>
              </a:rPr>
              <a:t>Hoeveel slagen maakt uw partner minimaal?</a:t>
            </a:r>
            <a:br>
              <a:rPr lang="nl-NL" dirty="0">
                <a:solidFill>
                  <a:schemeClr val="bg1"/>
                </a:solidFill>
              </a:rPr>
            </a:br>
            <a:r>
              <a:rPr lang="nl-NL" dirty="0">
                <a:solidFill>
                  <a:schemeClr val="bg1"/>
                </a:solidFill>
              </a:rPr>
              <a:t>Hanteer daarvoor de regel van 2 en 3.</a:t>
            </a:r>
            <a:br>
              <a:rPr lang="nl-NL" dirty="0">
                <a:solidFill>
                  <a:schemeClr val="bg1"/>
                </a:solidFill>
              </a:rPr>
            </a:br>
            <a:r>
              <a:rPr lang="nl-NL" dirty="0">
                <a:solidFill>
                  <a:schemeClr val="bg1"/>
                </a:solidFill>
              </a:rPr>
              <a:t>Uw partner maakt minimaal 6 slagen met schoppen als troef. Hoeveel slagen maakt u zelf? Wat wanneer uw partner zelfs 7 slagen kan maken met schoppen als troef?</a:t>
            </a:r>
            <a:br>
              <a:rPr lang="nl-NL" dirty="0">
                <a:solidFill>
                  <a:schemeClr val="bg1"/>
                </a:solidFill>
              </a:rPr>
            </a:br>
            <a:r>
              <a:rPr lang="nl-NL" dirty="0">
                <a:solidFill>
                  <a:schemeClr val="bg1"/>
                </a:solidFill>
              </a:rPr>
              <a:t>Toch even onderzoeken.</a:t>
            </a:r>
          </a:p>
        </p:txBody>
      </p:sp>
      <p:graphicFrame>
        <p:nvGraphicFramePr>
          <p:cNvPr id="14" name="Tabel 13">
            <a:extLst>
              <a:ext uri="{FF2B5EF4-FFF2-40B4-BE49-F238E27FC236}">
                <a16:creationId xmlns:a16="http://schemas.microsoft.com/office/drawing/2014/main" id="{13DB7AA1-5DB9-4E92-85DD-25B11957335E}"/>
              </a:ext>
            </a:extLst>
          </p:cNvPr>
          <p:cNvGraphicFramePr>
            <a:graphicFrameLocks noGrp="1"/>
          </p:cNvGraphicFramePr>
          <p:nvPr>
            <p:extLst>
              <p:ext uri="{D42A27DB-BD31-4B8C-83A1-F6EECF244321}">
                <p14:modId xmlns:p14="http://schemas.microsoft.com/office/powerpoint/2010/main" val="1771310454"/>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AH2</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A753</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753</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B52</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7" name="Rechthoek 16">
            <a:extLst>
              <a:ext uri="{FF2B5EF4-FFF2-40B4-BE49-F238E27FC236}">
                <a16:creationId xmlns:a16="http://schemas.microsoft.com/office/drawing/2014/main" id="{810B1593-8557-483A-95D0-01B1B1A09567}"/>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12 Punten </a:t>
            </a:r>
          </a:p>
        </p:txBody>
      </p:sp>
      <p:pic>
        <p:nvPicPr>
          <p:cNvPr id="18" name="Afbeelding 17">
            <a:extLst>
              <a:ext uri="{FF2B5EF4-FFF2-40B4-BE49-F238E27FC236}">
                <a16:creationId xmlns:a16="http://schemas.microsoft.com/office/drawing/2014/main" id="{F75B9C97-B4C6-4934-BB8D-1B4564F96B30}"/>
              </a:ext>
            </a:extLst>
          </p:cNvPr>
          <p:cNvPicPr>
            <a:picLocks noChangeAspect="1"/>
          </p:cNvPicPr>
          <p:nvPr/>
        </p:nvPicPr>
        <p:blipFill>
          <a:blip r:embed="rId7"/>
          <a:stretch>
            <a:fillRect/>
          </a:stretch>
        </p:blipFill>
        <p:spPr>
          <a:xfrm>
            <a:off x="475200" y="3924124"/>
            <a:ext cx="213378" cy="213378"/>
          </a:xfrm>
          <a:prstGeom prst="rect">
            <a:avLst/>
          </a:prstGeom>
        </p:spPr>
      </p:pic>
      <p:pic>
        <p:nvPicPr>
          <p:cNvPr id="19" name="Afbeelding 18">
            <a:extLst>
              <a:ext uri="{FF2B5EF4-FFF2-40B4-BE49-F238E27FC236}">
                <a16:creationId xmlns:a16="http://schemas.microsoft.com/office/drawing/2014/main" id="{C9E94290-7D4A-43BF-A1D0-38B1D946C46F}"/>
              </a:ext>
            </a:extLst>
          </p:cNvPr>
          <p:cNvPicPr>
            <a:picLocks noChangeAspect="1"/>
          </p:cNvPicPr>
          <p:nvPr/>
        </p:nvPicPr>
        <p:blipFill>
          <a:blip r:embed="rId8"/>
          <a:stretch>
            <a:fillRect/>
          </a:stretch>
        </p:blipFill>
        <p:spPr>
          <a:xfrm>
            <a:off x="475200" y="3199601"/>
            <a:ext cx="213378" cy="213378"/>
          </a:xfrm>
          <a:prstGeom prst="rect">
            <a:avLst/>
          </a:prstGeom>
        </p:spPr>
      </p:pic>
      <p:pic>
        <p:nvPicPr>
          <p:cNvPr id="20" name="Afbeelding 19">
            <a:extLst>
              <a:ext uri="{FF2B5EF4-FFF2-40B4-BE49-F238E27FC236}">
                <a16:creationId xmlns:a16="http://schemas.microsoft.com/office/drawing/2014/main" id="{801D874E-C499-426A-8106-1D8B87A2173C}"/>
              </a:ext>
            </a:extLst>
          </p:cNvPr>
          <p:cNvPicPr>
            <a:picLocks noChangeAspect="1"/>
          </p:cNvPicPr>
          <p:nvPr/>
        </p:nvPicPr>
        <p:blipFill>
          <a:blip r:embed="rId9"/>
          <a:stretch>
            <a:fillRect/>
          </a:stretch>
        </p:blipFill>
        <p:spPr>
          <a:xfrm>
            <a:off x="475200" y="3573571"/>
            <a:ext cx="213378" cy="190517"/>
          </a:xfrm>
          <a:prstGeom prst="rect">
            <a:avLst/>
          </a:prstGeom>
        </p:spPr>
      </p:pic>
      <p:pic>
        <p:nvPicPr>
          <p:cNvPr id="22" name="Afbeelding 21">
            <a:extLst>
              <a:ext uri="{FF2B5EF4-FFF2-40B4-BE49-F238E27FC236}">
                <a16:creationId xmlns:a16="http://schemas.microsoft.com/office/drawing/2014/main" id="{EA775E42-BBD1-43CE-B433-3ED3696A0135}"/>
              </a:ext>
            </a:extLst>
          </p:cNvPr>
          <p:cNvPicPr>
            <a:picLocks noChangeAspect="1"/>
          </p:cNvPicPr>
          <p:nvPr/>
        </p:nvPicPr>
        <p:blipFill>
          <a:blip r:embed="rId10"/>
          <a:stretch>
            <a:fillRect/>
          </a:stretch>
        </p:blipFill>
        <p:spPr>
          <a:xfrm>
            <a:off x="475200" y="4292263"/>
            <a:ext cx="213378" cy="213378"/>
          </a:xfrm>
          <a:prstGeom prst="rect">
            <a:avLst/>
          </a:prstGeom>
        </p:spPr>
      </p:pic>
      <p:sp>
        <p:nvSpPr>
          <p:cNvPr id="23" name="Rond diagonale hoek rechthoek 17">
            <a:extLst>
              <a:ext uri="{FF2B5EF4-FFF2-40B4-BE49-F238E27FC236}">
                <a16:creationId xmlns:a16="http://schemas.microsoft.com/office/drawing/2014/main" id="{2B2C9E03-B6DD-42D5-A1C7-FACCCA4C6244}"/>
              </a:ext>
            </a:extLst>
          </p:cNvPr>
          <p:cNvSpPr/>
          <p:nvPr/>
        </p:nvSpPr>
        <p:spPr>
          <a:xfrm>
            <a:off x="396000" y="1716988"/>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24" name="Tekstvak 23">
            <a:extLst>
              <a:ext uri="{FF2B5EF4-FFF2-40B4-BE49-F238E27FC236}">
                <a16:creationId xmlns:a16="http://schemas.microsoft.com/office/drawing/2014/main" id="{29DB5DB7-E759-4187-9023-D2E2B290FF83}"/>
              </a:ext>
            </a:extLst>
          </p:cNvPr>
          <p:cNvSpPr txBox="1"/>
          <p:nvPr/>
        </p:nvSpPr>
        <p:spPr>
          <a:xfrm>
            <a:off x="3131840" y="1852944"/>
            <a:ext cx="3096344" cy="369332"/>
          </a:xfrm>
          <a:prstGeom prst="rect">
            <a:avLst/>
          </a:prstGeom>
          <a:solidFill>
            <a:schemeClr val="tx1"/>
          </a:solidFill>
        </p:spPr>
        <p:txBody>
          <a:bodyPr wrap="square" rtlCol="0">
            <a:spAutoFit/>
          </a:bodyPr>
          <a:lstStyle/>
          <a:p>
            <a:r>
              <a:rPr lang="nl-NL" dirty="0">
                <a:solidFill>
                  <a:schemeClr val="bg1"/>
                </a:solidFill>
              </a:rPr>
              <a:t>Mijn partner opent met 2     .</a:t>
            </a:r>
          </a:p>
        </p:txBody>
      </p:sp>
      <p:sp>
        <p:nvSpPr>
          <p:cNvPr id="25" name="Tekstvak 24">
            <a:extLst>
              <a:ext uri="{FF2B5EF4-FFF2-40B4-BE49-F238E27FC236}">
                <a16:creationId xmlns:a16="http://schemas.microsoft.com/office/drawing/2014/main" id="{B6A5C441-3A16-41D3-BA35-BEDC6EEEAFF0}"/>
              </a:ext>
            </a:extLst>
          </p:cNvPr>
          <p:cNvSpPr txBox="1"/>
          <p:nvPr/>
        </p:nvSpPr>
        <p:spPr>
          <a:xfrm>
            <a:off x="3131839" y="2146448"/>
            <a:ext cx="2880319" cy="369332"/>
          </a:xfrm>
          <a:prstGeom prst="rect">
            <a:avLst/>
          </a:prstGeom>
          <a:solidFill>
            <a:schemeClr val="tx1"/>
          </a:solidFill>
        </p:spPr>
        <p:txBody>
          <a:bodyPr wrap="square" rtlCol="0">
            <a:spAutoFit/>
          </a:bodyPr>
          <a:lstStyle/>
          <a:p>
            <a:r>
              <a:rPr lang="nl-NL" dirty="0">
                <a:solidFill>
                  <a:schemeClr val="bg1"/>
                </a:solidFill>
              </a:rPr>
              <a:t>Mijn rechter buurman past.</a:t>
            </a:r>
          </a:p>
        </p:txBody>
      </p:sp>
      <p:sp>
        <p:nvSpPr>
          <p:cNvPr id="28" name="Tekstvak 27">
            <a:extLst>
              <a:ext uri="{FF2B5EF4-FFF2-40B4-BE49-F238E27FC236}">
                <a16:creationId xmlns:a16="http://schemas.microsoft.com/office/drawing/2014/main" id="{7A24C0D7-7147-4490-A3C0-474896594503}"/>
              </a:ext>
            </a:extLst>
          </p:cNvPr>
          <p:cNvSpPr txBox="1"/>
          <p:nvPr/>
        </p:nvSpPr>
        <p:spPr>
          <a:xfrm>
            <a:off x="3131838" y="2479843"/>
            <a:ext cx="2880319" cy="369332"/>
          </a:xfrm>
          <a:prstGeom prst="rect">
            <a:avLst/>
          </a:prstGeom>
          <a:solidFill>
            <a:schemeClr val="tx1"/>
          </a:solidFill>
        </p:spPr>
        <p:txBody>
          <a:bodyPr wrap="square" rtlCol="0">
            <a:spAutoFit/>
          </a:bodyPr>
          <a:lstStyle/>
          <a:p>
            <a:r>
              <a:rPr lang="nl-NL" dirty="0">
                <a:solidFill>
                  <a:schemeClr val="bg1"/>
                </a:solidFill>
              </a:rPr>
              <a:t>Wat bied ik met deze hand?</a:t>
            </a:r>
          </a:p>
        </p:txBody>
      </p:sp>
      <p:pic>
        <p:nvPicPr>
          <p:cNvPr id="29" name="Afbeelding 28">
            <a:extLst>
              <a:ext uri="{FF2B5EF4-FFF2-40B4-BE49-F238E27FC236}">
                <a16:creationId xmlns:a16="http://schemas.microsoft.com/office/drawing/2014/main" id="{DFA23C2E-BB93-4DD7-9F79-035C785DEFD2}"/>
              </a:ext>
            </a:extLst>
          </p:cNvPr>
          <p:cNvPicPr>
            <a:picLocks noChangeAspect="1"/>
          </p:cNvPicPr>
          <p:nvPr/>
        </p:nvPicPr>
        <p:blipFill>
          <a:blip r:embed="rId8"/>
          <a:stretch>
            <a:fillRect/>
          </a:stretch>
        </p:blipFill>
        <p:spPr>
          <a:xfrm>
            <a:off x="5626800" y="1936800"/>
            <a:ext cx="213378" cy="213378"/>
          </a:xfrm>
          <a:prstGeom prst="rect">
            <a:avLst/>
          </a:prstGeom>
        </p:spPr>
      </p:pic>
    </p:spTree>
    <p:extLst>
      <p:ext uri="{BB962C8B-B14F-4D97-AF65-F5344CB8AC3E}">
        <p14:creationId xmlns:p14="http://schemas.microsoft.com/office/powerpoint/2010/main" val="3083345519"/>
      </p:ext>
    </p:extLst>
  </p:cSld>
  <p:clrMapOvr>
    <a:masterClrMapping/>
  </p:clrMapOvr>
  <p:transition advClick="0"/>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nd diagonale hoek rechthoek 8">
            <a:hlinkClick r:id="rId3"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0" name="Rond diagonale hoek rechthoek 9">
            <a:hlinkClick r:id="" action="ppaction://hlinkshowjump?jump=nextslide"/>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1" name="Rond diagonale hoek rechthoek 10">
            <a:hlinkClick r:id="rId4"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5" name="Afbeelding 14" descr="mainheader.jpg">
            <a:hlinkClick r:id="rId5" tooltip="Klik hier om de website van Bridge Office te bezoeken!"/>
          </p:cNvPr>
          <p:cNvPicPr>
            <a:picLocks noChangeAspect="1"/>
          </p:cNvPicPr>
          <p:nvPr/>
        </p:nvPicPr>
        <p:blipFill>
          <a:blip r:embed="rId6" cstate="print"/>
          <a:stretch>
            <a:fillRect/>
          </a:stretch>
        </p:blipFill>
        <p:spPr>
          <a:xfrm>
            <a:off x="0" y="0"/>
            <a:ext cx="9144000" cy="1006337"/>
          </a:xfrm>
          <a:prstGeom prst="rect">
            <a:avLst/>
          </a:prstGeom>
        </p:spPr>
      </p:pic>
      <p:sp>
        <p:nvSpPr>
          <p:cNvPr id="16" name="Rond diagonale hoek rechthoek 28">
            <a:extLst>
              <a:ext uri="{FF2B5EF4-FFF2-40B4-BE49-F238E27FC236}">
                <a16:creationId xmlns:a16="http://schemas.microsoft.com/office/drawing/2014/main" id="{084AFBEC-7AAF-42AB-A804-781779D7E86E}"/>
              </a:ext>
            </a:extLst>
          </p:cNvPr>
          <p:cNvSpPr/>
          <p:nvPr/>
        </p:nvSpPr>
        <p:spPr>
          <a:xfrm>
            <a:off x="396000" y="1076400"/>
            <a:ext cx="1656184" cy="576064"/>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10</a:t>
            </a:r>
          </a:p>
        </p:txBody>
      </p:sp>
      <p:sp>
        <p:nvSpPr>
          <p:cNvPr id="17" name="Rond diagonale hoek rechthoek 28">
            <a:extLst>
              <a:ext uri="{FF2B5EF4-FFF2-40B4-BE49-F238E27FC236}">
                <a16:creationId xmlns:a16="http://schemas.microsoft.com/office/drawing/2014/main" id="{CE66EBD4-2D53-4990-9D58-996462A3C64E}"/>
              </a:ext>
            </a:extLst>
          </p:cNvPr>
          <p:cNvSpPr/>
          <p:nvPr/>
        </p:nvSpPr>
        <p:spPr>
          <a:xfrm>
            <a:off x="2123728" y="1076400"/>
            <a:ext cx="6624272"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Goed zo!</a:t>
            </a:r>
          </a:p>
        </p:txBody>
      </p:sp>
      <p:sp>
        <p:nvSpPr>
          <p:cNvPr id="28" name="Tekstvak 27">
            <a:extLst>
              <a:ext uri="{FF2B5EF4-FFF2-40B4-BE49-F238E27FC236}">
                <a16:creationId xmlns:a16="http://schemas.microsoft.com/office/drawing/2014/main" id="{E3C02361-056E-4673-B997-81F2DBA9F9D5}"/>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29" name="Tekstvak 28">
            <a:extLst>
              <a:ext uri="{FF2B5EF4-FFF2-40B4-BE49-F238E27FC236}">
                <a16:creationId xmlns:a16="http://schemas.microsoft.com/office/drawing/2014/main" id="{0205CAE1-E788-46F2-8341-72EE5CB273F9}"/>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sp>
        <p:nvSpPr>
          <p:cNvPr id="14" name="Tekstvak 13">
            <a:extLst>
              <a:ext uri="{FF2B5EF4-FFF2-40B4-BE49-F238E27FC236}">
                <a16:creationId xmlns:a16="http://schemas.microsoft.com/office/drawing/2014/main" id="{55CBF63B-ECFF-41CE-AD98-BDBF31297CCD}"/>
              </a:ext>
            </a:extLst>
          </p:cNvPr>
          <p:cNvSpPr txBox="1"/>
          <p:nvPr/>
        </p:nvSpPr>
        <p:spPr>
          <a:xfrm>
            <a:off x="3023420" y="3578832"/>
            <a:ext cx="5706000" cy="923330"/>
          </a:xfrm>
          <a:prstGeom prst="rect">
            <a:avLst/>
          </a:prstGeom>
          <a:solidFill>
            <a:schemeClr val="tx1"/>
          </a:solidFill>
          <a:ln>
            <a:solidFill>
              <a:schemeClr val="tx1"/>
            </a:solidFill>
          </a:ln>
        </p:spPr>
        <p:txBody>
          <a:bodyPr wrap="square" rtlCol="0">
            <a:spAutoFit/>
          </a:bodyPr>
          <a:lstStyle/>
          <a:p>
            <a:r>
              <a:rPr lang="nl-NL" dirty="0">
                <a:solidFill>
                  <a:schemeClr val="bg1"/>
                </a:solidFill>
              </a:rPr>
              <a:t>Even vragen of er toch een overwaarde in de hand van uw partner is. Zo ja, dan volgt 4 schoppen. Zo niet, dan zal uw partner passen.</a:t>
            </a:r>
          </a:p>
        </p:txBody>
      </p:sp>
      <p:sp>
        <p:nvSpPr>
          <p:cNvPr id="22" name="Tekstvak 21">
            <a:extLst>
              <a:ext uri="{FF2B5EF4-FFF2-40B4-BE49-F238E27FC236}">
                <a16:creationId xmlns:a16="http://schemas.microsoft.com/office/drawing/2014/main" id="{D6A5064D-6666-49EC-A565-FDF198D0A914}"/>
              </a:ext>
            </a:extLst>
          </p:cNvPr>
          <p:cNvSpPr txBox="1"/>
          <p:nvPr/>
        </p:nvSpPr>
        <p:spPr>
          <a:xfrm>
            <a:off x="3024000" y="3124800"/>
            <a:ext cx="5706624" cy="369332"/>
          </a:xfrm>
          <a:prstGeom prst="rect">
            <a:avLst/>
          </a:prstGeom>
          <a:solidFill>
            <a:schemeClr val="tx1"/>
          </a:solidFill>
        </p:spPr>
        <p:txBody>
          <a:bodyPr wrap="square" rtlCol="0">
            <a:spAutoFit/>
          </a:bodyPr>
          <a:lstStyle/>
          <a:p>
            <a:r>
              <a:rPr lang="nl-NL" dirty="0">
                <a:solidFill>
                  <a:schemeClr val="bg1"/>
                </a:solidFill>
              </a:rPr>
              <a:t>Het juiste antwoord is: 3 </a:t>
            </a:r>
          </a:p>
        </p:txBody>
      </p:sp>
      <p:graphicFrame>
        <p:nvGraphicFramePr>
          <p:cNvPr id="12" name="Tabel 11">
            <a:extLst>
              <a:ext uri="{FF2B5EF4-FFF2-40B4-BE49-F238E27FC236}">
                <a16:creationId xmlns:a16="http://schemas.microsoft.com/office/drawing/2014/main" id="{2DE62F96-0106-4B42-BD49-CD9952EA6F5F}"/>
              </a:ext>
            </a:extLst>
          </p:cNvPr>
          <p:cNvGraphicFramePr>
            <a:graphicFrameLocks noGrp="1"/>
          </p:cNvGraphicFramePr>
          <p:nvPr>
            <p:extLst>
              <p:ext uri="{D42A27DB-BD31-4B8C-83A1-F6EECF244321}">
                <p14:modId xmlns:p14="http://schemas.microsoft.com/office/powerpoint/2010/main" val="1771310454"/>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AH2</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A753</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753</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B52</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3" name="Rechthoek 12">
            <a:extLst>
              <a:ext uri="{FF2B5EF4-FFF2-40B4-BE49-F238E27FC236}">
                <a16:creationId xmlns:a16="http://schemas.microsoft.com/office/drawing/2014/main" id="{43287019-1D11-4B25-A2BA-8FF7D15CE693}"/>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12 Punten </a:t>
            </a:r>
          </a:p>
        </p:txBody>
      </p:sp>
      <p:pic>
        <p:nvPicPr>
          <p:cNvPr id="18" name="Afbeelding 17">
            <a:extLst>
              <a:ext uri="{FF2B5EF4-FFF2-40B4-BE49-F238E27FC236}">
                <a16:creationId xmlns:a16="http://schemas.microsoft.com/office/drawing/2014/main" id="{249CDB48-D2AC-46B0-B481-77BA8CC5F271}"/>
              </a:ext>
            </a:extLst>
          </p:cNvPr>
          <p:cNvPicPr>
            <a:picLocks noChangeAspect="1"/>
          </p:cNvPicPr>
          <p:nvPr/>
        </p:nvPicPr>
        <p:blipFill>
          <a:blip r:embed="rId7"/>
          <a:stretch>
            <a:fillRect/>
          </a:stretch>
        </p:blipFill>
        <p:spPr>
          <a:xfrm>
            <a:off x="475200" y="3924124"/>
            <a:ext cx="213378" cy="213378"/>
          </a:xfrm>
          <a:prstGeom prst="rect">
            <a:avLst/>
          </a:prstGeom>
        </p:spPr>
      </p:pic>
      <p:pic>
        <p:nvPicPr>
          <p:cNvPr id="19" name="Afbeelding 18">
            <a:extLst>
              <a:ext uri="{FF2B5EF4-FFF2-40B4-BE49-F238E27FC236}">
                <a16:creationId xmlns:a16="http://schemas.microsoft.com/office/drawing/2014/main" id="{201BC814-D3FA-4E61-9B41-E8694DAE8C35}"/>
              </a:ext>
            </a:extLst>
          </p:cNvPr>
          <p:cNvPicPr>
            <a:picLocks noChangeAspect="1"/>
          </p:cNvPicPr>
          <p:nvPr/>
        </p:nvPicPr>
        <p:blipFill>
          <a:blip r:embed="rId8"/>
          <a:stretch>
            <a:fillRect/>
          </a:stretch>
        </p:blipFill>
        <p:spPr>
          <a:xfrm>
            <a:off x="475200" y="3199601"/>
            <a:ext cx="213378" cy="213378"/>
          </a:xfrm>
          <a:prstGeom prst="rect">
            <a:avLst/>
          </a:prstGeom>
        </p:spPr>
      </p:pic>
      <p:pic>
        <p:nvPicPr>
          <p:cNvPr id="20" name="Afbeelding 19">
            <a:extLst>
              <a:ext uri="{FF2B5EF4-FFF2-40B4-BE49-F238E27FC236}">
                <a16:creationId xmlns:a16="http://schemas.microsoft.com/office/drawing/2014/main" id="{6BAC1A2D-CB5A-4965-9189-B1A1EC259FCA}"/>
              </a:ext>
            </a:extLst>
          </p:cNvPr>
          <p:cNvPicPr>
            <a:picLocks noChangeAspect="1"/>
          </p:cNvPicPr>
          <p:nvPr/>
        </p:nvPicPr>
        <p:blipFill>
          <a:blip r:embed="rId9"/>
          <a:stretch>
            <a:fillRect/>
          </a:stretch>
        </p:blipFill>
        <p:spPr>
          <a:xfrm>
            <a:off x="475200" y="3573571"/>
            <a:ext cx="213378" cy="190517"/>
          </a:xfrm>
          <a:prstGeom prst="rect">
            <a:avLst/>
          </a:prstGeom>
        </p:spPr>
      </p:pic>
      <p:pic>
        <p:nvPicPr>
          <p:cNvPr id="21" name="Afbeelding 20">
            <a:extLst>
              <a:ext uri="{FF2B5EF4-FFF2-40B4-BE49-F238E27FC236}">
                <a16:creationId xmlns:a16="http://schemas.microsoft.com/office/drawing/2014/main" id="{37547138-ECE0-4243-BF59-008DCAD40DE8}"/>
              </a:ext>
            </a:extLst>
          </p:cNvPr>
          <p:cNvPicPr>
            <a:picLocks noChangeAspect="1"/>
          </p:cNvPicPr>
          <p:nvPr/>
        </p:nvPicPr>
        <p:blipFill>
          <a:blip r:embed="rId10"/>
          <a:stretch>
            <a:fillRect/>
          </a:stretch>
        </p:blipFill>
        <p:spPr>
          <a:xfrm>
            <a:off x="475200" y="4292263"/>
            <a:ext cx="213378" cy="213378"/>
          </a:xfrm>
          <a:prstGeom prst="rect">
            <a:avLst/>
          </a:prstGeom>
        </p:spPr>
      </p:pic>
      <p:sp>
        <p:nvSpPr>
          <p:cNvPr id="23" name="Rond diagonale hoek rechthoek 17">
            <a:extLst>
              <a:ext uri="{FF2B5EF4-FFF2-40B4-BE49-F238E27FC236}">
                <a16:creationId xmlns:a16="http://schemas.microsoft.com/office/drawing/2014/main" id="{7556DA74-5072-4995-BED6-B73DE4BD52F8}"/>
              </a:ext>
            </a:extLst>
          </p:cNvPr>
          <p:cNvSpPr/>
          <p:nvPr/>
        </p:nvSpPr>
        <p:spPr>
          <a:xfrm>
            <a:off x="396000" y="1716988"/>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24" name="Tekstvak 23">
            <a:extLst>
              <a:ext uri="{FF2B5EF4-FFF2-40B4-BE49-F238E27FC236}">
                <a16:creationId xmlns:a16="http://schemas.microsoft.com/office/drawing/2014/main" id="{BBD25F6D-45E6-4194-9269-F7DE6967D839}"/>
              </a:ext>
            </a:extLst>
          </p:cNvPr>
          <p:cNvSpPr txBox="1"/>
          <p:nvPr/>
        </p:nvSpPr>
        <p:spPr>
          <a:xfrm>
            <a:off x="3131840" y="1852944"/>
            <a:ext cx="3096344" cy="369332"/>
          </a:xfrm>
          <a:prstGeom prst="rect">
            <a:avLst/>
          </a:prstGeom>
          <a:solidFill>
            <a:schemeClr val="tx1"/>
          </a:solidFill>
        </p:spPr>
        <p:txBody>
          <a:bodyPr wrap="square" rtlCol="0">
            <a:spAutoFit/>
          </a:bodyPr>
          <a:lstStyle/>
          <a:p>
            <a:r>
              <a:rPr lang="nl-NL" dirty="0">
                <a:solidFill>
                  <a:schemeClr val="bg1"/>
                </a:solidFill>
              </a:rPr>
              <a:t>Mijn partner opent met 2     .</a:t>
            </a:r>
          </a:p>
        </p:txBody>
      </p:sp>
      <p:sp>
        <p:nvSpPr>
          <p:cNvPr id="25" name="Tekstvak 24">
            <a:extLst>
              <a:ext uri="{FF2B5EF4-FFF2-40B4-BE49-F238E27FC236}">
                <a16:creationId xmlns:a16="http://schemas.microsoft.com/office/drawing/2014/main" id="{C7D2A46F-7E2D-4311-93AA-978C26F40ADB}"/>
              </a:ext>
            </a:extLst>
          </p:cNvPr>
          <p:cNvSpPr txBox="1"/>
          <p:nvPr/>
        </p:nvSpPr>
        <p:spPr>
          <a:xfrm>
            <a:off x="3131839" y="2146448"/>
            <a:ext cx="2880319" cy="369332"/>
          </a:xfrm>
          <a:prstGeom prst="rect">
            <a:avLst/>
          </a:prstGeom>
          <a:solidFill>
            <a:schemeClr val="tx1"/>
          </a:solidFill>
        </p:spPr>
        <p:txBody>
          <a:bodyPr wrap="square" rtlCol="0">
            <a:spAutoFit/>
          </a:bodyPr>
          <a:lstStyle/>
          <a:p>
            <a:r>
              <a:rPr lang="nl-NL" dirty="0">
                <a:solidFill>
                  <a:schemeClr val="bg1"/>
                </a:solidFill>
              </a:rPr>
              <a:t>Mijn rechter buurman past.</a:t>
            </a:r>
          </a:p>
        </p:txBody>
      </p:sp>
      <p:sp>
        <p:nvSpPr>
          <p:cNvPr id="26" name="Tekstvak 25">
            <a:extLst>
              <a:ext uri="{FF2B5EF4-FFF2-40B4-BE49-F238E27FC236}">
                <a16:creationId xmlns:a16="http://schemas.microsoft.com/office/drawing/2014/main" id="{B42D0DEA-4989-4435-A5EA-2A3038F274C5}"/>
              </a:ext>
            </a:extLst>
          </p:cNvPr>
          <p:cNvSpPr txBox="1"/>
          <p:nvPr/>
        </p:nvSpPr>
        <p:spPr>
          <a:xfrm>
            <a:off x="3131838" y="2479843"/>
            <a:ext cx="2880319" cy="369332"/>
          </a:xfrm>
          <a:prstGeom prst="rect">
            <a:avLst/>
          </a:prstGeom>
          <a:solidFill>
            <a:schemeClr val="tx1"/>
          </a:solidFill>
        </p:spPr>
        <p:txBody>
          <a:bodyPr wrap="square" rtlCol="0">
            <a:spAutoFit/>
          </a:bodyPr>
          <a:lstStyle/>
          <a:p>
            <a:r>
              <a:rPr lang="nl-NL" dirty="0">
                <a:solidFill>
                  <a:schemeClr val="bg1"/>
                </a:solidFill>
              </a:rPr>
              <a:t>Wat bied ik met deze hand?</a:t>
            </a:r>
          </a:p>
        </p:txBody>
      </p:sp>
      <p:pic>
        <p:nvPicPr>
          <p:cNvPr id="27" name="Afbeelding 26">
            <a:extLst>
              <a:ext uri="{FF2B5EF4-FFF2-40B4-BE49-F238E27FC236}">
                <a16:creationId xmlns:a16="http://schemas.microsoft.com/office/drawing/2014/main" id="{FCD2375C-A06D-49DD-A0C0-FA251FEC8AEB}"/>
              </a:ext>
            </a:extLst>
          </p:cNvPr>
          <p:cNvPicPr>
            <a:picLocks noChangeAspect="1"/>
          </p:cNvPicPr>
          <p:nvPr/>
        </p:nvPicPr>
        <p:blipFill>
          <a:blip r:embed="rId8"/>
          <a:stretch>
            <a:fillRect/>
          </a:stretch>
        </p:blipFill>
        <p:spPr>
          <a:xfrm>
            <a:off x="5626800" y="1936800"/>
            <a:ext cx="213378" cy="213378"/>
          </a:xfrm>
          <a:prstGeom prst="rect">
            <a:avLst/>
          </a:prstGeom>
        </p:spPr>
      </p:pic>
      <p:pic>
        <p:nvPicPr>
          <p:cNvPr id="30" name="Afbeelding 29">
            <a:extLst>
              <a:ext uri="{FF2B5EF4-FFF2-40B4-BE49-F238E27FC236}">
                <a16:creationId xmlns:a16="http://schemas.microsoft.com/office/drawing/2014/main" id="{D829E15F-97F1-4216-8F0F-9C78C9A9A8F1}"/>
              </a:ext>
            </a:extLst>
          </p:cNvPr>
          <p:cNvPicPr>
            <a:picLocks noChangeAspect="1"/>
          </p:cNvPicPr>
          <p:nvPr/>
        </p:nvPicPr>
        <p:blipFill>
          <a:blip r:embed="rId8"/>
          <a:stretch>
            <a:fillRect/>
          </a:stretch>
        </p:blipFill>
        <p:spPr>
          <a:xfrm>
            <a:off x="5439600" y="3200400"/>
            <a:ext cx="213378" cy="213378"/>
          </a:xfrm>
          <a:prstGeom prst="rect">
            <a:avLst/>
          </a:prstGeom>
        </p:spPr>
      </p:pic>
    </p:spTree>
    <p:extLst>
      <p:ext uri="{BB962C8B-B14F-4D97-AF65-F5344CB8AC3E}">
        <p14:creationId xmlns:p14="http://schemas.microsoft.com/office/powerpoint/2010/main" val="3889271774"/>
      </p:ext>
    </p:extLst>
  </p:cSld>
  <p:clrMapOvr>
    <a:masterClrMapping/>
  </p:clrMapOvr>
  <p:transition advClick="0"/>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nd diagonale hoek rechthoek 8">
            <a:hlinkClick r:id="rId3"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0" name="Rond diagonale hoek rechthoek 9">
            <a:hlinkClick r:id="rId4"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1" name="Rond diagonale hoek rechthoek 10">
            <a:hlinkClick r:id="rId5"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3" name="Afbeelding 12" descr="mainheader.jpg">
            <a:hlinkClick r:id="rId6" tooltip="Klik hier om de website van Bridge Office te bezoeken!"/>
          </p:cNvPr>
          <p:cNvPicPr>
            <a:picLocks noChangeAspect="1"/>
          </p:cNvPicPr>
          <p:nvPr/>
        </p:nvPicPr>
        <p:blipFill>
          <a:blip r:embed="rId7" cstate="print"/>
          <a:stretch>
            <a:fillRect/>
          </a:stretch>
        </p:blipFill>
        <p:spPr>
          <a:xfrm>
            <a:off x="0" y="0"/>
            <a:ext cx="9144000" cy="1006337"/>
          </a:xfrm>
          <a:prstGeom prst="rect">
            <a:avLst/>
          </a:prstGeom>
        </p:spPr>
      </p:pic>
      <p:sp>
        <p:nvSpPr>
          <p:cNvPr id="91" name="Rechthoek 90">
            <a:hlinkClick r:id="rId8" action="ppaction://hlinksldjump"/>
            <a:extLst>
              <a:ext uri="{FF2B5EF4-FFF2-40B4-BE49-F238E27FC236}">
                <a16:creationId xmlns:a16="http://schemas.microsoft.com/office/drawing/2014/main" id="{C00F0FDD-8E50-458C-8109-9EDED24181FB}"/>
              </a:ext>
            </a:extLst>
          </p:cNvPr>
          <p:cNvSpPr/>
          <p:nvPr/>
        </p:nvSpPr>
        <p:spPr>
          <a:xfrm>
            <a:off x="7596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5 </a:t>
            </a:r>
          </a:p>
        </p:txBody>
      </p:sp>
      <p:sp>
        <p:nvSpPr>
          <p:cNvPr id="92" name="Rechthoek 91">
            <a:hlinkClick r:id="rId8" action="ppaction://hlinksldjump"/>
            <a:extLst>
              <a:ext uri="{FF2B5EF4-FFF2-40B4-BE49-F238E27FC236}">
                <a16:creationId xmlns:a16="http://schemas.microsoft.com/office/drawing/2014/main" id="{1CC00D5A-B73B-4AAA-8629-17761883D96A}"/>
              </a:ext>
            </a:extLst>
          </p:cNvPr>
          <p:cNvSpPr/>
          <p:nvPr/>
        </p:nvSpPr>
        <p:spPr>
          <a:xfrm>
            <a:off x="7020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5</a:t>
            </a:r>
            <a:r>
              <a:rPr lang="nl-NL" sz="1600" b="1" dirty="0">
                <a:solidFill>
                  <a:srgbClr val="FF0000"/>
                </a:solidFill>
              </a:rPr>
              <a:t> </a:t>
            </a:r>
            <a:endParaRPr lang="nl-NL" sz="1200" b="1" dirty="0">
              <a:solidFill>
                <a:srgbClr val="FF0000"/>
              </a:solidFill>
            </a:endParaRPr>
          </a:p>
        </p:txBody>
      </p:sp>
      <p:sp>
        <p:nvSpPr>
          <p:cNvPr id="93" name="Rechthoek 92">
            <a:hlinkClick r:id="rId8" action="ppaction://hlinksldjump"/>
            <a:extLst>
              <a:ext uri="{FF2B5EF4-FFF2-40B4-BE49-F238E27FC236}">
                <a16:creationId xmlns:a16="http://schemas.microsoft.com/office/drawing/2014/main" id="{2F881F73-402F-486A-8599-F922CC76B9C6}"/>
              </a:ext>
            </a:extLst>
          </p:cNvPr>
          <p:cNvSpPr/>
          <p:nvPr/>
        </p:nvSpPr>
        <p:spPr>
          <a:xfrm>
            <a:off x="6444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5</a:t>
            </a:r>
            <a:endParaRPr lang="nl-NL" sz="1200" b="1" dirty="0">
              <a:solidFill>
                <a:srgbClr val="FF0000"/>
              </a:solidFill>
            </a:endParaRPr>
          </a:p>
        </p:txBody>
      </p:sp>
      <p:sp>
        <p:nvSpPr>
          <p:cNvPr id="94" name="Rechthoek 93">
            <a:hlinkClick r:id="rId9" action="ppaction://hlinksldjump"/>
            <a:extLst>
              <a:ext uri="{FF2B5EF4-FFF2-40B4-BE49-F238E27FC236}">
                <a16:creationId xmlns:a16="http://schemas.microsoft.com/office/drawing/2014/main" id="{F4F8A9CA-6BB9-45E5-B4BA-822B37BC41F0}"/>
              </a:ext>
            </a:extLst>
          </p:cNvPr>
          <p:cNvSpPr/>
          <p:nvPr/>
        </p:nvSpPr>
        <p:spPr>
          <a:xfrm>
            <a:off x="7030117" y="5421420"/>
            <a:ext cx="522150" cy="333016"/>
          </a:xfrm>
          <a:prstGeom prst="rect">
            <a:avLst/>
          </a:prstGeom>
          <a:solidFill>
            <a:srgbClr val="3333CC"/>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RDBL</a:t>
            </a:r>
            <a:endParaRPr lang="nl-NL" sz="1100" b="1" dirty="0">
              <a:solidFill>
                <a:schemeClr val="tx1"/>
              </a:solidFill>
            </a:endParaRPr>
          </a:p>
        </p:txBody>
      </p:sp>
      <p:sp>
        <p:nvSpPr>
          <p:cNvPr id="95" name="Rechthoek 94">
            <a:hlinkClick r:id="rId9" action="ppaction://hlinksldjump"/>
            <a:extLst>
              <a:ext uri="{FF2B5EF4-FFF2-40B4-BE49-F238E27FC236}">
                <a16:creationId xmlns:a16="http://schemas.microsoft.com/office/drawing/2014/main" id="{C2EC9AB0-A308-48ED-A982-C981838F0D7F}"/>
              </a:ext>
            </a:extLst>
          </p:cNvPr>
          <p:cNvSpPr/>
          <p:nvPr/>
        </p:nvSpPr>
        <p:spPr>
          <a:xfrm>
            <a:off x="6440769" y="5421029"/>
            <a:ext cx="575872" cy="333016"/>
          </a:xfrm>
          <a:prstGeom prst="rect">
            <a:avLst/>
          </a:prstGeom>
          <a:solidFill>
            <a:srgbClr val="FF00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DBL</a:t>
            </a:r>
            <a:endParaRPr lang="nl-NL" sz="1100" b="1" dirty="0">
              <a:solidFill>
                <a:schemeClr val="tx1"/>
              </a:solidFill>
            </a:endParaRPr>
          </a:p>
        </p:txBody>
      </p:sp>
      <p:sp>
        <p:nvSpPr>
          <p:cNvPr id="96" name="Rechthoek 95">
            <a:hlinkClick r:id="rId8" action="ppaction://hlinksldjump"/>
            <a:extLst>
              <a:ext uri="{FF2B5EF4-FFF2-40B4-BE49-F238E27FC236}">
                <a16:creationId xmlns:a16="http://schemas.microsoft.com/office/drawing/2014/main" id="{1A45BBE5-101A-4033-ABE9-5A9AE6151DD4}"/>
              </a:ext>
            </a:extLst>
          </p:cNvPr>
          <p:cNvSpPr/>
          <p:nvPr/>
        </p:nvSpPr>
        <p:spPr>
          <a:xfrm>
            <a:off x="7020592" y="5469480"/>
            <a:ext cx="576000" cy="333016"/>
          </a:xfrm>
          <a:prstGeom prst="rect">
            <a:avLst/>
          </a:prstGeom>
          <a:solidFill>
            <a:srgbClr val="3333CC"/>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nl-NL" sz="1400" b="1" dirty="0">
                <a:solidFill>
                  <a:schemeClr val="tx1"/>
                </a:solidFill>
              </a:rPr>
              <a:t>RDBL</a:t>
            </a:r>
            <a:endParaRPr lang="nl-NL" sz="1100" b="1" dirty="0">
              <a:solidFill>
                <a:schemeClr val="tx1"/>
              </a:solidFill>
            </a:endParaRPr>
          </a:p>
        </p:txBody>
      </p:sp>
      <p:sp>
        <p:nvSpPr>
          <p:cNvPr id="97" name="Rechthoek 96">
            <a:hlinkClick r:id="" action="ppaction://hlinkshowjump?jump=nextslide"/>
            <a:extLst>
              <a:ext uri="{FF2B5EF4-FFF2-40B4-BE49-F238E27FC236}">
                <a16:creationId xmlns:a16="http://schemas.microsoft.com/office/drawing/2014/main" id="{A9665167-EF21-4B59-9991-0242B3E9C1A5}"/>
              </a:ext>
            </a:extLst>
          </p:cNvPr>
          <p:cNvSpPr/>
          <p:nvPr/>
        </p:nvSpPr>
        <p:spPr>
          <a:xfrm>
            <a:off x="5868592" y="5421420"/>
            <a:ext cx="575872" cy="333016"/>
          </a:xfrm>
          <a:prstGeom prst="rect">
            <a:avLst/>
          </a:prstGeom>
          <a:solidFill>
            <a:srgbClr val="0099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PAS</a:t>
            </a:r>
            <a:endParaRPr lang="nl-NL" sz="1100" b="1" dirty="0">
              <a:solidFill>
                <a:schemeClr val="tx1"/>
              </a:solidFill>
            </a:endParaRPr>
          </a:p>
        </p:txBody>
      </p:sp>
      <p:sp>
        <p:nvSpPr>
          <p:cNvPr id="98" name="Rechthoek 97">
            <a:hlinkClick r:id="rId8" action="ppaction://hlinksldjump"/>
            <a:extLst>
              <a:ext uri="{FF2B5EF4-FFF2-40B4-BE49-F238E27FC236}">
                <a16:creationId xmlns:a16="http://schemas.microsoft.com/office/drawing/2014/main" id="{7BFCE152-534E-42B5-9F17-336E34170520}"/>
              </a:ext>
            </a:extLst>
          </p:cNvPr>
          <p:cNvSpPr/>
          <p:nvPr/>
        </p:nvSpPr>
        <p:spPr>
          <a:xfrm>
            <a:off x="6444592" y="5469480"/>
            <a:ext cx="575872" cy="333016"/>
          </a:xfrm>
          <a:prstGeom prst="rect">
            <a:avLst/>
          </a:prstGeom>
          <a:solidFill>
            <a:srgbClr val="FF00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DBL</a:t>
            </a:r>
            <a:endParaRPr lang="nl-NL" sz="1100" b="1" dirty="0">
              <a:solidFill>
                <a:schemeClr val="tx1"/>
              </a:solidFill>
            </a:endParaRPr>
          </a:p>
        </p:txBody>
      </p:sp>
      <p:sp>
        <p:nvSpPr>
          <p:cNvPr id="99" name="Rechthoek 98">
            <a:hlinkClick r:id="rId8" action="ppaction://hlinksldjump"/>
            <a:extLst>
              <a:ext uri="{FF2B5EF4-FFF2-40B4-BE49-F238E27FC236}">
                <a16:creationId xmlns:a16="http://schemas.microsoft.com/office/drawing/2014/main" id="{ED965DBF-C519-4D4D-AA2F-94F6C7CB3AB0}"/>
              </a:ext>
            </a:extLst>
          </p:cNvPr>
          <p:cNvSpPr/>
          <p:nvPr/>
        </p:nvSpPr>
        <p:spPr>
          <a:xfrm>
            <a:off x="7020592" y="34606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2</a:t>
            </a:r>
          </a:p>
        </p:txBody>
      </p:sp>
      <p:sp>
        <p:nvSpPr>
          <p:cNvPr id="100" name="Rechthoek 99">
            <a:hlinkClick r:id="rId8" action="ppaction://hlinksldjump"/>
            <a:extLst>
              <a:ext uri="{FF2B5EF4-FFF2-40B4-BE49-F238E27FC236}">
                <a16:creationId xmlns:a16="http://schemas.microsoft.com/office/drawing/2014/main" id="{CC547973-602C-4C36-BEC1-778204794EBB}"/>
              </a:ext>
            </a:extLst>
          </p:cNvPr>
          <p:cNvSpPr/>
          <p:nvPr/>
        </p:nvSpPr>
        <p:spPr>
          <a:xfrm>
            <a:off x="7020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1</a:t>
            </a:r>
          </a:p>
        </p:txBody>
      </p:sp>
      <p:sp>
        <p:nvSpPr>
          <p:cNvPr id="101" name="Rechthoek 100">
            <a:hlinkClick r:id="rId8" action="ppaction://hlinksldjump"/>
            <a:extLst>
              <a:ext uri="{FF2B5EF4-FFF2-40B4-BE49-F238E27FC236}">
                <a16:creationId xmlns:a16="http://schemas.microsoft.com/office/drawing/2014/main" id="{15024B36-B248-4309-ACB0-D9A59A0E3247}"/>
              </a:ext>
            </a:extLst>
          </p:cNvPr>
          <p:cNvSpPr/>
          <p:nvPr/>
        </p:nvSpPr>
        <p:spPr>
          <a:xfrm>
            <a:off x="5868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2</a:t>
            </a:r>
            <a:endParaRPr lang="nl-NL" sz="1200" b="1" dirty="0">
              <a:solidFill>
                <a:srgbClr val="0070C0"/>
              </a:solidFill>
            </a:endParaRPr>
          </a:p>
        </p:txBody>
      </p:sp>
      <p:sp>
        <p:nvSpPr>
          <p:cNvPr id="102" name="Rechthoek 101">
            <a:hlinkClick r:id="rId8" action="ppaction://hlinksldjump"/>
            <a:extLst>
              <a:ext uri="{FF2B5EF4-FFF2-40B4-BE49-F238E27FC236}">
                <a16:creationId xmlns:a16="http://schemas.microsoft.com/office/drawing/2014/main" id="{D942BD1C-75AC-4E73-942A-066B546EF8F6}"/>
              </a:ext>
            </a:extLst>
          </p:cNvPr>
          <p:cNvSpPr/>
          <p:nvPr/>
        </p:nvSpPr>
        <p:spPr>
          <a:xfrm>
            <a:off x="6444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2</a:t>
            </a:r>
            <a:endParaRPr lang="nl-NL" sz="1200" b="1" dirty="0">
              <a:solidFill>
                <a:srgbClr val="FF0000"/>
              </a:solidFill>
            </a:endParaRPr>
          </a:p>
        </p:txBody>
      </p:sp>
      <p:sp>
        <p:nvSpPr>
          <p:cNvPr id="103" name="Rechthoek 102">
            <a:hlinkClick r:id="rId8" action="ppaction://hlinksldjump"/>
            <a:extLst>
              <a:ext uri="{FF2B5EF4-FFF2-40B4-BE49-F238E27FC236}">
                <a16:creationId xmlns:a16="http://schemas.microsoft.com/office/drawing/2014/main" id="{5947A934-551A-4A13-A066-4E37FD8B50F2}"/>
              </a:ext>
            </a:extLst>
          </p:cNvPr>
          <p:cNvSpPr/>
          <p:nvPr/>
        </p:nvSpPr>
        <p:spPr>
          <a:xfrm>
            <a:off x="7596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2 </a:t>
            </a:r>
          </a:p>
        </p:txBody>
      </p:sp>
      <p:sp>
        <p:nvSpPr>
          <p:cNvPr id="104" name="Rechthoek 103">
            <a:hlinkClick r:id="rId10" action="ppaction://hlinksldjump"/>
            <a:extLst>
              <a:ext uri="{FF2B5EF4-FFF2-40B4-BE49-F238E27FC236}">
                <a16:creationId xmlns:a16="http://schemas.microsoft.com/office/drawing/2014/main" id="{0F43530A-31AA-4EF7-9845-3178DAF2FDE5}"/>
              </a:ext>
            </a:extLst>
          </p:cNvPr>
          <p:cNvSpPr/>
          <p:nvPr/>
        </p:nvSpPr>
        <p:spPr>
          <a:xfrm>
            <a:off x="8172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2 SA</a:t>
            </a:r>
          </a:p>
        </p:txBody>
      </p:sp>
      <p:sp>
        <p:nvSpPr>
          <p:cNvPr id="105" name="Rechthoek 104">
            <a:hlinkClick r:id="rId8" action="ppaction://hlinksldjump"/>
            <a:extLst>
              <a:ext uri="{FF2B5EF4-FFF2-40B4-BE49-F238E27FC236}">
                <a16:creationId xmlns:a16="http://schemas.microsoft.com/office/drawing/2014/main" id="{238D23E8-26FB-4004-B5A7-AB9EE9763426}"/>
              </a:ext>
            </a:extLst>
          </p:cNvPr>
          <p:cNvSpPr/>
          <p:nvPr/>
        </p:nvSpPr>
        <p:spPr>
          <a:xfrm>
            <a:off x="5868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3</a:t>
            </a:r>
            <a:endParaRPr lang="nl-NL" sz="1200" b="1" dirty="0">
              <a:solidFill>
                <a:srgbClr val="0070C0"/>
              </a:solidFill>
            </a:endParaRPr>
          </a:p>
        </p:txBody>
      </p:sp>
      <p:sp>
        <p:nvSpPr>
          <p:cNvPr id="106" name="Rechthoek 105">
            <a:hlinkClick r:id="rId8" action="ppaction://hlinksldjump"/>
            <a:extLst>
              <a:ext uri="{FF2B5EF4-FFF2-40B4-BE49-F238E27FC236}">
                <a16:creationId xmlns:a16="http://schemas.microsoft.com/office/drawing/2014/main" id="{FE329D5B-C2CF-43D6-BD7B-87D54760F701}"/>
              </a:ext>
            </a:extLst>
          </p:cNvPr>
          <p:cNvSpPr/>
          <p:nvPr/>
        </p:nvSpPr>
        <p:spPr>
          <a:xfrm>
            <a:off x="6444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3</a:t>
            </a:r>
            <a:endParaRPr lang="nl-NL" sz="1200" b="1" dirty="0">
              <a:solidFill>
                <a:srgbClr val="FF0000"/>
              </a:solidFill>
            </a:endParaRPr>
          </a:p>
        </p:txBody>
      </p:sp>
      <p:sp>
        <p:nvSpPr>
          <p:cNvPr id="107" name="Rechthoek 106">
            <a:hlinkClick r:id="rId8" action="ppaction://hlinksldjump"/>
            <a:extLst>
              <a:ext uri="{FF2B5EF4-FFF2-40B4-BE49-F238E27FC236}">
                <a16:creationId xmlns:a16="http://schemas.microsoft.com/office/drawing/2014/main" id="{9DA0237C-442F-476D-BAF7-D035E29606FF}"/>
              </a:ext>
            </a:extLst>
          </p:cNvPr>
          <p:cNvSpPr/>
          <p:nvPr/>
        </p:nvSpPr>
        <p:spPr>
          <a:xfrm>
            <a:off x="7020944"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3</a:t>
            </a:r>
            <a:r>
              <a:rPr lang="nl-NL" sz="1600" b="1" dirty="0">
                <a:solidFill>
                  <a:srgbClr val="FF0000"/>
                </a:solidFill>
              </a:rPr>
              <a:t> </a:t>
            </a:r>
            <a:endParaRPr lang="nl-NL" sz="1200" b="1" dirty="0">
              <a:solidFill>
                <a:srgbClr val="FF0000"/>
              </a:solidFill>
            </a:endParaRPr>
          </a:p>
        </p:txBody>
      </p:sp>
      <p:sp>
        <p:nvSpPr>
          <p:cNvPr id="108" name="Rechthoek 107">
            <a:hlinkClick r:id="rId8" action="ppaction://hlinksldjump"/>
            <a:extLst>
              <a:ext uri="{FF2B5EF4-FFF2-40B4-BE49-F238E27FC236}">
                <a16:creationId xmlns:a16="http://schemas.microsoft.com/office/drawing/2014/main" id="{04AB1572-B97D-443D-9447-C4DDDC032BB6}"/>
              </a:ext>
            </a:extLst>
          </p:cNvPr>
          <p:cNvSpPr/>
          <p:nvPr/>
        </p:nvSpPr>
        <p:spPr>
          <a:xfrm>
            <a:off x="7596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3 </a:t>
            </a:r>
          </a:p>
        </p:txBody>
      </p:sp>
      <p:sp>
        <p:nvSpPr>
          <p:cNvPr id="109" name="Rechthoek 108">
            <a:hlinkClick r:id="rId8" action="ppaction://hlinksldjump"/>
            <a:extLst>
              <a:ext uri="{FF2B5EF4-FFF2-40B4-BE49-F238E27FC236}">
                <a16:creationId xmlns:a16="http://schemas.microsoft.com/office/drawing/2014/main" id="{8D2EE7F9-993F-4F8C-AB7F-BBC051C20874}"/>
              </a:ext>
            </a:extLst>
          </p:cNvPr>
          <p:cNvSpPr/>
          <p:nvPr/>
        </p:nvSpPr>
        <p:spPr>
          <a:xfrm>
            <a:off x="8172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nl-NL" sz="1600" b="1" dirty="0">
                <a:solidFill>
                  <a:schemeClr val="bg1"/>
                </a:solidFill>
              </a:rPr>
              <a:t>3 SA</a:t>
            </a:r>
          </a:p>
        </p:txBody>
      </p:sp>
      <p:sp>
        <p:nvSpPr>
          <p:cNvPr id="110" name="Rechthoek 109">
            <a:hlinkClick r:id="rId8" action="ppaction://hlinksldjump"/>
            <a:extLst>
              <a:ext uri="{FF2B5EF4-FFF2-40B4-BE49-F238E27FC236}">
                <a16:creationId xmlns:a16="http://schemas.microsoft.com/office/drawing/2014/main" id="{D75A0779-0565-4EBA-8300-7D55C250B9BB}"/>
              </a:ext>
            </a:extLst>
          </p:cNvPr>
          <p:cNvSpPr/>
          <p:nvPr/>
        </p:nvSpPr>
        <p:spPr>
          <a:xfrm>
            <a:off x="6444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4</a:t>
            </a:r>
            <a:endParaRPr lang="nl-NL" sz="1200" b="1" dirty="0">
              <a:solidFill>
                <a:srgbClr val="FF0000"/>
              </a:solidFill>
            </a:endParaRPr>
          </a:p>
        </p:txBody>
      </p:sp>
      <p:sp>
        <p:nvSpPr>
          <p:cNvPr id="111" name="Rechthoek 110">
            <a:hlinkClick r:id="rId8" action="ppaction://hlinksldjump"/>
            <a:extLst>
              <a:ext uri="{FF2B5EF4-FFF2-40B4-BE49-F238E27FC236}">
                <a16:creationId xmlns:a16="http://schemas.microsoft.com/office/drawing/2014/main" id="{9E33DA47-918B-4C45-806E-DB4BD0AD5CBD}"/>
              </a:ext>
            </a:extLst>
          </p:cNvPr>
          <p:cNvSpPr/>
          <p:nvPr/>
        </p:nvSpPr>
        <p:spPr>
          <a:xfrm>
            <a:off x="7021428"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dirty="0">
                <a:solidFill>
                  <a:srgbClr val="FF0000"/>
                </a:solidFill>
              </a:rPr>
              <a:t>4</a:t>
            </a:r>
            <a:r>
              <a:rPr lang="nl-NL" sz="1600" dirty="0">
                <a:solidFill>
                  <a:srgbClr val="FF0000"/>
                </a:solidFill>
              </a:rPr>
              <a:t> </a:t>
            </a:r>
            <a:endParaRPr lang="nl-NL" sz="1200" dirty="0">
              <a:solidFill>
                <a:srgbClr val="FF0000"/>
              </a:solidFill>
            </a:endParaRPr>
          </a:p>
        </p:txBody>
      </p:sp>
      <p:sp>
        <p:nvSpPr>
          <p:cNvPr id="112" name="Rechthoek 111">
            <a:hlinkClick r:id="rId8" action="ppaction://hlinksldjump"/>
            <a:extLst>
              <a:ext uri="{FF2B5EF4-FFF2-40B4-BE49-F238E27FC236}">
                <a16:creationId xmlns:a16="http://schemas.microsoft.com/office/drawing/2014/main" id="{FED6E7B9-09E4-4763-A470-BD54939AC565}"/>
              </a:ext>
            </a:extLst>
          </p:cNvPr>
          <p:cNvSpPr/>
          <p:nvPr/>
        </p:nvSpPr>
        <p:spPr>
          <a:xfrm>
            <a:off x="7596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nl-NL" b="1" dirty="0">
                <a:solidFill>
                  <a:schemeClr val="bg1"/>
                </a:solidFill>
              </a:rPr>
              <a:t>4 </a:t>
            </a:r>
          </a:p>
        </p:txBody>
      </p:sp>
      <p:sp>
        <p:nvSpPr>
          <p:cNvPr id="113" name="Rechthoek 112">
            <a:hlinkClick r:id="rId8" action="ppaction://hlinksldjump"/>
            <a:extLst>
              <a:ext uri="{FF2B5EF4-FFF2-40B4-BE49-F238E27FC236}">
                <a16:creationId xmlns:a16="http://schemas.microsoft.com/office/drawing/2014/main" id="{90D60E43-C80E-4A22-AAC1-5EA354B6D68A}"/>
              </a:ext>
            </a:extLst>
          </p:cNvPr>
          <p:cNvSpPr/>
          <p:nvPr/>
        </p:nvSpPr>
        <p:spPr>
          <a:xfrm>
            <a:off x="5868592" y="44650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5</a:t>
            </a:r>
            <a:endParaRPr lang="nl-NL" sz="1200" b="1" dirty="0">
              <a:solidFill>
                <a:srgbClr val="0070C0"/>
              </a:solidFill>
            </a:endParaRPr>
          </a:p>
        </p:txBody>
      </p:sp>
      <p:sp>
        <p:nvSpPr>
          <p:cNvPr id="114" name="Rechthoek 113">
            <a:hlinkClick r:id="rId8" action="ppaction://hlinksldjump"/>
            <a:extLst>
              <a:ext uri="{FF2B5EF4-FFF2-40B4-BE49-F238E27FC236}">
                <a16:creationId xmlns:a16="http://schemas.microsoft.com/office/drawing/2014/main" id="{12CC3286-4E29-48F9-BA42-8BA308E7D445}"/>
              </a:ext>
            </a:extLst>
          </p:cNvPr>
          <p:cNvSpPr/>
          <p:nvPr/>
        </p:nvSpPr>
        <p:spPr>
          <a:xfrm>
            <a:off x="5868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6</a:t>
            </a:r>
            <a:endParaRPr lang="nl-NL" sz="1200" b="1" dirty="0">
              <a:solidFill>
                <a:srgbClr val="0070C0"/>
              </a:solidFill>
            </a:endParaRPr>
          </a:p>
        </p:txBody>
      </p:sp>
      <p:sp>
        <p:nvSpPr>
          <p:cNvPr id="115" name="Rechthoek 114">
            <a:hlinkClick r:id="rId8" action="ppaction://hlinksldjump"/>
            <a:extLst>
              <a:ext uri="{FF2B5EF4-FFF2-40B4-BE49-F238E27FC236}">
                <a16:creationId xmlns:a16="http://schemas.microsoft.com/office/drawing/2014/main" id="{614F89F0-DE1A-479C-9E32-0B86A2D69129}"/>
              </a:ext>
            </a:extLst>
          </p:cNvPr>
          <p:cNvSpPr/>
          <p:nvPr/>
        </p:nvSpPr>
        <p:spPr>
          <a:xfrm>
            <a:off x="6444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6</a:t>
            </a:r>
            <a:endParaRPr lang="nl-NL" sz="1200" b="1" dirty="0">
              <a:solidFill>
                <a:srgbClr val="FF0000"/>
              </a:solidFill>
            </a:endParaRPr>
          </a:p>
        </p:txBody>
      </p:sp>
      <p:sp>
        <p:nvSpPr>
          <p:cNvPr id="116" name="Rechthoek 115">
            <a:hlinkClick r:id="rId8" action="ppaction://hlinksldjump"/>
            <a:extLst>
              <a:ext uri="{FF2B5EF4-FFF2-40B4-BE49-F238E27FC236}">
                <a16:creationId xmlns:a16="http://schemas.microsoft.com/office/drawing/2014/main" id="{3F21DDC9-BE4E-486C-B653-A003DD7053D0}"/>
              </a:ext>
            </a:extLst>
          </p:cNvPr>
          <p:cNvSpPr/>
          <p:nvPr/>
        </p:nvSpPr>
        <p:spPr>
          <a:xfrm>
            <a:off x="7020592" y="47998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6</a:t>
            </a:r>
            <a:r>
              <a:rPr lang="nl-NL" sz="1600" b="1" dirty="0">
                <a:solidFill>
                  <a:srgbClr val="FF0000"/>
                </a:solidFill>
              </a:rPr>
              <a:t> </a:t>
            </a:r>
            <a:endParaRPr lang="nl-NL" sz="1200" b="1" dirty="0">
              <a:solidFill>
                <a:srgbClr val="FF0000"/>
              </a:solidFill>
            </a:endParaRPr>
          </a:p>
        </p:txBody>
      </p:sp>
      <p:sp>
        <p:nvSpPr>
          <p:cNvPr id="117" name="Rechthoek 116">
            <a:hlinkClick r:id="rId8" action="ppaction://hlinksldjump"/>
            <a:extLst>
              <a:ext uri="{FF2B5EF4-FFF2-40B4-BE49-F238E27FC236}">
                <a16:creationId xmlns:a16="http://schemas.microsoft.com/office/drawing/2014/main" id="{A1B98C18-6933-4F7E-A977-A409ADF7391C}"/>
              </a:ext>
            </a:extLst>
          </p:cNvPr>
          <p:cNvSpPr/>
          <p:nvPr/>
        </p:nvSpPr>
        <p:spPr>
          <a:xfrm>
            <a:off x="7596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6 </a:t>
            </a:r>
          </a:p>
        </p:txBody>
      </p:sp>
      <p:sp>
        <p:nvSpPr>
          <p:cNvPr id="118" name="Rechthoek 117">
            <a:hlinkClick r:id="rId8" action="ppaction://hlinksldjump"/>
            <a:extLst>
              <a:ext uri="{FF2B5EF4-FFF2-40B4-BE49-F238E27FC236}">
                <a16:creationId xmlns:a16="http://schemas.microsoft.com/office/drawing/2014/main" id="{9C10F1F2-B3E9-4EE2-A12B-59E542847B60}"/>
              </a:ext>
            </a:extLst>
          </p:cNvPr>
          <p:cNvSpPr/>
          <p:nvPr/>
        </p:nvSpPr>
        <p:spPr>
          <a:xfrm>
            <a:off x="5868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7</a:t>
            </a:r>
            <a:endParaRPr lang="nl-NL" sz="1200" b="1" dirty="0">
              <a:solidFill>
                <a:srgbClr val="0070C0"/>
              </a:solidFill>
            </a:endParaRPr>
          </a:p>
        </p:txBody>
      </p:sp>
      <p:sp>
        <p:nvSpPr>
          <p:cNvPr id="119" name="Rechthoek 118">
            <a:hlinkClick r:id="rId8" action="ppaction://hlinksldjump"/>
            <a:extLst>
              <a:ext uri="{FF2B5EF4-FFF2-40B4-BE49-F238E27FC236}">
                <a16:creationId xmlns:a16="http://schemas.microsoft.com/office/drawing/2014/main" id="{A40B7888-25AD-44FF-B490-3D522519BB50}"/>
              </a:ext>
            </a:extLst>
          </p:cNvPr>
          <p:cNvSpPr/>
          <p:nvPr/>
        </p:nvSpPr>
        <p:spPr>
          <a:xfrm>
            <a:off x="6444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7</a:t>
            </a:r>
            <a:endParaRPr lang="nl-NL" sz="1200" b="1" dirty="0">
              <a:solidFill>
                <a:srgbClr val="FF0000"/>
              </a:solidFill>
            </a:endParaRPr>
          </a:p>
        </p:txBody>
      </p:sp>
      <p:sp>
        <p:nvSpPr>
          <p:cNvPr id="120" name="Rechthoek 119">
            <a:hlinkClick r:id="rId8" action="ppaction://hlinksldjump"/>
            <a:extLst>
              <a:ext uri="{FF2B5EF4-FFF2-40B4-BE49-F238E27FC236}">
                <a16:creationId xmlns:a16="http://schemas.microsoft.com/office/drawing/2014/main" id="{7C5E8F38-BF42-4199-9DD2-239AE0380EED}"/>
              </a:ext>
            </a:extLst>
          </p:cNvPr>
          <p:cNvSpPr/>
          <p:nvPr/>
        </p:nvSpPr>
        <p:spPr>
          <a:xfrm>
            <a:off x="7020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7</a:t>
            </a:r>
            <a:r>
              <a:rPr lang="nl-NL" sz="1600" b="1" dirty="0">
                <a:solidFill>
                  <a:srgbClr val="FF0000"/>
                </a:solidFill>
              </a:rPr>
              <a:t> </a:t>
            </a:r>
            <a:endParaRPr lang="nl-NL" sz="1200" b="1" dirty="0">
              <a:solidFill>
                <a:srgbClr val="FF0000"/>
              </a:solidFill>
            </a:endParaRPr>
          </a:p>
        </p:txBody>
      </p:sp>
      <p:sp>
        <p:nvSpPr>
          <p:cNvPr id="123" name="Rechthoek 122">
            <a:hlinkClick r:id="rId8" action="ppaction://hlinksldjump"/>
            <a:extLst>
              <a:ext uri="{FF2B5EF4-FFF2-40B4-BE49-F238E27FC236}">
                <a16:creationId xmlns:a16="http://schemas.microsoft.com/office/drawing/2014/main" id="{2A53FB0B-3D12-4388-892A-DAA2D7A13E3B}"/>
              </a:ext>
            </a:extLst>
          </p:cNvPr>
          <p:cNvSpPr/>
          <p:nvPr/>
        </p:nvSpPr>
        <p:spPr>
          <a:xfrm>
            <a:off x="7596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7 </a:t>
            </a:r>
          </a:p>
        </p:txBody>
      </p:sp>
      <p:sp>
        <p:nvSpPr>
          <p:cNvPr id="124" name="Rechthoek 123">
            <a:hlinkClick r:id="rId8" action="ppaction://hlinksldjump"/>
            <a:extLst>
              <a:ext uri="{FF2B5EF4-FFF2-40B4-BE49-F238E27FC236}">
                <a16:creationId xmlns:a16="http://schemas.microsoft.com/office/drawing/2014/main" id="{1D2F3F3A-B8B2-4341-95C5-68E44555D1BF}"/>
              </a:ext>
            </a:extLst>
          </p:cNvPr>
          <p:cNvSpPr/>
          <p:nvPr/>
        </p:nvSpPr>
        <p:spPr>
          <a:xfrm>
            <a:off x="8172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chemeClr val="bg1"/>
                </a:solidFill>
              </a:rPr>
              <a:t>7 SA</a:t>
            </a:r>
          </a:p>
        </p:txBody>
      </p:sp>
      <p:sp>
        <p:nvSpPr>
          <p:cNvPr id="125" name="Rechthoek 124">
            <a:hlinkClick r:id="rId8" action="ppaction://hlinksldjump"/>
            <a:extLst>
              <a:ext uri="{FF2B5EF4-FFF2-40B4-BE49-F238E27FC236}">
                <a16:creationId xmlns:a16="http://schemas.microsoft.com/office/drawing/2014/main" id="{7DB9F0C7-ADD6-4D72-A21E-68508A0415F8}"/>
              </a:ext>
            </a:extLst>
          </p:cNvPr>
          <p:cNvSpPr/>
          <p:nvPr/>
        </p:nvSpPr>
        <p:spPr>
          <a:xfrm>
            <a:off x="5868592" y="5469480"/>
            <a:ext cx="575872" cy="333016"/>
          </a:xfrm>
          <a:prstGeom prst="rect">
            <a:avLst/>
          </a:prstGeom>
          <a:solidFill>
            <a:srgbClr val="0099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PAS</a:t>
            </a:r>
            <a:endParaRPr lang="nl-NL" sz="1100" b="1" dirty="0">
              <a:solidFill>
                <a:schemeClr val="tx1"/>
              </a:solidFill>
            </a:endParaRPr>
          </a:p>
        </p:txBody>
      </p:sp>
      <p:sp>
        <p:nvSpPr>
          <p:cNvPr id="126" name="Rechthoek 125">
            <a:hlinkClick r:id="rId8" action="ppaction://hlinksldjump"/>
            <a:extLst>
              <a:ext uri="{FF2B5EF4-FFF2-40B4-BE49-F238E27FC236}">
                <a16:creationId xmlns:a16="http://schemas.microsoft.com/office/drawing/2014/main" id="{DA69FC6C-18A0-414E-A1B8-9FBE09A375E0}"/>
              </a:ext>
            </a:extLst>
          </p:cNvPr>
          <p:cNvSpPr/>
          <p:nvPr/>
        </p:nvSpPr>
        <p:spPr>
          <a:xfrm>
            <a:off x="8172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1 SA</a:t>
            </a:r>
          </a:p>
        </p:txBody>
      </p:sp>
      <p:sp>
        <p:nvSpPr>
          <p:cNvPr id="131" name="Rechthoek 130">
            <a:hlinkClick r:id="rId8" action="ppaction://hlinksldjump"/>
            <a:extLst>
              <a:ext uri="{FF2B5EF4-FFF2-40B4-BE49-F238E27FC236}">
                <a16:creationId xmlns:a16="http://schemas.microsoft.com/office/drawing/2014/main" id="{5C4BEB3E-6DC8-4AD3-B036-4502733E53A2}"/>
              </a:ext>
            </a:extLst>
          </p:cNvPr>
          <p:cNvSpPr/>
          <p:nvPr/>
        </p:nvSpPr>
        <p:spPr>
          <a:xfrm>
            <a:off x="7596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1 </a:t>
            </a:r>
          </a:p>
        </p:txBody>
      </p:sp>
      <p:sp>
        <p:nvSpPr>
          <p:cNvPr id="132" name="Rechthoek 131">
            <a:hlinkClick r:id="rId8" action="ppaction://hlinksldjump"/>
            <a:extLst>
              <a:ext uri="{FF2B5EF4-FFF2-40B4-BE49-F238E27FC236}">
                <a16:creationId xmlns:a16="http://schemas.microsoft.com/office/drawing/2014/main" id="{77A50E4C-7439-4851-A67F-185D517BEBD4}"/>
              </a:ext>
            </a:extLst>
          </p:cNvPr>
          <p:cNvSpPr/>
          <p:nvPr/>
        </p:nvSpPr>
        <p:spPr>
          <a:xfrm>
            <a:off x="6444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1</a:t>
            </a:r>
            <a:endParaRPr lang="nl-NL" sz="1200" b="1" dirty="0">
              <a:solidFill>
                <a:srgbClr val="FF0000"/>
              </a:solidFill>
            </a:endParaRPr>
          </a:p>
        </p:txBody>
      </p:sp>
      <p:sp>
        <p:nvSpPr>
          <p:cNvPr id="133" name="Rechthoek 132">
            <a:hlinkClick r:id="rId8" action="ppaction://hlinksldjump"/>
            <a:extLst>
              <a:ext uri="{FF2B5EF4-FFF2-40B4-BE49-F238E27FC236}">
                <a16:creationId xmlns:a16="http://schemas.microsoft.com/office/drawing/2014/main" id="{7ECAE75C-B03B-4806-9A91-581E293CF39E}"/>
              </a:ext>
            </a:extLst>
          </p:cNvPr>
          <p:cNvSpPr/>
          <p:nvPr/>
        </p:nvSpPr>
        <p:spPr>
          <a:xfrm>
            <a:off x="5868816"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1</a:t>
            </a:r>
            <a:endParaRPr lang="nl-NL" sz="1200" b="1" dirty="0">
              <a:solidFill>
                <a:srgbClr val="0070C0"/>
              </a:solidFill>
            </a:endParaRPr>
          </a:p>
        </p:txBody>
      </p:sp>
      <p:pic>
        <p:nvPicPr>
          <p:cNvPr id="134" name="Afbeelding 133">
            <a:hlinkClick r:id="rId8" action="ppaction://hlinksldjump"/>
            <a:extLst>
              <a:ext uri="{FF2B5EF4-FFF2-40B4-BE49-F238E27FC236}">
                <a16:creationId xmlns:a16="http://schemas.microsoft.com/office/drawing/2014/main" id="{1DCEF248-EAD9-4850-AFC8-075EE6057005}"/>
              </a:ext>
            </a:extLst>
          </p:cNvPr>
          <p:cNvPicPr>
            <a:picLocks noChangeAspect="1"/>
          </p:cNvPicPr>
          <p:nvPr/>
        </p:nvPicPr>
        <p:blipFill>
          <a:blip r:embed="rId11"/>
          <a:stretch>
            <a:fillRect/>
          </a:stretch>
        </p:blipFill>
        <p:spPr>
          <a:xfrm>
            <a:off x="6127953" y="3182099"/>
            <a:ext cx="213378" cy="213378"/>
          </a:xfrm>
          <a:prstGeom prst="rect">
            <a:avLst/>
          </a:prstGeom>
        </p:spPr>
      </p:pic>
      <p:pic>
        <p:nvPicPr>
          <p:cNvPr id="135" name="Afbeelding 134">
            <a:hlinkClick r:id="rId8" action="ppaction://hlinksldjump"/>
            <a:extLst>
              <a:ext uri="{FF2B5EF4-FFF2-40B4-BE49-F238E27FC236}">
                <a16:creationId xmlns:a16="http://schemas.microsoft.com/office/drawing/2014/main" id="{0446CF25-0A2D-4D45-9777-BA1A7674FB8F}"/>
              </a:ext>
            </a:extLst>
          </p:cNvPr>
          <p:cNvPicPr>
            <a:picLocks noChangeAspect="1"/>
          </p:cNvPicPr>
          <p:nvPr/>
        </p:nvPicPr>
        <p:blipFill>
          <a:blip r:embed="rId11"/>
          <a:stretch>
            <a:fillRect/>
          </a:stretch>
        </p:blipFill>
        <p:spPr>
          <a:xfrm>
            <a:off x="6127023" y="3517200"/>
            <a:ext cx="213378" cy="213378"/>
          </a:xfrm>
          <a:prstGeom prst="rect">
            <a:avLst/>
          </a:prstGeom>
        </p:spPr>
      </p:pic>
      <p:pic>
        <p:nvPicPr>
          <p:cNvPr id="136" name="Afbeelding 135">
            <a:hlinkClick r:id="rId8" action="ppaction://hlinksldjump"/>
            <a:extLst>
              <a:ext uri="{FF2B5EF4-FFF2-40B4-BE49-F238E27FC236}">
                <a16:creationId xmlns:a16="http://schemas.microsoft.com/office/drawing/2014/main" id="{9D0361FB-9E8E-4D1D-9EC7-BBC1D6607213}"/>
              </a:ext>
            </a:extLst>
          </p:cNvPr>
          <p:cNvPicPr>
            <a:picLocks noChangeAspect="1"/>
          </p:cNvPicPr>
          <p:nvPr/>
        </p:nvPicPr>
        <p:blipFill>
          <a:blip r:embed="rId11"/>
          <a:stretch>
            <a:fillRect/>
          </a:stretch>
        </p:blipFill>
        <p:spPr>
          <a:xfrm>
            <a:off x="6127023" y="3853080"/>
            <a:ext cx="213378" cy="213378"/>
          </a:xfrm>
          <a:prstGeom prst="rect">
            <a:avLst/>
          </a:prstGeom>
        </p:spPr>
      </p:pic>
      <p:pic>
        <p:nvPicPr>
          <p:cNvPr id="137" name="Afbeelding 136">
            <a:hlinkClick r:id="rId8" action="ppaction://hlinksldjump"/>
            <a:extLst>
              <a:ext uri="{FF2B5EF4-FFF2-40B4-BE49-F238E27FC236}">
                <a16:creationId xmlns:a16="http://schemas.microsoft.com/office/drawing/2014/main" id="{D5F33903-A43B-4EE1-BF93-E12A78133163}"/>
              </a:ext>
            </a:extLst>
          </p:cNvPr>
          <p:cNvPicPr>
            <a:picLocks noChangeAspect="1"/>
          </p:cNvPicPr>
          <p:nvPr/>
        </p:nvPicPr>
        <p:blipFill>
          <a:blip r:embed="rId11"/>
          <a:stretch>
            <a:fillRect/>
          </a:stretch>
        </p:blipFill>
        <p:spPr>
          <a:xfrm>
            <a:off x="6127792" y="4522680"/>
            <a:ext cx="213378" cy="213378"/>
          </a:xfrm>
          <a:prstGeom prst="rect">
            <a:avLst/>
          </a:prstGeom>
        </p:spPr>
      </p:pic>
      <p:pic>
        <p:nvPicPr>
          <p:cNvPr id="138" name="Afbeelding 137">
            <a:hlinkClick r:id="rId8" action="ppaction://hlinksldjump"/>
            <a:extLst>
              <a:ext uri="{FF2B5EF4-FFF2-40B4-BE49-F238E27FC236}">
                <a16:creationId xmlns:a16="http://schemas.microsoft.com/office/drawing/2014/main" id="{47200440-0C65-4023-8E77-63B502CBDA17}"/>
              </a:ext>
            </a:extLst>
          </p:cNvPr>
          <p:cNvPicPr>
            <a:picLocks noChangeAspect="1"/>
          </p:cNvPicPr>
          <p:nvPr/>
        </p:nvPicPr>
        <p:blipFill>
          <a:blip r:embed="rId11"/>
          <a:stretch>
            <a:fillRect/>
          </a:stretch>
        </p:blipFill>
        <p:spPr>
          <a:xfrm>
            <a:off x="6127792" y="4857480"/>
            <a:ext cx="213378" cy="213378"/>
          </a:xfrm>
          <a:prstGeom prst="rect">
            <a:avLst/>
          </a:prstGeom>
        </p:spPr>
      </p:pic>
      <p:pic>
        <p:nvPicPr>
          <p:cNvPr id="139" name="Afbeelding 138">
            <a:hlinkClick r:id="rId8" action="ppaction://hlinksldjump"/>
            <a:extLst>
              <a:ext uri="{FF2B5EF4-FFF2-40B4-BE49-F238E27FC236}">
                <a16:creationId xmlns:a16="http://schemas.microsoft.com/office/drawing/2014/main" id="{A65B4EA8-8A0A-4932-AB89-A83573CE8B01}"/>
              </a:ext>
            </a:extLst>
          </p:cNvPr>
          <p:cNvPicPr>
            <a:picLocks noChangeAspect="1"/>
          </p:cNvPicPr>
          <p:nvPr/>
        </p:nvPicPr>
        <p:blipFill>
          <a:blip r:embed="rId11"/>
          <a:stretch>
            <a:fillRect/>
          </a:stretch>
        </p:blipFill>
        <p:spPr>
          <a:xfrm>
            <a:off x="6127792" y="5192280"/>
            <a:ext cx="213378" cy="213378"/>
          </a:xfrm>
          <a:prstGeom prst="rect">
            <a:avLst/>
          </a:prstGeom>
        </p:spPr>
      </p:pic>
      <p:pic>
        <p:nvPicPr>
          <p:cNvPr id="140" name="Afbeelding 139">
            <a:hlinkClick r:id="rId8" action="ppaction://hlinksldjump"/>
            <a:extLst>
              <a:ext uri="{FF2B5EF4-FFF2-40B4-BE49-F238E27FC236}">
                <a16:creationId xmlns:a16="http://schemas.microsoft.com/office/drawing/2014/main" id="{0FC59BE7-595B-4FCE-BEFC-0B09B77824A6}"/>
              </a:ext>
            </a:extLst>
          </p:cNvPr>
          <p:cNvPicPr>
            <a:picLocks noChangeAspect="1"/>
          </p:cNvPicPr>
          <p:nvPr/>
        </p:nvPicPr>
        <p:blipFill>
          <a:blip r:embed="rId12"/>
          <a:stretch>
            <a:fillRect/>
          </a:stretch>
        </p:blipFill>
        <p:spPr>
          <a:xfrm>
            <a:off x="6703792" y="3182400"/>
            <a:ext cx="213378" cy="213378"/>
          </a:xfrm>
          <a:prstGeom prst="rect">
            <a:avLst/>
          </a:prstGeom>
        </p:spPr>
      </p:pic>
      <p:pic>
        <p:nvPicPr>
          <p:cNvPr id="141" name="Afbeelding 140">
            <a:hlinkClick r:id="rId8" action="ppaction://hlinksldjump"/>
            <a:extLst>
              <a:ext uri="{FF2B5EF4-FFF2-40B4-BE49-F238E27FC236}">
                <a16:creationId xmlns:a16="http://schemas.microsoft.com/office/drawing/2014/main" id="{1A025398-4624-4011-8B15-5EFCACACDC1A}"/>
              </a:ext>
            </a:extLst>
          </p:cNvPr>
          <p:cNvPicPr>
            <a:picLocks noChangeAspect="1"/>
          </p:cNvPicPr>
          <p:nvPr/>
        </p:nvPicPr>
        <p:blipFill>
          <a:blip r:embed="rId12"/>
          <a:stretch>
            <a:fillRect/>
          </a:stretch>
        </p:blipFill>
        <p:spPr>
          <a:xfrm>
            <a:off x="6703792" y="3517200"/>
            <a:ext cx="213378" cy="213378"/>
          </a:xfrm>
          <a:prstGeom prst="rect">
            <a:avLst/>
          </a:prstGeom>
        </p:spPr>
      </p:pic>
      <p:pic>
        <p:nvPicPr>
          <p:cNvPr id="142" name="Afbeelding 141">
            <a:hlinkClick r:id="rId8" action="ppaction://hlinksldjump"/>
            <a:extLst>
              <a:ext uri="{FF2B5EF4-FFF2-40B4-BE49-F238E27FC236}">
                <a16:creationId xmlns:a16="http://schemas.microsoft.com/office/drawing/2014/main" id="{D22F173C-EDBC-46F3-A42E-5A3062DBEE08}"/>
              </a:ext>
            </a:extLst>
          </p:cNvPr>
          <p:cNvPicPr>
            <a:picLocks noChangeAspect="1"/>
          </p:cNvPicPr>
          <p:nvPr/>
        </p:nvPicPr>
        <p:blipFill>
          <a:blip r:embed="rId13"/>
          <a:stretch>
            <a:fillRect/>
          </a:stretch>
        </p:blipFill>
        <p:spPr>
          <a:xfrm>
            <a:off x="7279792" y="3194280"/>
            <a:ext cx="213378" cy="190517"/>
          </a:xfrm>
          <a:prstGeom prst="rect">
            <a:avLst/>
          </a:prstGeom>
        </p:spPr>
      </p:pic>
      <p:pic>
        <p:nvPicPr>
          <p:cNvPr id="143" name="Afbeelding 142">
            <a:hlinkClick r:id="rId8" action="ppaction://hlinksldjump"/>
            <a:extLst>
              <a:ext uri="{FF2B5EF4-FFF2-40B4-BE49-F238E27FC236}">
                <a16:creationId xmlns:a16="http://schemas.microsoft.com/office/drawing/2014/main" id="{8E8674FE-DE94-45B7-934A-DDE1DD459A47}"/>
              </a:ext>
            </a:extLst>
          </p:cNvPr>
          <p:cNvPicPr>
            <a:picLocks noChangeAspect="1"/>
          </p:cNvPicPr>
          <p:nvPr/>
        </p:nvPicPr>
        <p:blipFill>
          <a:blip r:embed="rId13"/>
          <a:stretch>
            <a:fillRect/>
          </a:stretch>
        </p:blipFill>
        <p:spPr>
          <a:xfrm>
            <a:off x="7279792" y="5228280"/>
            <a:ext cx="213378" cy="190517"/>
          </a:xfrm>
          <a:prstGeom prst="rect">
            <a:avLst/>
          </a:prstGeom>
        </p:spPr>
      </p:pic>
      <p:pic>
        <p:nvPicPr>
          <p:cNvPr id="144" name="Afbeelding 143">
            <a:hlinkClick r:id="rId8" action="ppaction://hlinksldjump"/>
            <a:extLst>
              <a:ext uri="{FF2B5EF4-FFF2-40B4-BE49-F238E27FC236}">
                <a16:creationId xmlns:a16="http://schemas.microsoft.com/office/drawing/2014/main" id="{30E7E088-1FCE-4CCB-B4A4-2D42FFEC99FE}"/>
              </a:ext>
            </a:extLst>
          </p:cNvPr>
          <p:cNvPicPr>
            <a:picLocks noChangeAspect="1"/>
          </p:cNvPicPr>
          <p:nvPr/>
        </p:nvPicPr>
        <p:blipFill>
          <a:blip r:embed="rId14"/>
          <a:stretch>
            <a:fillRect/>
          </a:stretch>
        </p:blipFill>
        <p:spPr>
          <a:xfrm>
            <a:off x="7856644" y="3182782"/>
            <a:ext cx="213378" cy="213378"/>
          </a:xfrm>
          <a:prstGeom prst="rect">
            <a:avLst/>
          </a:prstGeom>
        </p:spPr>
      </p:pic>
      <p:pic>
        <p:nvPicPr>
          <p:cNvPr id="145" name="Afbeelding 144">
            <a:hlinkClick r:id="rId8" action="ppaction://hlinksldjump"/>
            <a:extLst>
              <a:ext uri="{FF2B5EF4-FFF2-40B4-BE49-F238E27FC236}">
                <a16:creationId xmlns:a16="http://schemas.microsoft.com/office/drawing/2014/main" id="{1350EE04-7E7A-49E5-814B-CBE928DAA454}"/>
              </a:ext>
            </a:extLst>
          </p:cNvPr>
          <p:cNvPicPr>
            <a:picLocks noChangeAspect="1"/>
          </p:cNvPicPr>
          <p:nvPr/>
        </p:nvPicPr>
        <p:blipFill>
          <a:blip r:embed="rId14"/>
          <a:stretch>
            <a:fillRect/>
          </a:stretch>
        </p:blipFill>
        <p:spPr>
          <a:xfrm>
            <a:off x="7855647" y="3518280"/>
            <a:ext cx="213378" cy="213378"/>
          </a:xfrm>
          <a:prstGeom prst="rect">
            <a:avLst/>
          </a:prstGeom>
        </p:spPr>
      </p:pic>
      <p:pic>
        <p:nvPicPr>
          <p:cNvPr id="146" name="Afbeelding 145">
            <a:hlinkClick r:id="rId8" action="ppaction://hlinksldjump"/>
            <a:extLst>
              <a:ext uri="{FF2B5EF4-FFF2-40B4-BE49-F238E27FC236}">
                <a16:creationId xmlns:a16="http://schemas.microsoft.com/office/drawing/2014/main" id="{0C6B4E16-B9D3-4125-8080-45806666756C}"/>
              </a:ext>
            </a:extLst>
          </p:cNvPr>
          <p:cNvPicPr>
            <a:picLocks noChangeAspect="1"/>
          </p:cNvPicPr>
          <p:nvPr/>
        </p:nvPicPr>
        <p:blipFill>
          <a:blip r:embed="rId14"/>
          <a:stretch>
            <a:fillRect/>
          </a:stretch>
        </p:blipFill>
        <p:spPr>
          <a:xfrm>
            <a:off x="7855792" y="3853080"/>
            <a:ext cx="213378" cy="213378"/>
          </a:xfrm>
          <a:prstGeom prst="rect">
            <a:avLst/>
          </a:prstGeom>
        </p:spPr>
      </p:pic>
      <p:pic>
        <p:nvPicPr>
          <p:cNvPr id="147" name="Afbeelding 146">
            <a:hlinkClick r:id="rId8" action="ppaction://hlinksldjump"/>
            <a:extLst>
              <a:ext uri="{FF2B5EF4-FFF2-40B4-BE49-F238E27FC236}">
                <a16:creationId xmlns:a16="http://schemas.microsoft.com/office/drawing/2014/main" id="{504C3D3C-C340-499E-8BFB-795A76A7B36B}"/>
              </a:ext>
            </a:extLst>
          </p:cNvPr>
          <p:cNvPicPr>
            <a:picLocks noChangeAspect="1"/>
          </p:cNvPicPr>
          <p:nvPr/>
        </p:nvPicPr>
        <p:blipFill>
          <a:blip r:embed="rId14"/>
          <a:stretch>
            <a:fillRect/>
          </a:stretch>
        </p:blipFill>
        <p:spPr>
          <a:xfrm>
            <a:off x="7855953" y="4187880"/>
            <a:ext cx="213378" cy="213378"/>
          </a:xfrm>
          <a:prstGeom prst="rect">
            <a:avLst/>
          </a:prstGeom>
        </p:spPr>
      </p:pic>
      <p:pic>
        <p:nvPicPr>
          <p:cNvPr id="148" name="Afbeelding 147">
            <a:hlinkClick r:id="rId8" action="ppaction://hlinksldjump"/>
            <a:extLst>
              <a:ext uri="{FF2B5EF4-FFF2-40B4-BE49-F238E27FC236}">
                <a16:creationId xmlns:a16="http://schemas.microsoft.com/office/drawing/2014/main" id="{06E201DE-3AD2-4C66-9425-D064D193C377}"/>
              </a:ext>
            </a:extLst>
          </p:cNvPr>
          <p:cNvPicPr>
            <a:picLocks noChangeAspect="1"/>
          </p:cNvPicPr>
          <p:nvPr/>
        </p:nvPicPr>
        <p:blipFill>
          <a:blip r:embed="rId14"/>
          <a:stretch>
            <a:fillRect/>
          </a:stretch>
        </p:blipFill>
        <p:spPr>
          <a:xfrm>
            <a:off x="7855647" y="4856400"/>
            <a:ext cx="213378" cy="213378"/>
          </a:xfrm>
          <a:prstGeom prst="rect">
            <a:avLst/>
          </a:prstGeom>
        </p:spPr>
      </p:pic>
      <p:pic>
        <p:nvPicPr>
          <p:cNvPr id="149" name="Afbeelding 148">
            <a:hlinkClick r:id="rId8" action="ppaction://hlinksldjump"/>
            <a:extLst>
              <a:ext uri="{FF2B5EF4-FFF2-40B4-BE49-F238E27FC236}">
                <a16:creationId xmlns:a16="http://schemas.microsoft.com/office/drawing/2014/main" id="{B8727095-023F-4456-8128-8521340F82AD}"/>
              </a:ext>
            </a:extLst>
          </p:cNvPr>
          <p:cNvPicPr>
            <a:picLocks noChangeAspect="1"/>
          </p:cNvPicPr>
          <p:nvPr/>
        </p:nvPicPr>
        <p:blipFill>
          <a:blip r:embed="rId14"/>
          <a:stretch>
            <a:fillRect/>
          </a:stretch>
        </p:blipFill>
        <p:spPr>
          <a:xfrm>
            <a:off x="7855825" y="5192280"/>
            <a:ext cx="213378" cy="213378"/>
          </a:xfrm>
          <a:prstGeom prst="rect">
            <a:avLst/>
          </a:prstGeom>
        </p:spPr>
      </p:pic>
      <p:pic>
        <p:nvPicPr>
          <p:cNvPr id="150" name="Afbeelding 149">
            <a:hlinkClick r:id="rId8" action="ppaction://hlinksldjump"/>
            <a:extLst>
              <a:ext uri="{FF2B5EF4-FFF2-40B4-BE49-F238E27FC236}">
                <a16:creationId xmlns:a16="http://schemas.microsoft.com/office/drawing/2014/main" id="{6E1120B2-FAF4-484A-B783-7501E1ECC1DA}"/>
              </a:ext>
            </a:extLst>
          </p:cNvPr>
          <p:cNvPicPr>
            <a:picLocks noChangeAspect="1"/>
          </p:cNvPicPr>
          <p:nvPr/>
        </p:nvPicPr>
        <p:blipFill>
          <a:blip r:embed="rId14"/>
          <a:stretch>
            <a:fillRect/>
          </a:stretch>
        </p:blipFill>
        <p:spPr>
          <a:xfrm>
            <a:off x="7855647" y="4522680"/>
            <a:ext cx="213378" cy="213378"/>
          </a:xfrm>
          <a:prstGeom prst="rect">
            <a:avLst/>
          </a:prstGeom>
        </p:spPr>
      </p:pic>
      <p:pic>
        <p:nvPicPr>
          <p:cNvPr id="151" name="Afbeelding 150">
            <a:hlinkClick r:id="rId8" action="ppaction://hlinksldjump"/>
            <a:extLst>
              <a:ext uri="{FF2B5EF4-FFF2-40B4-BE49-F238E27FC236}">
                <a16:creationId xmlns:a16="http://schemas.microsoft.com/office/drawing/2014/main" id="{78312721-C611-433B-BC3F-A5A901E691C4}"/>
              </a:ext>
            </a:extLst>
          </p:cNvPr>
          <p:cNvPicPr>
            <a:picLocks noChangeAspect="1"/>
          </p:cNvPicPr>
          <p:nvPr/>
        </p:nvPicPr>
        <p:blipFill>
          <a:blip r:embed="rId13"/>
          <a:stretch>
            <a:fillRect/>
          </a:stretch>
        </p:blipFill>
        <p:spPr>
          <a:xfrm>
            <a:off x="7279792" y="4533480"/>
            <a:ext cx="213378" cy="190517"/>
          </a:xfrm>
          <a:prstGeom prst="rect">
            <a:avLst/>
          </a:prstGeom>
        </p:spPr>
      </p:pic>
      <p:pic>
        <p:nvPicPr>
          <p:cNvPr id="152" name="Afbeelding 151">
            <a:hlinkClick r:id="rId8" action="ppaction://hlinksldjump"/>
            <a:extLst>
              <a:ext uri="{FF2B5EF4-FFF2-40B4-BE49-F238E27FC236}">
                <a16:creationId xmlns:a16="http://schemas.microsoft.com/office/drawing/2014/main" id="{4D733531-95BE-4055-87A4-E9880C874C0A}"/>
              </a:ext>
            </a:extLst>
          </p:cNvPr>
          <p:cNvPicPr>
            <a:picLocks noChangeAspect="1"/>
          </p:cNvPicPr>
          <p:nvPr/>
        </p:nvPicPr>
        <p:blipFill>
          <a:blip r:embed="rId13"/>
          <a:stretch>
            <a:fillRect/>
          </a:stretch>
        </p:blipFill>
        <p:spPr>
          <a:xfrm>
            <a:off x="7279200" y="4197600"/>
            <a:ext cx="213378" cy="190517"/>
          </a:xfrm>
          <a:prstGeom prst="rect">
            <a:avLst/>
          </a:prstGeom>
        </p:spPr>
      </p:pic>
      <p:pic>
        <p:nvPicPr>
          <p:cNvPr id="153" name="Afbeelding 152">
            <a:hlinkClick r:id="rId8" action="ppaction://hlinksldjump"/>
            <a:extLst>
              <a:ext uri="{FF2B5EF4-FFF2-40B4-BE49-F238E27FC236}">
                <a16:creationId xmlns:a16="http://schemas.microsoft.com/office/drawing/2014/main" id="{61558D5C-C7B6-4E96-8C97-9153AB6B1EEB}"/>
              </a:ext>
            </a:extLst>
          </p:cNvPr>
          <p:cNvPicPr>
            <a:picLocks noChangeAspect="1"/>
          </p:cNvPicPr>
          <p:nvPr/>
        </p:nvPicPr>
        <p:blipFill>
          <a:blip r:embed="rId13"/>
          <a:stretch>
            <a:fillRect/>
          </a:stretch>
        </p:blipFill>
        <p:spPr>
          <a:xfrm>
            <a:off x="7280772" y="3863880"/>
            <a:ext cx="213378" cy="190517"/>
          </a:xfrm>
          <a:prstGeom prst="rect">
            <a:avLst/>
          </a:prstGeom>
        </p:spPr>
      </p:pic>
      <p:pic>
        <p:nvPicPr>
          <p:cNvPr id="154" name="Afbeelding 153">
            <a:hlinkClick r:id="rId8" action="ppaction://hlinksldjump"/>
            <a:extLst>
              <a:ext uri="{FF2B5EF4-FFF2-40B4-BE49-F238E27FC236}">
                <a16:creationId xmlns:a16="http://schemas.microsoft.com/office/drawing/2014/main" id="{B22AC652-0AAA-484B-825E-E2D5829206FD}"/>
              </a:ext>
            </a:extLst>
          </p:cNvPr>
          <p:cNvPicPr>
            <a:picLocks noChangeAspect="1"/>
          </p:cNvPicPr>
          <p:nvPr/>
        </p:nvPicPr>
        <p:blipFill>
          <a:blip r:embed="rId12"/>
          <a:stretch>
            <a:fillRect/>
          </a:stretch>
        </p:blipFill>
        <p:spPr>
          <a:xfrm>
            <a:off x="6703792" y="3853080"/>
            <a:ext cx="213378" cy="213378"/>
          </a:xfrm>
          <a:prstGeom prst="rect">
            <a:avLst/>
          </a:prstGeom>
        </p:spPr>
      </p:pic>
      <p:pic>
        <p:nvPicPr>
          <p:cNvPr id="155" name="Afbeelding 154">
            <a:hlinkClick r:id="rId8" action="ppaction://hlinksldjump"/>
            <a:extLst>
              <a:ext uri="{FF2B5EF4-FFF2-40B4-BE49-F238E27FC236}">
                <a16:creationId xmlns:a16="http://schemas.microsoft.com/office/drawing/2014/main" id="{7E54FE9E-9973-4645-BDB8-3849CD9209B0}"/>
              </a:ext>
            </a:extLst>
          </p:cNvPr>
          <p:cNvPicPr>
            <a:picLocks noChangeAspect="1"/>
          </p:cNvPicPr>
          <p:nvPr/>
        </p:nvPicPr>
        <p:blipFill>
          <a:blip r:embed="rId12"/>
          <a:stretch>
            <a:fillRect/>
          </a:stretch>
        </p:blipFill>
        <p:spPr>
          <a:xfrm>
            <a:off x="6703792" y="4187880"/>
            <a:ext cx="213378" cy="213378"/>
          </a:xfrm>
          <a:prstGeom prst="rect">
            <a:avLst/>
          </a:prstGeom>
        </p:spPr>
      </p:pic>
      <p:pic>
        <p:nvPicPr>
          <p:cNvPr id="156" name="Afbeelding 155">
            <a:hlinkClick r:id="rId8" action="ppaction://hlinksldjump"/>
            <a:extLst>
              <a:ext uri="{FF2B5EF4-FFF2-40B4-BE49-F238E27FC236}">
                <a16:creationId xmlns:a16="http://schemas.microsoft.com/office/drawing/2014/main" id="{46834C6C-FCFA-488C-BEDE-791B0CE09619}"/>
              </a:ext>
            </a:extLst>
          </p:cNvPr>
          <p:cNvPicPr>
            <a:picLocks noChangeAspect="1"/>
          </p:cNvPicPr>
          <p:nvPr/>
        </p:nvPicPr>
        <p:blipFill>
          <a:blip r:embed="rId12"/>
          <a:stretch>
            <a:fillRect/>
          </a:stretch>
        </p:blipFill>
        <p:spPr>
          <a:xfrm>
            <a:off x="6703792" y="4522680"/>
            <a:ext cx="213378" cy="213378"/>
          </a:xfrm>
          <a:prstGeom prst="rect">
            <a:avLst/>
          </a:prstGeom>
        </p:spPr>
      </p:pic>
      <p:pic>
        <p:nvPicPr>
          <p:cNvPr id="157" name="Afbeelding 156">
            <a:hlinkClick r:id="rId8" action="ppaction://hlinksldjump"/>
            <a:extLst>
              <a:ext uri="{FF2B5EF4-FFF2-40B4-BE49-F238E27FC236}">
                <a16:creationId xmlns:a16="http://schemas.microsoft.com/office/drawing/2014/main" id="{E2C30A3A-2D5D-431A-AAE1-7BA56A715994}"/>
              </a:ext>
            </a:extLst>
          </p:cNvPr>
          <p:cNvPicPr>
            <a:picLocks noChangeAspect="1"/>
          </p:cNvPicPr>
          <p:nvPr/>
        </p:nvPicPr>
        <p:blipFill>
          <a:blip r:embed="rId12"/>
          <a:stretch>
            <a:fillRect/>
          </a:stretch>
        </p:blipFill>
        <p:spPr>
          <a:xfrm>
            <a:off x="6703792" y="4857480"/>
            <a:ext cx="213378" cy="213378"/>
          </a:xfrm>
          <a:prstGeom prst="rect">
            <a:avLst/>
          </a:prstGeom>
        </p:spPr>
      </p:pic>
      <p:pic>
        <p:nvPicPr>
          <p:cNvPr id="158" name="Afbeelding 157">
            <a:hlinkClick r:id="rId8" action="ppaction://hlinksldjump"/>
            <a:extLst>
              <a:ext uri="{FF2B5EF4-FFF2-40B4-BE49-F238E27FC236}">
                <a16:creationId xmlns:a16="http://schemas.microsoft.com/office/drawing/2014/main" id="{ABA2903D-4D82-46CA-82C5-2EAF2AA910F8}"/>
              </a:ext>
            </a:extLst>
          </p:cNvPr>
          <p:cNvPicPr>
            <a:picLocks noChangeAspect="1"/>
          </p:cNvPicPr>
          <p:nvPr/>
        </p:nvPicPr>
        <p:blipFill>
          <a:blip r:embed="rId12"/>
          <a:stretch>
            <a:fillRect/>
          </a:stretch>
        </p:blipFill>
        <p:spPr>
          <a:xfrm>
            <a:off x="6703792" y="5191200"/>
            <a:ext cx="213378" cy="213378"/>
          </a:xfrm>
          <a:prstGeom prst="rect">
            <a:avLst/>
          </a:prstGeom>
        </p:spPr>
      </p:pic>
      <p:pic>
        <p:nvPicPr>
          <p:cNvPr id="159" name="Afbeelding 158">
            <a:hlinkClick r:id="rId8" action="ppaction://hlinksldjump"/>
            <a:extLst>
              <a:ext uri="{FF2B5EF4-FFF2-40B4-BE49-F238E27FC236}">
                <a16:creationId xmlns:a16="http://schemas.microsoft.com/office/drawing/2014/main" id="{1C39906A-FDAA-49B7-B93B-51226D47250B}"/>
              </a:ext>
            </a:extLst>
          </p:cNvPr>
          <p:cNvPicPr>
            <a:picLocks noChangeAspect="1"/>
          </p:cNvPicPr>
          <p:nvPr/>
        </p:nvPicPr>
        <p:blipFill>
          <a:blip r:embed="rId13"/>
          <a:stretch>
            <a:fillRect/>
          </a:stretch>
        </p:blipFill>
        <p:spPr>
          <a:xfrm>
            <a:off x="7279792" y="3529080"/>
            <a:ext cx="225214" cy="211362"/>
          </a:xfrm>
          <a:prstGeom prst="rect">
            <a:avLst/>
          </a:prstGeom>
        </p:spPr>
      </p:pic>
      <p:sp>
        <p:nvSpPr>
          <p:cNvPr id="160" name="Rechthoek 159">
            <a:hlinkClick r:id="rId8" action="ppaction://hlinksldjump"/>
            <a:extLst>
              <a:ext uri="{FF2B5EF4-FFF2-40B4-BE49-F238E27FC236}">
                <a16:creationId xmlns:a16="http://schemas.microsoft.com/office/drawing/2014/main" id="{D69F7865-FA37-425E-A763-95B797EE3F4E}"/>
              </a:ext>
            </a:extLst>
          </p:cNvPr>
          <p:cNvSpPr/>
          <p:nvPr/>
        </p:nvSpPr>
        <p:spPr>
          <a:xfrm>
            <a:off x="5868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4</a:t>
            </a:r>
            <a:endParaRPr lang="nl-NL" sz="1200" b="1" dirty="0">
              <a:solidFill>
                <a:srgbClr val="0070C0"/>
              </a:solidFill>
            </a:endParaRPr>
          </a:p>
        </p:txBody>
      </p:sp>
      <p:pic>
        <p:nvPicPr>
          <p:cNvPr id="161" name="Afbeelding 160">
            <a:hlinkClick r:id="rId8" action="ppaction://hlinksldjump"/>
            <a:extLst>
              <a:ext uri="{FF2B5EF4-FFF2-40B4-BE49-F238E27FC236}">
                <a16:creationId xmlns:a16="http://schemas.microsoft.com/office/drawing/2014/main" id="{FD5538D0-F964-43AE-91E9-AD926B6CF0E4}"/>
              </a:ext>
            </a:extLst>
          </p:cNvPr>
          <p:cNvPicPr>
            <a:picLocks noChangeAspect="1"/>
          </p:cNvPicPr>
          <p:nvPr/>
        </p:nvPicPr>
        <p:blipFill>
          <a:blip r:embed="rId11"/>
          <a:stretch>
            <a:fillRect/>
          </a:stretch>
        </p:blipFill>
        <p:spPr>
          <a:xfrm>
            <a:off x="6127792" y="4187880"/>
            <a:ext cx="213378" cy="213378"/>
          </a:xfrm>
          <a:prstGeom prst="rect">
            <a:avLst/>
          </a:prstGeom>
        </p:spPr>
      </p:pic>
      <p:sp>
        <p:nvSpPr>
          <p:cNvPr id="162" name="Rechthoek 161">
            <a:hlinkClick r:id="rId8" action="ppaction://hlinksldjump"/>
            <a:extLst>
              <a:ext uri="{FF2B5EF4-FFF2-40B4-BE49-F238E27FC236}">
                <a16:creationId xmlns:a16="http://schemas.microsoft.com/office/drawing/2014/main" id="{AD70DE1F-6AD8-4835-9C3A-570DA4E85916}"/>
              </a:ext>
            </a:extLst>
          </p:cNvPr>
          <p:cNvSpPr/>
          <p:nvPr/>
        </p:nvSpPr>
        <p:spPr>
          <a:xfrm>
            <a:off x="8172592" y="44650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5 SA</a:t>
            </a:r>
          </a:p>
        </p:txBody>
      </p:sp>
      <p:sp>
        <p:nvSpPr>
          <p:cNvPr id="163" name="Rechthoek 162">
            <a:hlinkClick r:id="rId8" action="ppaction://hlinksldjump"/>
            <a:extLst>
              <a:ext uri="{FF2B5EF4-FFF2-40B4-BE49-F238E27FC236}">
                <a16:creationId xmlns:a16="http://schemas.microsoft.com/office/drawing/2014/main" id="{898968EF-AE85-473D-B982-452DC2402273}"/>
              </a:ext>
            </a:extLst>
          </p:cNvPr>
          <p:cNvSpPr/>
          <p:nvPr/>
        </p:nvSpPr>
        <p:spPr>
          <a:xfrm>
            <a:off x="8172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6 SA</a:t>
            </a:r>
          </a:p>
        </p:txBody>
      </p:sp>
      <p:sp>
        <p:nvSpPr>
          <p:cNvPr id="232" name="Rechthoek 231">
            <a:hlinkClick r:id="rId8" action="ppaction://hlinksldjump"/>
            <a:extLst>
              <a:ext uri="{FF2B5EF4-FFF2-40B4-BE49-F238E27FC236}">
                <a16:creationId xmlns:a16="http://schemas.microsoft.com/office/drawing/2014/main" id="{22AACC89-0C0C-40D8-94C2-3F03E1AE7AA9}"/>
              </a:ext>
            </a:extLst>
          </p:cNvPr>
          <p:cNvSpPr/>
          <p:nvPr/>
        </p:nvSpPr>
        <p:spPr>
          <a:xfrm>
            <a:off x="8172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4 SA</a:t>
            </a:r>
          </a:p>
        </p:txBody>
      </p:sp>
      <p:sp>
        <p:nvSpPr>
          <p:cNvPr id="233" name="Rond diagonale hoek rechthoek 28">
            <a:extLst>
              <a:ext uri="{FF2B5EF4-FFF2-40B4-BE49-F238E27FC236}">
                <a16:creationId xmlns:a16="http://schemas.microsoft.com/office/drawing/2014/main" id="{32F36580-25AD-43C9-9311-B6720F67F7C8}"/>
              </a:ext>
            </a:extLst>
          </p:cNvPr>
          <p:cNvSpPr/>
          <p:nvPr/>
        </p:nvSpPr>
        <p:spPr>
          <a:xfrm>
            <a:off x="396000" y="1076580"/>
            <a:ext cx="1656184"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11</a:t>
            </a:r>
          </a:p>
        </p:txBody>
      </p:sp>
      <p:pic>
        <p:nvPicPr>
          <p:cNvPr id="234" name="Afbeelding 233">
            <a:hlinkClick r:id="rId8" action="ppaction://hlinksldjump"/>
            <a:extLst>
              <a:ext uri="{FF2B5EF4-FFF2-40B4-BE49-F238E27FC236}">
                <a16:creationId xmlns:a16="http://schemas.microsoft.com/office/drawing/2014/main" id="{89764456-FF79-4C10-A306-5C0F61625A22}"/>
              </a:ext>
            </a:extLst>
          </p:cNvPr>
          <p:cNvPicPr>
            <a:picLocks noChangeAspect="1"/>
          </p:cNvPicPr>
          <p:nvPr/>
        </p:nvPicPr>
        <p:blipFill>
          <a:blip r:embed="rId13"/>
          <a:stretch>
            <a:fillRect/>
          </a:stretch>
        </p:blipFill>
        <p:spPr>
          <a:xfrm>
            <a:off x="7279200" y="4867200"/>
            <a:ext cx="213378" cy="190517"/>
          </a:xfrm>
          <a:prstGeom prst="rect">
            <a:avLst/>
          </a:prstGeom>
        </p:spPr>
      </p:pic>
      <p:sp>
        <p:nvSpPr>
          <p:cNvPr id="121" name="Tekstvak 120">
            <a:extLst>
              <a:ext uri="{FF2B5EF4-FFF2-40B4-BE49-F238E27FC236}">
                <a16:creationId xmlns:a16="http://schemas.microsoft.com/office/drawing/2014/main" id="{9AF2A0B4-B624-4898-924B-992C1C8D6A62}"/>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122" name="Tekstvak 121">
            <a:extLst>
              <a:ext uri="{FF2B5EF4-FFF2-40B4-BE49-F238E27FC236}">
                <a16:creationId xmlns:a16="http://schemas.microsoft.com/office/drawing/2014/main" id="{405945D4-FE64-44B4-8C9B-0832464ACA8A}"/>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graphicFrame>
        <p:nvGraphicFramePr>
          <p:cNvPr id="165" name="Tabel 164">
            <a:extLst>
              <a:ext uri="{FF2B5EF4-FFF2-40B4-BE49-F238E27FC236}">
                <a16:creationId xmlns:a16="http://schemas.microsoft.com/office/drawing/2014/main" id="{416A0CF0-992D-4704-AD9E-4FD04C4658B8}"/>
              </a:ext>
            </a:extLst>
          </p:cNvPr>
          <p:cNvGraphicFramePr>
            <a:graphicFrameLocks noGrp="1"/>
          </p:cNvGraphicFramePr>
          <p:nvPr>
            <p:extLst>
              <p:ext uri="{D42A27DB-BD31-4B8C-83A1-F6EECF244321}">
                <p14:modId xmlns:p14="http://schemas.microsoft.com/office/powerpoint/2010/main" val="3920616083"/>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A63</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HV6</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H1082</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A94</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66" name="Rechthoek 165">
            <a:extLst>
              <a:ext uri="{FF2B5EF4-FFF2-40B4-BE49-F238E27FC236}">
                <a16:creationId xmlns:a16="http://schemas.microsoft.com/office/drawing/2014/main" id="{27994728-5CED-47BE-A83F-7CC5E7CBF91E}"/>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16 Punten </a:t>
            </a:r>
          </a:p>
        </p:txBody>
      </p:sp>
      <p:pic>
        <p:nvPicPr>
          <p:cNvPr id="167" name="Afbeelding 166">
            <a:extLst>
              <a:ext uri="{FF2B5EF4-FFF2-40B4-BE49-F238E27FC236}">
                <a16:creationId xmlns:a16="http://schemas.microsoft.com/office/drawing/2014/main" id="{9FC16407-D602-4E8A-A700-2EC2E1A9318C}"/>
              </a:ext>
            </a:extLst>
          </p:cNvPr>
          <p:cNvPicPr>
            <a:picLocks noChangeAspect="1"/>
          </p:cNvPicPr>
          <p:nvPr/>
        </p:nvPicPr>
        <p:blipFill>
          <a:blip r:embed="rId12"/>
          <a:stretch>
            <a:fillRect/>
          </a:stretch>
        </p:blipFill>
        <p:spPr>
          <a:xfrm>
            <a:off x="475200" y="3924124"/>
            <a:ext cx="213378" cy="213378"/>
          </a:xfrm>
          <a:prstGeom prst="rect">
            <a:avLst/>
          </a:prstGeom>
        </p:spPr>
      </p:pic>
      <p:pic>
        <p:nvPicPr>
          <p:cNvPr id="168" name="Afbeelding 167">
            <a:extLst>
              <a:ext uri="{FF2B5EF4-FFF2-40B4-BE49-F238E27FC236}">
                <a16:creationId xmlns:a16="http://schemas.microsoft.com/office/drawing/2014/main" id="{06335476-41E7-41AC-AD31-814C37C0217B}"/>
              </a:ext>
            </a:extLst>
          </p:cNvPr>
          <p:cNvPicPr>
            <a:picLocks noChangeAspect="1"/>
          </p:cNvPicPr>
          <p:nvPr/>
        </p:nvPicPr>
        <p:blipFill>
          <a:blip r:embed="rId14"/>
          <a:stretch>
            <a:fillRect/>
          </a:stretch>
        </p:blipFill>
        <p:spPr>
          <a:xfrm>
            <a:off x="475200" y="3199601"/>
            <a:ext cx="213378" cy="213378"/>
          </a:xfrm>
          <a:prstGeom prst="rect">
            <a:avLst/>
          </a:prstGeom>
        </p:spPr>
      </p:pic>
      <p:pic>
        <p:nvPicPr>
          <p:cNvPr id="169" name="Afbeelding 168">
            <a:extLst>
              <a:ext uri="{FF2B5EF4-FFF2-40B4-BE49-F238E27FC236}">
                <a16:creationId xmlns:a16="http://schemas.microsoft.com/office/drawing/2014/main" id="{8DB8A479-6C81-4216-B1C0-E4EEDB007A46}"/>
              </a:ext>
            </a:extLst>
          </p:cNvPr>
          <p:cNvPicPr>
            <a:picLocks noChangeAspect="1"/>
          </p:cNvPicPr>
          <p:nvPr/>
        </p:nvPicPr>
        <p:blipFill>
          <a:blip r:embed="rId13"/>
          <a:stretch>
            <a:fillRect/>
          </a:stretch>
        </p:blipFill>
        <p:spPr>
          <a:xfrm>
            <a:off x="475200" y="3573571"/>
            <a:ext cx="213378" cy="190517"/>
          </a:xfrm>
          <a:prstGeom prst="rect">
            <a:avLst/>
          </a:prstGeom>
        </p:spPr>
      </p:pic>
      <p:pic>
        <p:nvPicPr>
          <p:cNvPr id="170" name="Afbeelding 169">
            <a:extLst>
              <a:ext uri="{FF2B5EF4-FFF2-40B4-BE49-F238E27FC236}">
                <a16:creationId xmlns:a16="http://schemas.microsoft.com/office/drawing/2014/main" id="{2F5981D2-3AF9-4C06-9D87-6DBCE6A6BBC3}"/>
              </a:ext>
            </a:extLst>
          </p:cNvPr>
          <p:cNvPicPr>
            <a:picLocks noChangeAspect="1"/>
          </p:cNvPicPr>
          <p:nvPr/>
        </p:nvPicPr>
        <p:blipFill>
          <a:blip r:embed="rId11"/>
          <a:stretch>
            <a:fillRect/>
          </a:stretch>
        </p:blipFill>
        <p:spPr>
          <a:xfrm>
            <a:off x="475200" y="4292263"/>
            <a:ext cx="213378" cy="213378"/>
          </a:xfrm>
          <a:prstGeom prst="rect">
            <a:avLst/>
          </a:prstGeom>
        </p:spPr>
      </p:pic>
      <p:sp>
        <p:nvSpPr>
          <p:cNvPr id="84" name="Rond diagonale hoek rechthoek 17">
            <a:extLst>
              <a:ext uri="{FF2B5EF4-FFF2-40B4-BE49-F238E27FC236}">
                <a16:creationId xmlns:a16="http://schemas.microsoft.com/office/drawing/2014/main" id="{385B5D81-F9D1-475A-8754-A0947245E618}"/>
              </a:ext>
            </a:extLst>
          </p:cNvPr>
          <p:cNvSpPr/>
          <p:nvPr/>
        </p:nvSpPr>
        <p:spPr>
          <a:xfrm>
            <a:off x="396000" y="1716988"/>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85" name="Tekstvak 84">
            <a:extLst>
              <a:ext uri="{FF2B5EF4-FFF2-40B4-BE49-F238E27FC236}">
                <a16:creationId xmlns:a16="http://schemas.microsoft.com/office/drawing/2014/main" id="{E9D7A7FA-C0AD-45A1-AE7A-5D3659A9F417}"/>
              </a:ext>
            </a:extLst>
          </p:cNvPr>
          <p:cNvSpPr txBox="1"/>
          <p:nvPr/>
        </p:nvSpPr>
        <p:spPr>
          <a:xfrm>
            <a:off x="3131840" y="1852944"/>
            <a:ext cx="3096344" cy="369332"/>
          </a:xfrm>
          <a:prstGeom prst="rect">
            <a:avLst/>
          </a:prstGeom>
          <a:solidFill>
            <a:schemeClr val="tx1"/>
          </a:solidFill>
        </p:spPr>
        <p:txBody>
          <a:bodyPr wrap="square" rtlCol="0">
            <a:spAutoFit/>
          </a:bodyPr>
          <a:lstStyle/>
          <a:p>
            <a:r>
              <a:rPr lang="nl-NL" dirty="0">
                <a:solidFill>
                  <a:schemeClr val="bg1"/>
                </a:solidFill>
              </a:rPr>
              <a:t>Mijn partner opent met 2     .</a:t>
            </a:r>
          </a:p>
        </p:txBody>
      </p:sp>
      <p:sp>
        <p:nvSpPr>
          <p:cNvPr id="86" name="Tekstvak 85">
            <a:extLst>
              <a:ext uri="{FF2B5EF4-FFF2-40B4-BE49-F238E27FC236}">
                <a16:creationId xmlns:a16="http://schemas.microsoft.com/office/drawing/2014/main" id="{81FCC6EC-ED62-4DE9-9DD8-22DB135ACE8E}"/>
              </a:ext>
            </a:extLst>
          </p:cNvPr>
          <p:cNvSpPr txBox="1"/>
          <p:nvPr/>
        </p:nvSpPr>
        <p:spPr>
          <a:xfrm>
            <a:off x="3131839" y="2146448"/>
            <a:ext cx="2880319" cy="369332"/>
          </a:xfrm>
          <a:prstGeom prst="rect">
            <a:avLst/>
          </a:prstGeom>
          <a:solidFill>
            <a:schemeClr val="tx1"/>
          </a:solidFill>
        </p:spPr>
        <p:txBody>
          <a:bodyPr wrap="square" rtlCol="0">
            <a:spAutoFit/>
          </a:bodyPr>
          <a:lstStyle/>
          <a:p>
            <a:r>
              <a:rPr lang="nl-NL" dirty="0">
                <a:solidFill>
                  <a:schemeClr val="bg1"/>
                </a:solidFill>
              </a:rPr>
              <a:t>Mijn rechter buurman past.</a:t>
            </a:r>
          </a:p>
        </p:txBody>
      </p:sp>
      <p:sp>
        <p:nvSpPr>
          <p:cNvPr id="87" name="Tekstvak 86">
            <a:extLst>
              <a:ext uri="{FF2B5EF4-FFF2-40B4-BE49-F238E27FC236}">
                <a16:creationId xmlns:a16="http://schemas.microsoft.com/office/drawing/2014/main" id="{46E70B89-F251-4FE3-86B4-691D2E672A74}"/>
              </a:ext>
            </a:extLst>
          </p:cNvPr>
          <p:cNvSpPr txBox="1"/>
          <p:nvPr/>
        </p:nvSpPr>
        <p:spPr>
          <a:xfrm>
            <a:off x="3131838" y="2479843"/>
            <a:ext cx="2880319" cy="369332"/>
          </a:xfrm>
          <a:prstGeom prst="rect">
            <a:avLst/>
          </a:prstGeom>
          <a:solidFill>
            <a:schemeClr val="tx1"/>
          </a:solidFill>
        </p:spPr>
        <p:txBody>
          <a:bodyPr wrap="square" rtlCol="0">
            <a:spAutoFit/>
          </a:bodyPr>
          <a:lstStyle/>
          <a:p>
            <a:r>
              <a:rPr lang="nl-NL" dirty="0">
                <a:solidFill>
                  <a:schemeClr val="bg1"/>
                </a:solidFill>
              </a:rPr>
              <a:t>Wat bied ik met deze hand?</a:t>
            </a:r>
          </a:p>
        </p:txBody>
      </p:sp>
      <p:pic>
        <p:nvPicPr>
          <p:cNvPr id="88" name="Afbeelding 87">
            <a:extLst>
              <a:ext uri="{FF2B5EF4-FFF2-40B4-BE49-F238E27FC236}">
                <a16:creationId xmlns:a16="http://schemas.microsoft.com/office/drawing/2014/main" id="{70A1B242-41C9-480F-AC40-205EF728E14A}"/>
              </a:ext>
            </a:extLst>
          </p:cNvPr>
          <p:cNvPicPr>
            <a:picLocks noChangeAspect="1"/>
          </p:cNvPicPr>
          <p:nvPr/>
        </p:nvPicPr>
        <p:blipFill>
          <a:blip r:embed="rId14"/>
          <a:stretch>
            <a:fillRect/>
          </a:stretch>
        </p:blipFill>
        <p:spPr>
          <a:xfrm>
            <a:off x="5626800" y="1936800"/>
            <a:ext cx="213378" cy="213378"/>
          </a:xfrm>
          <a:prstGeom prst="rect">
            <a:avLst/>
          </a:prstGeom>
        </p:spPr>
      </p:pic>
    </p:spTree>
    <p:extLst>
      <p:ext uri="{BB962C8B-B14F-4D97-AF65-F5344CB8AC3E}">
        <p14:creationId xmlns:p14="http://schemas.microsoft.com/office/powerpoint/2010/main" val="3034986143"/>
      </p:ext>
    </p:extLst>
  </p:cSld>
  <p:clrMapOvr>
    <a:masterClrMapping/>
  </p:clrMapOvr>
  <p:transition advClick="0"/>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nd diagonale hoek rechthoek 9">
            <a:hlinkClick r:id="" action="ppaction://hlinkshowjump?jump=previousslide"/>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1" name="Rond diagonale hoek rechthoek 10">
            <a:hlinkClick r:id="rId3"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2" name="Rond diagonale hoek rechthoek 11">
            <a:hlinkClick r:id="rId4"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5" name="Afbeelding 14" descr="mainheader.jpg">
            <a:hlinkClick r:id="rId5" tooltip="Klik hier om de website van Bridge Office te bezoeken!"/>
          </p:cNvPr>
          <p:cNvPicPr>
            <a:picLocks noChangeAspect="1"/>
          </p:cNvPicPr>
          <p:nvPr/>
        </p:nvPicPr>
        <p:blipFill>
          <a:blip r:embed="rId6" cstate="print"/>
          <a:stretch>
            <a:fillRect/>
          </a:stretch>
        </p:blipFill>
        <p:spPr>
          <a:xfrm>
            <a:off x="0" y="0"/>
            <a:ext cx="9144000" cy="1006337"/>
          </a:xfrm>
          <a:prstGeom prst="rect">
            <a:avLst/>
          </a:prstGeom>
        </p:spPr>
      </p:pic>
      <p:sp>
        <p:nvSpPr>
          <p:cNvPr id="16" name="Rond diagonale hoek rechthoek 8">
            <a:extLst>
              <a:ext uri="{FF2B5EF4-FFF2-40B4-BE49-F238E27FC236}">
                <a16:creationId xmlns:a16="http://schemas.microsoft.com/office/drawing/2014/main" id="{DDCAFECE-19BA-4ACB-8369-6ECCF8CD40D7}"/>
              </a:ext>
            </a:extLst>
          </p:cNvPr>
          <p:cNvSpPr/>
          <p:nvPr/>
        </p:nvSpPr>
        <p:spPr>
          <a:xfrm>
            <a:off x="2195736" y="1076400"/>
            <a:ext cx="6552728" cy="576000"/>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Jammer! Dat is niet het goede antwoord.</a:t>
            </a:r>
          </a:p>
        </p:txBody>
      </p:sp>
      <p:sp>
        <p:nvSpPr>
          <p:cNvPr id="21" name="Rond diagonale hoek rechthoek 13">
            <a:extLst>
              <a:ext uri="{FF2B5EF4-FFF2-40B4-BE49-F238E27FC236}">
                <a16:creationId xmlns:a16="http://schemas.microsoft.com/office/drawing/2014/main" id="{6EF6D273-A48A-49B9-B1E2-FC13ECFDCA16}"/>
              </a:ext>
            </a:extLst>
          </p:cNvPr>
          <p:cNvSpPr/>
          <p:nvPr/>
        </p:nvSpPr>
        <p:spPr>
          <a:xfrm>
            <a:off x="396000" y="1076400"/>
            <a:ext cx="1656184"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11</a:t>
            </a:r>
          </a:p>
        </p:txBody>
      </p:sp>
      <p:sp>
        <p:nvSpPr>
          <p:cNvPr id="26" name="Tekstvak 25">
            <a:extLst>
              <a:ext uri="{FF2B5EF4-FFF2-40B4-BE49-F238E27FC236}">
                <a16:creationId xmlns:a16="http://schemas.microsoft.com/office/drawing/2014/main" id="{EA459E5A-0A84-4B23-B71A-2068E66C6E86}"/>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27" name="Tekstvak 26">
            <a:extLst>
              <a:ext uri="{FF2B5EF4-FFF2-40B4-BE49-F238E27FC236}">
                <a16:creationId xmlns:a16="http://schemas.microsoft.com/office/drawing/2014/main" id="{58E24351-916C-4818-AD4B-B8C0681BE200}"/>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sp>
        <p:nvSpPr>
          <p:cNvPr id="13" name="Tekstvak 12">
            <a:extLst>
              <a:ext uri="{FF2B5EF4-FFF2-40B4-BE49-F238E27FC236}">
                <a16:creationId xmlns:a16="http://schemas.microsoft.com/office/drawing/2014/main" id="{4A015577-F7E9-41A0-9676-447E2A2F75B5}"/>
              </a:ext>
            </a:extLst>
          </p:cNvPr>
          <p:cNvSpPr txBox="1"/>
          <p:nvPr/>
        </p:nvSpPr>
        <p:spPr>
          <a:xfrm>
            <a:off x="3077285" y="3124800"/>
            <a:ext cx="5665260" cy="923330"/>
          </a:xfrm>
          <a:prstGeom prst="rect">
            <a:avLst/>
          </a:prstGeom>
          <a:solidFill>
            <a:schemeClr val="tx1"/>
          </a:solidFill>
          <a:ln>
            <a:solidFill>
              <a:schemeClr val="tx1"/>
            </a:solidFill>
          </a:ln>
        </p:spPr>
        <p:txBody>
          <a:bodyPr wrap="square" rtlCol="0">
            <a:spAutoFit/>
          </a:bodyPr>
          <a:lstStyle/>
          <a:p>
            <a:r>
              <a:rPr lang="nl-NL" dirty="0">
                <a:solidFill>
                  <a:schemeClr val="bg1"/>
                </a:solidFill>
              </a:rPr>
              <a:t>Een schoppen manche of eventueel een 3 Sans Atout is niet uitgesloten. Ga daarom op onderzoek uit. U komt altijd nog een keer aan de beurt met bieden.</a:t>
            </a:r>
          </a:p>
        </p:txBody>
      </p:sp>
      <p:graphicFrame>
        <p:nvGraphicFramePr>
          <p:cNvPr id="14" name="Tabel 13">
            <a:extLst>
              <a:ext uri="{FF2B5EF4-FFF2-40B4-BE49-F238E27FC236}">
                <a16:creationId xmlns:a16="http://schemas.microsoft.com/office/drawing/2014/main" id="{8352CAC5-341C-414B-BCAC-697535487443}"/>
              </a:ext>
            </a:extLst>
          </p:cNvPr>
          <p:cNvGraphicFramePr>
            <a:graphicFrameLocks noGrp="1"/>
          </p:cNvGraphicFramePr>
          <p:nvPr>
            <p:extLst>
              <p:ext uri="{D42A27DB-BD31-4B8C-83A1-F6EECF244321}">
                <p14:modId xmlns:p14="http://schemas.microsoft.com/office/powerpoint/2010/main" val="352556930"/>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A63</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HV6</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H1082</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A94</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7" name="Rechthoek 16">
            <a:extLst>
              <a:ext uri="{FF2B5EF4-FFF2-40B4-BE49-F238E27FC236}">
                <a16:creationId xmlns:a16="http://schemas.microsoft.com/office/drawing/2014/main" id="{734647BF-6E89-4250-9C83-B3C0940F05E9}"/>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16 Punten </a:t>
            </a:r>
          </a:p>
        </p:txBody>
      </p:sp>
      <p:pic>
        <p:nvPicPr>
          <p:cNvPr id="18" name="Afbeelding 17">
            <a:extLst>
              <a:ext uri="{FF2B5EF4-FFF2-40B4-BE49-F238E27FC236}">
                <a16:creationId xmlns:a16="http://schemas.microsoft.com/office/drawing/2014/main" id="{D2877065-D3D4-4E55-A462-098363BE0721}"/>
              </a:ext>
            </a:extLst>
          </p:cNvPr>
          <p:cNvPicPr>
            <a:picLocks noChangeAspect="1"/>
          </p:cNvPicPr>
          <p:nvPr/>
        </p:nvPicPr>
        <p:blipFill>
          <a:blip r:embed="rId7"/>
          <a:stretch>
            <a:fillRect/>
          </a:stretch>
        </p:blipFill>
        <p:spPr>
          <a:xfrm>
            <a:off x="475200" y="3924124"/>
            <a:ext cx="213378" cy="213378"/>
          </a:xfrm>
          <a:prstGeom prst="rect">
            <a:avLst/>
          </a:prstGeom>
        </p:spPr>
      </p:pic>
      <p:pic>
        <p:nvPicPr>
          <p:cNvPr id="19" name="Afbeelding 18">
            <a:extLst>
              <a:ext uri="{FF2B5EF4-FFF2-40B4-BE49-F238E27FC236}">
                <a16:creationId xmlns:a16="http://schemas.microsoft.com/office/drawing/2014/main" id="{C9C88BA4-873C-409B-B880-2DBC96FAE456}"/>
              </a:ext>
            </a:extLst>
          </p:cNvPr>
          <p:cNvPicPr>
            <a:picLocks noChangeAspect="1"/>
          </p:cNvPicPr>
          <p:nvPr/>
        </p:nvPicPr>
        <p:blipFill>
          <a:blip r:embed="rId8"/>
          <a:stretch>
            <a:fillRect/>
          </a:stretch>
        </p:blipFill>
        <p:spPr>
          <a:xfrm>
            <a:off x="475200" y="3199601"/>
            <a:ext cx="213378" cy="213378"/>
          </a:xfrm>
          <a:prstGeom prst="rect">
            <a:avLst/>
          </a:prstGeom>
        </p:spPr>
      </p:pic>
      <p:pic>
        <p:nvPicPr>
          <p:cNvPr id="20" name="Afbeelding 19">
            <a:extLst>
              <a:ext uri="{FF2B5EF4-FFF2-40B4-BE49-F238E27FC236}">
                <a16:creationId xmlns:a16="http://schemas.microsoft.com/office/drawing/2014/main" id="{F9E2753F-092D-4194-8237-3B5EFDE5EADD}"/>
              </a:ext>
            </a:extLst>
          </p:cNvPr>
          <p:cNvPicPr>
            <a:picLocks noChangeAspect="1"/>
          </p:cNvPicPr>
          <p:nvPr/>
        </p:nvPicPr>
        <p:blipFill>
          <a:blip r:embed="rId9"/>
          <a:stretch>
            <a:fillRect/>
          </a:stretch>
        </p:blipFill>
        <p:spPr>
          <a:xfrm>
            <a:off x="475200" y="3573571"/>
            <a:ext cx="213378" cy="190517"/>
          </a:xfrm>
          <a:prstGeom prst="rect">
            <a:avLst/>
          </a:prstGeom>
        </p:spPr>
      </p:pic>
      <p:pic>
        <p:nvPicPr>
          <p:cNvPr id="22" name="Afbeelding 21">
            <a:extLst>
              <a:ext uri="{FF2B5EF4-FFF2-40B4-BE49-F238E27FC236}">
                <a16:creationId xmlns:a16="http://schemas.microsoft.com/office/drawing/2014/main" id="{8D75DBF8-585B-45C9-9C39-2EE7C4B280EE}"/>
              </a:ext>
            </a:extLst>
          </p:cNvPr>
          <p:cNvPicPr>
            <a:picLocks noChangeAspect="1"/>
          </p:cNvPicPr>
          <p:nvPr/>
        </p:nvPicPr>
        <p:blipFill>
          <a:blip r:embed="rId10"/>
          <a:stretch>
            <a:fillRect/>
          </a:stretch>
        </p:blipFill>
        <p:spPr>
          <a:xfrm>
            <a:off x="475200" y="4292263"/>
            <a:ext cx="213378" cy="213378"/>
          </a:xfrm>
          <a:prstGeom prst="rect">
            <a:avLst/>
          </a:prstGeom>
        </p:spPr>
      </p:pic>
      <p:sp>
        <p:nvSpPr>
          <p:cNvPr id="23" name="Rond diagonale hoek rechthoek 17">
            <a:extLst>
              <a:ext uri="{FF2B5EF4-FFF2-40B4-BE49-F238E27FC236}">
                <a16:creationId xmlns:a16="http://schemas.microsoft.com/office/drawing/2014/main" id="{8A838D5B-B652-4F1C-88A7-D02498958EE4}"/>
              </a:ext>
            </a:extLst>
          </p:cNvPr>
          <p:cNvSpPr/>
          <p:nvPr/>
        </p:nvSpPr>
        <p:spPr>
          <a:xfrm>
            <a:off x="396000" y="1716988"/>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24" name="Tekstvak 23">
            <a:extLst>
              <a:ext uri="{FF2B5EF4-FFF2-40B4-BE49-F238E27FC236}">
                <a16:creationId xmlns:a16="http://schemas.microsoft.com/office/drawing/2014/main" id="{99DCBBD3-1960-4EA5-A7F5-5A1FE39CCBFF}"/>
              </a:ext>
            </a:extLst>
          </p:cNvPr>
          <p:cNvSpPr txBox="1"/>
          <p:nvPr/>
        </p:nvSpPr>
        <p:spPr>
          <a:xfrm>
            <a:off x="3131840" y="1852944"/>
            <a:ext cx="3096344" cy="369332"/>
          </a:xfrm>
          <a:prstGeom prst="rect">
            <a:avLst/>
          </a:prstGeom>
          <a:solidFill>
            <a:schemeClr val="tx1"/>
          </a:solidFill>
        </p:spPr>
        <p:txBody>
          <a:bodyPr wrap="square" rtlCol="0">
            <a:spAutoFit/>
          </a:bodyPr>
          <a:lstStyle/>
          <a:p>
            <a:r>
              <a:rPr lang="nl-NL" dirty="0">
                <a:solidFill>
                  <a:schemeClr val="bg1"/>
                </a:solidFill>
              </a:rPr>
              <a:t>Mijn partner opent met 2     .</a:t>
            </a:r>
          </a:p>
        </p:txBody>
      </p:sp>
      <p:sp>
        <p:nvSpPr>
          <p:cNvPr id="25" name="Tekstvak 24">
            <a:extLst>
              <a:ext uri="{FF2B5EF4-FFF2-40B4-BE49-F238E27FC236}">
                <a16:creationId xmlns:a16="http://schemas.microsoft.com/office/drawing/2014/main" id="{A79AD709-C24F-4D3C-88ED-CBDE971272AD}"/>
              </a:ext>
            </a:extLst>
          </p:cNvPr>
          <p:cNvSpPr txBox="1"/>
          <p:nvPr/>
        </p:nvSpPr>
        <p:spPr>
          <a:xfrm>
            <a:off x="3131839" y="2146448"/>
            <a:ext cx="2880319" cy="369332"/>
          </a:xfrm>
          <a:prstGeom prst="rect">
            <a:avLst/>
          </a:prstGeom>
          <a:solidFill>
            <a:schemeClr val="tx1"/>
          </a:solidFill>
        </p:spPr>
        <p:txBody>
          <a:bodyPr wrap="square" rtlCol="0">
            <a:spAutoFit/>
          </a:bodyPr>
          <a:lstStyle/>
          <a:p>
            <a:r>
              <a:rPr lang="nl-NL" dirty="0">
                <a:solidFill>
                  <a:schemeClr val="bg1"/>
                </a:solidFill>
              </a:rPr>
              <a:t>Mijn rechter buurman past.</a:t>
            </a:r>
          </a:p>
        </p:txBody>
      </p:sp>
      <p:sp>
        <p:nvSpPr>
          <p:cNvPr id="28" name="Tekstvak 27">
            <a:extLst>
              <a:ext uri="{FF2B5EF4-FFF2-40B4-BE49-F238E27FC236}">
                <a16:creationId xmlns:a16="http://schemas.microsoft.com/office/drawing/2014/main" id="{C38815FC-A5C6-49FE-8DE6-A18FC7E6FDEC}"/>
              </a:ext>
            </a:extLst>
          </p:cNvPr>
          <p:cNvSpPr txBox="1"/>
          <p:nvPr/>
        </p:nvSpPr>
        <p:spPr>
          <a:xfrm>
            <a:off x="3131838" y="2479843"/>
            <a:ext cx="2880319" cy="369332"/>
          </a:xfrm>
          <a:prstGeom prst="rect">
            <a:avLst/>
          </a:prstGeom>
          <a:solidFill>
            <a:schemeClr val="tx1"/>
          </a:solidFill>
        </p:spPr>
        <p:txBody>
          <a:bodyPr wrap="square" rtlCol="0">
            <a:spAutoFit/>
          </a:bodyPr>
          <a:lstStyle/>
          <a:p>
            <a:r>
              <a:rPr lang="nl-NL" dirty="0">
                <a:solidFill>
                  <a:schemeClr val="bg1"/>
                </a:solidFill>
              </a:rPr>
              <a:t>Wat bied ik met deze hand?</a:t>
            </a:r>
          </a:p>
        </p:txBody>
      </p:sp>
      <p:pic>
        <p:nvPicPr>
          <p:cNvPr id="29" name="Afbeelding 28">
            <a:extLst>
              <a:ext uri="{FF2B5EF4-FFF2-40B4-BE49-F238E27FC236}">
                <a16:creationId xmlns:a16="http://schemas.microsoft.com/office/drawing/2014/main" id="{C1B2B3AB-1C68-45A5-92E3-79810EC99A10}"/>
              </a:ext>
            </a:extLst>
          </p:cNvPr>
          <p:cNvPicPr>
            <a:picLocks noChangeAspect="1"/>
          </p:cNvPicPr>
          <p:nvPr/>
        </p:nvPicPr>
        <p:blipFill>
          <a:blip r:embed="rId8"/>
          <a:stretch>
            <a:fillRect/>
          </a:stretch>
        </p:blipFill>
        <p:spPr>
          <a:xfrm>
            <a:off x="5626800" y="1936800"/>
            <a:ext cx="213378" cy="213378"/>
          </a:xfrm>
          <a:prstGeom prst="rect">
            <a:avLst/>
          </a:prstGeom>
        </p:spPr>
      </p:pic>
    </p:spTree>
    <p:extLst>
      <p:ext uri="{BB962C8B-B14F-4D97-AF65-F5344CB8AC3E}">
        <p14:creationId xmlns:p14="http://schemas.microsoft.com/office/powerpoint/2010/main" val="3533571399"/>
      </p:ext>
    </p:extLst>
  </p:cSld>
  <p:clrMapOvr>
    <a:masterClrMapping/>
  </p:clrMapOvr>
  <p:transition advClick="0"/>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nd diagonale hoek rechthoek 8">
            <a:hlinkClick r:id="rId3"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0" name="Rond diagonale hoek rechthoek 9">
            <a:hlinkClick r:id="" action="ppaction://hlinkshowjump?jump=nextslide"/>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1" name="Rond diagonale hoek rechthoek 10">
            <a:hlinkClick r:id="rId4"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5" name="Afbeelding 14" descr="mainheader.jpg">
            <a:hlinkClick r:id="rId5" tooltip="Klik hier om de website van Bridge Office te bezoeken!"/>
          </p:cNvPr>
          <p:cNvPicPr>
            <a:picLocks noChangeAspect="1"/>
          </p:cNvPicPr>
          <p:nvPr/>
        </p:nvPicPr>
        <p:blipFill>
          <a:blip r:embed="rId6" cstate="print"/>
          <a:stretch>
            <a:fillRect/>
          </a:stretch>
        </p:blipFill>
        <p:spPr>
          <a:xfrm>
            <a:off x="0" y="0"/>
            <a:ext cx="9144000" cy="1006337"/>
          </a:xfrm>
          <a:prstGeom prst="rect">
            <a:avLst/>
          </a:prstGeom>
        </p:spPr>
      </p:pic>
      <p:sp>
        <p:nvSpPr>
          <p:cNvPr id="28" name="Rond diagonale hoek rechthoek 28">
            <a:extLst>
              <a:ext uri="{FF2B5EF4-FFF2-40B4-BE49-F238E27FC236}">
                <a16:creationId xmlns:a16="http://schemas.microsoft.com/office/drawing/2014/main" id="{C51E9E1E-A7B0-44CD-A3EE-B82DB730D7A4}"/>
              </a:ext>
            </a:extLst>
          </p:cNvPr>
          <p:cNvSpPr/>
          <p:nvPr/>
        </p:nvSpPr>
        <p:spPr>
          <a:xfrm>
            <a:off x="396000" y="1076400"/>
            <a:ext cx="1656184"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11</a:t>
            </a:r>
          </a:p>
        </p:txBody>
      </p:sp>
      <p:sp>
        <p:nvSpPr>
          <p:cNvPr id="29" name="Rond diagonale hoek rechthoek 28">
            <a:extLst>
              <a:ext uri="{FF2B5EF4-FFF2-40B4-BE49-F238E27FC236}">
                <a16:creationId xmlns:a16="http://schemas.microsoft.com/office/drawing/2014/main" id="{088B0C93-CB7E-42FB-9EB1-1AA2080CFA0F}"/>
              </a:ext>
            </a:extLst>
          </p:cNvPr>
          <p:cNvSpPr/>
          <p:nvPr/>
        </p:nvSpPr>
        <p:spPr>
          <a:xfrm>
            <a:off x="2123728" y="1076400"/>
            <a:ext cx="6624272"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Goed zo!</a:t>
            </a:r>
          </a:p>
        </p:txBody>
      </p:sp>
      <p:sp>
        <p:nvSpPr>
          <p:cNvPr id="40" name="Tekstvak 39">
            <a:extLst>
              <a:ext uri="{FF2B5EF4-FFF2-40B4-BE49-F238E27FC236}">
                <a16:creationId xmlns:a16="http://schemas.microsoft.com/office/drawing/2014/main" id="{74C2049E-D6D5-49A9-AD29-50C3F61A0587}"/>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41" name="Tekstvak 40">
            <a:extLst>
              <a:ext uri="{FF2B5EF4-FFF2-40B4-BE49-F238E27FC236}">
                <a16:creationId xmlns:a16="http://schemas.microsoft.com/office/drawing/2014/main" id="{57D6BC6D-7D9A-4F69-B917-8DCDE2C407C5}"/>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sp>
        <p:nvSpPr>
          <p:cNvPr id="14" name="Tekstvak 13">
            <a:extLst>
              <a:ext uri="{FF2B5EF4-FFF2-40B4-BE49-F238E27FC236}">
                <a16:creationId xmlns:a16="http://schemas.microsoft.com/office/drawing/2014/main" id="{ACAC6DBA-E97E-43B1-8CA1-1FB11220B7AC}"/>
              </a:ext>
            </a:extLst>
          </p:cNvPr>
          <p:cNvSpPr txBox="1"/>
          <p:nvPr/>
        </p:nvSpPr>
        <p:spPr>
          <a:xfrm>
            <a:off x="3023420" y="3578832"/>
            <a:ext cx="5706000" cy="646331"/>
          </a:xfrm>
          <a:prstGeom prst="rect">
            <a:avLst/>
          </a:prstGeom>
          <a:solidFill>
            <a:schemeClr val="tx1"/>
          </a:solidFill>
          <a:ln>
            <a:solidFill>
              <a:schemeClr val="tx1"/>
            </a:solidFill>
          </a:ln>
        </p:spPr>
        <p:txBody>
          <a:bodyPr wrap="square" rtlCol="0">
            <a:spAutoFit/>
          </a:bodyPr>
          <a:lstStyle/>
          <a:p>
            <a:r>
              <a:rPr lang="nl-NL" dirty="0">
                <a:solidFill>
                  <a:schemeClr val="bg1"/>
                </a:solidFill>
              </a:rPr>
              <a:t>Met 16 punten een onderzoek instellen of er een manche gespeeld kan worden. Mooi geboden.</a:t>
            </a:r>
          </a:p>
        </p:txBody>
      </p:sp>
      <p:sp>
        <p:nvSpPr>
          <p:cNvPr id="16" name="Tekstvak 15">
            <a:extLst>
              <a:ext uri="{FF2B5EF4-FFF2-40B4-BE49-F238E27FC236}">
                <a16:creationId xmlns:a16="http://schemas.microsoft.com/office/drawing/2014/main" id="{836FB39F-09AA-45AF-B951-A097942DAF25}"/>
              </a:ext>
            </a:extLst>
          </p:cNvPr>
          <p:cNvSpPr txBox="1"/>
          <p:nvPr/>
        </p:nvSpPr>
        <p:spPr>
          <a:xfrm>
            <a:off x="3024000" y="3124800"/>
            <a:ext cx="5706624" cy="369332"/>
          </a:xfrm>
          <a:prstGeom prst="rect">
            <a:avLst/>
          </a:prstGeom>
          <a:solidFill>
            <a:schemeClr val="tx1"/>
          </a:solidFill>
        </p:spPr>
        <p:txBody>
          <a:bodyPr wrap="square" rtlCol="0">
            <a:spAutoFit/>
          </a:bodyPr>
          <a:lstStyle/>
          <a:p>
            <a:r>
              <a:rPr lang="nl-NL" dirty="0">
                <a:solidFill>
                  <a:schemeClr val="bg1"/>
                </a:solidFill>
              </a:rPr>
              <a:t>Het juiste antwoord is: 2 SA</a:t>
            </a:r>
          </a:p>
        </p:txBody>
      </p:sp>
      <p:graphicFrame>
        <p:nvGraphicFramePr>
          <p:cNvPr id="12" name="Tabel 11">
            <a:extLst>
              <a:ext uri="{FF2B5EF4-FFF2-40B4-BE49-F238E27FC236}">
                <a16:creationId xmlns:a16="http://schemas.microsoft.com/office/drawing/2014/main" id="{9916D0AA-9708-44CD-9018-26A3EAC30B09}"/>
              </a:ext>
            </a:extLst>
          </p:cNvPr>
          <p:cNvGraphicFramePr>
            <a:graphicFrameLocks noGrp="1"/>
          </p:cNvGraphicFramePr>
          <p:nvPr>
            <p:extLst>
              <p:ext uri="{D42A27DB-BD31-4B8C-83A1-F6EECF244321}">
                <p14:modId xmlns:p14="http://schemas.microsoft.com/office/powerpoint/2010/main" val="352556930"/>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A63</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HV6</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H1082</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A94</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3" name="Rechthoek 12">
            <a:extLst>
              <a:ext uri="{FF2B5EF4-FFF2-40B4-BE49-F238E27FC236}">
                <a16:creationId xmlns:a16="http://schemas.microsoft.com/office/drawing/2014/main" id="{CAA798DA-FD00-449E-BDB4-5A3B0FECDDB5}"/>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16 Punten </a:t>
            </a:r>
          </a:p>
        </p:txBody>
      </p:sp>
      <p:pic>
        <p:nvPicPr>
          <p:cNvPr id="17" name="Afbeelding 16">
            <a:extLst>
              <a:ext uri="{FF2B5EF4-FFF2-40B4-BE49-F238E27FC236}">
                <a16:creationId xmlns:a16="http://schemas.microsoft.com/office/drawing/2014/main" id="{DF706A34-B07E-4041-B30E-3AA585DD4B72}"/>
              </a:ext>
            </a:extLst>
          </p:cNvPr>
          <p:cNvPicPr>
            <a:picLocks noChangeAspect="1"/>
          </p:cNvPicPr>
          <p:nvPr/>
        </p:nvPicPr>
        <p:blipFill>
          <a:blip r:embed="rId7"/>
          <a:stretch>
            <a:fillRect/>
          </a:stretch>
        </p:blipFill>
        <p:spPr>
          <a:xfrm>
            <a:off x="475200" y="3924124"/>
            <a:ext cx="213378" cy="213378"/>
          </a:xfrm>
          <a:prstGeom prst="rect">
            <a:avLst/>
          </a:prstGeom>
        </p:spPr>
      </p:pic>
      <p:pic>
        <p:nvPicPr>
          <p:cNvPr id="18" name="Afbeelding 17">
            <a:extLst>
              <a:ext uri="{FF2B5EF4-FFF2-40B4-BE49-F238E27FC236}">
                <a16:creationId xmlns:a16="http://schemas.microsoft.com/office/drawing/2014/main" id="{FB44FB24-A1D4-471D-9EE2-EEF3F1A07D83}"/>
              </a:ext>
            </a:extLst>
          </p:cNvPr>
          <p:cNvPicPr>
            <a:picLocks noChangeAspect="1"/>
          </p:cNvPicPr>
          <p:nvPr/>
        </p:nvPicPr>
        <p:blipFill>
          <a:blip r:embed="rId8"/>
          <a:stretch>
            <a:fillRect/>
          </a:stretch>
        </p:blipFill>
        <p:spPr>
          <a:xfrm>
            <a:off x="475200" y="3199601"/>
            <a:ext cx="213378" cy="213378"/>
          </a:xfrm>
          <a:prstGeom prst="rect">
            <a:avLst/>
          </a:prstGeom>
        </p:spPr>
      </p:pic>
      <p:pic>
        <p:nvPicPr>
          <p:cNvPr id="19" name="Afbeelding 18">
            <a:extLst>
              <a:ext uri="{FF2B5EF4-FFF2-40B4-BE49-F238E27FC236}">
                <a16:creationId xmlns:a16="http://schemas.microsoft.com/office/drawing/2014/main" id="{FE19EEEF-C11F-4499-BE71-87FDEC5AFAF4}"/>
              </a:ext>
            </a:extLst>
          </p:cNvPr>
          <p:cNvPicPr>
            <a:picLocks noChangeAspect="1"/>
          </p:cNvPicPr>
          <p:nvPr/>
        </p:nvPicPr>
        <p:blipFill>
          <a:blip r:embed="rId9"/>
          <a:stretch>
            <a:fillRect/>
          </a:stretch>
        </p:blipFill>
        <p:spPr>
          <a:xfrm>
            <a:off x="475200" y="3573571"/>
            <a:ext cx="213378" cy="190517"/>
          </a:xfrm>
          <a:prstGeom prst="rect">
            <a:avLst/>
          </a:prstGeom>
        </p:spPr>
      </p:pic>
      <p:pic>
        <p:nvPicPr>
          <p:cNvPr id="20" name="Afbeelding 19">
            <a:extLst>
              <a:ext uri="{FF2B5EF4-FFF2-40B4-BE49-F238E27FC236}">
                <a16:creationId xmlns:a16="http://schemas.microsoft.com/office/drawing/2014/main" id="{75442096-54E2-4E38-BB55-BC33E5D59F29}"/>
              </a:ext>
            </a:extLst>
          </p:cNvPr>
          <p:cNvPicPr>
            <a:picLocks noChangeAspect="1"/>
          </p:cNvPicPr>
          <p:nvPr/>
        </p:nvPicPr>
        <p:blipFill>
          <a:blip r:embed="rId10"/>
          <a:stretch>
            <a:fillRect/>
          </a:stretch>
        </p:blipFill>
        <p:spPr>
          <a:xfrm>
            <a:off x="475200" y="4292263"/>
            <a:ext cx="213378" cy="213378"/>
          </a:xfrm>
          <a:prstGeom prst="rect">
            <a:avLst/>
          </a:prstGeom>
        </p:spPr>
      </p:pic>
      <p:sp>
        <p:nvSpPr>
          <p:cNvPr id="21" name="Rond diagonale hoek rechthoek 17">
            <a:extLst>
              <a:ext uri="{FF2B5EF4-FFF2-40B4-BE49-F238E27FC236}">
                <a16:creationId xmlns:a16="http://schemas.microsoft.com/office/drawing/2014/main" id="{03B2D809-5D31-4884-BD12-C5ED316DC479}"/>
              </a:ext>
            </a:extLst>
          </p:cNvPr>
          <p:cNvSpPr/>
          <p:nvPr/>
        </p:nvSpPr>
        <p:spPr>
          <a:xfrm>
            <a:off x="396000" y="1716988"/>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22" name="Tekstvak 21">
            <a:extLst>
              <a:ext uri="{FF2B5EF4-FFF2-40B4-BE49-F238E27FC236}">
                <a16:creationId xmlns:a16="http://schemas.microsoft.com/office/drawing/2014/main" id="{77E9AF47-45B8-4235-A641-BCAF240E4634}"/>
              </a:ext>
            </a:extLst>
          </p:cNvPr>
          <p:cNvSpPr txBox="1"/>
          <p:nvPr/>
        </p:nvSpPr>
        <p:spPr>
          <a:xfrm>
            <a:off x="3131840" y="1852944"/>
            <a:ext cx="3096344" cy="369332"/>
          </a:xfrm>
          <a:prstGeom prst="rect">
            <a:avLst/>
          </a:prstGeom>
          <a:solidFill>
            <a:schemeClr val="tx1"/>
          </a:solidFill>
        </p:spPr>
        <p:txBody>
          <a:bodyPr wrap="square" rtlCol="0">
            <a:spAutoFit/>
          </a:bodyPr>
          <a:lstStyle/>
          <a:p>
            <a:r>
              <a:rPr lang="nl-NL" dirty="0">
                <a:solidFill>
                  <a:schemeClr val="bg1"/>
                </a:solidFill>
              </a:rPr>
              <a:t>Mijn partner opent met 2     .</a:t>
            </a:r>
          </a:p>
        </p:txBody>
      </p:sp>
      <p:sp>
        <p:nvSpPr>
          <p:cNvPr id="23" name="Tekstvak 22">
            <a:extLst>
              <a:ext uri="{FF2B5EF4-FFF2-40B4-BE49-F238E27FC236}">
                <a16:creationId xmlns:a16="http://schemas.microsoft.com/office/drawing/2014/main" id="{40D3CDF5-94A6-40FB-89D8-1E6706249ADD}"/>
              </a:ext>
            </a:extLst>
          </p:cNvPr>
          <p:cNvSpPr txBox="1"/>
          <p:nvPr/>
        </p:nvSpPr>
        <p:spPr>
          <a:xfrm>
            <a:off x="3131839" y="2146448"/>
            <a:ext cx="2880319" cy="369332"/>
          </a:xfrm>
          <a:prstGeom prst="rect">
            <a:avLst/>
          </a:prstGeom>
          <a:solidFill>
            <a:schemeClr val="tx1"/>
          </a:solidFill>
        </p:spPr>
        <p:txBody>
          <a:bodyPr wrap="square" rtlCol="0">
            <a:spAutoFit/>
          </a:bodyPr>
          <a:lstStyle/>
          <a:p>
            <a:r>
              <a:rPr lang="nl-NL" dirty="0">
                <a:solidFill>
                  <a:schemeClr val="bg1"/>
                </a:solidFill>
              </a:rPr>
              <a:t>Mijn rechter buurman past.</a:t>
            </a:r>
          </a:p>
        </p:txBody>
      </p:sp>
      <p:sp>
        <p:nvSpPr>
          <p:cNvPr id="24" name="Tekstvak 23">
            <a:extLst>
              <a:ext uri="{FF2B5EF4-FFF2-40B4-BE49-F238E27FC236}">
                <a16:creationId xmlns:a16="http://schemas.microsoft.com/office/drawing/2014/main" id="{1BE5043C-5C34-40CD-AC9F-8B75BD2201C0}"/>
              </a:ext>
            </a:extLst>
          </p:cNvPr>
          <p:cNvSpPr txBox="1"/>
          <p:nvPr/>
        </p:nvSpPr>
        <p:spPr>
          <a:xfrm>
            <a:off x="3131838" y="2479843"/>
            <a:ext cx="2880319" cy="369332"/>
          </a:xfrm>
          <a:prstGeom prst="rect">
            <a:avLst/>
          </a:prstGeom>
          <a:solidFill>
            <a:schemeClr val="tx1"/>
          </a:solidFill>
        </p:spPr>
        <p:txBody>
          <a:bodyPr wrap="square" rtlCol="0">
            <a:spAutoFit/>
          </a:bodyPr>
          <a:lstStyle/>
          <a:p>
            <a:r>
              <a:rPr lang="nl-NL" dirty="0">
                <a:solidFill>
                  <a:schemeClr val="bg1"/>
                </a:solidFill>
              </a:rPr>
              <a:t>Wat bied ik met deze hand?</a:t>
            </a:r>
          </a:p>
        </p:txBody>
      </p:sp>
      <p:pic>
        <p:nvPicPr>
          <p:cNvPr id="25" name="Afbeelding 24">
            <a:extLst>
              <a:ext uri="{FF2B5EF4-FFF2-40B4-BE49-F238E27FC236}">
                <a16:creationId xmlns:a16="http://schemas.microsoft.com/office/drawing/2014/main" id="{2DF10424-B393-4043-877E-08E6DAE47C89}"/>
              </a:ext>
            </a:extLst>
          </p:cNvPr>
          <p:cNvPicPr>
            <a:picLocks noChangeAspect="1"/>
          </p:cNvPicPr>
          <p:nvPr/>
        </p:nvPicPr>
        <p:blipFill>
          <a:blip r:embed="rId8"/>
          <a:stretch>
            <a:fillRect/>
          </a:stretch>
        </p:blipFill>
        <p:spPr>
          <a:xfrm>
            <a:off x="5626800" y="1936800"/>
            <a:ext cx="213378" cy="213378"/>
          </a:xfrm>
          <a:prstGeom prst="rect">
            <a:avLst/>
          </a:prstGeom>
        </p:spPr>
      </p:pic>
    </p:spTree>
    <p:extLst>
      <p:ext uri="{BB962C8B-B14F-4D97-AF65-F5344CB8AC3E}">
        <p14:creationId xmlns:p14="http://schemas.microsoft.com/office/powerpoint/2010/main" val="1064521827"/>
      </p:ext>
    </p:extLst>
  </p:cSld>
  <p:clrMapOvr>
    <a:masterClrMapping/>
  </p:clrMapOvr>
  <p:transition advClick="0"/>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nd diagonale hoek rechthoek 8">
            <a:hlinkClick r:id="rId3"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0" name="Rond diagonale hoek rechthoek 9">
            <a:hlinkClick r:id="rId4"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1" name="Rond diagonale hoek rechthoek 10">
            <a:hlinkClick r:id="rId5"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3" name="Afbeelding 12" descr="mainheader.jpg">
            <a:hlinkClick r:id="rId6" tooltip="Klik hier om de website van Bridge Office te bezoeken!"/>
          </p:cNvPr>
          <p:cNvPicPr>
            <a:picLocks noChangeAspect="1"/>
          </p:cNvPicPr>
          <p:nvPr/>
        </p:nvPicPr>
        <p:blipFill>
          <a:blip r:embed="rId7" cstate="print"/>
          <a:stretch>
            <a:fillRect/>
          </a:stretch>
        </p:blipFill>
        <p:spPr>
          <a:xfrm>
            <a:off x="0" y="0"/>
            <a:ext cx="9144000" cy="1006337"/>
          </a:xfrm>
          <a:prstGeom prst="rect">
            <a:avLst/>
          </a:prstGeom>
        </p:spPr>
      </p:pic>
      <p:sp>
        <p:nvSpPr>
          <p:cNvPr id="91" name="Rechthoek 90">
            <a:hlinkClick r:id="rId8" action="ppaction://hlinksldjump"/>
            <a:extLst>
              <a:ext uri="{FF2B5EF4-FFF2-40B4-BE49-F238E27FC236}">
                <a16:creationId xmlns:a16="http://schemas.microsoft.com/office/drawing/2014/main" id="{04A03EF2-EEDF-45AF-9AFA-9E355E43494C}"/>
              </a:ext>
            </a:extLst>
          </p:cNvPr>
          <p:cNvSpPr/>
          <p:nvPr/>
        </p:nvSpPr>
        <p:spPr>
          <a:xfrm>
            <a:off x="7596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5 </a:t>
            </a:r>
          </a:p>
        </p:txBody>
      </p:sp>
      <p:sp>
        <p:nvSpPr>
          <p:cNvPr id="92" name="Rechthoek 91">
            <a:hlinkClick r:id="rId8" action="ppaction://hlinksldjump"/>
            <a:extLst>
              <a:ext uri="{FF2B5EF4-FFF2-40B4-BE49-F238E27FC236}">
                <a16:creationId xmlns:a16="http://schemas.microsoft.com/office/drawing/2014/main" id="{80591C1B-8171-4E48-9BBF-0CEF205F6ED8}"/>
              </a:ext>
            </a:extLst>
          </p:cNvPr>
          <p:cNvSpPr/>
          <p:nvPr/>
        </p:nvSpPr>
        <p:spPr>
          <a:xfrm>
            <a:off x="7020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5</a:t>
            </a:r>
            <a:r>
              <a:rPr lang="nl-NL" sz="1600" b="1" dirty="0">
                <a:solidFill>
                  <a:srgbClr val="FF0000"/>
                </a:solidFill>
              </a:rPr>
              <a:t> </a:t>
            </a:r>
            <a:endParaRPr lang="nl-NL" sz="1200" b="1" dirty="0">
              <a:solidFill>
                <a:srgbClr val="FF0000"/>
              </a:solidFill>
            </a:endParaRPr>
          </a:p>
        </p:txBody>
      </p:sp>
      <p:sp>
        <p:nvSpPr>
          <p:cNvPr id="93" name="Rechthoek 92">
            <a:hlinkClick r:id="rId8" action="ppaction://hlinksldjump"/>
            <a:extLst>
              <a:ext uri="{FF2B5EF4-FFF2-40B4-BE49-F238E27FC236}">
                <a16:creationId xmlns:a16="http://schemas.microsoft.com/office/drawing/2014/main" id="{EED23C16-CADB-4310-85B6-01551A57621C}"/>
              </a:ext>
            </a:extLst>
          </p:cNvPr>
          <p:cNvSpPr/>
          <p:nvPr/>
        </p:nvSpPr>
        <p:spPr>
          <a:xfrm>
            <a:off x="6444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5</a:t>
            </a:r>
            <a:endParaRPr lang="nl-NL" sz="1200" b="1" dirty="0">
              <a:solidFill>
                <a:srgbClr val="FF0000"/>
              </a:solidFill>
            </a:endParaRPr>
          </a:p>
        </p:txBody>
      </p:sp>
      <p:sp>
        <p:nvSpPr>
          <p:cNvPr id="94" name="Rechthoek 93">
            <a:hlinkClick r:id="rId9" action="ppaction://hlinksldjump"/>
            <a:extLst>
              <a:ext uri="{FF2B5EF4-FFF2-40B4-BE49-F238E27FC236}">
                <a16:creationId xmlns:a16="http://schemas.microsoft.com/office/drawing/2014/main" id="{55A5594F-5277-447B-8C8C-9597D3AC5510}"/>
              </a:ext>
            </a:extLst>
          </p:cNvPr>
          <p:cNvSpPr/>
          <p:nvPr/>
        </p:nvSpPr>
        <p:spPr>
          <a:xfrm>
            <a:off x="7030117" y="5421420"/>
            <a:ext cx="522150" cy="333016"/>
          </a:xfrm>
          <a:prstGeom prst="rect">
            <a:avLst/>
          </a:prstGeom>
          <a:solidFill>
            <a:srgbClr val="3333CC"/>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RDBL</a:t>
            </a:r>
            <a:endParaRPr lang="nl-NL" sz="1100" b="1" dirty="0">
              <a:solidFill>
                <a:schemeClr val="tx1"/>
              </a:solidFill>
            </a:endParaRPr>
          </a:p>
        </p:txBody>
      </p:sp>
      <p:sp>
        <p:nvSpPr>
          <p:cNvPr id="95" name="Rechthoek 94">
            <a:hlinkClick r:id="rId9" action="ppaction://hlinksldjump"/>
            <a:extLst>
              <a:ext uri="{FF2B5EF4-FFF2-40B4-BE49-F238E27FC236}">
                <a16:creationId xmlns:a16="http://schemas.microsoft.com/office/drawing/2014/main" id="{84321D99-887A-4471-980B-B0D21B152CEB}"/>
              </a:ext>
            </a:extLst>
          </p:cNvPr>
          <p:cNvSpPr/>
          <p:nvPr/>
        </p:nvSpPr>
        <p:spPr>
          <a:xfrm>
            <a:off x="6440769" y="5421029"/>
            <a:ext cx="575872" cy="333016"/>
          </a:xfrm>
          <a:prstGeom prst="rect">
            <a:avLst/>
          </a:prstGeom>
          <a:solidFill>
            <a:srgbClr val="FF00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DBL</a:t>
            </a:r>
            <a:endParaRPr lang="nl-NL" sz="1100" b="1" dirty="0">
              <a:solidFill>
                <a:schemeClr val="tx1"/>
              </a:solidFill>
            </a:endParaRPr>
          </a:p>
        </p:txBody>
      </p:sp>
      <p:sp>
        <p:nvSpPr>
          <p:cNvPr id="96" name="Rechthoek 95">
            <a:hlinkClick r:id="rId8" action="ppaction://hlinksldjump"/>
            <a:extLst>
              <a:ext uri="{FF2B5EF4-FFF2-40B4-BE49-F238E27FC236}">
                <a16:creationId xmlns:a16="http://schemas.microsoft.com/office/drawing/2014/main" id="{C7FCA380-0940-4A93-A020-A692F01B30BB}"/>
              </a:ext>
            </a:extLst>
          </p:cNvPr>
          <p:cNvSpPr/>
          <p:nvPr/>
        </p:nvSpPr>
        <p:spPr>
          <a:xfrm>
            <a:off x="7020592" y="5469480"/>
            <a:ext cx="576000" cy="333016"/>
          </a:xfrm>
          <a:prstGeom prst="rect">
            <a:avLst/>
          </a:prstGeom>
          <a:solidFill>
            <a:srgbClr val="3333CC"/>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nl-NL" sz="1400" b="1" dirty="0">
                <a:solidFill>
                  <a:schemeClr val="tx1"/>
                </a:solidFill>
              </a:rPr>
              <a:t>RDBL</a:t>
            </a:r>
            <a:endParaRPr lang="nl-NL" sz="1100" b="1" dirty="0">
              <a:solidFill>
                <a:schemeClr val="tx1"/>
              </a:solidFill>
            </a:endParaRPr>
          </a:p>
        </p:txBody>
      </p:sp>
      <p:sp>
        <p:nvSpPr>
          <p:cNvPr id="97" name="Rechthoek 96">
            <a:hlinkClick r:id="" action="ppaction://hlinkshowjump?jump=nextslide"/>
            <a:extLst>
              <a:ext uri="{FF2B5EF4-FFF2-40B4-BE49-F238E27FC236}">
                <a16:creationId xmlns:a16="http://schemas.microsoft.com/office/drawing/2014/main" id="{5FADD760-182C-4F03-9B46-5A363ECC6771}"/>
              </a:ext>
            </a:extLst>
          </p:cNvPr>
          <p:cNvSpPr/>
          <p:nvPr/>
        </p:nvSpPr>
        <p:spPr>
          <a:xfrm>
            <a:off x="5868592" y="5421420"/>
            <a:ext cx="575872" cy="333016"/>
          </a:xfrm>
          <a:prstGeom prst="rect">
            <a:avLst/>
          </a:prstGeom>
          <a:solidFill>
            <a:srgbClr val="0099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PAS</a:t>
            </a:r>
            <a:endParaRPr lang="nl-NL" sz="1100" b="1" dirty="0">
              <a:solidFill>
                <a:schemeClr val="tx1"/>
              </a:solidFill>
            </a:endParaRPr>
          </a:p>
        </p:txBody>
      </p:sp>
      <p:sp>
        <p:nvSpPr>
          <p:cNvPr id="98" name="Rechthoek 97">
            <a:hlinkClick r:id="rId8" action="ppaction://hlinksldjump"/>
            <a:extLst>
              <a:ext uri="{FF2B5EF4-FFF2-40B4-BE49-F238E27FC236}">
                <a16:creationId xmlns:a16="http://schemas.microsoft.com/office/drawing/2014/main" id="{08E83F5C-FE8F-4EBC-9FCC-9487B3D8864F}"/>
              </a:ext>
            </a:extLst>
          </p:cNvPr>
          <p:cNvSpPr/>
          <p:nvPr/>
        </p:nvSpPr>
        <p:spPr>
          <a:xfrm>
            <a:off x="6444592" y="5469480"/>
            <a:ext cx="575872" cy="333016"/>
          </a:xfrm>
          <a:prstGeom prst="rect">
            <a:avLst/>
          </a:prstGeom>
          <a:solidFill>
            <a:srgbClr val="FF00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DBL</a:t>
            </a:r>
            <a:endParaRPr lang="nl-NL" sz="1100" b="1" dirty="0">
              <a:solidFill>
                <a:schemeClr val="tx1"/>
              </a:solidFill>
            </a:endParaRPr>
          </a:p>
        </p:txBody>
      </p:sp>
      <p:sp>
        <p:nvSpPr>
          <p:cNvPr id="99" name="Rechthoek 98">
            <a:hlinkClick r:id="rId8" action="ppaction://hlinksldjump"/>
            <a:extLst>
              <a:ext uri="{FF2B5EF4-FFF2-40B4-BE49-F238E27FC236}">
                <a16:creationId xmlns:a16="http://schemas.microsoft.com/office/drawing/2014/main" id="{735375D6-05B8-4CCE-B559-7044729F3FAA}"/>
              </a:ext>
            </a:extLst>
          </p:cNvPr>
          <p:cNvSpPr/>
          <p:nvPr/>
        </p:nvSpPr>
        <p:spPr>
          <a:xfrm>
            <a:off x="7020592" y="34606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2</a:t>
            </a:r>
          </a:p>
        </p:txBody>
      </p:sp>
      <p:sp>
        <p:nvSpPr>
          <p:cNvPr id="100" name="Rechthoek 99">
            <a:hlinkClick r:id="rId8" action="ppaction://hlinksldjump"/>
            <a:extLst>
              <a:ext uri="{FF2B5EF4-FFF2-40B4-BE49-F238E27FC236}">
                <a16:creationId xmlns:a16="http://schemas.microsoft.com/office/drawing/2014/main" id="{57781CFD-BFE6-4132-A1E1-040A279B434D}"/>
              </a:ext>
            </a:extLst>
          </p:cNvPr>
          <p:cNvSpPr/>
          <p:nvPr/>
        </p:nvSpPr>
        <p:spPr>
          <a:xfrm>
            <a:off x="7020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1</a:t>
            </a:r>
          </a:p>
        </p:txBody>
      </p:sp>
      <p:sp>
        <p:nvSpPr>
          <p:cNvPr id="101" name="Rechthoek 100">
            <a:hlinkClick r:id="rId8" action="ppaction://hlinksldjump"/>
            <a:extLst>
              <a:ext uri="{FF2B5EF4-FFF2-40B4-BE49-F238E27FC236}">
                <a16:creationId xmlns:a16="http://schemas.microsoft.com/office/drawing/2014/main" id="{745DF9F5-392B-47C1-A72E-9A28EE1DAF0F}"/>
              </a:ext>
            </a:extLst>
          </p:cNvPr>
          <p:cNvSpPr/>
          <p:nvPr/>
        </p:nvSpPr>
        <p:spPr>
          <a:xfrm>
            <a:off x="5868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2</a:t>
            </a:r>
            <a:endParaRPr lang="nl-NL" sz="1200" b="1" dirty="0">
              <a:solidFill>
                <a:srgbClr val="0070C0"/>
              </a:solidFill>
            </a:endParaRPr>
          </a:p>
        </p:txBody>
      </p:sp>
      <p:sp>
        <p:nvSpPr>
          <p:cNvPr id="102" name="Rechthoek 101">
            <a:hlinkClick r:id="rId8" action="ppaction://hlinksldjump"/>
            <a:extLst>
              <a:ext uri="{FF2B5EF4-FFF2-40B4-BE49-F238E27FC236}">
                <a16:creationId xmlns:a16="http://schemas.microsoft.com/office/drawing/2014/main" id="{BB45E98E-FC35-4243-B065-08EC290A3F0F}"/>
              </a:ext>
            </a:extLst>
          </p:cNvPr>
          <p:cNvSpPr/>
          <p:nvPr/>
        </p:nvSpPr>
        <p:spPr>
          <a:xfrm>
            <a:off x="6444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2</a:t>
            </a:r>
            <a:endParaRPr lang="nl-NL" sz="1200" b="1" dirty="0">
              <a:solidFill>
                <a:srgbClr val="FF0000"/>
              </a:solidFill>
            </a:endParaRPr>
          </a:p>
        </p:txBody>
      </p:sp>
      <p:sp>
        <p:nvSpPr>
          <p:cNvPr id="103" name="Rechthoek 102">
            <a:hlinkClick r:id="rId8" action="ppaction://hlinksldjump"/>
            <a:extLst>
              <a:ext uri="{FF2B5EF4-FFF2-40B4-BE49-F238E27FC236}">
                <a16:creationId xmlns:a16="http://schemas.microsoft.com/office/drawing/2014/main" id="{61619A45-E9F0-42C8-A2F5-A856AD4FD631}"/>
              </a:ext>
            </a:extLst>
          </p:cNvPr>
          <p:cNvSpPr/>
          <p:nvPr/>
        </p:nvSpPr>
        <p:spPr>
          <a:xfrm>
            <a:off x="7596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2 </a:t>
            </a:r>
          </a:p>
        </p:txBody>
      </p:sp>
      <p:sp>
        <p:nvSpPr>
          <p:cNvPr id="104" name="Rechthoek 103">
            <a:hlinkClick r:id="rId8" action="ppaction://hlinksldjump"/>
            <a:extLst>
              <a:ext uri="{FF2B5EF4-FFF2-40B4-BE49-F238E27FC236}">
                <a16:creationId xmlns:a16="http://schemas.microsoft.com/office/drawing/2014/main" id="{98B54BDB-B48F-43A1-A688-1527C66C7B86}"/>
              </a:ext>
            </a:extLst>
          </p:cNvPr>
          <p:cNvSpPr/>
          <p:nvPr/>
        </p:nvSpPr>
        <p:spPr>
          <a:xfrm>
            <a:off x="8172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2 SA</a:t>
            </a:r>
          </a:p>
        </p:txBody>
      </p:sp>
      <p:sp>
        <p:nvSpPr>
          <p:cNvPr id="105" name="Rechthoek 104">
            <a:hlinkClick r:id="rId8" action="ppaction://hlinksldjump"/>
            <a:extLst>
              <a:ext uri="{FF2B5EF4-FFF2-40B4-BE49-F238E27FC236}">
                <a16:creationId xmlns:a16="http://schemas.microsoft.com/office/drawing/2014/main" id="{F841D373-7251-4BC4-9EBC-EA91E356FD6C}"/>
              </a:ext>
            </a:extLst>
          </p:cNvPr>
          <p:cNvSpPr/>
          <p:nvPr/>
        </p:nvSpPr>
        <p:spPr>
          <a:xfrm>
            <a:off x="5868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3</a:t>
            </a:r>
            <a:endParaRPr lang="nl-NL" sz="1200" b="1" dirty="0">
              <a:solidFill>
                <a:srgbClr val="0070C0"/>
              </a:solidFill>
            </a:endParaRPr>
          </a:p>
        </p:txBody>
      </p:sp>
      <p:sp>
        <p:nvSpPr>
          <p:cNvPr id="106" name="Rechthoek 105">
            <a:hlinkClick r:id="rId8" action="ppaction://hlinksldjump"/>
            <a:extLst>
              <a:ext uri="{FF2B5EF4-FFF2-40B4-BE49-F238E27FC236}">
                <a16:creationId xmlns:a16="http://schemas.microsoft.com/office/drawing/2014/main" id="{E31484B5-2115-4020-8B99-1697D6757FC7}"/>
              </a:ext>
            </a:extLst>
          </p:cNvPr>
          <p:cNvSpPr/>
          <p:nvPr/>
        </p:nvSpPr>
        <p:spPr>
          <a:xfrm>
            <a:off x="6444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3</a:t>
            </a:r>
            <a:endParaRPr lang="nl-NL" sz="1200" b="1" dirty="0">
              <a:solidFill>
                <a:srgbClr val="FF0000"/>
              </a:solidFill>
            </a:endParaRPr>
          </a:p>
        </p:txBody>
      </p:sp>
      <p:sp>
        <p:nvSpPr>
          <p:cNvPr id="107" name="Rechthoek 106">
            <a:hlinkClick r:id="rId10" action="ppaction://hlinksldjump"/>
            <a:extLst>
              <a:ext uri="{FF2B5EF4-FFF2-40B4-BE49-F238E27FC236}">
                <a16:creationId xmlns:a16="http://schemas.microsoft.com/office/drawing/2014/main" id="{FC52FACD-CF6F-402C-813E-570B69F97A05}"/>
              </a:ext>
            </a:extLst>
          </p:cNvPr>
          <p:cNvSpPr/>
          <p:nvPr/>
        </p:nvSpPr>
        <p:spPr>
          <a:xfrm>
            <a:off x="7020944"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3</a:t>
            </a:r>
            <a:r>
              <a:rPr lang="nl-NL" sz="1600" b="1" dirty="0">
                <a:solidFill>
                  <a:srgbClr val="FF0000"/>
                </a:solidFill>
              </a:rPr>
              <a:t> </a:t>
            </a:r>
            <a:endParaRPr lang="nl-NL" sz="1200" b="1" dirty="0">
              <a:solidFill>
                <a:srgbClr val="FF0000"/>
              </a:solidFill>
            </a:endParaRPr>
          </a:p>
        </p:txBody>
      </p:sp>
      <p:sp>
        <p:nvSpPr>
          <p:cNvPr id="108" name="Rechthoek 107">
            <a:hlinkClick r:id="rId8" action="ppaction://hlinksldjump"/>
            <a:extLst>
              <a:ext uri="{FF2B5EF4-FFF2-40B4-BE49-F238E27FC236}">
                <a16:creationId xmlns:a16="http://schemas.microsoft.com/office/drawing/2014/main" id="{07C00B0B-32C4-4554-A1BA-A0DF94A96F1C}"/>
              </a:ext>
            </a:extLst>
          </p:cNvPr>
          <p:cNvSpPr/>
          <p:nvPr/>
        </p:nvSpPr>
        <p:spPr>
          <a:xfrm>
            <a:off x="7596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3 </a:t>
            </a:r>
          </a:p>
        </p:txBody>
      </p:sp>
      <p:sp>
        <p:nvSpPr>
          <p:cNvPr id="109" name="Rechthoek 108">
            <a:hlinkClick r:id="rId8" action="ppaction://hlinksldjump"/>
            <a:extLst>
              <a:ext uri="{FF2B5EF4-FFF2-40B4-BE49-F238E27FC236}">
                <a16:creationId xmlns:a16="http://schemas.microsoft.com/office/drawing/2014/main" id="{BBFBB3FA-B323-4A53-8088-56B5E11944A5}"/>
              </a:ext>
            </a:extLst>
          </p:cNvPr>
          <p:cNvSpPr/>
          <p:nvPr/>
        </p:nvSpPr>
        <p:spPr>
          <a:xfrm>
            <a:off x="8172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nl-NL" sz="1600" b="1" dirty="0">
                <a:solidFill>
                  <a:schemeClr val="bg1"/>
                </a:solidFill>
              </a:rPr>
              <a:t>3 SA</a:t>
            </a:r>
          </a:p>
        </p:txBody>
      </p:sp>
      <p:sp>
        <p:nvSpPr>
          <p:cNvPr id="110" name="Rechthoek 109">
            <a:hlinkClick r:id="rId8" action="ppaction://hlinksldjump"/>
            <a:extLst>
              <a:ext uri="{FF2B5EF4-FFF2-40B4-BE49-F238E27FC236}">
                <a16:creationId xmlns:a16="http://schemas.microsoft.com/office/drawing/2014/main" id="{4B957350-626E-4027-B4A8-5C4AB542E3D5}"/>
              </a:ext>
            </a:extLst>
          </p:cNvPr>
          <p:cNvSpPr/>
          <p:nvPr/>
        </p:nvSpPr>
        <p:spPr>
          <a:xfrm>
            <a:off x="6444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4</a:t>
            </a:r>
            <a:endParaRPr lang="nl-NL" sz="1200" b="1" dirty="0">
              <a:solidFill>
                <a:srgbClr val="FF0000"/>
              </a:solidFill>
            </a:endParaRPr>
          </a:p>
        </p:txBody>
      </p:sp>
      <p:sp>
        <p:nvSpPr>
          <p:cNvPr id="111" name="Rechthoek 110">
            <a:hlinkClick r:id="rId8" action="ppaction://hlinksldjump"/>
            <a:extLst>
              <a:ext uri="{FF2B5EF4-FFF2-40B4-BE49-F238E27FC236}">
                <a16:creationId xmlns:a16="http://schemas.microsoft.com/office/drawing/2014/main" id="{28F1F54F-D292-4960-A2D3-7415CA5EA23D}"/>
              </a:ext>
            </a:extLst>
          </p:cNvPr>
          <p:cNvSpPr/>
          <p:nvPr/>
        </p:nvSpPr>
        <p:spPr>
          <a:xfrm>
            <a:off x="7021428"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dirty="0">
                <a:solidFill>
                  <a:srgbClr val="FF0000"/>
                </a:solidFill>
              </a:rPr>
              <a:t>4</a:t>
            </a:r>
            <a:r>
              <a:rPr lang="nl-NL" sz="1600" dirty="0">
                <a:solidFill>
                  <a:srgbClr val="FF0000"/>
                </a:solidFill>
              </a:rPr>
              <a:t> </a:t>
            </a:r>
            <a:endParaRPr lang="nl-NL" sz="1200" dirty="0">
              <a:solidFill>
                <a:srgbClr val="FF0000"/>
              </a:solidFill>
            </a:endParaRPr>
          </a:p>
        </p:txBody>
      </p:sp>
      <p:sp>
        <p:nvSpPr>
          <p:cNvPr id="112" name="Rechthoek 111">
            <a:hlinkClick r:id="rId8" action="ppaction://hlinksldjump"/>
            <a:extLst>
              <a:ext uri="{FF2B5EF4-FFF2-40B4-BE49-F238E27FC236}">
                <a16:creationId xmlns:a16="http://schemas.microsoft.com/office/drawing/2014/main" id="{34D3CD49-9667-4EF3-8168-760B2436FACC}"/>
              </a:ext>
            </a:extLst>
          </p:cNvPr>
          <p:cNvSpPr/>
          <p:nvPr/>
        </p:nvSpPr>
        <p:spPr>
          <a:xfrm>
            <a:off x="7596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nl-NL" b="1" dirty="0">
                <a:solidFill>
                  <a:schemeClr val="bg1"/>
                </a:solidFill>
              </a:rPr>
              <a:t>4 </a:t>
            </a:r>
          </a:p>
        </p:txBody>
      </p:sp>
      <p:sp>
        <p:nvSpPr>
          <p:cNvPr id="113" name="Rechthoek 112">
            <a:hlinkClick r:id="rId8" action="ppaction://hlinksldjump"/>
            <a:extLst>
              <a:ext uri="{FF2B5EF4-FFF2-40B4-BE49-F238E27FC236}">
                <a16:creationId xmlns:a16="http://schemas.microsoft.com/office/drawing/2014/main" id="{F26B1081-29A9-4BCB-914A-B3230C6A25C9}"/>
              </a:ext>
            </a:extLst>
          </p:cNvPr>
          <p:cNvSpPr/>
          <p:nvPr/>
        </p:nvSpPr>
        <p:spPr>
          <a:xfrm>
            <a:off x="5868592" y="44650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5</a:t>
            </a:r>
            <a:endParaRPr lang="nl-NL" sz="1200" b="1" dirty="0">
              <a:solidFill>
                <a:srgbClr val="0070C0"/>
              </a:solidFill>
            </a:endParaRPr>
          </a:p>
        </p:txBody>
      </p:sp>
      <p:sp>
        <p:nvSpPr>
          <p:cNvPr id="114" name="Rechthoek 113">
            <a:hlinkClick r:id="rId8" action="ppaction://hlinksldjump"/>
            <a:extLst>
              <a:ext uri="{FF2B5EF4-FFF2-40B4-BE49-F238E27FC236}">
                <a16:creationId xmlns:a16="http://schemas.microsoft.com/office/drawing/2014/main" id="{9ADB138F-0CF9-4FE8-AD2B-E48B3FC7DCAF}"/>
              </a:ext>
            </a:extLst>
          </p:cNvPr>
          <p:cNvSpPr/>
          <p:nvPr/>
        </p:nvSpPr>
        <p:spPr>
          <a:xfrm>
            <a:off x="5868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6</a:t>
            </a:r>
            <a:endParaRPr lang="nl-NL" sz="1200" b="1" dirty="0">
              <a:solidFill>
                <a:srgbClr val="0070C0"/>
              </a:solidFill>
            </a:endParaRPr>
          </a:p>
        </p:txBody>
      </p:sp>
      <p:sp>
        <p:nvSpPr>
          <p:cNvPr id="115" name="Rechthoek 114">
            <a:hlinkClick r:id="rId8" action="ppaction://hlinksldjump"/>
            <a:extLst>
              <a:ext uri="{FF2B5EF4-FFF2-40B4-BE49-F238E27FC236}">
                <a16:creationId xmlns:a16="http://schemas.microsoft.com/office/drawing/2014/main" id="{4490E656-F2A8-45B6-A30F-9488722BA7C3}"/>
              </a:ext>
            </a:extLst>
          </p:cNvPr>
          <p:cNvSpPr/>
          <p:nvPr/>
        </p:nvSpPr>
        <p:spPr>
          <a:xfrm>
            <a:off x="6444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6</a:t>
            </a:r>
            <a:endParaRPr lang="nl-NL" sz="1200" b="1" dirty="0">
              <a:solidFill>
                <a:srgbClr val="FF0000"/>
              </a:solidFill>
            </a:endParaRPr>
          </a:p>
        </p:txBody>
      </p:sp>
      <p:sp>
        <p:nvSpPr>
          <p:cNvPr id="116" name="Rechthoek 115">
            <a:hlinkClick r:id="rId8" action="ppaction://hlinksldjump"/>
            <a:extLst>
              <a:ext uri="{FF2B5EF4-FFF2-40B4-BE49-F238E27FC236}">
                <a16:creationId xmlns:a16="http://schemas.microsoft.com/office/drawing/2014/main" id="{B58FB517-EE60-4FA8-A068-FA219EBEEB55}"/>
              </a:ext>
            </a:extLst>
          </p:cNvPr>
          <p:cNvSpPr/>
          <p:nvPr/>
        </p:nvSpPr>
        <p:spPr>
          <a:xfrm>
            <a:off x="7020592" y="47998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6</a:t>
            </a:r>
            <a:r>
              <a:rPr lang="nl-NL" sz="1600" b="1" dirty="0">
                <a:solidFill>
                  <a:srgbClr val="FF0000"/>
                </a:solidFill>
              </a:rPr>
              <a:t> </a:t>
            </a:r>
            <a:endParaRPr lang="nl-NL" sz="1200" b="1" dirty="0">
              <a:solidFill>
                <a:srgbClr val="FF0000"/>
              </a:solidFill>
            </a:endParaRPr>
          </a:p>
        </p:txBody>
      </p:sp>
      <p:sp>
        <p:nvSpPr>
          <p:cNvPr id="117" name="Rechthoek 116">
            <a:hlinkClick r:id="rId8" action="ppaction://hlinksldjump"/>
            <a:extLst>
              <a:ext uri="{FF2B5EF4-FFF2-40B4-BE49-F238E27FC236}">
                <a16:creationId xmlns:a16="http://schemas.microsoft.com/office/drawing/2014/main" id="{375FEF37-2F6F-4978-BD62-1A65EBD8A9D4}"/>
              </a:ext>
            </a:extLst>
          </p:cNvPr>
          <p:cNvSpPr/>
          <p:nvPr/>
        </p:nvSpPr>
        <p:spPr>
          <a:xfrm>
            <a:off x="7596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6 </a:t>
            </a:r>
          </a:p>
        </p:txBody>
      </p:sp>
      <p:sp>
        <p:nvSpPr>
          <p:cNvPr id="118" name="Rechthoek 117">
            <a:hlinkClick r:id="rId8" action="ppaction://hlinksldjump"/>
            <a:extLst>
              <a:ext uri="{FF2B5EF4-FFF2-40B4-BE49-F238E27FC236}">
                <a16:creationId xmlns:a16="http://schemas.microsoft.com/office/drawing/2014/main" id="{2546EA94-FD7D-4BE8-9045-03426D577B0E}"/>
              </a:ext>
            </a:extLst>
          </p:cNvPr>
          <p:cNvSpPr/>
          <p:nvPr/>
        </p:nvSpPr>
        <p:spPr>
          <a:xfrm>
            <a:off x="5868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7</a:t>
            </a:r>
            <a:endParaRPr lang="nl-NL" sz="1200" b="1" dirty="0">
              <a:solidFill>
                <a:srgbClr val="0070C0"/>
              </a:solidFill>
            </a:endParaRPr>
          </a:p>
        </p:txBody>
      </p:sp>
      <p:sp>
        <p:nvSpPr>
          <p:cNvPr id="119" name="Rechthoek 118">
            <a:hlinkClick r:id="rId8" action="ppaction://hlinksldjump"/>
            <a:extLst>
              <a:ext uri="{FF2B5EF4-FFF2-40B4-BE49-F238E27FC236}">
                <a16:creationId xmlns:a16="http://schemas.microsoft.com/office/drawing/2014/main" id="{6BBEE953-3005-4F83-B561-4B242B5B1A2E}"/>
              </a:ext>
            </a:extLst>
          </p:cNvPr>
          <p:cNvSpPr/>
          <p:nvPr/>
        </p:nvSpPr>
        <p:spPr>
          <a:xfrm>
            <a:off x="6444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7</a:t>
            </a:r>
            <a:endParaRPr lang="nl-NL" sz="1200" b="1" dirty="0">
              <a:solidFill>
                <a:srgbClr val="FF0000"/>
              </a:solidFill>
            </a:endParaRPr>
          </a:p>
        </p:txBody>
      </p:sp>
      <p:sp>
        <p:nvSpPr>
          <p:cNvPr id="120" name="Rechthoek 119">
            <a:hlinkClick r:id="rId8" action="ppaction://hlinksldjump"/>
            <a:extLst>
              <a:ext uri="{FF2B5EF4-FFF2-40B4-BE49-F238E27FC236}">
                <a16:creationId xmlns:a16="http://schemas.microsoft.com/office/drawing/2014/main" id="{AC0C066D-FFC2-40FA-9D02-8859033FE81E}"/>
              </a:ext>
            </a:extLst>
          </p:cNvPr>
          <p:cNvSpPr/>
          <p:nvPr/>
        </p:nvSpPr>
        <p:spPr>
          <a:xfrm>
            <a:off x="7020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7</a:t>
            </a:r>
            <a:r>
              <a:rPr lang="nl-NL" sz="1600" b="1" dirty="0">
                <a:solidFill>
                  <a:srgbClr val="FF0000"/>
                </a:solidFill>
              </a:rPr>
              <a:t> </a:t>
            </a:r>
            <a:endParaRPr lang="nl-NL" sz="1200" b="1" dirty="0">
              <a:solidFill>
                <a:srgbClr val="FF0000"/>
              </a:solidFill>
            </a:endParaRPr>
          </a:p>
        </p:txBody>
      </p:sp>
      <p:sp>
        <p:nvSpPr>
          <p:cNvPr id="123" name="Rechthoek 122">
            <a:hlinkClick r:id="rId8" action="ppaction://hlinksldjump"/>
            <a:extLst>
              <a:ext uri="{FF2B5EF4-FFF2-40B4-BE49-F238E27FC236}">
                <a16:creationId xmlns:a16="http://schemas.microsoft.com/office/drawing/2014/main" id="{1E8A8E0E-B3D7-4085-A809-D6DF520ED900}"/>
              </a:ext>
            </a:extLst>
          </p:cNvPr>
          <p:cNvSpPr/>
          <p:nvPr/>
        </p:nvSpPr>
        <p:spPr>
          <a:xfrm>
            <a:off x="7596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7 </a:t>
            </a:r>
          </a:p>
        </p:txBody>
      </p:sp>
      <p:sp>
        <p:nvSpPr>
          <p:cNvPr id="124" name="Rechthoek 123">
            <a:hlinkClick r:id="rId8" action="ppaction://hlinksldjump"/>
            <a:extLst>
              <a:ext uri="{FF2B5EF4-FFF2-40B4-BE49-F238E27FC236}">
                <a16:creationId xmlns:a16="http://schemas.microsoft.com/office/drawing/2014/main" id="{E264C184-0E44-4620-BD0B-D2F7F3FA7623}"/>
              </a:ext>
            </a:extLst>
          </p:cNvPr>
          <p:cNvSpPr/>
          <p:nvPr/>
        </p:nvSpPr>
        <p:spPr>
          <a:xfrm>
            <a:off x="8172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chemeClr val="bg1"/>
                </a:solidFill>
              </a:rPr>
              <a:t>7 SA</a:t>
            </a:r>
          </a:p>
        </p:txBody>
      </p:sp>
      <p:sp>
        <p:nvSpPr>
          <p:cNvPr id="125" name="Rechthoek 124">
            <a:hlinkClick r:id="rId8" action="ppaction://hlinksldjump"/>
            <a:extLst>
              <a:ext uri="{FF2B5EF4-FFF2-40B4-BE49-F238E27FC236}">
                <a16:creationId xmlns:a16="http://schemas.microsoft.com/office/drawing/2014/main" id="{BBD28B73-2321-4A8D-9E5F-2E0029999A65}"/>
              </a:ext>
            </a:extLst>
          </p:cNvPr>
          <p:cNvSpPr/>
          <p:nvPr/>
        </p:nvSpPr>
        <p:spPr>
          <a:xfrm>
            <a:off x="5868592" y="5469480"/>
            <a:ext cx="575872" cy="333016"/>
          </a:xfrm>
          <a:prstGeom prst="rect">
            <a:avLst/>
          </a:prstGeom>
          <a:solidFill>
            <a:srgbClr val="0099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PAS</a:t>
            </a:r>
            <a:endParaRPr lang="nl-NL" sz="1100" b="1" dirty="0">
              <a:solidFill>
                <a:schemeClr val="tx1"/>
              </a:solidFill>
            </a:endParaRPr>
          </a:p>
        </p:txBody>
      </p:sp>
      <p:sp>
        <p:nvSpPr>
          <p:cNvPr id="126" name="Rechthoek 125">
            <a:hlinkClick r:id="rId8" action="ppaction://hlinksldjump"/>
            <a:extLst>
              <a:ext uri="{FF2B5EF4-FFF2-40B4-BE49-F238E27FC236}">
                <a16:creationId xmlns:a16="http://schemas.microsoft.com/office/drawing/2014/main" id="{536A878E-3207-4DFD-A47D-9F351531EE91}"/>
              </a:ext>
            </a:extLst>
          </p:cNvPr>
          <p:cNvSpPr/>
          <p:nvPr/>
        </p:nvSpPr>
        <p:spPr>
          <a:xfrm>
            <a:off x="8172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1 SA</a:t>
            </a:r>
          </a:p>
        </p:txBody>
      </p:sp>
      <p:sp>
        <p:nvSpPr>
          <p:cNvPr id="131" name="Rechthoek 130">
            <a:hlinkClick r:id="rId8" action="ppaction://hlinksldjump"/>
            <a:extLst>
              <a:ext uri="{FF2B5EF4-FFF2-40B4-BE49-F238E27FC236}">
                <a16:creationId xmlns:a16="http://schemas.microsoft.com/office/drawing/2014/main" id="{BEE6A130-E7A6-4349-85EB-39280C5211D1}"/>
              </a:ext>
            </a:extLst>
          </p:cNvPr>
          <p:cNvSpPr/>
          <p:nvPr/>
        </p:nvSpPr>
        <p:spPr>
          <a:xfrm>
            <a:off x="7596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1 </a:t>
            </a:r>
          </a:p>
        </p:txBody>
      </p:sp>
      <p:sp>
        <p:nvSpPr>
          <p:cNvPr id="132" name="Rechthoek 131">
            <a:hlinkClick r:id="rId8" action="ppaction://hlinksldjump"/>
            <a:extLst>
              <a:ext uri="{FF2B5EF4-FFF2-40B4-BE49-F238E27FC236}">
                <a16:creationId xmlns:a16="http://schemas.microsoft.com/office/drawing/2014/main" id="{C119F222-9A72-4259-ABC2-88DCCFB35F4D}"/>
              </a:ext>
            </a:extLst>
          </p:cNvPr>
          <p:cNvSpPr/>
          <p:nvPr/>
        </p:nvSpPr>
        <p:spPr>
          <a:xfrm>
            <a:off x="6444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1</a:t>
            </a:r>
            <a:endParaRPr lang="nl-NL" sz="1200" b="1" dirty="0">
              <a:solidFill>
                <a:srgbClr val="FF0000"/>
              </a:solidFill>
            </a:endParaRPr>
          </a:p>
        </p:txBody>
      </p:sp>
      <p:sp>
        <p:nvSpPr>
          <p:cNvPr id="133" name="Rechthoek 132">
            <a:hlinkClick r:id="rId8" action="ppaction://hlinksldjump"/>
            <a:extLst>
              <a:ext uri="{FF2B5EF4-FFF2-40B4-BE49-F238E27FC236}">
                <a16:creationId xmlns:a16="http://schemas.microsoft.com/office/drawing/2014/main" id="{1039E437-6A9F-4D14-8272-692D83F6AB4B}"/>
              </a:ext>
            </a:extLst>
          </p:cNvPr>
          <p:cNvSpPr/>
          <p:nvPr/>
        </p:nvSpPr>
        <p:spPr>
          <a:xfrm>
            <a:off x="5868816"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1</a:t>
            </a:r>
            <a:endParaRPr lang="nl-NL" sz="1200" b="1" dirty="0">
              <a:solidFill>
                <a:srgbClr val="0070C0"/>
              </a:solidFill>
            </a:endParaRPr>
          </a:p>
        </p:txBody>
      </p:sp>
      <p:pic>
        <p:nvPicPr>
          <p:cNvPr id="134" name="Afbeelding 133">
            <a:hlinkClick r:id="rId8" action="ppaction://hlinksldjump"/>
            <a:extLst>
              <a:ext uri="{FF2B5EF4-FFF2-40B4-BE49-F238E27FC236}">
                <a16:creationId xmlns:a16="http://schemas.microsoft.com/office/drawing/2014/main" id="{78342855-776D-402F-8135-A006B1EA7714}"/>
              </a:ext>
            </a:extLst>
          </p:cNvPr>
          <p:cNvPicPr>
            <a:picLocks noChangeAspect="1"/>
          </p:cNvPicPr>
          <p:nvPr/>
        </p:nvPicPr>
        <p:blipFill>
          <a:blip r:embed="rId11"/>
          <a:stretch>
            <a:fillRect/>
          </a:stretch>
        </p:blipFill>
        <p:spPr>
          <a:xfrm>
            <a:off x="6127953" y="3182099"/>
            <a:ext cx="213378" cy="213378"/>
          </a:xfrm>
          <a:prstGeom prst="rect">
            <a:avLst/>
          </a:prstGeom>
        </p:spPr>
      </p:pic>
      <p:pic>
        <p:nvPicPr>
          <p:cNvPr id="135" name="Afbeelding 134">
            <a:hlinkClick r:id="rId8" action="ppaction://hlinksldjump"/>
            <a:extLst>
              <a:ext uri="{FF2B5EF4-FFF2-40B4-BE49-F238E27FC236}">
                <a16:creationId xmlns:a16="http://schemas.microsoft.com/office/drawing/2014/main" id="{E17AE78C-0929-479D-AD23-A1D812AB3060}"/>
              </a:ext>
            </a:extLst>
          </p:cNvPr>
          <p:cNvPicPr>
            <a:picLocks noChangeAspect="1"/>
          </p:cNvPicPr>
          <p:nvPr/>
        </p:nvPicPr>
        <p:blipFill>
          <a:blip r:embed="rId11"/>
          <a:stretch>
            <a:fillRect/>
          </a:stretch>
        </p:blipFill>
        <p:spPr>
          <a:xfrm>
            <a:off x="6127023" y="3517200"/>
            <a:ext cx="213378" cy="213378"/>
          </a:xfrm>
          <a:prstGeom prst="rect">
            <a:avLst/>
          </a:prstGeom>
        </p:spPr>
      </p:pic>
      <p:pic>
        <p:nvPicPr>
          <p:cNvPr id="136" name="Afbeelding 135">
            <a:hlinkClick r:id="rId8" action="ppaction://hlinksldjump"/>
            <a:extLst>
              <a:ext uri="{FF2B5EF4-FFF2-40B4-BE49-F238E27FC236}">
                <a16:creationId xmlns:a16="http://schemas.microsoft.com/office/drawing/2014/main" id="{3BAC0A1A-465D-41B3-98EA-28F22DA8CEDB}"/>
              </a:ext>
            </a:extLst>
          </p:cNvPr>
          <p:cNvPicPr>
            <a:picLocks noChangeAspect="1"/>
          </p:cNvPicPr>
          <p:nvPr/>
        </p:nvPicPr>
        <p:blipFill>
          <a:blip r:embed="rId11"/>
          <a:stretch>
            <a:fillRect/>
          </a:stretch>
        </p:blipFill>
        <p:spPr>
          <a:xfrm>
            <a:off x="6127023" y="3853080"/>
            <a:ext cx="213378" cy="213378"/>
          </a:xfrm>
          <a:prstGeom prst="rect">
            <a:avLst/>
          </a:prstGeom>
        </p:spPr>
      </p:pic>
      <p:pic>
        <p:nvPicPr>
          <p:cNvPr id="137" name="Afbeelding 136">
            <a:hlinkClick r:id="rId8" action="ppaction://hlinksldjump"/>
            <a:extLst>
              <a:ext uri="{FF2B5EF4-FFF2-40B4-BE49-F238E27FC236}">
                <a16:creationId xmlns:a16="http://schemas.microsoft.com/office/drawing/2014/main" id="{CA0020F2-DBD8-4F61-B605-AC7E21BC3120}"/>
              </a:ext>
            </a:extLst>
          </p:cNvPr>
          <p:cNvPicPr>
            <a:picLocks noChangeAspect="1"/>
          </p:cNvPicPr>
          <p:nvPr/>
        </p:nvPicPr>
        <p:blipFill>
          <a:blip r:embed="rId11"/>
          <a:stretch>
            <a:fillRect/>
          </a:stretch>
        </p:blipFill>
        <p:spPr>
          <a:xfrm>
            <a:off x="6127792" y="4522680"/>
            <a:ext cx="213378" cy="213378"/>
          </a:xfrm>
          <a:prstGeom prst="rect">
            <a:avLst/>
          </a:prstGeom>
        </p:spPr>
      </p:pic>
      <p:pic>
        <p:nvPicPr>
          <p:cNvPr id="138" name="Afbeelding 137">
            <a:hlinkClick r:id="rId8" action="ppaction://hlinksldjump"/>
            <a:extLst>
              <a:ext uri="{FF2B5EF4-FFF2-40B4-BE49-F238E27FC236}">
                <a16:creationId xmlns:a16="http://schemas.microsoft.com/office/drawing/2014/main" id="{987A1086-E5F0-4012-B782-59DB6C4FFB77}"/>
              </a:ext>
            </a:extLst>
          </p:cNvPr>
          <p:cNvPicPr>
            <a:picLocks noChangeAspect="1"/>
          </p:cNvPicPr>
          <p:nvPr/>
        </p:nvPicPr>
        <p:blipFill>
          <a:blip r:embed="rId11"/>
          <a:stretch>
            <a:fillRect/>
          </a:stretch>
        </p:blipFill>
        <p:spPr>
          <a:xfrm>
            <a:off x="6127792" y="4857480"/>
            <a:ext cx="213378" cy="213378"/>
          </a:xfrm>
          <a:prstGeom prst="rect">
            <a:avLst/>
          </a:prstGeom>
        </p:spPr>
      </p:pic>
      <p:pic>
        <p:nvPicPr>
          <p:cNvPr id="139" name="Afbeelding 138">
            <a:hlinkClick r:id="rId8" action="ppaction://hlinksldjump"/>
            <a:extLst>
              <a:ext uri="{FF2B5EF4-FFF2-40B4-BE49-F238E27FC236}">
                <a16:creationId xmlns:a16="http://schemas.microsoft.com/office/drawing/2014/main" id="{475F6264-3650-401F-B230-2AA7E77BA744}"/>
              </a:ext>
            </a:extLst>
          </p:cNvPr>
          <p:cNvPicPr>
            <a:picLocks noChangeAspect="1"/>
          </p:cNvPicPr>
          <p:nvPr/>
        </p:nvPicPr>
        <p:blipFill>
          <a:blip r:embed="rId11"/>
          <a:stretch>
            <a:fillRect/>
          </a:stretch>
        </p:blipFill>
        <p:spPr>
          <a:xfrm>
            <a:off x="6127792" y="5192280"/>
            <a:ext cx="213378" cy="213378"/>
          </a:xfrm>
          <a:prstGeom prst="rect">
            <a:avLst/>
          </a:prstGeom>
        </p:spPr>
      </p:pic>
      <p:pic>
        <p:nvPicPr>
          <p:cNvPr id="140" name="Afbeelding 139">
            <a:hlinkClick r:id="rId8" action="ppaction://hlinksldjump"/>
            <a:extLst>
              <a:ext uri="{FF2B5EF4-FFF2-40B4-BE49-F238E27FC236}">
                <a16:creationId xmlns:a16="http://schemas.microsoft.com/office/drawing/2014/main" id="{06B2E02D-451B-47BE-AD12-95A38162F1B0}"/>
              </a:ext>
            </a:extLst>
          </p:cNvPr>
          <p:cNvPicPr>
            <a:picLocks noChangeAspect="1"/>
          </p:cNvPicPr>
          <p:nvPr/>
        </p:nvPicPr>
        <p:blipFill>
          <a:blip r:embed="rId12"/>
          <a:stretch>
            <a:fillRect/>
          </a:stretch>
        </p:blipFill>
        <p:spPr>
          <a:xfrm>
            <a:off x="6703792" y="3184444"/>
            <a:ext cx="213378" cy="213378"/>
          </a:xfrm>
          <a:prstGeom prst="rect">
            <a:avLst/>
          </a:prstGeom>
        </p:spPr>
      </p:pic>
      <p:pic>
        <p:nvPicPr>
          <p:cNvPr id="141" name="Afbeelding 140">
            <a:hlinkClick r:id="rId8" action="ppaction://hlinksldjump"/>
            <a:extLst>
              <a:ext uri="{FF2B5EF4-FFF2-40B4-BE49-F238E27FC236}">
                <a16:creationId xmlns:a16="http://schemas.microsoft.com/office/drawing/2014/main" id="{02D4A477-6586-4236-9F24-47A793124FA5}"/>
              </a:ext>
            </a:extLst>
          </p:cNvPr>
          <p:cNvPicPr>
            <a:picLocks noChangeAspect="1"/>
          </p:cNvPicPr>
          <p:nvPr/>
        </p:nvPicPr>
        <p:blipFill>
          <a:blip r:embed="rId12"/>
          <a:stretch>
            <a:fillRect/>
          </a:stretch>
        </p:blipFill>
        <p:spPr>
          <a:xfrm>
            <a:off x="6703792" y="3517200"/>
            <a:ext cx="213378" cy="213378"/>
          </a:xfrm>
          <a:prstGeom prst="rect">
            <a:avLst/>
          </a:prstGeom>
        </p:spPr>
      </p:pic>
      <p:pic>
        <p:nvPicPr>
          <p:cNvPr id="142" name="Afbeelding 141">
            <a:hlinkClick r:id="rId8" action="ppaction://hlinksldjump"/>
            <a:extLst>
              <a:ext uri="{FF2B5EF4-FFF2-40B4-BE49-F238E27FC236}">
                <a16:creationId xmlns:a16="http://schemas.microsoft.com/office/drawing/2014/main" id="{52B49514-5C0D-425B-8533-B077EF4FA08D}"/>
              </a:ext>
            </a:extLst>
          </p:cNvPr>
          <p:cNvPicPr>
            <a:picLocks noChangeAspect="1"/>
          </p:cNvPicPr>
          <p:nvPr/>
        </p:nvPicPr>
        <p:blipFill>
          <a:blip r:embed="rId13"/>
          <a:stretch>
            <a:fillRect/>
          </a:stretch>
        </p:blipFill>
        <p:spPr>
          <a:xfrm>
            <a:off x="7279792" y="3194280"/>
            <a:ext cx="213378" cy="190517"/>
          </a:xfrm>
          <a:prstGeom prst="rect">
            <a:avLst/>
          </a:prstGeom>
        </p:spPr>
      </p:pic>
      <p:pic>
        <p:nvPicPr>
          <p:cNvPr id="143" name="Afbeelding 142">
            <a:hlinkClick r:id="rId8" action="ppaction://hlinksldjump"/>
            <a:extLst>
              <a:ext uri="{FF2B5EF4-FFF2-40B4-BE49-F238E27FC236}">
                <a16:creationId xmlns:a16="http://schemas.microsoft.com/office/drawing/2014/main" id="{638ACF50-2FB8-4DF1-8DB8-DEE5B8D18F77}"/>
              </a:ext>
            </a:extLst>
          </p:cNvPr>
          <p:cNvPicPr>
            <a:picLocks noChangeAspect="1"/>
          </p:cNvPicPr>
          <p:nvPr/>
        </p:nvPicPr>
        <p:blipFill>
          <a:blip r:embed="rId13"/>
          <a:stretch>
            <a:fillRect/>
          </a:stretch>
        </p:blipFill>
        <p:spPr>
          <a:xfrm>
            <a:off x="7279792" y="5228280"/>
            <a:ext cx="213378" cy="190517"/>
          </a:xfrm>
          <a:prstGeom prst="rect">
            <a:avLst/>
          </a:prstGeom>
        </p:spPr>
      </p:pic>
      <p:pic>
        <p:nvPicPr>
          <p:cNvPr id="144" name="Afbeelding 143">
            <a:hlinkClick r:id="rId8" action="ppaction://hlinksldjump"/>
            <a:extLst>
              <a:ext uri="{FF2B5EF4-FFF2-40B4-BE49-F238E27FC236}">
                <a16:creationId xmlns:a16="http://schemas.microsoft.com/office/drawing/2014/main" id="{7AA755A9-5DB1-4CE4-A957-BD7D57F383B1}"/>
              </a:ext>
            </a:extLst>
          </p:cNvPr>
          <p:cNvPicPr>
            <a:picLocks noChangeAspect="1"/>
          </p:cNvPicPr>
          <p:nvPr/>
        </p:nvPicPr>
        <p:blipFill>
          <a:blip r:embed="rId14"/>
          <a:stretch>
            <a:fillRect/>
          </a:stretch>
        </p:blipFill>
        <p:spPr>
          <a:xfrm>
            <a:off x="7856644" y="3182782"/>
            <a:ext cx="213378" cy="213378"/>
          </a:xfrm>
          <a:prstGeom prst="rect">
            <a:avLst/>
          </a:prstGeom>
        </p:spPr>
      </p:pic>
      <p:pic>
        <p:nvPicPr>
          <p:cNvPr id="145" name="Afbeelding 144">
            <a:hlinkClick r:id="rId8" action="ppaction://hlinksldjump"/>
            <a:extLst>
              <a:ext uri="{FF2B5EF4-FFF2-40B4-BE49-F238E27FC236}">
                <a16:creationId xmlns:a16="http://schemas.microsoft.com/office/drawing/2014/main" id="{12C699F6-CFEE-4836-A88C-3BB416FBD16D}"/>
              </a:ext>
            </a:extLst>
          </p:cNvPr>
          <p:cNvPicPr>
            <a:picLocks noChangeAspect="1"/>
          </p:cNvPicPr>
          <p:nvPr/>
        </p:nvPicPr>
        <p:blipFill>
          <a:blip r:embed="rId14"/>
          <a:stretch>
            <a:fillRect/>
          </a:stretch>
        </p:blipFill>
        <p:spPr>
          <a:xfrm>
            <a:off x="7855647" y="3518280"/>
            <a:ext cx="213378" cy="213378"/>
          </a:xfrm>
          <a:prstGeom prst="rect">
            <a:avLst/>
          </a:prstGeom>
        </p:spPr>
      </p:pic>
      <p:pic>
        <p:nvPicPr>
          <p:cNvPr id="146" name="Afbeelding 145">
            <a:hlinkClick r:id="rId8" action="ppaction://hlinksldjump"/>
            <a:extLst>
              <a:ext uri="{FF2B5EF4-FFF2-40B4-BE49-F238E27FC236}">
                <a16:creationId xmlns:a16="http://schemas.microsoft.com/office/drawing/2014/main" id="{070F03D6-5690-4171-A155-6F32248B2908}"/>
              </a:ext>
            </a:extLst>
          </p:cNvPr>
          <p:cNvPicPr>
            <a:picLocks noChangeAspect="1"/>
          </p:cNvPicPr>
          <p:nvPr/>
        </p:nvPicPr>
        <p:blipFill>
          <a:blip r:embed="rId14"/>
          <a:stretch>
            <a:fillRect/>
          </a:stretch>
        </p:blipFill>
        <p:spPr>
          <a:xfrm>
            <a:off x="7855792" y="3853080"/>
            <a:ext cx="213378" cy="213378"/>
          </a:xfrm>
          <a:prstGeom prst="rect">
            <a:avLst/>
          </a:prstGeom>
        </p:spPr>
      </p:pic>
      <p:pic>
        <p:nvPicPr>
          <p:cNvPr id="147" name="Afbeelding 146">
            <a:hlinkClick r:id="rId8" action="ppaction://hlinksldjump"/>
            <a:extLst>
              <a:ext uri="{FF2B5EF4-FFF2-40B4-BE49-F238E27FC236}">
                <a16:creationId xmlns:a16="http://schemas.microsoft.com/office/drawing/2014/main" id="{181F6FC2-62AF-4376-A28E-C3319BD95ED8}"/>
              </a:ext>
            </a:extLst>
          </p:cNvPr>
          <p:cNvPicPr>
            <a:picLocks noChangeAspect="1"/>
          </p:cNvPicPr>
          <p:nvPr/>
        </p:nvPicPr>
        <p:blipFill>
          <a:blip r:embed="rId14"/>
          <a:stretch>
            <a:fillRect/>
          </a:stretch>
        </p:blipFill>
        <p:spPr>
          <a:xfrm>
            <a:off x="7855953" y="4187880"/>
            <a:ext cx="213378" cy="213378"/>
          </a:xfrm>
          <a:prstGeom prst="rect">
            <a:avLst/>
          </a:prstGeom>
        </p:spPr>
      </p:pic>
      <p:pic>
        <p:nvPicPr>
          <p:cNvPr id="148" name="Afbeelding 147">
            <a:hlinkClick r:id="rId8" action="ppaction://hlinksldjump"/>
            <a:extLst>
              <a:ext uri="{FF2B5EF4-FFF2-40B4-BE49-F238E27FC236}">
                <a16:creationId xmlns:a16="http://schemas.microsoft.com/office/drawing/2014/main" id="{E25275FB-369F-4D08-94DE-5E55ABE16E0E}"/>
              </a:ext>
            </a:extLst>
          </p:cNvPr>
          <p:cNvPicPr>
            <a:picLocks noChangeAspect="1"/>
          </p:cNvPicPr>
          <p:nvPr/>
        </p:nvPicPr>
        <p:blipFill>
          <a:blip r:embed="rId14"/>
          <a:stretch>
            <a:fillRect/>
          </a:stretch>
        </p:blipFill>
        <p:spPr>
          <a:xfrm>
            <a:off x="7855647" y="4856400"/>
            <a:ext cx="213378" cy="213378"/>
          </a:xfrm>
          <a:prstGeom prst="rect">
            <a:avLst/>
          </a:prstGeom>
        </p:spPr>
      </p:pic>
      <p:pic>
        <p:nvPicPr>
          <p:cNvPr id="149" name="Afbeelding 148">
            <a:hlinkClick r:id="rId8" action="ppaction://hlinksldjump"/>
            <a:extLst>
              <a:ext uri="{FF2B5EF4-FFF2-40B4-BE49-F238E27FC236}">
                <a16:creationId xmlns:a16="http://schemas.microsoft.com/office/drawing/2014/main" id="{3747F9AC-2160-45CE-BED9-9DCC06EFD2B2}"/>
              </a:ext>
            </a:extLst>
          </p:cNvPr>
          <p:cNvPicPr>
            <a:picLocks noChangeAspect="1"/>
          </p:cNvPicPr>
          <p:nvPr/>
        </p:nvPicPr>
        <p:blipFill>
          <a:blip r:embed="rId14"/>
          <a:stretch>
            <a:fillRect/>
          </a:stretch>
        </p:blipFill>
        <p:spPr>
          <a:xfrm>
            <a:off x="7855825" y="5192280"/>
            <a:ext cx="213378" cy="213378"/>
          </a:xfrm>
          <a:prstGeom prst="rect">
            <a:avLst/>
          </a:prstGeom>
        </p:spPr>
      </p:pic>
      <p:pic>
        <p:nvPicPr>
          <p:cNvPr id="150" name="Afbeelding 149">
            <a:hlinkClick r:id="rId8" action="ppaction://hlinksldjump"/>
            <a:extLst>
              <a:ext uri="{FF2B5EF4-FFF2-40B4-BE49-F238E27FC236}">
                <a16:creationId xmlns:a16="http://schemas.microsoft.com/office/drawing/2014/main" id="{32CFF93A-7C7D-4BA1-8448-3473C13EDE85}"/>
              </a:ext>
            </a:extLst>
          </p:cNvPr>
          <p:cNvPicPr>
            <a:picLocks noChangeAspect="1"/>
          </p:cNvPicPr>
          <p:nvPr/>
        </p:nvPicPr>
        <p:blipFill>
          <a:blip r:embed="rId14"/>
          <a:stretch>
            <a:fillRect/>
          </a:stretch>
        </p:blipFill>
        <p:spPr>
          <a:xfrm>
            <a:off x="7855647" y="4522680"/>
            <a:ext cx="213378" cy="213378"/>
          </a:xfrm>
          <a:prstGeom prst="rect">
            <a:avLst/>
          </a:prstGeom>
        </p:spPr>
      </p:pic>
      <p:pic>
        <p:nvPicPr>
          <p:cNvPr id="151" name="Afbeelding 150">
            <a:hlinkClick r:id="rId8" action="ppaction://hlinksldjump"/>
            <a:extLst>
              <a:ext uri="{FF2B5EF4-FFF2-40B4-BE49-F238E27FC236}">
                <a16:creationId xmlns:a16="http://schemas.microsoft.com/office/drawing/2014/main" id="{BCD267F6-6F7A-4D42-A6DC-C0F13FD1B545}"/>
              </a:ext>
            </a:extLst>
          </p:cNvPr>
          <p:cNvPicPr>
            <a:picLocks noChangeAspect="1"/>
          </p:cNvPicPr>
          <p:nvPr/>
        </p:nvPicPr>
        <p:blipFill>
          <a:blip r:embed="rId13"/>
          <a:stretch>
            <a:fillRect/>
          </a:stretch>
        </p:blipFill>
        <p:spPr>
          <a:xfrm>
            <a:off x="7279792" y="4533480"/>
            <a:ext cx="213378" cy="190517"/>
          </a:xfrm>
          <a:prstGeom prst="rect">
            <a:avLst/>
          </a:prstGeom>
        </p:spPr>
      </p:pic>
      <p:pic>
        <p:nvPicPr>
          <p:cNvPr id="152" name="Afbeelding 151">
            <a:hlinkClick r:id="rId8" action="ppaction://hlinksldjump"/>
            <a:extLst>
              <a:ext uri="{FF2B5EF4-FFF2-40B4-BE49-F238E27FC236}">
                <a16:creationId xmlns:a16="http://schemas.microsoft.com/office/drawing/2014/main" id="{27664755-974D-4CD1-9538-1B6B47D96A22}"/>
              </a:ext>
            </a:extLst>
          </p:cNvPr>
          <p:cNvPicPr>
            <a:picLocks noChangeAspect="1"/>
          </p:cNvPicPr>
          <p:nvPr/>
        </p:nvPicPr>
        <p:blipFill>
          <a:blip r:embed="rId13"/>
          <a:stretch>
            <a:fillRect/>
          </a:stretch>
        </p:blipFill>
        <p:spPr>
          <a:xfrm>
            <a:off x="7279200" y="4197600"/>
            <a:ext cx="213378" cy="190517"/>
          </a:xfrm>
          <a:prstGeom prst="rect">
            <a:avLst/>
          </a:prstGeom>
        </p:spPr>
      </p:pic>
      <p:pic>
        <p:nvPicPr>
          <p:cNvPr id="153" name="Afbeelding 152">
            <a:hlinkClick r:id="rId10" action="ppaction://hlinksldjump"/>
            <a:extLst>
              <a:ext uri="{FF2B5EF4-FFF2-40B4-BE49-F238E27FC236}">
                <a16:creationId xmlns:a16="http://schemas.microsoft.com/office/drawing/2014/main" id="{FE97B9E1-1F1C-470C-8073-E1B84156D4B8}"/>
              </a:ext>
            </a:extLst>
          </p:cNvPr>
          <p:cNvPicPr>
            <a:picLocks noChangeAspect="1"/>
          </p:cNvPicPr>
          <p:nvPr/>
        </p:nvPicPr>
        <p:blipFill>
          <a:blip r:embed="rId13"/>
          <a:stretch>
            <a:fillRect/>
          </a:stretch>
        </p:blipFill>
        <p:spPr>
          <a:xfrm>
            <a:off x="7280772" y="3863880"/>
            <a:ext cx="213378" cy="190517"/>
          </a:xfrm>
          <a:prstGeom prst="rect">
            <a:avLst/>
          </a:prstGeom>
        </p:spPr>
      </p:pic>
      <p:pic>
        <p:nvPicPr>
          <p:cNvPr id="154" name="Afbeelding 153">
            <a:hlinkClick r:id="rId8" action="ppaction://hlinksldjump"/>
            <a:extLst>
              <a:ext uri="{FF2B5EF4-FFF2-40B4-BE49-F238E27FC236}">
                <a16:creationId xmlns:a16="http://schemas.microsoft.com/office/drawing/2014/main" id="{2CEF56BD-1DAD-4F8B-A515-8052E1046407}"/>
              </a:ext>
            </a:extLst>
          </p:cNvPr>
          <p:cNvPicPr>
            <a:picLocks noChangeAspect="1"/>
          </p:cNvPicPr>
          <p:nvPr/>
        </p:nvPicPr>
        <p:blipFill>
          <a:blip r:embed="rId12"/>
          <a:stretch>
            <a:fillRect/>
          </a:stretch>
        </p:blipFill>
        <p:spPr>
          <a:xfrm>
            <a:off x="6703792" y="3853080"/>
            <a:ext cx="213378" cy="213378"/>
          </a:xfrm>
          <a:prstGeom prst="rect">
            <a:avLst/>
          </a:prstGeom>
        </p:spPr>
      </p:pic>
      <p:pic>
        <p:nvPicPr>
          <p:cNvPr id="155" name="Afbeelding 154">
            <a:hlinkClick r:id="rId8" action="ppaction://hlinksldjump"/>
            <a:extLst>
              <a:ext uri="{FF2B5EF4-FFF2-40B4-BE49-F238E27FC236}">
                <a16:creationId xmlns:a16="http://schemas.microsoft.com/office/drawing/2014/main" id="{C606C8F6-B20F-4268-86E5-E31AD58D82BB}"/>
              </a:ext>
            </a:extLst>
          </p:cNvPr>
          <p:cNvPicPr>
            <a:picLocks noChangeAspect="1"/>
          </p:cNvPicPr>
          <p:nvPr/>
        </p:nvPicPr>
        <p:blipFill>
          <a:blip r:embed="rId12"/>
          <a:stretch>
            <a:fillRect/>
          </a:stretch>
        </p:blipFill>
        <p:spPr>
          <a:xfrm>
            <a:off x="6703792" y="4187880"/>
            <a:ext cx="213378" cy="213378"/>
          </a:xfrm>
          <a:prstGeom prst="rect">
            <a:avLst/>
          </a:prstGeom>
        </p:spPr>
      </p:pic>
      <p:pic>
        <p:nvPicPr>
          <p:cNvPr id="156" name="Afbeelding 155">
            <a:hlinkClick r:id="rId8" action="ppaction://hlinksldjump"/>
            <a:extLst>
              <a:ext uri="{FF2B5EF4-FFF2-40B4-BE49-F238E27FC236}">
                <a16:creationId xmlns:a16="http://schemas.microsoft.com/office/drawing/2014/main" id="{C437D0D4-0AC3-43C1-BCFE-111F1D76C6C7}"/>
              </a:ext>
            </a:extLst>
          </p:cNvPr>
          <p:cNvPicPr>
            <a:picLocks noChangeAspect="1"/>
          </p:cNvPicPr>
          <p:nvPr/>
        </p:nvPicPr>
        <p:blipFill>
          <a:blip r:embed="rId12"/>
          <a:stretch>
            <a:fillRect/>
          </a:stretch>
        </p:blipFill>
        <p:spPr>
          <a:xfrm>
            <a:off x="6703792" y="4522680"/>
            <a:ext cx="213378" cy="213378"/>
          </a:xfrm>
          <a:prstGeom prst="rect">
            <a:avLst/>
          </a:prstGeom>
        </p:spPr>
      </p:pic>
      <p:pic>
        <p:nvPicPr>
          <p:cNvPr id="157" name="Afbeelding 156">
            <a:hlinkClick r:id="rId8" action="ppaction://hlinksldjump"/>
            <a:extLst>
              <a:ext uri="{FF2B5EF4-FFF2-40B4-BE49-F238E27FC236}">
                <a16:creationId xmlns:a16="http://schemas.microsoft.com/office/drawing/2014/main" id="{FAC1CDD4-0AA6-4034-9276-ACFD220D0FD5}"/>
              </a:ext>
            </a:extLst>
          </p:cNvPr>
          <p:cNvPicPr>
            <a:picLocks noChangeAspect="1"/>
          </p:cNvPicPr>
          <p:nvPr/>
        </p:nvPicPr>
        <p:blipFill>
          <a:blip r:embed="rId12"/>
          <a:stretch>
            <a:fillRect/>
          </a:stretch>
        </p:blipFill>
        <p:spPr>
          <a:xfrm>
            <a:off x="6703792" y="4857480"/>
            <a:ext cx="213378" cy="213378"/>
          </a:xfrm>
          <a:prstGeom prst="rect">
            <a:avLst/>
          </a:prstGeom>
        </p:spPr>
      </p:pic>
      <p:pic>
        <p:nvPicPr>
          <p:cNvPr id="158" name="Afbeelding 157">
            <a:hlinkClick r:id="rId8" action="ppaction://hlinksldjump"/>
            <a:extLst>
              <a:ext uri="{FF2B5EF4-FFF2-40B4-BE49-F238E27FC236}">
                <a16:creationId xmlns:a16="http://schemas.microsoft.com/office/drawing/2014/main" id="{67C5DF89-26C0-44BC-9E6B-D19F9094C727}"/>
              </a:ext>
            </a:extLst>
          </p:cNvPr>
          <p:cNvPicPr>
            <a:picLocks noChangeAspect="1"/>
          </p:cNvPicPr>
          <p:nvPr/>
        </p:nvPicPr>
        <p:blipFill>
          <a:blip r:embed="rId12"/>
          <a:stretch>
            <a:fillRect/>
          </a:stretch>
        </p:blipFill>
        <p:spPr>
          <a:xfrm>
            <a:off x="6703792" y="5192280"/>
            <a:ext cx="213378" cy="213378"/>
          </a:xfrm>
          <a:prstGeom prst="rect">
            <a:avLst/>
          </a:prstGeom>
        </p:spPr>
      </p:pic>
      <p:pic>
        <p:nvPicPr>
          <p:cNvPr id="159" name="Afbeelding 158">
            <a:hlinkClick r:id="rId8" action="ppaction://hlinksldjump"/>
            <a:extLst>
              <a:ext uri="{FF2B5EF4-FFF2-40B4-BE49-F238E27FC236}">
                <a16:creationId xmlns:a16="http://schemas.microsoft.com/office/drawing/2014/main" id="{C2D9585D-9E65-4E5F-86A8-B464A1EC225B}"/>
              </a:ext>
            </a:extLst>
          </p:cNvPr>
          <p:cNvPicPr>
            <a:picLocks noChangeAspect="1"/>
          </p:cNvPicPr>
          <p:nvPr/>
        </p:nvPicPr>
        <p:blipFill>
          <a:blip r:embed="rId13"/>
          <a:stretch>
            <a:fillRect/>
          </a:stretch>
        </p:blipFill>
        <p:spPr>
          <a:xfrm>
            <a:off x="7279792" y="3529080"/>
            <a:ext cx="225214" cy="211362"/>
          </a:xfrm>
          <a:prstGeom prst="rect">
            <a:avLst/>
          </a:prstGeom>
        </p:spPr>
      </p:pic>
      <p:sp>
        <p:nvSpPr>
          <p:cNvPr id="160" name="Rechthoek 159">
            <a:hlinkClick r:id="rId8" action="ppaction://hlinksldjump"/>
            <a:extLst>
              <a:ext uri="{FF2B5EF4-FFF2-40B4-BE49-F238E27FC236}">
                <a16:creationId xmlns:a16="http://schemas.microsoft.com/office/drawing/2014/main" id="{43F2F0FF-41CF-4502-8383-7CC1E87106E4}"/>
              </a:ext>
            </a:extLst>
          </p:cNvPr>
          <p:cNvSpPr/>
          <p:nvPr/>
        </p:nvSpPr>
        <p:spPr>
          <a:xfrm>
            <a:off x="5868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4</a:t>
            </a:r>
            <a:endParaRPr lang="nl-NL" sz="1200" b="1" dirty="0">
              <a:solidFill>
                <a:srgbClr val="0070C0"/>
              </a:solidFill>
            </a:endParaRPr>
          </a:p>
        </p:txBody>
      </p:sp>
      <p:pic>
        <p:nvPicPr>
          <p:cNvPr id="161" name="Afbeelding 160">
            <a:hlinkClick r:id="rId8" action="ppaction://hlinksldjump"/>
            <a:extLst>
              <a:ext uri="{FF2B5EF4-FFF2-40B4-BE49-F238E27FC236}">
                <a16:creationId xmlns:a16="http://schemas.microsoft.com/office/drawing/2014/main" id="{A0276F19-BAF8-450E-9DDB-15D240575B60}"/>
              </a:ext>
            </a:extLst>
          </p:cNvPr>
          <p:cNvPicPr>
            <a:picLocks noChangeAspect="1"/>
          </p:cNvPicPr>
          <p:nvPr/>
        </p:nvPicPr>
        <p:blipFill>
          <a:blip r:embed="rId11"/>
          <a:stretch>
            <a:fillRect/>
          </a:stretch>
        </p:blipFill>
        <p:spPr>
          <a:xfrm>
            <a:off x="6127792" y="4187880"/>
            <a:ext cx="213378" cy="213378"/>
          </a:xfrm>
          <a:prstGeom prst="rect">
            <a:avLst/>
          </a:prstGeom>
        </p:spPr>
      </p:pic>
      <p:sp>
        <p:nvSpPr>
          <p:cNvPr id="162" name="Rechthoek 161">
            <a:hlinkClick r:id="rId8" action="ppaction://hlinksldjump"/>
            <a:extLst>
              <a:ext uri="{FF2B5EF4-FFF2-40B4-BE49-F238E27FC236}">
                <a16:creationId xmlns:a16="http://schemas.microsoft.com/office/drawing/2014/main" id="{BBEDB5E8-427F-45F6-8555-B5E22BECA649}"/>
              </a:ext>
            </a:extLst>
          </p:cNvPr>
          <p:cNvSpPr/>
          <p:nvPr/>
        </p:nvSpPr>
        <p:spPr>
          <a:xfrm>
            <a:off x="8172592" y="44650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5 SA</a:t>
            </a:r>
          </a:p>
        </p:txBody>
      </p:sp>
      <p:sp>
        <p:nvSpPr>
          <p:cNvPr id="163" name="Rechthoek 162">
            <a:hlinkClick r:id="rId8" action="ppaction://hlinksldjump"/>
            <a:extLst>
              <a:ext uri="{FF2B5EF4-FFF2-40B4-BE49-F238E27FC236}">
                <a16:creationId xmlns:a16="http://schemas.microsoft.com/office/drawing/2014/main" id="{0F813A66-8911-460C-A355-A2128DD6E828}"/>
              </a:ext>
            </a:extLst>
          </p:cNvPr>
          <p:cNvSpPr/>
          <p:nvPr/>
        </p:nvSpPr>
        <p:spPr>
          <a:xfrm>
            <a:off x="8172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6 SA</a:t>
            </a:r>
          </a:p>
        </p:txBody>
      </p:sp>
      <p:sp>
        <p:nvSpPr>
          <p:cNvPr id="232" name="Rechthoek 231">
            <a:hlinkClick r:id="rId8" action="ppaction://hlinksldjump"/>
            <a:extLst>
              <a:ext uri="{FF2B5EF4-FFF2-40B4-BE49-F238E27FC236}">
                <a16:creationId xmlns:a16="http://schemas.microsoft.com/office/drawing/2014/main" id="{EA09B78D-0FCC-42C9-81AF-515893C31589}"/>
              </a:ext>
            </a:extLst>
          </p:cNvPr>
          <p:cNvSpPr/>
          <p:nvPr/>
        </p:nvSpPr>
        <p:spPr>
          <a:xfrm>
            <a:off x="8172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4 SA</a:t>
            </a:r>
          </a:p>
        </p:txBody>
      </p:sp>
      <p:sp>
        <p:nvSpPr>
          <p:cNvPr id="233" name="Rond diagonale hoek rechthoek 28">
            <a:extLst>
              <a:ext uri="{FF2B5EF4-FFF2-40B4-BE49-F238E27FC236}">
                <a16:creationId xmlns:a16="http://schemas.microsoft.com/office/drawing/2014/main" id="{1A45A7D0-4A3C-4599-95CB-7C5F8A101C58}"/>
              </a:ext>
            </a:extLst>
          </p:cNvPr>
          <p:cNvSpPr/>
          <p:nvPr/>
        </p:nvSpPr>
        <p:spPr>
          <a:xfrm>
            <a:off x="396000" y="1076580"/>
            <a:ext cx="1656184" cy="576064"/>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12</a:t>
            </a:r>
          </a:p>
        </p:txBody>
      </p:sp>
      <p:pic>
        <p:nvPicPr>
          <p:cNvPr id="234" name="Afbeelding 233">
            <a:hlinkClick r:id="rId8" action="ppaction://hlinksldjump"/>
            <a:extLst>
              <a:ext uri="{FF2B5EF4-FFF2-40B4-BE49-F238E27FC236}">
                <a16:creationId xmlns:a16="http://schemas.microsoft.com/office/drawing/2014/main" id="{8884929B-7A20-4252-83A2-890E122A1814}"/>
              </a:ext>
            </a:extLst>
          </p:cNvPr>
          <p:cNvPicPr>
            <a:picLocks noChangeAspect="1"/>
          </p:cNvPicPr>
          <p:nvPr/>
        </p:nvPicPr>
        <p:blipFill>
          <a:blip r:embed="rId13"/>
          <a:stretch>
            <a:fillRect/>
          </a:stretch>
        </p:blipFill>
        <p:spPr>
          <a:xfrm>
            <a:off x="7279200" y="4867200"/>
            <a:ext cx="213378" cy="190517"/>
          </a:xfrm>
          <a:prstGeom prst="rect">
            <a:avLst/>
          </a:prstGeom>
        </p:spPr>
      </p:pic>
      <p:sp>
        <p:nvSpPr>
          <p:cNvPr id="121" name="Tekstvak 120">
            <a:extLst>
              <a:ext uri="{FF2B5EF4-FFF2-40B4-BE49-F238E27FC236}">
                <a16:creationId xmlns:a16="http://schemas.microsoft.com/office/drawing/2014/main" id="{5618BA15-D63E-4A4E-9994-637539BA5722}"/>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122" name="Tekstvak 121">
            <a:extLst>
              <a:ext uri="{FF2B5EF4-FFF2-40B4-BE49-F238E27FC236}">
                <a16:creationId xmlns:a16="http://schemas.microsoft.com/office/drawing/2014/main" id="{DAC9790B-3417-4CD1-BF8A-4D364DD9BF54}"/>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graphicFrame>
        <p:nvGraphicFramePr>
          <p:cNvPr id="165" name="Tabel 164">
            <a:extLst>
              <a:ext uri="{FF2B5EF4-FFF2-40B4-BE49-F238E27FC236}">
                <a16:creationId xmlns:a16="http://schemas.microsoft.com/office/drawing/2014/main" id="{8520F419-3B16-4272-BD39-F4D3176CBAE7}"/>
              </a:ext>
            </a:extLst>
          </p:cNvPr>
          <p:cNvGraphicFramePr>
            <a:graphicFrameLocks noGrp="1"/>
          </p:cNvGraphicFramePr>
          <p:nvPr>
            <p:extLst>
              <p:ext uri="{D42A27DB-BD31-4B8C-83A1-F6EECF244321}">
                <p14:modId xmlns:p14="http://schemas.microsoft.com/office/powerpoint/2010/main" val="3388313161"/>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AV87</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AV3</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1052</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B73</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66" name="Rechthoek 165">
            <a:extLst>
              <a:ext uri="{FF2B5EF4-FFF2-40B4-BE49-F238E27FC236}">
                <a16:creationId xmlns:a16="http://schemas.microsoft.com/office/drawing/2014/main" id="{04C7781B-4515-45C7-9585-C2BE9DE24CDA}"/>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13 Punten </a:t>
            </a:r>
          </a:p>
        </p:txBody>
      </p:sp>
      <p:pic>
        <p:nvPicPr>
          <p:cNvPr id="167" name="Afbeelding 166">
            <a:extLst>
              <a:ext uri="{FF2B5EF4-FFF2-40B4-BE49-F238E27FC236}">
                <a16:creationId xmlns:a16="http://schemas.microsoft.com/office/drawing/2014/main" id="{4F980DDC-9C50-4D27-8AAF-173EEE9027EC}"/>
              </a:ext>
            </a:extLst>
          </p:cNvPr>
          <p:cNvPicPr>
            <a:picLocks noChangeAspect="1"/>
          </p:cNvPicPr>
          <p:nvPr/>
        </p:nvPicPr>
        <p:blipFill>
          <a:blip r:embed="rId12"/>
          <a:stretch>
            <a:fillRect/>
          </a:stretch>
        </p:blipFill>
        <p:spPr>
          <a:xfrm>
            <a:off x="475200" y="3924124"/>
            <a:ext cx="213378" cy="213378"/>
          </a:xfrm>
          <a:prstGeom prst="rect">
            <a:avLst/>
          </a:prstGeom>
        </p:spPr>
      </p:pic>
      <p:pic>
        <p:nvPicPr>
          <p:cNvPr id="168" name="Afbeelding 167">
            <a:extLst>
              <a:ext uri="{FF2B5EF4-FFF2-40B4-BE49-F238E27FC236}">
                <a16:creationId xmlns:a16="http://schemas.microsoft.com/office/drawing/2014/main" id="{D79FB6D3-AC3E-4A49-9E33-1BEB4AFFB06C}"/>
              </a:ext>
            </a:extLst>
          </p:cNvPr>
          <p:cNvPicPr>
            <a:picLocks noChangeAspect="1"/>
          </p:cNvPicPr>
          <p:nvPr/>
        </p:nvPicPr>
        <p:blipFill>
          <a:blip r:embed="rId14"/>
          <a:stretch>
            <a:fillRect/>
          </a:stretch>
        </p:blipFill>
        <p:spPr>
          <a:xfrm>
            <a:off x="475200" y="3199601"/>
            <a:ext cx="213378" cy="213378"/>
          </a:xfrm>
          <a:prstGeom prst="rect">
            <a:avLst/>
          </a:prstGeom>
        </p:spPr>
      </p:pic>
      <p:pic>
        <p:nvPicPr>
          <p:cNvPr id="169" name="Afbeelding 168">
            <a:extLst>
              <a:ext uri="{FF2B5EF4-FFF2-40B4-BE49-F238E27FC236}">
                <a16:creationId xmlns:a16="http://schemas.microsoft.com/office/drawing/2014/main" id="{976C4ECA-55FA-4F56-9F80-E1C3CE8C6317}"/>
              </a:ext>
            </a:extLst>
          </p:cNvPr>
          <p:cNvPicPr>
            <a:picLocks noChangeAspect="1"/>
          </p:cNvPicPr>
          <p:nvPr/>
        </p:nvPicPr>
        <p:blipFill>
          <a:blip r:embed="rId13"/>
          <a:stretch>
            <a:fillRect/>
          </a:stretch>
        </p:blipFill>
        <p:spPr>
          <a:xfrm>
            <a:off x="475200" y="3573571"/>
            <a:ext cx="213378" cy="190517"/>
          </a:xfrm>
          <a:prstGeom prst="rect">
            <a:avLst/>
          </a:prstGeom>
        </p:spPr>
      </p:pic>
      <p:pic>
        <p:nvPicPr>
          <p:cNvPr id="170" name="Afbeelding 169">
            <a:extLst>
              <a:ext uri="{FF2B5EF4-FFF2-40B4-BE49-F238E27FC236}">
                <a16:creationId xmlns:a16="http://schemas.microsoft.com/office/drawing/2014/main" id="{1FC03A7E-8934-4998-99C5-D3E760A29967}"/>
              </a:ext>
            </a:extLst>
          </p:cNvPr>
          <p:cNvPicPr>
            <a:picLocks noChangeAspect="1"/>
          </p:cNvPicPr>
          <p:nvPr/>
        </p:nvPicPr>
        <p:blipFill>
          <a:blip r:embed="rId11"/>
          <a:stretch>
            <a:fillRect/>
          </a:stretch>
        </p:blipFill>
        <p:spPr>
          <a:xfrm>
            <a:off x="475200" y="4292263"/>
            <a:ext cx="213378" cy="213378"/>
          </a:xfrm>
          <a:prstGeom prst="rect">
            <a:avLst/>
          </a:prstGeom>
        </p:spPr>
      </p:pic>
      <p:sp>
        <p:nvSpPr>
          <p:cNvPr id="84" name="Rond diagonale hoek rechthoek 17">
            <a:extLst>
              <a:ext uri="{FF2B5EF4-FFF2-40B4-BE49-F238E27FC236}">
                <a16:creationId xmlns:a16="http://schemas.microsoft.com/office/drawing/2014/main" id="{5EEA654C-7D20-4D69-8F5B-5B63C58886C9}"/>
              </a:ext>
            </a:extLst>
          </p:cNvPr>
          <p:cNvSpPr/>
          <p:nvPr/>
        </p:nvSpPr>
        <p:spPr>
          <a:xfrm>
            <a:off x="396000" y="1716988"/>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85" name="Tekstvak 84">
            <a:extLst>
              <a:ext uri="{FF2B5EF4-FFF2-40B4-BE49-F238E27FC236}">
                <a16:creationId xmlns:a16="http://schemas.microsoft.com/office/drawing/2014/main" id="{99821CD1-8152-4CC6-8419-2E536670536F}"/>
              </a:ext>
            </a:extLst>
          </p:cNvPr>
          <p:cNvSpPr txBox="1"/>
          <p:nvPr/>
        </p:nvSpPr>
        <p:spPr>
          <a:xfrm>
            <a:off x="3131840" y="1852944"/>
            <a:ext cx="3096344" cy="369332"/>
          </a:xfrm>
          <a:prstGeom prst="rect">
            <a:avLst/>
          </a:prstGeom>
          <a:solidFill>
            <a:schemeClr val="tx1"/>
          </a:solidFill>
        </p:spPr>
        <p:txBody>
          <a:bodyPr wrap="square" rtlCol="0">
            <a:spAutoFit/>
          </a:bodyPr>
          <a:lstStyle/>
          <a:p>
            <a:r>
              <a:rPr lang="nl-NL" dirty="0">
                <a:solidFill>
                  <a:schemeClr val="bg1"/>
                </a:solidFill>
              </a:rPr>
              <a:t>Mijn partner opent met 2     .</a:t>
            </a:r>
          </a:p>
        </p:txBody>
      </p:sp>
      <p:sp>
        <p:nvSpPr>
          <p:cNvPr id="86" name="Tekstvak 85">
            <a:extLst>
              <a:ext uri="{FF2B5EF4-FFF2-40B4-BE49-F238E27FC236}">
                <a16:creationId xmlns:a16="http://schemas.microsoft.com/office/drawing/2014/main" id="{57966B33-198D-4CE2-9815-681CAFCD40AA}"/>
              </a:ext>
            </a:extLst>
          </p:cNvPr>
          <p:cNvSpPr txBox="1"/>
          <p:nvPr/>
        </p:nvSpPr>
        <p:spPr>
          <a:xfrm>
            <a:off x="3131839" y="2146448"/>
            <a:ext cx="2880319" cy="369332"/>
          </a:xfrm>
          <a:prstGeom prst="rect">
            <a:avLst/>
          </a:prstGeom>
          <a:solidFill>
            <a:schemeClr val="tx1"/>
          </a:solidFill>
        </p:spPr>
        <p:txBody>
          <a:bodyPr wrap="square" rtlCol="0">
            <a:spAutoFit/>
          </a:bodyPr>
          <a:lstStyle/>
          <a:p>
            <a:r>
              <a:rPr lang="nl-NL" dirty="0">
                <a:solidFill>
                  <a:schemeClr val="bg1"/>
                </a:solidFill>
              </a:rPr>
              <a:t>Mijn rechter buurman past.</a:t>
            </a:r>
          </a:p>
        </p:txBody>
      </p:sp>
      <p:sp>
        <p:nvSpPr>
          <p:cNvPr id="87" name="Tekstvak 86">
            <a:extLst>
              <a:ext uri="{FF2B5EF4-FFF2-40B4-BE49-F238E27FC236}">
                <a16:creationId xmlns:a16="http://schemas.microsoft.com/office/drawing/2014/main" id="{B0215C52-CDF4-4CBC-89EE-476839DD03B7}"/>
              </a:ext>
            </a:extLst>
          </p:cNvPr>
          <p:cNvSpPr txBox="1"/>
          <p:nvPr/>
        </p:nvSpPr>
        <p:spPr>
          <a:xfrm>
            <a:off x="3131838" y="2479843"/>
            <a:ext cx="2880319" cy="369332"/>
          </a:xfrm>
          <a:prstGeom prst="rect">
            <a:avLst/>
          </a:prstGeom>
          <a:solidFill>
            <a:schemeClr val="tx1"/>
          </a:solidFill>
        </p:spPr>
        <p:txBody>
          <a:bodyPr wrap="square" rtlCol="0">
            <a:spAutoFit/>
          </a:bodyPr>
          <a:lstStyle/>
          <a:p>
            <a:r>
              <a:rPr lang="nl-NL" dirty="0">
                <a:solidFill>
                  <a:schemeClr val="bg1"/>
                </a:solidFill>
              </a:rPr>
              <a:t>Wat bied ik met deze hand?</a:t>
            </a:r>
          </a:p>
        </p:txBody>
      </p:sp>
      <p:pic>
        <p:nvPicPr>
          <p:cNvPr id="89" name="Afbeelding 88">
            <a:extLst>
              <a:ext uri="{FF2B5EF4-FFF2-40B4-BE49-F238E27FC236}">
                <a16:creationId xmlns:a16="http://schemas.microsoft.com/office/drawing/2014/main" id="{126932CC-BDE4-4525-8BDD-37B4AB60D0E4}"/>
              </a:ext>
            </a:extLst>
          </p:cNvPr>
          <p:cNvPicPr>
            <a:picLocks noChangeAspect="1"/>
          </p:cNvPicPr>
          <p:nvPr/>
        </p:nvPicPr>
        <p:blipFill>
          <a:blip r:embed="rId13"/>
          <a:stretch>
            <a:fillRect/>
          </a:stretch>
        </p:blipFill>
        <p:spPr>
          <a:xfrm>
            <a:off x="5626800" y="1951200"/>
            <a:ext cx="213378" cy="190517"/>
          </a:xfrm>
          <a:prstGeom prst="rect">
            <a:avLst/>
          </a:prstGeom>
        </p:spPr>
      </p:pic>
    </p:spTree>
    <p:extLst>
      <p:ext uri="{BB962C8B-B14F-4D97-AF65-F5344CB8AC3E}">
        <p14:creationId xmlns:p14="http://schemas.microsoft.com/office/powerpoint/2010/main" val="1080033839"/>
      </p:ext>
    </p:extLst>
  </p:cSld>
  <p:clrMapOvr>
    <a:masterClrMapping/>
  </p:clrMapOvr>
  <p:transition advClick="0"/>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nd diagonale hoek rechthoek 9">
            <a:hlinkClick r:id="" action="ppaction://hlinkshowjump?jump=previousslide"/>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1" name="Rond diagonale hoek rechthoek 10">
            <a:hlinkClick r:id="rId3"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2" name="Rond diagonale hoek rechthoek 11">
            <a:hlinkClick r:id="rId4"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5" name="Afbeelding 14" descr="mainheader.jpg">
            <a:hlinkClick r:id="rId5" tooltip="Klik hier om de website van Bridge Office te bezoeken!"/>
          </p:cNvPr>
          <p:cNvPicPr>
            <a:picLocks noChangeAspect="1"/>
          </p:cNvPicPr>
          <p:nvPr/>
        </p:nvPicPr>
        <p:blipFill>
          <a:blip r:embed="rId6" cstate="print"/>
          <a:stretch>
            <a:fillRect/>
          </a:stretch>
        </p:blipFill>
        <p:spPr>
          <a:xfrm>
            <a:off x="0" y="0"/>
            <a:ext cx="9144000" cy="1006337"/>
          </a:xfrm>
          <a:prstGeom prst="rect">
            <a:avLst/>
          </a:prstGeom>
        </p:spPr>
      </p:pic>
      <p:sp>
        <p:nvSpPr>
          <p:cNvPr id="16" name="Rond diagonale hoek rechthoek 8">
            <a:extLst>
              <a:ext uri="{FF2B5EF4-FFF2-40B4-BE49-F238E27FC236}">
                <a16:creationId xmlns:a16="http://schemas.microsoft.com/office/drawing/2014/main" id="{B5E07E0A-A525-4EE8-945C-712B0E6CF4B1}"/>
              </a:ext>
            </a:extLst>
          </p:cNvPr>
          <p:cNvSpPr/>
          <p:nvPr/>
        </p:nvSpPr>
        <p:spPr>
          <a:xfrm>
            <a:off x="2195736" y="1076400"/>
            <a:ext cx="6552728" cy="576000"/>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Jammer! Dat is niet het goede antwoord.</a:t>
            </a:r>
          </a:p>
        </p:txBody>
      </p:sp>
      <p:sp>
        <p:nvSpPr>
          <p:cNvPr id="21" name="Rond diagonale hoek rechthoek 13">
            <a:extLst>
              <a:ext uri="{FF2B5EF4-FFF2-40B4-BE49-F238E27FC236}">
                <a16:creationId xmlns:a16="http://schemas.microsoft.com/office/drawing/2014/main" id="{E1E0DFA6-4B2E-46AB-AA83-97E30DE191C6}"/>
              </a:ext>
            </a:extLst>
          </p:cNvPr>
          <p:cNvSpPr/>
          <p:nvPr/>
        </p:nvSpPr>
        <p:spPr>
          <a:xfrm>
            <a:off x="396000" y="1076400"/>
            <a:ext cx="1656184" cy="576064"/>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12</a:t>
            </a:r>
          </a:p>
        </p:txBody>
      </p:sp>
      <p:sp>
        <p:nvSpPr>
          <p:cNvPr id="26" name="Tekstvak 25">
            <a:extLst>
              <a:ext uri="{FF2B5EF4-FFF2-40B4-BE49-F238E27FC236}">
                <a16:creationId xmlns:a16="http://schemas.microsoft.com/office/drawing/2014/main" id="{75F776BF-B6DA-4C9F-9B3E-D9C10A3EEC2C}"/>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27" name="Tekstvak 26">
            <a:extLst>
              <a:ext uri="{FF2B5EF4-FFF2-40B4-BE49-F238E27FC236}">
                <a16:creationId xmlns:a16="http://schemas.microsoft.com/office/drawing/2014/main" id="{80F140A6-3F5A-4B41-9BA7-E190B7C8DAD8}"/>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sp>
        <p:nvSpPr>
          <p:cNvPr id="13" name="Tekstvak 12">
            <a:extLst>
              <a:ext uri="{FF2B5EF4-FFF2-40B4-BE49-F238E27FC236}">
                <a16:creationId xmlns:a16="http://schemas.microsoft.com/office/drawing/2014/main" id="{6B5CCF61-5FD4-4386-9409-4B9EF60B0161}"/>
              </a:ext>
            </a:extLst>
          </p:cNvPr>
          <p:cNvSpPr txBox="1"/>
          <p:nvPr/>
        </p:nvSpPr>
        <p:spPr>
          <a:xfrm>
            <a:off x="3077285" y="3124800"/>
            <a:ext cx="5665260" cy="923330"/>
          </a:xfrm>
          <a:prstGeom prst="rect">
            <a:avLst/>
          </a:prstGeom>
          <a:solidFill>
            <a:schemeClr val="tx1"/>
          </a:solidFill>
          <a:ln>
            <a:solidFill>
              <a:schemeClr val="tx1"/>
            </a:solidFill>
          </a:ln>
        </p:spPr>
        <p:txBody>
          <a:bodyPr wrap="square" rtlCol="0">
            <a:spAutoFit/>
          </a:bodyPr>
          <a:lstStyle/>
          <a:p>
            <a:r>
              <a:rPr lang="nl-NL" dirty="0">
                <a:solidFill>
                  <a:schemeClr val="bg1"/>
                </a:solidFill>
              </a:rPr>
              <a:t>Hoeveel slagen maakt uw partner minimaal?</a:t>
            </a:r>
            <a:br>
              <a:rPr lang="nl-NL" dirty="0">
                <a:solidFill>
                  <a:schemeClr val="bg1"/>
                </a:solidFill>
              </a:rPr>
            </a:br>
            <a:r>
              <a:rPr lang="nl-NL" dirty="0">
                <a:solidFill>
                  <a:schemeClr val="bg1"/>
                </a:solidFill>
              </a:rPr>
              <a:t>Hoeveel slagen maakt u zelf, minimaal en maximaal?</a:t>
            </a:r>
            <a:br>
              <a:rPr lang="nl-NL" dirty="0">
                <a:solidFill>
                  <a:schemeClr val="bg1"/>
                </a:solidFill>
              </a:rPr>
            </a:br>
            <a:r>
              <a:rPr lang="nl-NL" dirty="0">
                <a:solidFill>
                  <a:schemeClr val="bg1"/>
                </a:solidFill>
              </a:rPr>
              <a:t>Misschien een manche?</a:t>
            </a:r>
          </a:p>
        </p:txBody>
      </p:sp>
      <p:graphicFrame>
        <p:nvGraphicFramePr>
          <p:cNvPr id="14" name="Tabel 13">
            <a:extLst>
              <a:ext uri="{FF2B5EF4-FFF2-40B4-BE49-F238E27FC236}">
                <a16:creationId xmlns:a16="http://schemas.microsoft.com/office/drawing/2014/main" id="{97C9540B-4AAC-4757-910C-470C53974E66}"/>
              </a:ext>
            </a:extLst>
          </p:cNvPr>
          <p:cNvGraphicFramePr>
            <a:graphicFrameLocks noGrp="1"/>
          </p:cNvGraphicFramePr>
          <p:nvPr>
            <p:extLst>
              <p:ext uri="{D42A27DB-BD31-4B8C-83A1-F6EECF244321}">
                <p14:modId xmlns:p14="http://schemas.microsoft.com/office/powerpoint/2010/main" val="468111551"/>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AV87</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AV3</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1052</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B73</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7" name="Rechthoek 16">
            <a:extLst>
              <a:ext uri="{FF2B5EF4-FFF2-40B4-BE49-F238E27FC236}">
                <a16:creationId xmlns:a16="http://schemas.microsoft.com/office/drawing/2014/main" id="{0591C36E-1CDC-4EDC-9B45-2F078ACEC548}"/>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13 Punten </a:t>
            </a:r>
          </a:p>
        </p:txBody>
      </p:sp>
      <p:pic>
        <p:nvPicPr>
          <p:cNvPr id="18" name="Afbeelding 17">
            <a:extLst>
              <a:ext uri="{FF2B5EF4-FFF2-40B4-BE49-F238E27FC236}">
                <a16:creationId xmlns:a16="http://schemas.microsoft.com/office/drawing/2014/main" id="{5E7AE574-A5BD-4E59-B4ED-0201EE2A0FCC}"/>
              </a:ext>
            </a:extLst>
          </p:cNvPr>
          <p:cNvPicPr>
            <a:picLocks noChangeAspect="1"/>
          </p:cNvPicPr>
          <p:nvPr/>
        </p:nvPicPr>
        <p:blipFill>
          <a:blip r:embed="rId7"/>
          <a:stretch>
            <a:fillRect/>
          </a:stretch>
        </p:blipFill>
        <p:spPr>
          <a:xfrm>
            <a:off x="475200" y="3924124"/>
            <a:ext cx="213378" cy="213378"/>
          </a:xfrm>
          <a:prstGeom prst="rect">
            <a:avLst/>
          </a:prstGeom>
        </p:spPr>
      </p:pic>
      <p:pic>
        <p:nvPicPr>
          <p:cNvPr id="19" name="Afbeelding 18">
            <a:extLst>
              <a:ext uri="{FF2B5EF4-FFF2-40B4-BE49-F238E27FC236}">
                <a16:creationId xmlns:a16="http://schemas.microsoft.com/office/drawing/2014/main" id="{D39BDC56-C9B6-41AC-910F-5D9B9B69A9AD}"/>
              </a:ext>
            </a:extLst>
          </p:cNvPr>
          <p:cNvPicPr>
            <a:picLocks noChangeAspect="1"/>
          </p:cNvPicPr>
          <p:nvPr/>
        </p:nvPicPr>
        <p:blipFill>
          <a:blip r:embed="rId8"/>
          <a:stretch>
            <a:fillRect/>
          </a:stretch>
        </p:blipFill>
        <p:spPr>
          <a:xfrm>
            <a:off x="475200" y="3199601"/>
            <a:ext cx="213378" cy="213378"/>
          </a:xfrm>
          <a:prstGeom prst="rect">
            <a:avLst/>
          </a:prstGeom>
        </p:spPr>
      </p:pic>
      <p:pic>
        <p:nvPicPr>
          <p:cNvPr id="20" name="Afbeelding 19">
            <a:extLst>
              <a:ext uri="{FF2B5EF4-FFF2-40B4-BE49-F238E27FC236}">
                <a16:creationId xmlns:a16="http://schemas.microsoft.com/office/drawing/2014/main" id="{603F95E6-201D-4C2D-B12C-882C40575FC9}"/>
              </a:ext>
            </a:extLst>
          </p:cNvPr>
          <p:cNvPicPr>
            <a:picLocks noChangeAspect="1"/>
          </p:cNvPicPr>
          <p:nvPr/>
        </p:nvPicPr>
        <p:blipFill>
          <a:blip r:embed="rId9"/>
          <a:stretch>
            <a:fillRect/>
          </a:stretch>
        </p:blipFill>
        <p:spPr>
          <a:xfrm>
            <a:off x="475200" y="3573571"/>
            <a:ext cx="213378" cy="190517"/>
          </a:xfrm>
          <a:prstGeom prst="rect">
            <a:avLst/>
          </a:prstGeom>
        </p:spPr>
      </p:pic>
      <p:pic>
        <p:nvPicPr>
          <p:cNvPr id="22" name="Afbeelding 21">
            <a:extLst>
              <a:ext uri="{FF2B5EF4-FFF2-40B4-BE49-F238E27FC236}">
                <a16:creationId xmlns:a16="http://schemas.microsoft.com/office/drawing/2014/main" id="{B3983085-5407-4520-82AD-DB82C0D84E55}"/>
              </a:ext>
            </a:extLst>
          </p:cNvPr>
          <p:cNvPicPr>
            <a:picLocks noChangeAspect="1"/>
          </p:cNvPicPr>
          <p:nvPr/>
        </p:nvPicPr>
        <p:blipFill>
          <a:blip r:embed="rId10"/>
          <a:stretch>
            <a:fillRect/>
          </a:stretch>
        </p:blipFill>
        <p:spPr>
          <a:xfrm>
            <a:off x="475200" y="4292263"/>
            <a:ext cx="213378" cy="213378"/>
          </a:xfrm>
          <a:prstGeom prst="rect">
            <a:avLst/>
          </a:prstGeom>
        </p:spPr>
      </p:pic>
      <p:sp>
        <p:nvSpPr>
          <p:cNvPr id="23" name="Rond diagonale hoek rechthoek 17">
            <a:extLst>
              <a:ext uri="{FF2B5EF4-FFF2-40B4-BE49-F238E27FC236}">
                <a16:creationId xmlns:a16="http://schemas.microsoft.com/office/drawing/2014/main" id="{1C6178BC-0F08-47C1-A849-319533F9141F}"/>
              </a:ext>
            </a:extLst>
          </p:cNvPr>
          <p:cNvSpPr/>
          <p:nvPr/>
        </p:nvSpPr>
        <p:spPr>
          <a:xfrm>
            <a:off x="396000" y="1716988"/>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24" name="Tekstvak 23">
            <a:extLst>
              <a:ext uri="{FF2B5EF4-FFF2-40B4-BE49-F238E27FC236}">
                <a16:creationId xmlns:a16="http://schemas.microsoft.com/office/drawing/2014/main" id="{52570B20-559B-49AE-8C6D-B0F00A60FCD8}"/>
              </a:ext>
            </a:extLst>
          </p:cNvPr>
          <p:cNvSpPr txBox="1"/>
          <p:nvPr/>
        </p:nvSpPr>
        <p:spPr>
          <a:xfrm>
            <a:off x="3131840" y="1852944"/>
            <a:ext cx="3096344" cy="369332"/>
          </a:xfrm>
          <a:prstGeom prst="rect">
            <a:avLst/>
          </a:prstGeom>
          <a:solidFill>
            <a:schemeClr val="tx1"/>
          </a:solidFill>
        </p:spPr>
        <p:txBody>
          <a:bodyPr wrap="square" rtlCol="0">
            <a:spAutoFit/>
          </a:bodyPr>
          <a:lstStyle/>
          <a:p>
            <a:r>
              <a:rPr lang="nl-NL" dirty="0">
                <a:solidFill>
                  <a:schemeClr val="bg1"/>
                </a:solidFill>
              </a:rPr>
              <a:t>Mijn partner opent met 2     .</a:t>
            </a:r>
          </a:p>
        </p:txBody>
      </p:sp>
      <p:sp>
        <p:nvSpPr>
          <p:cNvPr id="25" name="Tekstvak 24">
            <a:extLst>
              <a:ext uri="{FF2B5EF4-FFF2-40B4-BE49-F238E27FC236}">
                <a16:creationId xmlns:a16="http://schemas.microsoft.com/office/drawing/2014/main" id="{1217752D-3780-434F-AB64-1C90BB56F6A8}"/>
              </a:ext>
            </a:extLst>
          </p:cNvPr>
          <p:cNvSpPr txBox="1"/>
          <p:nvPr/>
        </p:nvSpPr>
        <p:spPr>
          <a:xfrm>
            <a:off x="3131839" y="2146448"/>
            <a:ext cx="2880319" cy="369332"/>
          </a:xfrm>
          <a:prstGeom prst="rect">
            <a:avLst/>
          </a:prstGeom>
          <a:solidFill>
            <a:schemeClr val="tx1"/>
          </a:solidFill>
        </p:spPr>
        <p:txBody>
          <a:bodyPr wrap="square" rtlCol="0">
            <a:spAutoFit/>
          </a:bodyPr>
          <a:lstStyle/>
          <a:p>
            <a:r>
              <a:rPr lang="nl-NL" dirty="0">
                <a:solidFill>
                  <a:schemeClr val="bg1"/>
                </a:solidFill>
              </a:rPr>
              <a:t>Mijn rechter buurman past.</a:t>
            </a:r>
          </a:p>
        </p:txBody>
      </p:sp>
      <p:sp>
        <p:nvSpPr>
          <p:cNvPr id="28" name="Tekstvak 27">
            <a:extLst>
              <a:ext uri="{FF2B5EF4-FFF2-40B4-BE49-F238E27FC236}">
                <a16:creationId xmlns:a16="http://schemas.microsoft.com/office/drawing/2014/main" id="{BDFCE1A9-0783-409C-8A2B-7EFE3F47EC5D}"/>
              </a:ext>
            </a:extLst>
          </p:cNvPr>
          <p:cNvSpPr txBox="1"/>
          <p:nvPr/>
        </p:nvSpPr>
        <p:spPr>
          <a:xfrm>
            <a:off x="3131838" y="2479843"/>
            <a:ext cx="2880319" cy="369332"/>
          </a:xfrm>
          <a:prstGeom prst="rect">
            <a:avLst/>
          </a:prstGeom>
          <a:solidFill>
            <a:schemeClr val="tx1"/>
          </a:solidFill>
        </p:spPr>
        <p:txBody>
          <a:bodyPr wrap="square" rtlCol="0">
            <a:spAutoFit/>
          </a:bodyPr>
          <a:lstStyle/>
          <a:p>
            <a:r>
              <a:rPr lang="nl-NL" dirty="0">
                <a:solidFill>
                  <a:schemeClr val="bg1"/>
                </a:solidFill>
              </a:rPr>
              <a:t>Wat bied ik met deze hand?</a:t>
            </a:r>
          </a:p>
        </p:txBody>
      </p:sp>
      <p:pic>
        <p:nvPicPr>
          <p:cNvPr id="29" name="Afbeelding 28">
            <a:extLst>
              <a:ext uri="{FF2B5EF4-FFF2-40B4-BE49-F238E27FC236}">
                <a16:creationId xmlns:a16="http://schemas.microsoft.com/office/drawing/2014/main" id="{64B993AB-157C-4E02-9701-1697515B270B}"/>
              </a:ext>
            </a:extLst>
          </p:cNvPr>
          <p:cNvPicPr>
            <a:picLocks noChangeAspect="1"/>
          </p:cNvPicPr>
          <p:nvPr/>
        </p:nvPicPr>
        <p:blipFill>
          <a:blip r:embed="rId9"/>
          <a:stretch>
            <a:fillRect/>
          </a:stretch>
        </p:blipFill>
        <p:spPr>
          <a:xfrm>
            <a:off x="5626800" y="1951200"/>
            <a:ext cx="213378" cy="190517"/>
          </a:xfrm>
          <a:prstGeom prst="rect">
            <a:avLst/>
          </a:prstGeom>
        </p:spPr>
      </p:pic>
    </p:spTree>
    <p:extLst>
      <p:ext uri="{BB962C8B-B14F-4D97-AF65-F5344CB8AC3E}">
        <p14:creationId xmlns:p14="http://schemas.microsoft.com/office/powerpoint/2010/main" val="1071235692"/>
      </p:ext>
    </p:extLst>
  </p:cSld>
  <p:clrMapOvr>
    <a:masterClrMapping/>
  </p:clrMapOvr>
  <p:transition advClick="0"/>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nd diagonale hoek rechthoek 8">
            <a:hlinkClick r:id="rId3"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0" name="Rond diagonale hoek rechthoek 9">
            <a:hlinkClick r:id="" action="ppaction://hlinkshowjump?jump=nextslide"/>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1" name="Rond diagonale hoek rechthoek 10">
            <a:hlinkClick r:id="rId4"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5" name="Afbeelding 14" descr="mainheader.jpg">
            <a:hlinkClick r:id="rId5" tooltip="Klik hier om de website van Bridge Office te bezoeken!"/>
          </p:cNvPr>
          <p:cNvPicPr>
            <a:picLocks noChangeAspect="1"/>
          </p:cNvPicPr>
          <p:nvPr/>
        </p:nvPicPr>
        <p:blipFill>
          <a:blip r:embed="rId6" cstate="print"/>
          <a:stretch>
            <a:fillRect/>
          </a:stretch>
        </p:blipFill>
        <p:spPr>
          <a:xfrm>
            <a:off x="0" y="0"/>
            <a:ext cx="9144000" cy="1006337"/>
          </a:xfrm>
          <a:prstGeom prst="rect">
            <a:avLst/>
          </a:prstGeom>
        </p:spPr>
      </p:pic>
      <p:sp>
        <p:nvSpPr>
          <p:cNvPr id="16" name="Rond diagonale hoek rechthoek 28">
            <a:extLst>
              <a:ext uri="{FF2B5EF4-FFF2-40B4-BE49-F238E27FC236}">
                <a16:creationId xmlns:a16="http://schemas.microsoft.com/office/drawing/2014/main" id="{F158E6D8-2838-42C9-8E9D-17EE196EC568}"/>
              </a:ext>
            </a:extLst>
          </p:cNvPr>
          <p:cNvSpPr/>
          <p:nvPr/>
        </p:nvSpPr>
        <p:spPr>
          <a:xfrm>
            <a:off x="396000" y="1076400"/>
            <a:ext cx="1656184" cy="576064"/>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12</a:t>
            </a:r>
          </a:p>
        </p:txBody>
      </p:sp>
      <p:sp>
        <p:nvSpPr>
          <p:cNvPr id="17" name="Rond diagonale hoek rechthoek 28">
            <a:extLst>
              <a:ext uri="{FF2B5EF4-FFF2-40B4-BE49-F238E27FC236}">
                <a16:creationId xmlns:a16="http://schemas.microsoft.com/office/drawing/2014/main" id="{107FA2BC-EB27-45A2-86D9-E38066A30CDD}"/>
              </a:ext>
            </a:extLst>
          </p:cNvPr>
          <p:cNvSpPr/>
          <p:nvPr/>
        </p:nvSpPr>
        <p:spPr>
          <a:xfrm>
            <a:off x="2123728" y="1076400"/>
            <a:ext cx="6624272"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Goed zo!</a:t>
            </a:r>
          </a:p>
        </p:txBody>
      </p:sp>
      <p:sp>
        <p:nvSpPr>
          <p:cNvPr id="28" name="Tekstvak 27">
            <a:extLst>
              <a:ext uri="{FF2B5EF4-FFF2-40B4-BE49-F238E27FC236}">
                <a16:creationId xmlns:a16="http://schemas.microsoft.com/office/drawing/2014/main" id="{E821EEFC-2B7F-4278-A04A-510080CB836C}"/>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29" name="Tekstvak 28">
            <a:extLst>
              <a:ext uri="{FF2B5EF4-FFF2-40B4-BE49-F238E27FC236}">
                <a16:creationId xmlns:a16="http://schemas.microsoft.com/office/drawing/2014/main" id="{C6D9173B-DD3B-46A3-B032-72934FD3C1C0}"/>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sp>
        <p:nvSpPr>
          <p:cNvPr id="14" name="Tekstvak 13">
            <a:extLst>
              <a:ext uri="{FF2B5EF4-FFF2-40B4-BE49-F238E27FC236}">
                <a16:creationId xmlns:a16="http://schemas.microsoft.com/office/drawing/2014/main" id="{05551046-A3E2-42E1-B6BD-BB676A0F3972}"/>
              </a:ext>
            </a:extLst>
          </p:cNvPr>
          <p:cNvSpPr txBox="1"/>
          <p:nvPr/>
        </p:nvSpPr>
        <p:spPr>
          <a:xfrm>
            <a:off x="3023420" y="3578832"/>
            <a:ext cx="5706000" cy="923330"/>
          </a:xfrm>
          <a:prstGeom prst="rect">
            <a:avLst/>
          </a:prstGeom>
          <a:solidFill>
            <a:schemeClr val="tx1"/>
          </a:solidFill>
          <a:ln>
            <a:solidFill>
              <a:schemeClr val="tx1"/>
            </a:solidFill>
          </a:ln>
        </p:spPr>
        <p:txBody>
          <a:bodyPr wrap="square" rtlCol="0">
            <a:spAutoFit/>
          </a:bodyPr>
          <a:lstStyle/>
          <a:p>
            <a:r>
              <a:rPr lang="nl-NL" dirty="0">
                <a:solidFill>
                  <a:schemeClr val="bg1"/>
                </a:solidFill>
              </a:rPr>
              <a:t>U heeft 1 ½ schoppen slag en 1 ½ harten slag.</a:t>
            </a:r>
            <a:br>
              <a:rPr lang="nl-NL" dirty="0">
                <a:solidFill>
                  <a:schemeClr val="bg1"/>
                </a:solidFill>
              </a:rPr>
            </a:br>
            <a:r>
              <a:rPr lang="nl-NL" dirty="0">
                <a:solidFill>
                  <a:schemeClr val="bg1"/>
                </a:solidFill>
              </a:rPr>
              <a:t>Uw partner maakt minimaal 6 slagen met harten als troef.</a:t>
            </a:r>
            <a:br>
              <a:rPr lang="nl-NL" dirty="0">
                <a:solidFill>
                  <a:schemeClr val="bg1"/>
                </a:solidFill>
              </a:rPr>
            </a:br>
            <a:r>
              <a:rPr lang="nl-NL" dirty="0">
                <a:solidFill>
                  <a:schemeClr val="bg1"/>
                </a:solidFill>
              </a:rPr>
              <a:t>Maar stel u eens voor dat hij 7 slagen heeft?</a:t>
            </a:r>
          </a:p>
        </p:txBody>
      </p:sp>
      <p:sp>
        <p:nvSpPr>
          <p:cNvPr id="22" name="Tekstvak 21">
            <a:extLst>
              <a:ext uri="{FF2B5EF4-FFF2-40B4-BE49-F238E27FC236}">
                <a16:creationId xmlns:a16="http://schemas.microsoft.com/office/drawing/2014/main" id="{A10B901D-14B9-420D-9E1F-7874C686D4A3}"/>
              </a:ext>
            </a:extLst>
          </p:cNvPr>
          <p:cNvSpPr txBox="1"/>
          <p:nvPr/>
        </p:nvSpPr>
        <p:spPr>
          <a:xfrm>
            <a:off x="3024000" y="3124800"/>
            <a:ext cx="5706624" cy="369332"/>
          </a:xfrm>
          <a:prstGeom prst="rect">
            <a:avLst/>
          </a:prstGeom>
          <a:solidFill>
            <a:schemeClr val="tx1"/>
          </a:solidFill>
        </p:spPr>
        <p:txBody>
          <a:bodyPr wrap="square" rtlCol="0">
            <a:spAutoFit/>
          </a:bodyPr>
          <a:lstStyle/>
          <a:p>
            <a:r>
              <a:rPr lang="nl-NL" dirty="0">
                <a:solidFill>
                  <a:schemeClr val="bg1"/>
                </a:solidFill>
              </a:rPr>
              <a:t>Het juiste antwoord is: 3 </a:t>
            </a:r>
          </a:p>
        </p:txBody>
      </p:sp>
      <p:graphicFrame>
        <p:nvGraphicFramePr>
          <p:cNvPr id="12" name="Tabel 11">
            <a:extLst>
              <a:ext uri="{FF2B5EF4-FFF2-40B4-BE49-F238E27FC236}">
                <a16:creationId xmlns:a16="http://schemas.microsoft.com/office/drawing/2014/main" id="{D073EF6B-A8D1-43ED-9ACA-A74BFEC5B2F4}"/>
              </a:ext>
            </a:extLst>
          </p:cNvPr>
          <p:cNvGraphicFramePr>
            <a:graphicFrameLocks noGrp="1"/>
          </p:cNvGraphicFramePr>
          <p:nvPr>
            <p:extLst>
              <p:ext uri="{D42A27DB-BD31-4B8C-83A1-F6EECF244321}">
                <p14:modId xmlns:p14="http://schemas.microsoft.com/office/powerpoint/2010/main" val="468111551"/>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AV87</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AV3</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1052</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B73</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3" name="Rechthoek 12">
            <a:extLst>
              <a:ext uri="{FF2B5EF4-FFF2-40B4-BE49-F238E27FC236}">
                <a16:creationId xmlns:a16="http://schemas.microsoft.com/office/drawing/2014/main" id="{2922059E-44F6-4586-A3E8-D52916763EA0}"/>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13 Punten </a:t>
            </a:r>
          </a:p>
        </p:txBody>
      </p:sp>
      <p:pic>
        <p:nvPicPr>
          <p:cNvPr id="18" name="Afbeelding 17">
            <a:extLst>
              <a:ext uri="{FF2B5EF4-FFF2-40B4-BE49-F238E27FC236}">
                <a16:creationId xmlns:a16="http://schemas.microsoft.com/office/drawing/2014/main" id="{93146CE3-B9FB-4052-B712-EB1A9C3D3A60}"/>
              </a:ext>
            </a:extLst>
          </p:cNvPr>
          <p:cNvPicPr>
            <a:picLocks noChangeAspect="1"/>
          </p:cNvPicPr>
          <p:nvPr/>
        </p:nvPicPr>
        <p:blipFill>
          <a:blip r:embed="rId7"/>
          <a:stretch>
            <a:fillRect/>
          </a:stretch>
        </p:blipFill>
        <p:spPr>
          <a:xfrm>
            <a:off x="475200" y="3924124"/>
            <a:ext cx="213378" cy="213378"/>
          </a:xfrm>
          <a:prstGeom prst="rect">
            <a:avLst/>
          </a:prstGeom>
        </p:spPr>
      </p:pic>
      <p:pic>
        <p:nvPicPr>
          <p:cNvPr id="19" name="Afbeelding 18">
            <a:extLst>
              <a:ext uri="{FF2B5EF4-FFF2-40B4-BE49-F238E27FC236}">
                <a16:creationId xmlns:a16="http://schemas.microsoft.com/office/drawing/2014/main" id="{DFB7F6C6-FBDD-497D-86D4-94DD8B1A922C}"/>
              </a:ext>
            </a:extLst>
          </p:cNvPr>
          <p:cNvPicPr>
            <a:picLocks noChangeAspect="1"/>
          </p:cNvPicPr>
          <p:nvPr/>
        </p:nvPicPr>
        <p:blipFill>
          <a:blip r:embed="rId8"/>
          <a:stretch>
            <a:fillRect/>
          </a:stretch>
        </p:blipFill>
        <p:spPr>
          <a:xfrm>
            <a:off x="475200" y="3199601"/>
            <a:ext cx="213378" cy="213378"/>
          </a:xfrm>
          <a:prstGeom prst="rect">
            <a:avLst/>
          </a:prstGeom>
        </p:spPr>
      </p:pic>
      <p:pic>
        <p:nvPicPr>
          <p:cNvPr id="20" name="Afbeelding 19">
            <a:extLst>
              <a:ext uri="{FF2B5EF4-FFF2-40B4-BE49-F238E27FC236}">
                <a16:creationId xmlns:a16="http://schemas.microsoft.com/office/drawing/2014/main" id="{FBD9538B-967E-44FE-A56A-E14EC83131F2}"/>
              </a:ext>
            </a:extLst>
          </p:cNvPr>
          <p:cNvPicPr>
            <a:picLocks noChangeAspect="1"/>
          </p:cNvPicPr>
          <p:nvPr/>
        </p:nvPicPr>
        <p:blipFill>
          <a:blip r:embed="rId9"/>
          <a:stretch>
            <a:fillRect/>
          </a:stretch>
        </p:blipFill>
        <p:spPr>
          <a:xfrm>
            <a:off x="475200" y="3573571"/>
            <a:ext cx="213378" cy="190517"/>
          </a:xfrm>
          <a:prstGeom prst="rect">
            <a:avLst/>
          </a:prstGeom>
        </p:spPr>
      </p:pic>
      <p:pic>
        <p:nvPicPr>
          <p:cNvPr id="21" name="Afbeelding 20">
            <a:extLst>
              <a:ext uri="{FF2B5EF4-FFF2-40B4-BE49-F238E27FC236}">
                <a16:creationId xmlns:a16="http://schemas.microsoft.com/office/drawing/2014/main" id="{56743259-644A-4DEE-BEE5-8CCAABC02D11}"/>
              </a:ext>
            </a:extLst>
          </p:cNvPr>
          <p:cNvPicPr>
            <a:picLocks noChangeAspect="1"/>
          </p:cNvPicPr>
          <p:nvPr/>
        </p:nvPicPr>
        <p:blipFill>
          <a:blip r:embed="rId10"/>
          <a:stretch>
            <a:fillRect/>
          </a:stretch>
        </p:blipFill>
        <p:spPr>
          <a:xfrm>
            <a:off x="475200" y="4292263"/>
            <a:ext cx="213378" cy="213378"/>
          </a:xfrm>
          <a:prstGeom prst="rect">
            <a:avLst/>
          </a:prstGeom>
        </p:spPr>
      </p:pic>
      <p:sp>
        <p:nvSpPr>
          <p:cNvPr id="23" name="Rond diagonale hoek rechthoek 17">
            <a:extLst>
              <a:ext uri="{FF2B5EF4-FFF2-40B4-BE49-F238E27FC236}">
                <a16:creationId xmlns:a16="http://schemas.microsoft.com/office/drawing/2014/main" id="{AACB49B1-A7C5-4AD0-BB05-BA5D981F787E}"/>
              </a:ext>
            </a:extLst>
          </p:cNvPr>
          <p:cNvSpPr/>
          <p:nvPr/>
        </p:nvSpPr>
        <p:spPr>
          <a:xfrm>
            <a:off x="396000" y="1716988"/>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24" name="Tekstvak 23">
            <a:extLst>
              <a:ext uri="{FF2B5EF4-FFF2-40B4-BE49-F238E27FC236}">
                <a16:creationId xmlns:a16="http://schemas.microsoft.com/office/drawing/2014/main" id="{6AA3257C-2ABB-4C5E-8DF4-C65261AAAE1C}"/>
              </a:ext>
            </a:extLst>
          </p:cNvPr>
          <p:cNvSpPr txBox="1"/>
          <p:nvPr/>
        </p:nvSpPr>
        <p:spPr>
          <a:xfrm>
            <a:off x="3131840" y="1852944"/>
            <a:ext cx="3096344" cy="369332"/>
          </a:xfrm>
          <a:prstGeom prst="rect">
            <a:avLst/>
          </a:prstGeom>
          <a:solidFill>
            <a:schemeClr val="tx1"/>
          </a:solidFill>
        </p:spPr>
        <p:txBody>
          <a:bodyPr wrap="square" rtlCol="0">
            <a:spAutoFit/>
          </a:bodyPr>
          <a:lstStyle/>
          <a:p>
            <a:r>
              <a:rPr lang="nl-NL" dirty="0">
                <a:solidFill>
                  <a:schemeClr val="bg1"/>
                </a:solidFill>
              </a:rPr>
              <a:t>Mijn partner opent met 2     .</a:t>
            </a:r>
          </a:p>
        </p:txBody>
      </p:sp>
      <p:sp>
        <p:nvSpPr>
          <p:cNvPr id="25" name="Tekstvak 24">
            <a:extLst>
              <a:ext uri="{FF2B5EF4-FFF2-40B4-BE49-F238E27FC236}">
                <a16:creationId xmlns:a16="http://schemas.microsoft.com/office/drawing/2014/main" id="{6386C91C-E054-4308-AEDA-494F5A3B6674}"/>
              </a:ext>
            </a:extLst>
          </p:cNvPr>
          <p:cNvSpPr txBox="1"/>
          <p:nvPr/>
        </p:nvSpPr>
        <p:spPr>
          <a:xfrm>
            <a:off x="3131839" y="2146448"/>
            <a:ext cx="2880319" cy="369332"/>
          </a:xfrm>
          <a:prstGeom prst="rect">
            <a:avLst/>
          </a:prstGeom>
          <a:solidFill>
            <a:schemeClr val="tx1"/>
          </a:solidFill>
        </p:spPr>
        <p:txBody>
          <a:bodyPr wrap="square" rtlCol="0">
            <a:spAutoFit/>
          </a:bodyPr>
          <a:lstStyle/>
          <a:p>
            <a:r>
              <a:rPr lang="nl-NL" dirty="0">
                <a:solidFill>
                  <a:schemeClr val="bg1"/>
                </a:solidFill>
              </a:rPr>
              <a:t>Mijn rechter buurman past.</a:t>
            </a:r>
          </a:p>
        </p:txBody>
      </p:sp>
      <p:sp>
        <p:nvSpPr>
          <p:cNvPr id="26" name="Tekstvak 25">
            <a:extLst>
              <a:ext uri="{FF2B5EF4-FFF2-40B4-BE49-F238E27FC236}">
                <a16:creationId xmlns:a16="http://schemas.microsoft.com/office/drawing/2014/main" id="{F9F3EEF8-12C3-4ED8-9E18-7DA7916BF0E9}"/>
              </a:ext>
            </a:extLst>
          </p:cNvPr>
          <p:cNvSpPr txBox="1"/>
          <p:nvPr/>
        </p:nvSpPr>
        <p:spPr>
          <a:xfrm>
            <a:off x="3131838" y="2479843"/>
            <a:ext cx="2880319" cy="369332"/>
          </a:xfrm>
          <a:prstGeom prst="rect">
            <a:avLst/>
          </a:prstGeom>
          <a:solidFill>
            <a:schemeClr val="tx1"/>
          </a:solidFill>
        </p:spPr>
        <p:txBody>
          <a:bodyPr wrap="square" rtlCol="0">
            <a:spAutoFit/>
          </a:bodyPr>
          <a:lstStyle/>
          <a:p>
            <a:r>
              <a:rPr lang="nl-NL" dirty="0">
                <a:solidFill>
                  <a:schemeClr val="bg1"/>
                </a:solidFill>
              </a:rPr>
              <a:t>Wat bied ik met deze hand?</a:t>
            </a:r>
          </a:p>
        </p:txBody>
      </p:sp>
      <p:pic>
        <p:nvPicPr>
          <p:cNvPr id="27" name="Afbeelding 26">
            <a:extLst>
              <a:ext uri="{FF2B5EF4-FFF2-40B4-BE49-F238E27FC236}">
                <a16:creationId xmlns:a16="http://schemas.microsoft.com/office/drawing/2014/main" id="{0CC59999-7A63-4C06-BF7D-D6C6238D4B21}"/>
              </a:ext>
            </a:extLst>
          </p:cNvPr>
          <p:cNvPicPr>
            <a:picLocks noChangeAspect="1"/>
          </p:cNvPicPr>
          <p:nvPr/>
        </p:nvPicPr>
        <p:blipFill>
          <a:blip r:embed="rId9"/>
          <a:stretch>
            <a:fillRect/>
          </a:stretch>
        </p:blipFill>
        <p:spPr>
          <a:xfrm>
            <a:off x="5626800" y="1951200"/>
            <a:ext cx="213378" cy="190517"/>
          </a:xfrm>
          <a:prstGeom prst="rect">
            <a:avLst/>
          </a:prstGeom>
        </p:spPr>
      </p:pic>
      <p:pic>
        <p:nvPicPr>
          <p:cNvPr id="30" name="Afbeelding 29">
            <a:extLst>
              <a:ext uri="{FF2B5EF4-FFF2-40B4-BE49-F238E27FC236}">
                <a16:creationId xmlns:a16="http://schemas.microsoft.com/office/drawing/2014/main" id="{CCA4EBE5-116C-4E86-B2BD-71F91828F621}"/>
              </a:ext>
            </a:extLst>
          </p:cNvPr>
          <p:cNvPicPr>
            <a:picLocks noChangeAspect="1"/>
          </p:cNvPicPr>
          <p:nvPr/>
        </p:nvPicPr>
        <p:blipFill>
          <a:blip r:embed="rId9"/>
          <a:stretch>
            <a:fillRect/>
          </a:stretch>
        </p:blipFill>
        <p:spPr>
          <a:xfrm>
            <a:off x="5439600" y="3218400"/>
            <a:ext cx="213378" cy="190517"/>
          </a:xfrm>
          <a:prstGeom prst="rect">
            <a:avLst/>
          </a:prstGeom>
        </p:spPr>
      </p:pic>
    </p:spTree>
    <p:extLst>
      <p:ext uri="{BB962C8B-B14F-4D97-AF65-F5344CB8AC3E}">
        <p14:creationId xmlns:p14="http://schemas.microsoft.com/office/powerpoint/2010/main" val="1744210984"/>
      </p:ext>
    </p:extLst>
  </p:cSld>
  <p:clrMapOvr>
    <a:masterClrMapping/>
  </p:clrMapOvr>
  <p:transition advClick="0"/>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nd diagonale hoek rechthoek 8">
            <a:hlinkClick r:id="rId3"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0" name="Rond diagonale hoek rechthoek 9">
            <a:hlinkClick r:id="rId4"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1" name="Rond diagonale hoek rechthoek 10">
            <a:hlinkClick r:id="rId5"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3" name="Afbeelding 12" descr="mainheader.jpg">
            <a:hlinkClick r:id="rId6" tooltip="Klik hier om de website van Bridge Office te bezoeken!"/>
          </p:cNvPr>
          <p:cNvPicPr>
            <a:picLocks noChangeAspect="1"/>
          </p:cNvPicPr>
          <p:nvPr/>
        </p:nvPicPr>
        <p:blipFill>
          <a:blip r:embed="rId7" cstate="print"/>
          <a:stretch>
            <a:fillRect/>
          </a:stretch>
        </p:blipFill>
        <p:spPr>
          <a:xfrm>
            <a:off x="0" y="0"/>
            <a:ext cx="9144000" cy="1006337"/>
          </a:xfrm>
          <a:prstGeom prst="rect">
            <a:avLst/>
          </a:prstGeom>
        </p:spPr>
      </p:pic>
      <p:sp>
        <p:nvSpPr>
          <p:cNvPr id="91" name="Rechthoek 90">
            <a:hlinkClick r:id="rId8" action="ppaction://hlinksldjump"/>
            <a:extLst>
              <a:ext uri="{FF2B5EF4-FFF2-40B4-BE49-F238E27FC236}">
                <a16:creationId xmlns:a16="http://schemas.microsoft.com/office/drawing/2014/main" id="{18A9AB0E-EB1A-4B2A-B2F0-1EA872EA06CA}"/>
              </a:ext>
            </a:extLst>
          </p:cNvPr>
          <p:cNvSpPr/>
          <p:nvPr/>
        </p:nvSpPr>
        <p:spPr>
          <a:xfrm>
            <a:off x="7596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5 </a:t>
            </a:r>
          </a:p>
        </p:txBody>
      </p:sp>
      <p:sp>
        <p:nvSpPr>
          <p:cNvPr id="92" name="Rechthoek 91">
            <a:hlinkClick r:id="rId8" action="ppaction://hlinksldjump"/>
            <a:extLst>
              <a:ext uri="{FF2B5EF4-FFF2-40B4-BE49-F238E27FC236}">
                <a16:creationId xmlns:a16="http://schemas.microsoft.com/office/drawing/2014/main" id="{8D95D272-C0CD-4736-A520-6EC2E7D72AFA}"/>
              </a:ext>
            </a:extLst>
          </p:cNvPr>
          <p:cNvSpPr/>
          <p:nvPr/>
        </p:nvSpPr>
        <p:spPr>
          <a:xfrm>
            <a:off x="7020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5</a:t>
            </a:r>
            <a:r>
              <a:rPr lang="nl-NL" sz="1600" b="1" dirty="0">
                <a:solidFill>
                  <a:srgbClr val="FF0000"/>
                </a:solidFill>
              </a:rPr>
              <a:t> </a:t>
            </a:r>
            <a:endParaRPr lang="nl-NL" sz="1200" b="1" dirty="0">
              <a:solidFill>
                <a:srgbClr val="FF0000"/>
              </a:solidFill>
            </a:endParaRPr>
          </a:p>
        </p:txBody>
      </p:sp>
      <p:sp>
        <p:nvSpPr>
          <p:cNvPr id="93" name="Rechthoek 92">
            <a:hlinkClick r:id="rId8" action="ppaction://hlinksldjump"/>
            <a:extLst>
              <a:ext uri="{FF2B5EF4-FFF2-40B4-BE49-F238E27FC236}">
                <a16:creationId xmlns:a16="http://schemas.microsoft.com/office/drawing/2014/main" id="{5A1DB0D6-8CD1-49BB-A82F-A55E645A2C7D}"/>
              </a:ext>
            </a:extLst>
          </p:cNvPr>
          <p:cNvSpPr/>
          <p:nvPr/>
        </p:nvSpPr>
        <p:spPr>
          <a:xfrm>
            <a:off x="6444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5</a:t>
            </a:r>
            <a:endParaRPr lang="nl-NL" sz="1200" b="1" dirty="0">
              <a:solidFill>
                <a:srgbClr val="FF0000"/>
              </a:solidFill>
            </a:endParaRPr>
          </a:p>
        </p:txBody>
      </p:sp>
      <p:sp>
        <p:nvSpPr>
          <p:cNvPr id="94" name="Rechthoek 93">
            <a:hlinkClick r:id="rId9" action="ppaction://hlinksldjump"/>
            <a:extLst>
              <a:ext uri="{FF2B5EF4-FFF2-40B4-BE49-F238E27FC236}">
                <a16:creationId xmlns:a16="http://schemas.microsoft.com/office/drawing/2014/main" id="{7FE66673-6A09-407E-9C72-78317AFC6820}"/>
              </a:ext>
            </a:extLst>
          </p:cNvPr>
          <p:cNvSpPr/>
          <p:nvPr/>
        </p:nvSpPr>
        <p:spPr>
          <a:xfrm>
            <a:off x="7030117" y="5421420"/>
            <a:ext cx="522150" cy="333016"/>
          </a:xfrm>
          <a:prstGeom prst="rect">
            <a:avLst/>
          </a:prstGeom>
          <a:solidFill>
            <a:srgbClr val="3333CC"/>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RDBL</a:t>
            </a:r>
            <a:endParaRPr lang="nl-NL" sz="1100" b="1" dirty="0">
              <a:solidFill>
                <a:schemeClr val="tx1"/>
              </a:solidFill>
            </a:endParaRPr>
          </a:p>
        </p:txBody>
      </p:sp>
      <p:sp>
        <p:nvSpPr>
          <p:cNvPr id="95" name="Rechthoek 94">
            <a:hlinkClick r:id="rId9" action="ppaction://hlinksldjump"/>
            <a:extLst>
              <a:ext uri="{FF2B5EF4-FFF2-40B4-BE49-F238E27FC236}">
                <a16:creationId xmlns:a16="http://schemas.microsoft.com/office/drawing/2014/main" id="{4F9E2F06-13DF-4D01-B235-7BE5F5FCCA23}"/>
              </a:ext>
            </a:extLst>
          </p:cNvPr>
          <p:cNvSpPr/>
          <p:nvPr/>
        </p:nvSpPr>
        <p:spPr>
          <a:xfrm>
            <a:off x="6440769" y="5421029"/>
            <a:ext cx="575872" cy="333016"/>
          </a:xfrm>
          <a:prstGeom prst="rect">
            <a:avLst/>
          </a:prstGeom>
          <a:solidFill>
            <a:srgbClr val="FF00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DBL</a:t>
            </a:r>
            <a:endParaRPr lang="nl-NL" sz="1100" b="1" dirty="0">
              <a:solidFill>
                <a:schemeClr val="tx1"/>
              </a:solidFill>
            </a:endParaRPr>
          </a:p>
        </p:txBody>
      </p:sp>
      <p:sp>
        <p:nvSpPr>
          <p:cNvPr id="96" name="Rechthoek 95">
            <a:hlinkClick r:id="rId8" action="ppaction://hlinksldjump"/>
            <a:extLst>
              <a:ext uri="{FF2B5EF4-FFF2-40B4-BE49-F238E27FC236}">
                <a16:creationId xmlns:a16="http://schemas.microsoft.com/office/drawing/2014/main" id="{D16BA85A-CD97-46C6-B8CB-3B0A552C9932}"/>
              </a:ext>
            </a:extLst>
          </p:cNvPr>
          <p:cNvSpPr/>
          <p:nvPr/>
        </p:nvSpPr>
        <p:spPr>
          <a:xfrm>
            <a:off x="7020592" y="5469480"/>
            <a:ext cx="576000" cy="333016"/>
          </a:xfrm>
          <a:prstGeom prst="rect">
            <a:avLst/>
          </a:prstGeom>
          <a:solidFill>
            <a:srgbClr val="3333CC"/>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nl-NL" sz="1400" b="1" dirty="0">
                <a:solidFill>
                  <a:schemeClr val="tx1"/>
                </a:solidFill>
              </a:rPr>
              <a:t>RDBL</a:t>
            </a:r>
            <a:endParaRPr lang="nl-NL" sz="1100" b="1" dirty="0">
              <a:solidFill>
                <a:schemeClr val="tx1"/>
              </a:solidFill>
            </a:endParaRPr>
          </a:p>
        </p:txBody>
      </p:sp>
      <p:sp>
        <p:nvSpPr>
          <p:cNvPr id="97" name="Rechthoek 96">
            <a:hlinkClick r:id="" action="ppaction://hlinkshowjump?jump=nextslide"/>
            <a:extLst>
              <a:ext uri="{FF2B5EF4-FFF2-40B4-BE49-F238E27FC236}">
                <a16:creationId xmlns:a16="http://schemas.microsoft.com/office/drawing/2014/main" id="{18E6DA97-5CE8-49FF-A1B9-20E0DDE2ABC4}"/>
              </a:ext>
            </a:extLst>
          </p:cNvPr>
          <p:cNvSpPr/>
          <p:nvPr/>
        </p:nvSpPr>
        <p:spPr>
          <a:xfrm>
            <a:off x="5868592" y="5421420"/>
            <a:ext cx="575872" cy="333016"/>
          </a:xfrm>
          <a:prstGeom prst="rect">
            <a:avLst/>
          </a:prstGeom>
          <a:solidFill>
            <a:srgbClr val="0099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PAS</a:t>
            </a:r>
            <a:endParaRPr lang="nl-NL" sz="1100" b="1" dirty="0">
              <a:solidFill>
                <a:schemeClr val="tx1"/>
              </a:solidFill>
            </a:endParaRPr>
          </a:p>
        </p:txBody>
      </p:sp>
      <p:sp>
        <p:nvSpPr>
          <p:cNvPr id="98" name="Rechthoek 97">
            <a:hlinkClick r:id="rId8" action="ppaction://hlinksldjump"/>
            <a:extLst>
              <a:ext uri="{FF2B5EF4-FFF2-40B4-BE49-F238E27FC236}">
                <a16:creationId xmlns:a16="http://schemas.microsoft.com/office/drawing/2014/main" id="{6D1BB8F9-DC91-4614-9664-85B2E05E8FCC}"/>
              </a:ext>
            </a:extLst>
          </p:cNvPr>
          <p:cNvSpPr/>
          <p:nvPr/>
        </p:nvSpPr>
        <p:spPr>
          <a:xfrm>
            <a:off x="6444592" y="5469480"/>
            <a:ext cx="575872" cy="333016"/>
          </a:xfrm>
          <a:prstGeom prst="rect">
            <a:avLst/>
          </a:prstGeom>
          <a:solidFill>
            <a:srgbClr val="FF00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DBL</a:t>
            </a:r>
            <a:endParaRPr lang="nl-NL" sz="1100" b="1" dirty="0">
              <a:solidFill>
                <a:schemeClr val="tx1"/>
              </a:solidFill>
            </a:endParaRPr>
          </a:p>
        </p:txBody>
      </p:sp>
      <p:sp>
        <p:nvSpPr>
          <p:cNvPr id="99" name="Rechthoek 98">
            <a:hlinkClick r:id="rId8" action="ppaction://hlinksldjump"/>
            <a:extLst>
              <a:ext uri="{FF2B5EF4-FFF2-40B4-BE49-F238E27FC236}">
                <a16:creationId xmlns:a16="http://schemas.microsoft.com/office/drawing/2014/main" id="{75321359-9A78-48C2-8459-17BC7D337826}"/>
              </a:ext>
            </a:extLst>
          </p:cNvPr>
          <p:cNvSpPr/>
          <p:nvPr/>
        </p:nvSpPr>
        <p:spPr>
          <a:xfrm>
            <a:off x="7020592" y="34606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2</a:t>
            </a:r>
          </a:p>
        </p:txBody>
      </p:sp>
      <p:sp>
        <p:nvSpPr>
          <p:cNvPr id="100" name="Rechthoek 99">
            <a:hlinkClick r:id="rId8" action="ppaction://hlinksldjump"/>
            <a:extLst>
              <a:ext uri="{FF2B5EF4-FFF2-40B4-BE49-F238E27FC236}">
                <a16:creationId xmlns:a16="http://schemas.microsoft.com/office/drawing/2014/main" id="{E8D147DC-C9F9-497F-9E58-B810E5939BB8}"/>
              </a:ext>
            </a:extLst>
          </p:cNvPr>
          <p:cNvSpPr/>
          <p:nvPr/>
        </p:nvSpPr>
        <p:spPr>
          <a:xfrm>
            <a:off x="7020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1</a:t>
            </a:r>
          </a:p>
        </p:txBody>
      </p:sp>
      <p:sp>
        <p:nvSpPr>
          <p:cNvPr id="101" name="Rechthoek 100">
            <a:hlinkClick r:id="rId8" action="ppaction://hlinksldjump"/>
            <a:extLst>
              <a:ext uri="{FF2B5EF4-FFF2-40B4-BE49-F238E27FC236}">
                <a16:creationId xmlns:a16="http://schemas.microsoft.com/office/drawing/2014/main" id="{C9A2BC83-41C2-4BF4-A75F-45B4843394CB}"/>
              </a:ext>
            </a:extLst>
          </p:cNvPr>
          <p:cNvSpPr/>
          <p:nvPr/>
        </p:nvSpPr>
        <p:spPr>
          <a:xfrm>
            <a:off x="5868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2</a:t>
            </a:r>
            <a:endParaRPr lang="nl-NL" sz="1200" b="1" dirty="0">
              <a:solidFill>
                <a:srgbClr val="0070C0"/>
              </a:solidFill>
            </a:endParaRPr>
          </a:p>
        </p:txBody>
      </p:sp>
      <p:sp>
        <p:nvSpPr>
          <p:cNvPr id="102" name="Rechthoek 101">
            <a:hlinkClick r:id="rId8" action="ppaction://hlinksldjump"/>
            <a:extLst>
              <a:ext uri="{FF2B5EF4-FFF2-40B4-BE49-F238E27FC236}">
                <a16:creationId xmlns:a16="http://schemas.microsoft.com/office/drawing/2014/main" id="{D11690F8-253B-4EA0-B8E5-9E485A66FEA8}"/>
              </a:ext>
            </a:extLst>
          </p:cNvPr>
          <p:cNvSpPr/>
          <p:nvPr/>
        </p:nvSpPr>
        <p:spPr>
          <a:xfrm>
            <a:off x="6444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2</a:t>
            </a:r>
            <a:endParaRPr lang="nl-NL" sz="1200" b="1" dirty="0">
              <a:solidFill>
                <a:srgbClr val="FF0000"/>
              </a:solidFill>
            </a:endParaRPr>
          </a:p>
        </p:txBody>
      </p:sp>
      <p:sp>
        <p:nvSpPr>
          <p:cNvPr id="103" name="Rechthoek 102">
            <a:hlinkClick r:id="rId8" action="ppaction://hlinksldjump"/>
            <a:extLst>
              <a:ext uri="{FF2B5EF4-FFF2-40B4-BE49-F238E27FC236}">
                <a16:creationId xmlns:a16="http://schemas.microsoft.com/office/drawing/2014/main" id="{0F459098-025D-4CD1-9514-26044098A2BD}"/>
              </a:ext>
            </a:extLst>
          </p:cNvPr>
          <p:cNvSpPr/>
          <p:nvPr/>
        </p:nvSpPr>
        <p:spPr>
          <a:xfrm>
            <a:off x="7596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2 </a:t>
            </a:r>
          </a:p>
        </p:txBody>
      </p:sp>
      <p:sp>
        <p:nvSpPr>
          <p:cNvPr id="104" name="Rechthoek 103">
            <a:hlinkClick r:id="rId8" action="ppaction://hlinksldjump"/>
            <a:extLst>
              <a:ext uri="{FF2B5EF4-FFF2-40B4-BE49-F238E27FC236}">
                <a16:creationId xmlns:a16="http://schemas.microsoft.com/office/drawing/2014/main" id="{DA166F24-A81F-4B87-844A-7447F01EA5AB}"/>
              </a:ext>
            </a:extLst>
          </p:cNvPr>
          <p:cNvSpPr/>
          <p:nvPr/>
        </p:nvSpPr>
        <p:spPr>
          <a:xfrm>
            <a:off x="8172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2 SA</a:t>
            </a:r>
          </a:p>
        </p:txBody>
      </p:sp>
      <p:sp>
        <p:nvSpPr>
          <p:cNvPr id="105" name="Rechthoek 104">
            <a:hlinkClick r:id="rId8" action="ppaction://hlinksldjump"/>
            <a:extLst>
              <a:ext uri="{FF2B5EF4-FFF2-40B4-BE49-F238E27FC236}">
                <a16:creationId xmlns:a16="http://schemas.microsoft.com/office/drawing/2014/main" id="{7E856BC9-2D5A-4B4A-94E4-32A8F3C673AE}"/>
              </a:ext>
            </a:extLst>
          </p:cNvPr>
          <p:cNvSpPr/>
          <p:nvPr/>
        </p:nvSpPr>
        <p:spPr>
          <a:xfrm>
            <a:off x="5868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3</a:t>
            </a:r>
            <a:endParaRPr lang="nl-NL" sz="1200" b="1" dirty="0">
              <a:solidFill>
                <a:srgbClr val="0070C0"/>
              </a:solidFill>
            </a:endParaRPr>
          </a:p>
        </p:txBody>
      </p:sp>
      <p:sp>
        <p:nvSpPr>
          <p:cNvPr id="106" name="Rechthoek 105">
            <a:hlinkClick r:id="rId8" action="ppaction://hlinksldjump"/>
            <a:extLst>
              <a:ext uri="{FF2B5EF4-FFF2-40B4-BE49-F238E27FC236}">
                <a16:creationId xmlns:a16="http://schemas.microsoft.com/office/drawing/2014/main" id="{841D2F4C-C934-41D8-9B73-1E2205A731B8}"/>
              </a:ext>
            </a:extLst>
          </p:cNvPr>
          <p:cNvSpPr/>
          <p:nvPr/>
        </p:nvSpPr>
        <p:spPr>
          <a:xfrm>
            <a:off x="6444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3</a:t>
            </a:r>
            <a:endParaRPr lang="nl-NL" sz="1200" b="1" dirty="0">
              <a:solidFill>
                <a:srgbClr val="FF0000"/>
              </a:solidFill>
            </a:endParaRPr>
          </a:p>
        </p:txBody>
      </p:sp>
      <p:sp>
        <p:nvSpPr>
          <p:cNvPr id="107" name="Rechthoek 106">
            <a:hlinkClick r:id="rId8" action="ppaction://hlinksldjump"/>
            <a:extLst>
              <a:ext uri="{FF2B5EF4-FFF2-40B4-BE49-F238E27FC236}">
                <a16:creationId xmlns:a16="http://schemas.microsoft.com/office/drawing/2014/main" id="{A85F4DDB-1F5F-4C1E-AF16-BFAD1C8BACBE}"/>
              </a:ext>
            </a:extLst>
          </p:cNvPr>
          <p:cNvSpPr/>
          <p:nvPr/>
        </p:nvSpPr>
        <p:spPr>
          <a:xfrm>
            <a:off x="7020944"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3</a:t>
            </a:r>
            <a:r>
              <a:rPr lang="nl-NL" sz="1600" b="1" dirty="0">
                <a:solidFill>
                  <a:srgbClr val="FF0000"/>
                </a:solidFill>
              </a:rPr>
              <a:t> </a:t>
            </a:r>
            <a:endParaRPr lang="nl-NL" sz="1200" b="1" dirty="0">
              <a:solidFill>
                <a:srgbClr val="FF0000"/>
              </a:solidFill>
            </a:endParaRPr>
          </a:p>
        </p:txBody>
      </p:sp>
      <p:sp>
        <p:nvSpPr>
          <p:cNvPr id="108" name="Rechthoek 107">
            <a:hlinkClick r:id="rId8" action="ppaction://hlinksldjump"/>
            <a:extLst>
              <a:ext uri="{FF2B5EF4-FFF2-40B4-BE49-F238E27FC236}">
                <a16:creationId xmlns:a16="http://schemas.microsoft.com/office/drawing/2014/main" id="{29F83F40-495A-49FC-B0BB-76DED0AD9F2C}"/>
              </a:ext>
            </a:extLst>
          </p:cNvPr>
          <p:cNvSpPr/>
          <p:nvPr/>
        </p:nvSpPr>
        <p:spPr>
          <a:xfrm>
            <a:off x="7596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3 </a:t>
            </a:r>
          </a:p>
        </p:txBody>
      </p:sp>
      <p:sp>
        <p:nvSpPr>
          <p:cNvPr id="109" name="Rechthoek 108">
            <a:hlinkClick r:id="rId8" action="ppaction://hlinksldjump"/>
            <a:extLst>
              <a:ext uri="{FF2B5EF4-FFF2-40B4-BE49-F238E27FC236}">
                <a16:creationId xmlns:a16="http://schemas.microsoft.com/office/drawing/2014/main" id="{51A93EED-D362-41D8-B501-65F8719B1153}"/>
              </a:ext>
            </a:extLst>
          </p:cNvPr>
          <p:cNvSpPr/>
          <p:nvPr/>
        </p:nvSpPr>
        <p:spPr>
          <a:xfrm>
            <a:off x="8172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nl-NL" sz="1600" b="1" dirty="0">
                <a:solidFill>
                  <a:schemeClr val="bg1"/>
                </a:solidFill>
              </a:rPr>
              <a:t>3 SA</a:t>
            </a:r>
          </a:p>
        </p:txBody>
      </p:sp>
      <p:sp>
        <p:nvSpPr>
          <p:cNvPr id="110" name="Rechthoek 109">
            <a:hlinkClick r:id="rId8" action="ppaction://hlinksldjump"/>
            <a:extLst>
              <a:ext uri="{FF2B5EF4-FFF2-40B4-BE49-F238E27FC236}">
                <a16:creationId xmlns:a16="http://schemas.microsoft.com/office/drawing/2014/main" id="{FA54BEFC-408A-4621-9F06-CC670F30AC4E}"/>
              </a:ext>
            </a:extLst>
          </p:cNvPr>
          <p:cNvSpPr/>
          <p:nvPr/>
        </p:nvSpPr>
        <p:spPr>
          <a:xfrm>
            <a:off x="6444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4</a:t>
            </a:r>
            <a:endParaRPr lang="nl-NL" sz="1200" b="1" dirty="0">
              <a:solidFill>
                <a:srgbClr val="FF0000"/>
              </a:solidFill>
            </a:endParaRPr>
          </a:p>
        </p:txBody>
      </p:sp>
      <p:sp>
        <p:nvSpPr>
          <p:cNvPr id="111" name="Rechthoek 110">
            <a:hlinkClick r:id="rId8" action="ppaction://hlinksldjump"/>
            <a:extLst>
              <a:ext uri="{FF2B5EF4-FFF2-40B4-BE49-F238E27FC236}">
                <a16:creationId xmlns:a16="http://schemas.microsoft.com/office/drawing/2014/main" id="{8D107135-2A56-4E12-B6F7-CCDAAAF9313C}"/>
              </a:ext>
            </a:extLst>
          </p:cNvPr>
          <p:cNvSpPr/>
          <p:nvPr/>
        </p:nvSpPr>
        <p:spPr>
          <a:xfrm>
            <a:off x="7021428"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dirty="0">
                <a:solidFill>
                  <a:srgbClr val="FF0000"/>
                </a:solidFill>
              </a:rPr>
              <a:t>4</a:t>
            </a:r>
            <a:r>
              <a:rPr lang="nl-NL" sz="1600" dirty="0">
                <a:solidFill>
                  <a:srgbClr val="FF0000"/>
                </a:solidFill>
              </a:rPr>
              <a:t> </a:t>
            </a:r>
            <a:endParaRPr lang="nl-NL" sz="1200" dirty="0">
              <a:solidFill>
                <a:srgbClr val="FF0000"/>
              </a:solidFill>
            </a:endParaRPr>
          </a:p>
        </p:txBody>
      </p:sp>
      <p:sp>
        <p:nvSpPr>
          <p:cNvPr id="112" name="Rechthoek 111">
            <a:hlinkClick r:id="rId10" action="ppaction://hlinksldjump"/>
            <a:extLst>
              <a:ext uri="{FF2B5EF4-FFF2-40B4-BE49-F238E27FC236}">
                <a16:creationId xmlns:a16="http://schemas.microsoft.com/office/drawing/2014/main" id="{8FDEB3B9-22E2-41A6-90E8-2601C03E0F0D}"/>
              </a:ext>
            </a:extLst>
          </p:cNvPr>
          <p:cNvSpPr/>
          <p:nvPr/>
        </p:nvSpPr>
        <p:spPr>
          <a:xfrm>
            <a:off x="7596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nl-NL" b="1" dirty="0">
                <a:solidFill>
                  <a:schemeClr val="bg1"/>
                </a:solidFill>
              </a:rPr>
              <a:t>4 </a:t>
            </a:r>
          </a:p>
        </p:txBody>
      </p:sp>
      <p:sp>
        <p:nvSpPr>
          <p:cNvPr id="113" name="Rechthoek 112">
            <a:hlinkClick r:id="rId8" action="ppaction://hlinksldjump"/>
            <a:extLst>
              <a:ext uri="{FF2B5EF4-FFF2-40B4-BE49-F238E27FC236}">
                <a16:creationId xmlns:a16="http://schemas.microsoft.com/office/drawing/2014/main" id="{9C63A1A5-8E50-42E0-A5A6-92859D76880D}"/>
              </a:ext>
            </a:extLst>
          </p:cNvPr>
          <p:cNvSpPr/>
          <p:nvPr/>
        </p:nvSpPr>
        <p:spPr>
          <a:xfrm>
            <a:off x="5868592" y="44650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5</a:t>
            </a:r>
            <a:endParaRPr lang="nl-NL" sz="1200" b="1" dirty="0">
              <a:solidFill>
                <a:srgbClr val="0070C0"/>
              </a:solidFill>
            </a:endParaRPr>
          </a:p>
        </p:txBody>
      </p:sp>
      <p:sp>
        <p:nvSpPr>
          <p:cNvPr id="114" name="Rechthoek 113">
            <a:hlinkClick r:id="rId8" action="ppaction://hlinksldjump"/>
            <a:extLst>
              <a:ext uri="{FF2B5EF4-FFF2-40B4-BE49-F238E27FC236}">
                <a16:creationId xmlns:a16="http://schemas.microsoft.com/office/drawing/2014/main" id="{0AD2ACB5-D558-4B2C-BA16-6D77EC6078F7}"/>
              </a:ext>
            </a:extLst>
          </p:cNvPr>
          <p:cNvSpPr/>
          <p:nvPr/>
        </p:nvSpPr>
        <p:spPr>
          <a:xfrm>
            <a:off x="5868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6</a:t>
            </a:r>
            <a:endParaRPr lang="nl-NL" sz="1200" b="1" dirty="0">
              <a:solidFill>
                <a:srgbClr val="0070C0"/>
              </a:solidFill>
            </a:endParaRPr>
          </a:p>
        </p:txBody>
      </p:sp>
      <p:sp>
        <p:nvSpPr>
          <p:cNvPr id="115" name="Rechthoek 114">
            <a:hlinkClick r:id="rId8" action="ppaction://hlinksldjump"/>
            <a:extLst>
              <a:ext uri="{FF2B5EF4-FFF2-40B4-BE49-F238E27FC236}">
                <a16:creationId xmlns:a16="http://schemas.microsoft.com/office/drawing/2014/main" id="{AF6A4B80-0D01-4596-A24F-000A39EF580D}"/>
              </a:ext>
            </a:extLst>
          </p:cNvPr>
          <p:cNvSpPr/>
          <p:nvPr/>
        </p:nvSpPr>
        <p:spPr>
          <a:xfrm>
            <a:off x="6444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6</a:t>
            </a:r>
            <a:endParaRPr lang="nl-NL" sz="1200" b="1" dirty="0">
              <a:solidFill>
                <a:srgbClr val="FF0000"/>
              </a:solidFill>
            </a:endParaRPr>
          </a:p>
        </p:txBody>
      </p:sp>
      <p:sp>
        <p:nvSpPr>
          <p:cNvPr id="116" name="Rechthoek 115">
            <a:hlinkClick r:id="rId8" action="ppaction://hlinksldjump"/>
            <a:extLst>
              <a:ext uri="{FF2B5EF4-FFF2-40B4-BE49-F238E27FC236}">
                <a16:creationId xmlns:a16="http://schemas.microsoft.com/office/drawing/2014/main" id="{4E95A6C5-0525-488B-969C-878B5BAF24A9}"/>
              </a:ext>
            </a:extLst>
          </p:cNvPr>
          <p:cNvSpPr/>
          <p:nvPr/>
        </p:nvSpPr>
        <p:spPr>
          <a:xfrm>
            <a:off x="7020592" y="47998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6</a:t>
            </a:r>
            <a:r>
              <a:rPr lang="nl-NL" sz="1600" b="1" dirty="0">
                <a:solidFill>
                  <a:srgbClr val="FF0000"/>
                </a:solidFill>
              </a:rPr>
              <a:t> </a:t>
            </a:r>
            <a:endParaRPr lang="nl-NL" sz="1200" b="1" dirty="0">
              <a:solidFill>
                <a:srgbClr val="FF0000"/>
              </a:solidFill>
            </a:endParaRPr>
          </a:p>
        </p:txBody>
      </p:sp>
      <p:sp>
        <p:nvSpPr>
          <p:cNvPr id="117" name="Rechthoek 116">
            <a:hlinkClick r:id="rId8" action="ppaction://hlinksldjump"/>
            <a:extLst>
              <a:ext uri="{FF2B5EF4-FFF2-40B4-BE49-F238E27FC236}">
                <a16:creationId xmlns:a16="http://schemas.microsoft.com/office/drawing/2014/main" id="{4AE94B03-426A-474A-BAA3-C8F3EF4F63A3}"/>
              </a:ext>
            </a:extLst>
          </p:cNvPr>
          <p:cNvSpPr/>
          <p:nvPr/>
        </p:nvSpPr>
        <p:spPr>
          <a:xfrm>
            <a:off x="7596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6 </a:t>
            </a:r>
          </a:p>
        </p:txBody>
      </p:sp>
      <p:sp>
        <p:nvSpPr>
          <p:cNvPr id="118" name="Rechthoek 117">
            <a:hlinkClick r:id="rId8" action="ppaction://hlinksldjump"/>
            <a:extLst>
              <a:ext uri="{FF2B5EF4-FFF2-40B4-BE49-F238E27FC236}">
                <a16:creationId xmlns:a16="http://schemas.microsoft.com/office/drawing/2014/main" id="{DE284017-454E-4B79-ABE1-1E0C97CC031F}"/>
              </a:ext>
            </a:extLst>
          </p:cNvPr>
          <p:cNvSpPr/>
          <p:nvPr/>
        </p:nvSpPr>
        <p:spPr>
          <a:xfrm>
            <a:off x="5868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7</a:t>
            </a:r>
            <a:endParaRPr lang="nl-NL" sz="1200" b="1" dirty="0">
              <a:solidFill>
                <a:srgbClr val="0070C0"/>
              </a:solidFill>
            </a:endParaRPr>
          </a:p>
        </p:txBody>
      </p:sp>
      <p:sp>
        <p:nvSpPr>
          <p:cNvPr id="119" name="Rechthoek 118">
            <a:hlinkClick r:id="rId8" action="ppaction://hlinksldjump"/>
            <a:extLst>
              <a:ext uri="{FF2B5EF4-FFF2-40B4-BE49-F238E27FC236}">
                <a16:creationId xmlns:a16="http://schemas.microsoft.com/office/drawing/2014/main" id="{76B86EE6-2498-4ADC-8F89-23B57512A9E1}"/>
              </a:ext>
            </a:extLst>
          </p:cNvPr>
          <p:cNvSpPr/>
          <p:nvPr/>
        </p:nvSpPr>
        <p:spPr>
          <a:xfrm>
            <a:off x="6444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7</a:t>
            </a:r>
            <a:endParaRPr lang="nl-NL" sz="1200" b="1" dirty="0">
              <a:solidFill>
                <a:srgbClr val="FF0000"/>
              </a:solidFill>
            </a:endParaRPr>
          </a:p>
        </p:txBody>
      </p:sp>
      <p:sp>
        <p:nvSpPr>
          <p:cNvPr id="120" name="Rechthoek 119">
            <a:hlinkClick r:id="rId8" action="ppaction://hlinksldjump"/>
            <a:extLst>
              <a:ext uri="{FF2B5EF4-FFF2-40B4-BE49-F238E27FC236}">
                <a16:creationId xmlns:a16="http://schemas.microsoft.com/office/drawing/2014/main" id="{354B6210-85F0-495C-880A-CFCA4526B710}"/>
              </a:ext>
            </a:extLst>
          </p:cNvPr>
          <p:cNvSpPr/>
          <p:nvPr/>
        </p:nvSpPr>
        <p:spPr>
          <a:xfrm>
            <a:off x="7020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7</a:t>
            </a:r>
            <a:r>
              <a:rPr lang="nl-NL" sz="1600" b="1" dirty="0">
                <a:solidFill>
                  <a:srgbClr val="FF0000"/>
                </a:solidFill>
              </a:rPr>
              <a:t> </a:t>
            </a:r>
            <a:endParaRPr lang="nl-NL" sz="1200" b="1" dirty="0">
              <a:solidFill>
                <a:srgbClr val="FF0000"/>
              </a:solidFill>
            </a:endParaRPr>
          </a:p>
        </p:txBody>
      </p:sp>
      <p:sp>
        <p:nvSpPr>
          <p:cNvPr id="123" name="Rechthoek 122">
            <a:hlinkClick r:id="rId8" action="ppaction://hlinksldjump"/>
            <a:extLst>
              <a:ext uri="{FF2B5EF4-FFF2-40B4-BE49-F238E27FC236}">
                <a16:creationId xmlns:a16="http://schemas.microsoft.com/office/drawing/2014/main" id="{596BC215-FCA3-495E-850E-5E2C515E4243}"/>
              </a:ext>
            </a:extLst>
          </p:cNvPr>
          <p:cNvSpPr/>
          <p:nvPr/>
        </p:nvSpPr>
        <p:spPr>
          <a:xfrm>
            <a:off x="7596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7 </a:t>
            </a:r>
          </a:p>
        </p:txBody>
      </p:sp>
      <p:sp>
        <p:nvSpPr>
          <p:cNvPr id="124" name="Rechthoek 123">
            <a:hlinkClick r:id="rId8" action="ppaction://hlinksldjump"/>
            <a:extLst>
              <a:ext uri="{FF2B5EF4-FFF2-40B4-BE49-F238E27FC236}">
                <a16:creationId xmlns:a16="http://schemas.microsoft.com/office/drawing/2014/main" id="{1C1C4F14-6757-42A7-826C-3226FFA7C60A}"/>
              </a:ext>
            </a:extLst>
          </p:cNvPr>
          <p:cNvSpPr/>
          <p:nvPr/>
        </p:nvSpPr>
        <p:spPr>
          <a:xfrm>
            <a:off x="8172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chemeClr val="bg1"/>
                </a:solidFill>
              </a:rPr>
              <a:t>7 SA</a:t>
            </a:r>
          </a:p>
        </p:txBody>
      </p:sp>
      <p:sp>
        <p:nvSpPr>
          <p:cNvPr id="125" name="Rechthoek 124">
            <a:hlinkClick r:id="rId8" action="ppaction://hlinksldjump"/>
            <a:extLst>
              <a:ext uri="{FF2B5EF4-FFF2-40B4-BE49-F238E27FC236}">
                <a16:creationId xmlns:a16="http://schemas.microsoft.com/office/drawing/2014/main" id="{4EEC6B57-538B-4845-913B-5277869FA881}"/>
              </a:ext>
            </a:extLst>
          </p:cNvPr>
          <p:cNvSpPr/>
          <p:nvPr/>
        </p:nvSpPr>
        <p:spPr>
          <a:xfrm>
            <a:off x="5868592" y="5469480"/>
            <a:ext cx="575872" cy="333016"/>
          </a:xfrm>
          <a:prstGeom prst="rect">
            <a:avLst/>
          </a:prstGeom>
          <a:solidFill>
            <a:srgbClr val="0099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PAS</a:t>
            </a:r>
            <a:endParaRPr lang="nl-NL" sz="1100" b="1" dirty="0">
              <a:solidFill>
                <a:schemeClr val="tx1"/>
              </a:solidFill>
            </a:endParaRPr>
          </a:p>
        </p:txBody>
      </p:sp>
      <p:sp>
        <p:nvSpPr>
          <p:cNvPr id="126" name="Rechthoek 125">
            <a:hlinkClick r:id="rId8" action="ppaction://hlinksldjump"/>
            <a:extLst>
              <a:ext uri="{FF2B5EF4-FFF2-40B4-BE49-F238E27FC236}">
                <a16:creationId xmlns:a16="http://schemas.microsoft.com/office/drawing/2014/main" id="{D9882445-D704-458D-89FC-9CB456EA29EB}"/>
              </a:ext>
            </a:extLst>
          </p:cNvPr>
          <p:cNvSpPr/>
          <p:nvPr/>
        </p:nvSpPr>
        <p:spPr>
          <a:xfrm>
            <a:off x="8172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1 SA</a:t>
            </a:r>
          </a:p>
        </p:txBody>
      </p:sp>
      <p:sp>
        <p:nvSpPr>
          <p:cNvPr id="131" name="Rechthoek 130">
            <a:hlinkClick r:id="rId8" action="ppaction://hlinksldjump"/>
            <a:extLst>
              <a:ext uri="{FF2B5EF4-FFF2-40B4-BE49-F238E27FC236}">
                <a16:creationId xmlns:a16="http://schemas.microsoft.com/office/drawing/2014/main" id="{556DFD3B-685A-4947-91E8-B44953D717E1}"/>
              </a:ext>
            </a:extLst>
          </p:cNvPr>
          <p:cNvSpPr/>
          <p:nvPr/>
        </p:nvSpPr>
        <p:spPr>
          <a:xfrm>
            <a:off x="7596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1 </a:t>
            </a:r>
          </a:p>
        </p:txBody>
      </p:sp>
      <p:sp>
        <p:nvSpPr>
          <p:cNvPr id="132" name="Rechthoek 131">
            <a:hlinkClick r:id="rId8" action="ppaction://hlinksldjump"/>
            <a:extLst>
              <a:ext uri="{FF2B5EF4-FFF2-40B4-BE49-F238E27FC236}">
                <a16:creationId xmlns:a16="http://schemas.microsoft.com/office/drawing/2014/main" id="{BCC352B1-F03F-44ED-ACAB-A7FF1A619EEF}"/>
              </a:ext>
            </a:extLst>
          </p:cNvPr>
          <p:cNvSpPr/>
          <p:nvPr/>
        </p:nvSpPr>
        <p:spPr>
          <a:xfrm>
            <a:off x="6444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1</a:t>
            </a:r>
            <a:endParaRPr lang="nl-NL" sz="1200" b="1" dirty="0">
              <a:solidFill>
                <a:srgbClr val="FF0000"/>
              </a:solidFill>
            </a:endParaRPr>
          </a:p>
        </p:txBody>
      </p:sp>
      <p:sp>
        <p:nvSpPr>
          <p:cNvPr id="133" name="Rechthoek 132">
            <a:hlinkClick r:id="rId8" action="ppaction://hlinksldjump"/>
            <a:extLst>
              <a:ext uri="{FF2B5EF4-FFF2-40B4-BE49-F238E27FC236}">
                <a16:creationId xmlns:a16="http://schemas.microsoft.com/office/drawing/2014/main" id="{26002264-D46E-41D8-BA31-F6779D7FA2DB}"/>
              </a:ext>
            </a:extLst>
          </p:cNvPr>
          <p:cNvSpPr/>
          <p:nvPr/>
        </p:nvSpPr>
        <p:spPr>
          <a:xfrm>
            <a:off x="5868816"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1</a:t>
            </a:r>
            <a:endParaRPr lang="nl-NL" sz="1200" b="1" dirty="0">
              <a:solidFill>
                <a:srgbClr val="0070C0"/>
              </a:solidFill>
            </a:endParaRPr>
          </a:p>
        </p:txBody>
      </p:sp>
      <p:pic>
        <p:nvPicPr>
          <p:cNvPr id="134" name="Afbeelding 133">
            <a:hlinkClick r:id="rId8" action="ppaction://hlinksldjump"/>
            <a:extLst>
              <a:ext uri="{FF2B5EF4-FFF2-40B4-BE49-F238E27FC236}">
                <a16:creationId xmlns:a16="http://schemas.microsoft.com/office/drawing/2014/main" id="{8BD5E60A-B39F-4F17-8B1C-2E3325309262}"/>
              </a:ext>
            </a:extLst>
          </p:cNvPr>
          <p:cNvPicPr>
            <a:picLocks noChangeAspect="1"/>
          </p:cNvPicPr>
          <p:nvPr/>
        </p:nvPicPr>
        <p:blipFill>
          <a:blip r:embed="rId11"/>
          <a:stretch>
            <a:fillRect/>
          </a:stretch>
        </p:blipFill>
        <p:spPr>
          <a:xfrm>
            <a:off x="6127953" y="3182099"/>
            <a:ext cx="213378" cy="213378"/>
          </a:xfrm>
          <a:prstGeom prst="rect">
            <a:avLst/>
          </a:prstGeom>
        </p:spPr>
      </p:pic>
      <p:pic>
        <p:nvPicPr>
          <p:cNvPr id="135" name="Afbeelding 134">
            <a:hlinkClick r:id="rId8" action="ppaction://hlinksldjump"/>
            <a:extLst>
              <a:ext uri="{FF2B5EF4-FFF2-40B4-BE49-F238E27FC236}">
                <a16:creationId xmlns:a16="http://schemas.microsoft.com/office/drawing/2014/main" id="{76AE465B-E7AA-4238-894A-846464426484}"/>
              </a:ext>
            </a:extLst>
          </p:cNvPr>
          <p:cNvPicPr>
            <a:picLocks noChangeAspect="1"/>
          </p:cNvPicPr>
          <p:nvPr/>
        </p:nvPicPr>
        <p:blipFill>
          <a:blip r:embed="rId11"/>
          <a:stretch>
            <a:fillRect/>
          </a:stretch>
        </p:blipFill>
        <p:spPr>
          <a:xfrm>
            <a:off x="6127023" y="3517200"/>
            <a:ext cx="213378" cy="213378"/>
          </a:xfrm>
          <a:prstGeom prst="rect">
            <a:avLst/>
          </a:prstGeom>
        </p:spPr>
      </p:pic>
      <p:pic>
        <p:nvPicPr>
          <p:cNvPr id="136" name="Afbeelding 135">
            <a:hlinkClick r:id="rId8" action="ppaction://hlinksldjump"/>
            <a:extLst>
              <a:ext uri="{FF2B5EF4-FFF2-40B4-BE49-F238E27FC236}">
                <a16:creationId xmlns:a16="http://schemas.microsoft.com/office/drawing/2014/main" id="{88948296-9B24-4CD6-B78C-182AEA3FDF6E}"/>
              </a:ext>
            </a:extLst>
          </p:cNvPr>
          <p:cNvPicPr>
            <a:picLocks noChangeAspect="1"/>
          </p:cNvPicPr>
          <p:nvPr/>
        </p:nvPicPr>
        <p:blipFill>
          <a:blip r:embed="rId11"/>
          <a:stretch>
            <a:fillRect/>
          </a:stretch>
        </p:blipFill>
        <p:spPr>
          <a:xfrm>
            <a:off x="6127023" y="3853080"/>
            <a:ext cx="213378" cy="213378"/>
          </a:xfrm>
          <a:prstGeom prst="rect">
            <a:avLst/>
          </a:prstGeom>
        </p:spPr>
      </p:pic>
      <p:pic>
        <p:nvPicPr>
          <p:cNvPr id="137" name="Afbeelding 136">
            <a:hlinkClick r:id="rId8" action="ppaction://hlinksldjump"/>
            <a:extLst>
              <a:ext uri="{FF2B5EF4-FFF2-40B4-BE49-F238E27FC236}">
                <a16:creationId xmlns:a16="http://schemas.microsoft.com/office/drawing/2014/main" id="{CE1B7F89-9DC0-416A-B6BA-2079E526950E}"/>
              </a:ext>
            </a:extLst>
          </p:cNvPr>
          <p:cNvPicPr>
            <a:picLocks noChangeAspect="1"/>
          </p:cNvPicPr>
          <p:nvPr/>
        </p:nvPicPr>
        <p:blipFill>
          <a:blip r:embed="rId11"/>
          <a:stretch>
            <a:fillRect/>
          </a:stretch>
        </p:blipFill>
        <p:spPr>
          <a:xfrm>
            <a:off x="6127792" y="4522680"/>
            <a:ext cx="213378" cy="213378"/>
          </a:xfrm>
          <a:prstGeom prst="rect">
            <a:avLst/>
          </a:prstGeom>
        </p:spPr>
      </p:pic>
      <p:pic>
        <p:nvPicPr>
          <p:cNvPr id="138" name="Afbeelding 137">
            <a:hlinkClick r:id="rId8" action="ppaction://hlinksldjump"/>
            <a:extLst>
              <a:ext uri="{FF2B5EF4-FFF2-40B4-BE49-F238E27FC236}">
                <a16:creationId xmlns:a16="http://schemas.microsoft.com/office/drawing/2014/main" id="{2C8AE76F-29E2-4085-9EB4-884144B4D882}"/>
              </a:ext>
            </a:extLst>
          </p:cNvPr>
          <p:cNvPicPr>
            <a:picLocks noChangeAspect="1"/>
          </p:cNvPicPr>
          <p:nvPr/>
        </p:nvPicPr>
        <p:blipFill>
          <a:blip r:embed="rId11"/>
          <a:stretch>
            <a:fillRect/>
          </a:stretch>
        </p:blipFill>
        <p:spPr>
          <a:xfrm>
            <a:off x="6127792" y="4857480"/>
            <a:ext cx="213378" cy="213378"/>
          </a:xfrm>
          <a:prstGeom prst="rect">
            <a:avLst/>
          </a:prstGeom>
        </p:spPr>
      </p:pic>
      <p:pic>
        <p:nvPicPr>
          <p:cNvPr id="139" name="Afbeelding 138">
            <a:hlinkClick r:id="rId8" action="ppaction://hlinksldjump"/>
            <a:extLst>
              <a:ext uri="{FF2B5EF4-FFF2-40B4-BE49-F238E27FC236}">
                <a16:creationId xmlns:a16="http://schemas.microsoft.com/office/drawing/2014/main" id="{3185601E-F40C-4FE7-8F3C-90ADC847EAF4}"/>
              </a:ext>
            </a:extLst>
          </p:cNvPr>
          <p:cNvPicPr>
            <a:picLocks noChangeAspect="1"/>
          </p:cNvPicPr>
          <p:nvPr/>
        </p:nvPicPr>
        <p:blipFill>
          <a:blip r:embed="rId11"/>
          <a:stretch>
            <a:fillRect/>
          </a:stretch>
        </p:blipFill>
        <p:spPr>
          <a:xfrm>
            <a:off x="6127792" y="5192280"/>
            <a:ext cx="213378" cy="213378"/>
          </a:xfrm>
          <a:prstGeom prst="rect">
            <a:avLst/>
          </a:prstGeom>
        </p:spPr>
      </p:pic>
      <p:pic>
        <p:nvPicPr>
          <p:cNvPr id="140" name="Afbeelding 139">
            <a:hlinkClick r:id="rId8" action="ppaction://hlinksldjump"/>
            <a:extLst>
              <a:ext uri="{FF2B5EF4-FFF2-40B4-BE49-F238E27FC236}">
                <a16:creationId xmlns:a16="http://schemas.microsoft.com/office/drawing/2014/main" id="{D11AE892-E895-424D-95CD-00994E79CB40}"/>
              </a:ext>
            </a:extLst>
          </p:cNvPr>
          <p:cNvPicPr>
            <a:picLocks noChangeAspect="1"/>
          </p:cNvPicPr>
          <p:nvPr/>
        </p:nvPicPr>
        <p:blipFill>
          <a:blip r:embed="rId12"/>
          <a:stretch>
            <a:fillRect/>
          </a:stretch>
        </p:blipFill>
        <p:spPr>
          <a:xfrm>
            <a:off x="6703792" y="3184444"/>
            <a:ext cx="213378" cy="213378"/>
          </a:xfrm>
          <a:prstGeom prst="rect">
            <a:avLst/>
          </a:prstGeom>
        </p:spPr>
      </p:pic>
      <p:pic>
        <p:nvPicPr>
          <p:cNvPr id="141" name="Afbeelding 140">
            <a:hlinkClick r:id="rId8" action="ppaction://hlinksldjump"/>
            <a:extLst>
              <a:ext uri="{FF2B5EF4-FFF2-40B4-BE49-F238E27FC236}">
                <a16:creationId xmlns:a16="http://schemas.microsoft.com/office/drawing/2014/main" id="{BEA4F3B5-5A38-4F5B-AE87-6419ABAA45A1}"/>
              </a:ext>
            </a:extLst>
          </p:cNvPr>
          <p:cNvPicPr>
            <a:picLocks noChangeAspect="1"/>
          </p:cNvPicPr>
          <p:nvPr/>
        </p:nvPicPr>
        <p:blipFill>
          <a:blip r:embed="rId12"/>
          <a:stretch>
            <a:fillRect/>
          </a:stretch>
        </p:blipFill>
        <p:spPr>
          <a:xfrm>
            <a:off x="6703792" y="3517200"/>
            <a:ext cx="213378" cy="213378"/>
          </a:xfrm>
          <a:prstGeom prst="rect">
            <a:avLst/>
          </a:prstGeom>
        </p:spPr>
      </p:pic>
      <p:pic>
        <p:nvPicPr>
          <p:cNvPr id="142" name="Afbeelding 141">
            <a:hlinkClick r:id="rId8" action="ppaction://hlinksldjump"/>
            <a:extLst>
              <a:ext uri="{FF2B5EF4-FFF2-40B4-BE49-F238E27FC236}">
                <a16:creationId xmlns:a16="http://schemas.microsoft.com/office/drawing/2014/main" id="{4DB05BBA-070B-4FE5-A581-18453341213A}"/>
              </a:ext>
            </a:extLst>
          </p:cNvPr>
          <p:cNvPicPr>
            <a:picLocks noChangeAspect="1"/>
          </p:cNvPicPr>
          <p:nvPr/>
        </p:nvPicPr>
        <p:blipFill>
          <a:blip r:embed="rId13"/>
          <a:stretch>
            <a:fillRect/>
          </a:stretch>
        </p:blipFill>
        <p:spPr>
          <a:xfrm>
            <a:off x="7279792" y="3194280"/>
            <a:ext cx="213378" cy="190517"/>
          </a:xfrm>
          <a:prstGeom prst="rect">
            <a:avLst/>
          </a:prstGeom>
        </p:spPr>
      </p:pic>
      <p:pic>
        <p:nvPicPr>
          <p:cNvPr id="143" name="Afbeelding 142">
            <a:hlinkClick r:id="rId8" action="ppaction://hlinksldjump"/>
            <a:extLst>
              <a:ext uri="{FF2B5EF4-FFF2-40B4-BE49-F238E27FC236}">
                <a16:creationId xmlns:a16="http://schemas.microsoft.com/office/drawing/2014/main" id="{410933C3-A4CF-45D1-BEE6-D1E3C8F3E806}"/>
              </a:ext>
            </a:extLst>
          </p:cNvPr>
          <p:cNvPicPr>
            <a:picLocks noChangeAspect="1"/>
          </p:cNvPicPr>
          <p:nvPr/>
        </p:nvPicPr>
        <p:blipFill>
          <a:blip r:embed="rId13"/>
          <a:stretch>
            <a:fillRect/>
          </a:stretch>
        </p:blipFill>
        <p:spPr>
          <a:xfrm>
            <a:off x="7279792" y="5228280"/>
            <a:ext cx="213378" cy="190517"/>
          </a:xfrm>
          <a:prstGeom prst="rect">
            <a:avLst/>
          </a:prstGeom>
        </p:spPr>
      </p:pic>
      <p:pic>
        <p:nvPicPr>
          <p:cNvPr id="144" name="Afbeelding 143">
            <a:hlinkClick r:id="rId8" action="ppaction://hlinksldjump"/>
            <a:extLst>
              <a:ext uri="{FF2B5EF4-FFF2-40B4-BE49-F238E27FC236}">
                <a16:creationId xmlns:a16="http://schemas.microsoft.com/office/drawing/2014/main" id="{7418F9D6-6C39-4B9E-A1D8-CF235BE9145B}"/>
              </a:ext>
            </a:extLst>
          </p:cNvPr>
          <p:cNvPicPr>
            <a:picLocks noChangeAspect="1"/>
          </p:cNvPicPr>
          <p:nvPr/>
        </p:nvPicPr>
        <p:blipFill>
          <a:blip r:embed="rId14"/>
          <a:stretch>
            <a:fillRect/>
          </a:stretch>
        </p:blipFill>
        <p:spPr>
          <a:xfrm>
            <a:off x="7856644" y="3182782"/>
            <a:ext cx="213378" cy="213378"/>
          </a:xfrm>
          <a:prstGeom prst="rect">
            <a:avLst/>
          </a:prstGeom>
        </p:spPr>
      </p:pic>
      <p:pic>
        <p:nvPicPr>
          <p:cNvPr id="145" name="Afbeelding 144">
            <a:hlinkClick r:id="rId8" action="ppaction://hlinksldjump"/>
            <a:extLst>
              <a:ext uri="{FF2B5EF4-FFF2-40B4-BE49-F238E27FC236}">
                <a16:creationId xmlns:a16="http://schemas.microsoft.com/office/drawing/2014/main" id="{B76F91F9-B6FB-476D-A298-85C5679D70E4}"/>
              </a:ext>
            </a:extLst>
          </p:cNvPr>
          <p:cNvPicPr>
            <a:picLocks noChangeAspect="1"/>
          </p:cNvPicPr>
          <p:nvPr/>
        </p:nvPicPr>
        <p:blipFill>
          <a:blip r:embed="rId14"/>
          <a:stretch>
            <a:fillRect/>
          </a:stretch>
        </p:blipFill>
        <p:spPr>
          <a:xfrm>
            <a:off x="7855647" y="3518280"/>
            <a:ext cx="213378" cy="213378"/>
          </a:xfrm>
          <a:prstGeom prst="rect">
            <a:avLst/>
          </a:prstGeom>
        </p:spPr>
      </p:pic>
      <p:pic>
        <p:nvPicPr>
          <p:cNvPr id="146" name="Afbeelding 145">
            <a:hlinkClick r:id="rId8" action="ppaction://hlinksldjump"/>
            <a:extLst>
              <a:ext uri="{FF2B5EF4-FFF2-40B4-BE49-F238E27FC236}">
                <a16:creationId xmlns:a16="http://schemas.microsoft.com/office/drawing/2014/main" id="{D2FEDEAA-D118-4DAC-ACCA-C7CB178263E3}"/>
              </a:ext>
            </a:extLst>
          </p:cNvPr>
          <p:cNvPicPr>
            <a:picLocks noChangeAspect="1"/>
          </p:cNvPicPr>
          <p:nvPr/>
        </p:nvPicPr>
        <p:blipFill>
          <a:blip r:embed="rId14"/>
          <a:stretch>
            <a:fillRect/>
          </a:stretch>
        </p:blipFill>
        <p:spPr>
          <a:xfrm>
            <a:off x="7855792" y="3853080"/>
            <a:ext cx="213378" cy="213378"/>
          </a:xfrm>
          <a:prstGeom prst="rect">
            <a:avLst/>
          </a:prstGeom>
        </p:spPr>
      </p:pic>
      <p:pic>
        <p:nvPicPr>
          <p:cNvPr id="147" name="Afbeelding 146">
            <a:hlinkClick r:id="rId10" action="ppaction://hlinksldjump"/>
            <a:extLst>
              <a:ext uri="{FF2B5EF4-FFF2-40B4-BE49-F238E27FC236}">
                <a16:creationId xmlns:a16="http://schemas.microsoft.com/office/drawing/2014/main" id="{EA0853C8-DD7F-4993-913C-F8202CD23AB7}"/>
              </a:ext>
            </a:extLst>
          </p:cNvPr>
          <p:cNvPicPr>
            <a:picLocks noChangeAspect="1"/>
          </p:cNvPicPr>
          <p:nvPr/>
        </p:nvPicPr>
        <p:blipFill>
          <a:blip r:embed="rId14"/>
          <a:stretch>
            <a:fillRect/>
          </a:stretch>
        </p:blipFill>
        <p:spPr>
          <a:xfrm>
            <a:off x="7855953" y="4187880"/>
            <a:ext cx="213378" cy="213378"/>
          </a:xfrm>
          <a:prstGeom prst="rect">
            <a:avLst/>
          </a:prstGeom>
        </p:spPr>
      </p:pic>
      <p:pic>
        <p:nvPicPr>
          <p:cNvPr id="148" name="Afbeelding 147">
            <a:hlinkClick r:id="rId8" action="ppaction://hlinksldjump"/>
            <a:extLst>
              <a:ext uri="{FF2B5EF4-FFF2-40B4-BE49-F238E27FC236}">
                <a16:creationId xmlns:a16="http://schemas.microsoft.com/office/drawing/2014/main" id="{95D2D53D-75DA-4F74-A567-DED31FC8F5E9}"/>
              </a:ext>
            </a:extLst>
          </p:cNvPr>
          <p:cNvPicPr>
            <a:picLocks noChangeAspect="1"/>
          </p:cNvPicPr>
          <p:nvPr/>
        </p:nvPicPr>
        <p:blipFill>
          <a:blip r:embed="rId14"/>
          <a:stretch>
            <a:fillRect/>
          </a:stretch>
        </p:blipFill>
        <p:spPr>
          <a:xfrm>
            <a:off x="7855647" y="4856400"/>
            <a:ext cx="213378" cy="213378"/>
          </a:xfrm>
          <a:prstGeom prst="rect">
            <a:avLst/>
          </a:prstGeom>
        </p:spPr>
      </p:pic>
      <p:pic>
        <p:nvPicPr>
          <p:cNvPr id="149" name="Afbeelding 148">
            <a:hlinkClick r:id="rId8" action="ppaction://hlinksldjump"/>
            <a:extLst>
              <a:ext uri="{FF2B5EF4-FFF2-40B4-BE49-F238E27FC236}">
                <a16:creationId xmlns:a16="http://schemas.microsoft.com/office/drawing/2014/main" id="{F0C384CD-CCA6-423F-B5A6-2E65113A43AB}"/>
              </a:ext>
            </a:extLst>
          </p:cNvPr>
          <p:cNvPicPr>
            <a:picLocks noChangeAspect="1"/>
          </p:cNvPicPr>
          <p:nvPr/>
        </p:nvPicPr>
        <p:blipFill>
          <a:blip r:embed="rId14"/>
          <a:stretch>
            <a:fillRect/>
          </a:stretch>
        </p:blipFill>
        <p:spPr>
          <a:xfrm>
            <a:off x="7855825" y="5192280"/>
            <a:ext cx="213378" cy="213378"/>
          </a:xfrm>
          <a:prstGeom prst="rect">
            <a:avLst/>
          </a:prstGeom>
        </p:spPr>
      </p:pic>
      <p:pic>
        <p:nvPicPr>
          <p:cNvPr id="150" name="Afbeelding 149">
            <a:hlinkClick r:id="rId8" action="ppaction://hlinksldjump"/>
            <a:extLst>
              <a:ext uri="{FF2B5EF4-FFF2-40B4-BE49-F238E27FC236}">
                <a16:creationId xmlns:a16="http://schemas.microsoft.com/office/drawing/2014/main" id="{5AE30C20-1A37-449F-977B-44EB53D96C73}"/>
              </a:ext>
            </a:extLst>
          </p:cNvPr>
          <p:cNvPicPr>
            <a:picLocks noChangeAspect="1"/>
          </p:cNvPicPr>
          <p:nvPr/>
        </p:nvPicPr>
        <p:blipFill>
          <a:blip r:embed="rId14"/>
          <a:stretch>
            <a:fillRect/>
          </a:stretch>
        </p:blipFill>
        <p:spPr>
          <a:xfrm>
            <a:off x="7855647" y="4522680"/>
            <a:ext cx="213378" cy="213378"/>
          </a:xfrm>
          <a:prstGeom prst="rect">
            <a:avLst/>
          </a:prstGeom>
        </p:spPr>
      </p:pic>
      <p:pic>
        <p:nvPicPr>
          <p:cNvPr id="151" name="Afbeelding 150">
            <a:hlinkClick r:id="rId8" action="ppaction://hlinksldjump"/>
            <a:extLst>
              <a:ext uri="{FF2B5EF4-FFF2-40B4-BE49-F238E27FC236}">
                <a16:creationId xmlns:a16="http://schemas.microsoft.com/office/drawing/2014/main" id="{42524B68-FFD0-45AF-AA6D-6A77D745B92F}"/>
              </a:ext>
            </a:extLst>
          </p:cNvPr>
          <p:cNvPicPr>
            <a:picLocks noChangeAspect="1"/>
          </p:cNvPicPr>
          <p:nvPr/>
        </p:nvPicPr>
        <p:blipFill>
          <a:blip r:embed="rId13"/>
          <a:stretch>
            <a:fillRect/>
          </a:stretch>
        </p:blipFill>
        <p:spPr>
          <a:xfrm>
            <a:off x="7279792" y="4533480"/>
            <a:ext cx="213378" cy="190517"/>
          </a:xfrm>
          <a:prstGeom prst="rect">
            <a:avLst/>
          </a:prstGeom>
        </p:spPr>
      </p:pic>
      <p:pic>
        <p:nvPicPr>
          <p:cNvPr id="152" name="Afbeelding 151">
            <a:hlinkClick r:id="rId8" action="ppaction://hlinksldjump"/>
            <a:extLst>
              <a:ext uri="{FF2B5EF4-FFF2-40B4-BE49-F238E27FC236}">
                <a16:creationId xmlns:a16="http://schemas.microsoft.com/office/drawing/2014/main" id="{03653B5E-96C9-4A9B-AB72-71C0F8A6DB85}"/>
              </a:ext>
            </a:extLst>
          </p:cNvPr>
          <p:cNvPicPr>
            <a:picLocks noChangeAspect="1"/>
          </p:cNvPicPr>
          <p:nvPr/>
        </p:nvPicPr>
        <p:blipFill>
          <a:blip r:embed="rId13"/>
          <a:stretch>
            <a:fillRect/>
          </a:stretch>
        </p:blipFill>
        <p:spPr>
          <a:xfrm>
            <a:off x="7279200" y="4197600"/>
            <a:ext cx="213378" cy="190517"/>
          </a:xfrm>
          <a:prstGeom prst="rect">
            <a:avLst/>
          </a:prstGeom>
        </p:spPr>
      </p:pic>
      <p:pic>
        <p:nvPicPr>
          <p:cNvPr id="153" name="Afbeelding 152">
            <a:hlinkClick r:id="rId8" action="ppaction://hlinksldjump"/>
            <a:extLst>
              <a:ext uri="{FF2B5EF4-FFF2-40B4-BE49-F238E27FC236}">
                <a16:creationId xmlns:a16="http://schemas.microsoft.com/office/drawing/2014/main" id="{7D4FF803-8254-4BCA-9DD9-1BFC5F968B11}"/>
              </a:ext>
            </a:extLst>
          </p:cNvPr>
          <p:cNvPicPr>
            <a:picLocks noChangeAspect="1"/>
          </p:cNvPicPr>
          <p:nvPr/>
        </p:nvPicPr>
        <p:blipFill>
          <a:blip r:embed="rId13"/>
          <a:stretch>
            <a:fillRect/>
          </a:stretch>
        </p:blipFill>
        <p:spPr>
          <a:xfrm>
            <a:off x="7280772" y="3863880"/>
            <a:ext cx="213378" cy="190517"/>
          </a:xfrm>
          <a:prstGeom prst="rect">
            <a:avLst/>
          </a:prstGeom>
        </p:spPr>
      </p:pic>
      <p:pic>
        <p:nvPicPr>
          <p:cNvPr id="154" name="Afbeelding 153">
            <a:hlinkClick r:id="rId8" action="ppaction://hlinksldjump"/>
            <a:extLst>
              <a:ext uri="{FF2B5EF4-FFF2-40B4-BE49-F238E27FC236}">
                <a16:creationId xmlns:a16="http://schemas.microsoft.com/office/drawing/2014/main" id="{2CABACF2-C3BF-4BE1-AA0C-4079F411BF1B}"/>
              </a:ext>
            </a:extLst>
          </p:cNvPr>
          <p:cNvPicPr>
            <a:picLocks noChangeAspect="1"/>
          </p:cNvPicPr>
          <p:nvPr/>
        </p:nvPicPr>
        <p:blipFill>
          <a:blip r:embed="rId12"/>
          <a:stretch>
            <a:fillRect/>
          </a:stretch>
        </p:blipFill>
        <p:spPr>
          <a:xfrm>
            <a:off x="6703792" y="3853080"/>
            <a:ext cx="213378" cy="213378"/>
          </a:xfrm>
          <a:prstGeom prst="rect">
            <a:avLst/>
          </a:prstGeom>
        </p:spPr>
      </p:pic>
      <p:pic>
        <p:nvPicPr>
          <p:cNvPr id="155" name="Afbeelding 154">
            <a:hlinkClick r:id="rId8" action="ppaction://hlinksldjump"/>
            <a:extLst>
              <a:ext uri="{FF2B5EF4-FFF2-40B4-BE49-F238E27FC236}">
                <a16:creationId xmlns:a16="http://schemas.microsoft.com/office/drawing/2014/main" id="{D1022EEC-D0A2-472E-8DF4-0ADF635855D3}"/>
              </a:ext>
            </a:extLst>
          </p:cNvPr>
          <p:cNvPicPr>
            <a:picLocks noChangeAspect="1"/>
          </p:cNvPicPr>
          <p:nvPr/>
        </p:nvPicPr>
        <p:blipFill>
          <a:blip r:embed="rId12"/>
          <a:stretch>
            <a:fillRect/>
          </a:stretch>
        </p:blipFill>
        <p:spPr>
          <a:xfrm>
            <a:off x="6703792" y="4187880"/>
            <a:ext cx="213378" cy="213378"/>
          </a:xfrm>
          <a:prstGeom prst="rect">
            <a:avLst/>
          </a:prstGeom>
        </p:spPr>
      </p:pic>
      <p:pic>
        <p:nvPicPr>
          <p:cNvPr id="156" name="Afbeelding 155">
            <a:hlinkClick r:id="rId8" action="ppaction://hlinksldjump"/>
            <a:extLst>
              <a:ext uri="{FF2B5EF4-FFF2-40B4-BE49-F238E27FC236}">
                <a16:creationId xmlns:a16="http://schemas.microsoft.com/office/drawing/2014/main" id="{9C8E9E24-3471-4DDB-A693-A842AC5C8A25}"/>
              </a:ext>
            </a:extLst>
          </p:cNvPr>
          <p:cNvPicPr>
            <a:picLocks noChangeAspect="1"/>
          </p:cNvPicPr>
          <p:nvPr/>
        </p:nvPicPr>
        <p:blipFill>
          <a:blip r:embed="rId12"/>
          <a:stretch>
            <a:fillRect/>
          </a:stretch>
        </p:blipFill>
        <p:spPr>
          <a:xfrm>
            <a:off x="6703792" y="4522680"/>
            <a:ext cx="213378" cy="213378"/>
          </a:xfrm>
          <a:prstGeom prst="rect">
            <a:avLst/>
          </a:prstGeom>
        </p:spPr>
      </p:pic>
      <p:pic>
        <p:nvPicPr>
          <p:cNvPr id="157" name="Afbeelding 156">
            <a:hlinkClick r:id="rId8" action="ppaction://hlinksldjump"/>
            <a:extLst>
              <a:ext uri="{FF2B5EF4-FFF2-40B4-BE49-F238E27FC236}">
                <a16:creationId xmlns:a16="http://schemas.microsoft.com/office/drawing/2014/main" id="{46750E26-5926-47E6-A30D-9A911C4EE2F8}"/>
              </a:ext>
            </a:extLst>
          </p:cNvPr>
          <p:cNvPicPr>
            <a:picLocks noChangeAspect="1"/>
          </p:cNvPicPr>
          <p:nvPr/>
        </p:nvPicPr>
        <p:blipFill>
          <a:blip r:embed="rId12"/>
          <a:stretch>
            <a:fillRect/>
          </a:stretch>
        </p:blipFill>
        <p:spPr>
          <a:xfrm>
            <a:off x="6703792" y="4857480"/>
            <a:ext cx="213378" cy="213378"/>
          </a:xfrm>
          <a:prstGeom prst="rect">
            <a:avLst/>
          </a:prstGeom>
        </p:spPr>
      </p:pic>
      <p:pic>
        <p:nvPicPr>
          <p:cNvPr id="158" name="Afbeelding 157">
            <a:hlinkClick r:id="rId8" action="ppaction://hlinksldjump"/>
            <a:extLst>
              <a:ext uri="{FF2B5EF4-FFF2-40B4-BE49-F238E27FC236}">
                <a16:creationId xmlns:a16="http://schemas.microsoft.com/office/drawing/2014/main" id="{491DBB6E-47F9-4CF1-AEC9-7A708AB87E26}"/>
              </a:ext>
            </a:extLst>
          </p:cNvPr>
          <p:cNvPicPr>
            <a:picLocks noChangeAspect="1"/>
          </p:cNvPicPr>
          <p:nvPr/>
        </p:nvPicPr>
        <p:blipFill>
          <a:blip r:embed="rId12"/>
          <a:stretch>
            <a:fillRect/>
          </a:stretch>
        </p:blipFill>
        <p:spPr>
          <a:xfrm>
            <a:off x="6703792" y="5192280"/>
            <a:ext cx="213378" cy="213378"/>
          </a:xfrm>
          <a:prstGeom prst="rect">
            <a:avLst/>
          </a:prstGeom>
        </p:spPr>
      </p:pic>
      <p:pic>
        <p:nvPicPr>
          <p:cNvPr id="159" name="Afbeelding 158">
            <a:hlinkClick r:id="rId8" action="ppaction://hlinksldjump"/>
            <a:extLst>
              <a:ext uri="{FF2B5EF4-FFF2-40B4-BE49-F238E27FC236}">
                <a16:creationId xmlns:a16="http://schemas.microsoft.com/office/drawing/2014/main" id="{CD550A73-11BE-45EC-90EA-2B783161366F}"/>
              </a:ext>
            </a:extLst>
          </p:cNvPr>
          <p:cNvPicPr>
            <a:picLocks noChangeAspect="1"/>
          </p:cNvPicPr>
          <p:nvPr/>
        </p:nvPicPr>
        <p:blipFill>
          <a:blip r:embed="rId13"/>
          <a:stretch>
            <a:fillRect/>
          </a:stretch>
        </p:blipFill>
        <p:spPr>
          <a:xfrm>
            <a:off x="7279792" y="3529080"/>
            <a:ext cx="225214" cy="211362"/>
          </a:xfrm>
          <a:prstGeom prst="rect">
            <a:avLst/>
          </a:prstGeom>
        </p:spPr>
      </p:pic>
      <p:sp>
        <p:nvSpPr>
          <p:cNvPr id="160" name="Rechthoek 159">
            <a:hlinkClick r:id="rId8" action="ppaction://hlinksldjump"/>
            <a:extLst>
              <a:ext uri="{FF2B5EF4-FFF2-40B4-BE49-F238E27FC236}">
                <a16:creationId xmlns:a16="http://schemas.microsoft.com/office/drawing/2014/main" id="{363E61D1-94C0-4747-B03A-08D00CBBEE13}"/>
              </a:ext>
            </a:extLst>
          </p:cNvPr>
          <p:cNvSpPr/>
          <p:nvPr/>
        </p:nvSpPr>
        <p:spPr>
          <a:xfrm>
            <a:off x="5868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4</a:t>
            </a:r>
            <a:endParaRPr lang="nl-NL" sz="1200" b="1" dirty="0">
              <a:solidFill>
                <a:srgbClr val="0070C0"/>
              </a:solidFill>
            </a:endParaRPr>
          </a:p>
        </p:txBody>
      </p:sp>
      <p:pic>
        <p:nvPicPr>
          <p:cNvPr id="161" name="Afbeelding 160">
            <a:hlinkClick r:id="rId8" action="ppaction://hlinksldjump"/>
            <a:extLst>
              <a:ext uri="{FF2B5EF4-FFF2-40B4-BE49-F238E27FC236}">
                <a16:creationId xmlns:a16="http://schemas.microsoft.com/office/drawing/2014/main" id="{0725EEC2-5F63-4227-B652-703F1CE148D1}"/>
              </a:ext>
            </a:extLst>
          </p:cNvPr>
          <p:cNvPicPr>
            <a:picLocks noChangeAspect="1"/>
          </p:cNvPicPr>
          <p:nvPr/>
        </p:nvPicPr>
        <p:blipFill>
          <a:blip r:embed="rId11"/>
          <a:stretch>
            <a:fillRect/>
          </a:stretch>
        </p:blipFill>
        <p:spPr>
          <a:xfrm>
            <a:off x="6127792" y="4187880"/>
            <a:ext cx="213378" cy="213378"/>
          </a:xfrm>
          <a:prstGeom prst="rect">
            <a:avLst/>
          </a:prstGeom>
        </p:spPr>
      </p:pic>
      <p:sp>
        <p:nvSpPr>
          <p:cNvPr id="162" name="Rechthoek 161">
            <a:hlinkClick r:id="rId8" action="ppaction://hlinksldjump"/>
            <a:extLst>
              <a:ext uri="{FF2B5EF4-FFF2-40B4-BE49-F238E27FC236}">
                <a16:creationId xmlns:a16="http://schemas.microsoft.com/office/drawing/2014/main" id="{8045105B-A7BF-417C-AE13-B4EE54501C3B}"/>
              </a:ext>
            </a:extLst>
          </p:cNvPr>
          <p:cNvSpPr/>
          <p:nvPr/>
        </p:nvSpPr>
        <p:spPr>
          <a:xfrm>
            <a:off x="8172592" y="44650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5 SA</a:t>
            </a:r>
          </a:p>
        </p:txBody>
      </p:sp>
      <p:sp>
        <p:nvSpPr>
          <p:cNvPr id="163" name="Rechthoek 162">
            <a:hlinkClick r:id="rId8" action="ppaction://hlinksldjump"/>
            <a:extLst>
              <a:ext uri="{FF2B5EF4-FFF2-40B4-BE49-F238E27FC236}">
                <a16:creationId xmlns:a16="http://schemas.microsoft.com/office/drawing/2014/main" id="{B408B216-109E-4EE8-A49B-0C0848CAF197}"/>
              </a:ext>
            </a:extLst>
          </p:cNvPr>
          <p:cNvSpPr/>
          <p:nvPr/>
        </p:nvSpPr>
        <p:spPr>
          <a:xfrm>
            <a:off x="8172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6 SA</a:t>
            </a:r>
          </a:p>
        </p:txBody>
      </p:sp>
      <p:sp>
        <p:nvSpPr>
          <p:cNvPr id="232" name="Rechthoek 231">
            <a:hlinkClick r:id="rId8" action="ppaction://hlinksldjump"/>
            <a:extLst>
              <a:ext uri="{FF2B5EF4-FFF2-40B4-BE49-F238E27FC236}">
                <a16:creationId xmlns:a16="http://schemas.microsoft.com/office/drawing/2014/main" id="{AFBFB3FB-CBED-4A12-A96C-811545B1358A}"/>
              </a:ext>
            </a:extLst>
          </p:cNvPr>
          <p:cNvSpPr/>
          <p:nvPr/>
        </p:nvSpPr>
        <p:spPr>
          <a:xfrm>
            <a:off x="8172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4 SA</a:t>
            </a:r>
          </a:p>
        </p:txBody>
      </p:sp>
      <p:sp>
        <p:nvSpPr>
          <p:cNvPr id="233" name="Rond diagonale hoek rechthoek 28">
            <a:extLst>
              <a:ext uri="{FF2B5EF4-FFF2-40B4-BE49-F238E27FC236}">
                <a16:creationId xmlns:a16="http://schemas.microsoft.com/office/drawing/2014/main" id="{ED243975-F1E9-4153-A019-9BAEC0E0CDC6}"/>
              </a:ext>
            </a:extLst>
          </p:cNvPr>
          <p:cNvSpPr/>
          <p:nvPr/>
        </p:nvSpPr>
        <p:spPr>
          <a:xfrm>
            <a:off x="396000" y="1076580"/>
            <a:ext cx="1656184" cy="576064"/>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13</a:t>
            </a:r>
          </a:p>
        </p:txBody>
      </p:sp>
      <p:pic>
        <p:nvPicPr>
          <p:cNvPr id="234" name="Afbeelding 233">
            <a:hlinkClick r:id="rId8" action="ppaction://hlinksldjump"/>
            <a:extLst>
              <a:ext uri="{FF2B5EF4-FFF2-40B4-BE49-F238E27FC236}">
                <a16:creationId xmlns:a16="http://schemas.microsoft.com/office/drawing/2014/main" id="{6E340E53-60C7-4B72-8303-25C4F9B55F95}"/>
              </a:ext>
            </a:extLst>
          </p:cNvPr>
          <p:cNvPicPr>
            <a:picLocks noChangeAspect="1"/>
          </p:cNvPicPr>
          <p:nvPr/>
        </p:nvPicPr>
        <p:blipFill>
          <a:blip r:embed="rId13"/>
          <a:stretch>
            <a:fillRect/>
          </a:stretch>
        </p:blipFill>
        <p:spPr>
          <a:xfrm>
            <a:off x="7279200" y="4867200"/>
            <a:ext cx="213378" cy="190517"/>
          </a:xfrm>
          <a:prstGeom prst="rect">
            <a:avLst/>
          </a:prstGeom>
        </p:spPr>
      </p:pic>
      <p:sp>
        <p:nvSpPr>
          <p:cNvPr id="121" name="Tekstvak 120">
            <a:extLst>
              <a:ext uri="{FF2B5EF4-FFF2-40B4-BE49-F238E27FC236}">
                <a16:creationId xmlns:a16="http://schemas.microsoft.com/office/drawing/2014/main" id="{D3970F00-8CDF-465C-BAEC-F65F46D893DB}"/>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122" name="Tekstvak 121">
            <a:extLst>
              <a:ext uri="{FF2B5EF4-FFF2-40B4-BE49-F238E27FC236}">
                <a16:creationId xmlns:a16="http://schemas.microsoft.com/office/drawing/2014/main" id="{45756C03-D182-4744-8B9C-4A1B7A28C4F4}"/>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graphicFrame>
        <p:nvGraphicFramePr>
          <p:cNvPr id="165" name="Tabel 164">
            <a:extLst>
              <a:ext uri="{FF2B5EF4-FFF2-40B4-BE49-F238E27FC236}">
                <a16:creationId xmlns:a16="http://schemas.microsoft.com/office/drawing/2014/main" id="{29E4ED7D-7055-4D59-A53A-0035D32C0DD9}"/>
              </a:ext>
            </a:extLst>
          </p:cNvPr>
          <p:cNvGraphicFramePr>
            <a:graphicFrameLocks noGrp="1"/>
          </p:cNvGraphicFramePr>
          <p:nvPr>
            <p:extLst>
              <p:ext uri="{D42A27DB-BD31-4B8C-83A1-F6EECF244321}">
                <p14:modId xmlns:p14="http://schemas.microsoft.com/office/powerpoint/2010/main" val="3191479504"/>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AVB10975</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AVB</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V95</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66" name="Rechthoek 165">
            <a:extLst>
              <a:ext uri="{FF2B5EF4-FFF2-40B4-BE49-F238E27FC236}">
                <a16:creationId xmlns:a16="http://schemas.microsoft.com/office/drawing/2014/main" id="{3646D7C4-9518-43BE-B5B1-23B858EB21BC}"/>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16 Punten </a:t>
            </a:r>
          </a:p>
        </p:txBody>
      </p:sp>
      <p:pic>
        <p:nvPicPr>
          <p:cNvPr id="167" name="Afbeelding 166">
            <a:extLst>
              <a:ext uri="{FF2B5EF4-FFF2-40B4-BE49-F238E27FC236}">
                <a16:creationId xmlns:a16="http://schemas.microsoft.com/office/drawing/2014/main" id="{906CE862-22AB-4012-87D7-C15096338B37}"/>
              </a:ext>
            </a:extLst>
          </p:cNvPr>
          <p:cNvPicPr>
            <a:picLocks noChangeAspect="1"/>
          </p:cNvPicPr>
          <p:nvPr/>
        </p:nvPicPr>
        <p:blipFill>
          <a:blip r:embed="rId12"/>
          <a:stretch>
            <a:fillRect/>
          </a:stretch>
        </p:blipFill>
        <p:spPr>
          <a:xfrm>
            <a:off x="475200" y="3924124"/>
            <a:ext cx="213378" cy="213378"/>
          </a:xfrm>
          <a:prstGeom prst="rect">
            <a:avLst/>
          </a:prstGeom>
        </p:spPr>
      </p:pic>
      <p:pic>
        <p:nvPicPr>
          <p:cNvPr id="168" name="Afbeelding 167">
            <a:extLst>
              <a:ext uri="{FF2B5EF4-FFF2-40B4-BE49-F238E27FC236}">
                <a16:creationId xmlns:a16="http://schemas.microsoft.com/office/drawing/2014/main" id="{44A323A7-5275-43FE-9927-0A2B611683D2}"/>
              </a:ext>
            </a:extLst>
          </p:cNvPr>
          <p:cNvPicPr>
            <a:picLocks noChangeAspect="1"/>
          </p:cNvPicPr>
          <p:nvPr/>
        </p:nvPicPr>
        <p:blipFill>
          <a:blip r:embed="rId14"/>
          <a:stretch>
            <a:fillRect/>
          </a:stretch>
        </p:blipFill>
        <p:spPr>
          <a:xfrm>
            <a:off x="475200" y="3199601"/>
            <a:ext cx="213378" cy="213378"/>
          </a:xfrm>
          <a:prstGeom prst="rect">
            <a:avLst/>
          </a:prstGeom>
        </p:spPr>
      </p:pic>
      <p:pic>
        <p:nvPicPr>
          <p:cNvPr id="169" name="Afbeelding 168">
            <a:extLst>
              <a:ext uri="{FF2B5EF4-FFF2-40B4-BE49-F238E27FC236}">
                <a16:creationId xmlns:a16="http://schemas.microsoft.com/office/drawing/2014/main" id="{121A39B9-2295-4750-8C96-09F7C41DA171}"/>
              </a:ext>
            </a:extLst>
          </p:cNvPr>
          <p:cNvPicPr>
            <a:picLocks noChangeAspect="1"/>
          </p:cNvPicPr>
          <p:nvPr/>
        </p:nvPicPr>
        <p:blipFill>
          <a:blip r:embed="rId13"/>
          <a:stretch>
            <a:fillRect/>
          </a:stretch>
        </p:blipFill>
        <p:spPr>
          <a:xfrm>
            <a:off x="475200" y="3573571"/>
            <a:ext cx="213378" cy="190517"/>
          </a:xfrm>
          <a:prstGeom prst="rect">
            <a:avLst/>
          </a:prstGeom>
        </p:spPr>
      </p:pic>
      <p:pic>
        <p:nvPicPr>
          <p:cNvPr id="170" name="Afbeelding 169">
            <a:extLst>
              <a:ext uri="{FF2B5EF4-FFF2-40B4-BE49-F238E27FC236}">
                <a16:creationId xmlns:a16="http://schemas.microsoft.com/office/drawing/2014/main" id="{C66C2609-CC70-457A-A17F-82063A62C786}"/>
              </a:ext>
            </a:extLst>
          </p:cNvPr>
          <p:cNvPicPr>
            <a:picLocks noChangeAspect="1"/>
          </p:cNvPicPr>
          <p:nvPr/>
        </p:nvPicPr>
        <p:blipFill>
          <a:blip r:embed="rId11"/>
          <a:stretch>
            <a:fillRect/>
          </a:stretch>
        </p:blipFill>
        <p:spPr>
          <a:xfrm>
            <a:off x="475200" y="4292263"/>
            <a:ext cx="213378" cy="213378"/>
          </a:xfrm>
          <a:prstGeom prst="rect">
            <a:avLst/>
          </a:prstGeom>
        </p:spPr>
      </p:pic>
      <p:sp>
        <p:nvSpPr>
          <p:cNvPr id="84" name="Rond diagonale hoek rechthoek 17">
            <a:extLst>
              <a:ext uri="{FF2B5EF4-FFF2-40B4-BE49-F238E27FC236}">
                <a16:creationId xmlns:a16="http://schemas.microsoft.com/office/drawing/2014/main" id="{B50752AC-25A6-4A0F-B6A0-12D9C801F6BC}"/>
              </a:ext>
            </a:extLst>
          </p:cNvPr>
          <p:cNvSpPr/>
          <p:nvPr/>
        </p:nvSpPr>
        <p:spPr>
          <a:xfrm>
            <a:off x="396000" y="1716988"/>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85" name="Tekstvak 84">
            <a:extLst>
              <a:ext uri="{FF2B5EF4-FFF2-40B4-BE49-F238E27FC236}">
                <a16:creationId xmlns:a16="http://schemas.microsoft.com/office/drawing/2014/main" id="{8D65CED7-5FA0-498D-B866-D177ECEB1E94}"/>
              </a:ext>
            </a:extLst>
          </p:cNvPr>
          <p:cNvSpPr txBox="1"/>
          <p:nvPr/>
        </p:nvSpPr>
        <p:spPr>
          <a:xfrm>
            <a:off x="3131840" y="1852944"/>
            <a:ext cx="3096344" cy="369332"/>
          </a:xfrm>
          <a:prstGeom prst="rect">
            <a:avLst/>
          </a:prstGeom>
          <a:solidFill>
            <a:schemeClr val="tx1"/>
          </a:solidFill>
        </p:spPr>
        <p:txBody>
          <a:bodyPr wrap="square" rtlCol="0">
            <a:spAutoFit/>
          </a:bodyPr>
          <a:lstStyle/>
          <a:p>
            <a:r>
              <a:rPr lang="nl-NL" dirty="0">
                <a:solidFill>
                  <a:schemeClr val="bg1"/>
                </a:solidFill>
              </a:rPr>
              <a:t>Mijn partner opent met 2     .</a:t>
            </a:r>
          </a:p>
        </p:txBody>
      </p:sp>
      <p:sp>
        <p:nvSpPr>
          <p:cNvPr id="86" name="Tekstvak 85">
            <a:extLst>
              <a:ext uri="{FF2B5EF4-FFF2-40B4-BE49-F238E27FC236}">
                <a16:creationId xmlns:a16="http://schemas.microsoft.com/office/drawing/2014/main" id="{4D41B5F7-A2EB-4BC3-9D3B-9F83EC337DC9}"/>
              </a:ext>
            </a:extLst>
          </p:cNvPr>
          <p:cNvSpPr txBox="1"/>
          <p:nvPr/>
        </p:nvSpPr>
        <p:spPr>
          <a:xfrm>
            <a:off x="3131839" y="2146448"/>
            <a:ext cx="2880319" cy="369332"/>
          </a:xfrm>
          <a:prstGeom prst="rect">
            <a:avLst/>
          </a:prstGeom>
          <a:solidFill>
            <a:schemeClr val="tx1"/>
          </a:solidFill>
        </p:spPr>
        <p:txBody>
          <a:bodyPr wrap="square" rtlCol="0">
            <a:spAutoFit/>
          </a:bodyPr>
          <a:lstStyle/>
          <a:p>
            <a:r>
              <a:rPr lang="nl-NL" dirty="0">
                <a:solidFill>
                  <a:schemeClr val="bg1"/>
                </a:solidFill>
              </a:rPr>
              <a:t>Mijn rechter buurman past.</a:t>
            </a:r>
          </a:p>
        </p:txBody>
      </p:sp>
      <p:sp>
        <p:nvSpPr>
          <p:cNvPr id="87" name="Tekstvak 86">
            <a:extLst>
              <a:ext uri="{FF2B5EF4-FFF2-40B4-BE49-F238E27FC236}">
                <a16:creationId xmlns:a16="http://schemas.microsoft.com/office/drawing/2014/main" id="{D2980B2A-4FDF-4D60-B57C-0B7E126E155B}"/>
              </a:ext>
            </a:extLst>
          </p:cNvPr>
          <p:cNvSpPr txBox="1"/>
          <p:nvPr/>
        </p:nvSpPr>
        <p:spPr>
          <a:xfrm>
            <a:off x="3131838" y="2479843"/>
            <a:ext cx="2880319" cy="369332"/>
          </a:xfrm>
          <a:prstGeom prst="rect">
            <a:avLst/>
          </a:prstGeom>
          <a:solidFill>
            <a:schemeClr val="tx1"/>
          </a:solidFill>
        </p:spPr>
        <p:txBody>
          <a:bodyPr wrap="square" rtlCol="0">
            <a:spAutoFit/>
          </a:bodyPr>
          <a:lstStyle/>
          <a:p>
            <a:r>
              <a:rPr lang="nl-NL" dirty="0">
                <a:solidFill>
                  <a:schemeClr val="bg1"/>
                </a:solidFill>
              </a:rPr>
              <a:t>Wat bied ik met deze hand?</a:t>
            </a:r>
          </a:p>
        </p:txBody>
      </p:sp>
      <p:pic>
        <p:nvPicPr>
          <p:cNvPr id="89" name="Afbeelding 88">
            <a:extLst>
              <a:ext uri="{FF2B5EF4-FFF2-40B4-BE49-F238E27FC236}">
                <a16:creationId xmlns:a16="http://schemas.microsoft.com/office/drawing/2014/main" id="{31BF9A8C-64A5-4F6C-B3E3-424FCDFF4592}"/>
              </a:ext>
            </a:extLst>
          </p:cNvPr>
          <p:cNvPicPr>
            <a:picLocks noChangeAspect="1"/>
          </p:cNvPicPr>
          <p:nvPr/>
        </p:nvPicPr>
        <p:blipFill>
          <a:blip r:embed="rId12"/>
          <a:stretch>
            <a:fillRect/>
          </a:stretch>
        </p:blipFill>
        <p:spPr>
          <a:xfrm>
            <a:off x="5626800" y="1936800"/>
            <a:ext cx="213378" cy="213378"/>
          </a:xfrm>
          <a:prstGeom prst="rect">
            <a:avLst/>
          </a:prstGeom>
        </p:spPr>
      </p:pic>
    </p:spTree>
    <p:extLst>
      <p:ext uri="{BB962C8B-B14F-4D97-AF65-F5344CB8AC3E}">
        <p14:creationId xmlns:p14="http://schemas.microsoft.com/office/powerpoint/2010/main" val="2619440023"/>
      </p:ext>
    </p:extLst>
  </p:cSld>
  <p:clrMapOvr>
    <a:masterClrMapping/>
  </p:clrMapOvr>
  <p:transition advClick="0"/>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nd diagonale hoek rechthoek 8"/>
          <p:cNvSpPr/>
          <p:nvPr/>
        </p:nvSpPr>
        <p:spPr>
          <a:xfrm>
            <a:off x="2195736" y="1076400"/>
            <a:ext cx="6552728" cy="576000"/>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Jammer! Dat is niet het goede antwoord.</a:t>
            </a:r>
          </a:p>
        </p:txBody>
      </p:sp>
      <p:sp>
        <p:nvSpPr>
          <p:cNvPr id="10" name="Rond diagonale hoek rechthoek 9">
            <a:hlinkClick r:id="" action="ppaction://hlinkshowjump?jump=previousslide"/>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1" name="Rond diagonale hoek rechthoek 10">
            <a:hlinkClick r:id="rId3"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2" name="Rond diagonale hoek rechthoek 11">
            <a:hlinkClick r:id="rId4"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sp>
        <p:nvSpPr>
          <p:cNvPr id="21" name="Tekstvak 20"/>
          <p:cNvSpPr txBox="1"/>
          <p:nvPr/>
        </p:nvSpPr>
        <p:spPr>
          <a:xfrm>
            <a:off x="3077285" y="3124800"/>
            <a:ext cx="5665260" cy="1477328"/>
          </a:xfrm>
          <a:prstGeom prst="rect">
            <a:avLst/>
          </a:prstGeom>
          <a:solidFill>
            <a:schemeClr val="tx1"/>
          </a:solidFill>
          <a:ln>
            <a:solidFill>
              <a:schemeClr val="tx1"/>
            </a:solidFill>
          </a:ln>
        </p:spPr>
        <p:txBody>
          <a:bodyPr wrap="square" rtlCol="0">
            <a:spAutoFit/>
          </a:bodyPr>
          <a:lstStyle/>
          <a:p>
            <a:r>
              <a:rPr lang="nl-NL" dirty="0">
                <a:solidFill>
                  <a:schemeClr val="bg1"/>
                </a:solidFill>
              </a:rPr>
              <a:t>Hier begint het weer. Een zwakke 2 opening is een preëmptieve opening. Preëmptieve openingen leggen wij altijd naast de regel van 2 en 3. Hoeveel slagen maakt uw partner minimaal? Hoeveel slagen maakt u zelf?</a:t>
            </a:r>
            <a:br>
              <a:rPr lang="nl-NL" dirty="0">
                <a:solidFill>
                  <a:schemeClr val="bg1"/>
                </a:solidFill>
              </a:rPr>
            </a:br>
            <a:r>
              <a:rPr lang="nl-NL" dirty="0">
                <a:solidFill>
                  <a:schemeClr val="bg1"/>
                </a:solidFill>
              </a:rPr>
              <a:t>En nu weet u wat het juiste bod is.</a:t>
            </a:r>
          </a:p>
        </p:txBody>
      </p:sp>
      <p:pic>
        <p:nvPicPr>
          <p:cNvPr id="13" name="Afbeelding 12" descr="mainheader.jpg">
            <a:hlinkClick r:id="rId5" tooltip="Klik hier om de website van Bridge Office te bezoeken!"/>
          </p:cNvPr>
          <p:cNvPicPr>
            <a:picLocks noChangeAspect="1"/>
          </p:cNvPicPr>
          <p:nvPr/>
        </p:nvPicPr>
        <p:blipFill>
          <a:blip r:embed="rId6" cstate="print"/>
          <a:stretch>
            <a:fillRect/>
          </a:stretch>
        </p:blipFill>
        <p:spPr>
          <a:xfrm>
            <a:off x="0" y="0"/>
            <a:ext cx="9144000" cy="1006337"/>
          </a:xfrm>
          <a:prstGeom prst="rect">
            <a:avLst/>
          </a:prstGeom>
        </p:spPr>
      </p:pic>
      <p:sp>
        <p:nvSpPr>
          <p:cNvPr id="20" name="Tekstvak 19">
            <a:extLst>
              <a:ext uri="{FF2B5EF4-FFF2-40B4-BE49-F238E27FC236}">
                <a16:creationId xmlns:a16="http://schemas.microsoft.com/office/drawing/2014/main" id="{A8DA52C0-04B0-492E-911E-C87FA3486CB5}"/>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18" name="Rond diagonale hoek rechthoek 28">
            <a:extLst>
              <a:ext uri="{FF2B5EF4-FFF2-40B4-BE49-F238E27FC236}">
                <a16:creationId xmlns:a16="http://schemas.microsoft.com/office/drawing/2014/main" id="{51D9E9C0-D217-4C74-BEB3-9208E9489041}"/>
              </a:ext>
            </a:extLst>
          </p:cNvPr>
          <p:cNvSpPr/>
          <p:nvPr/>
        </p:nvSpPr>
        <p:spPr>
          <a:xfrm>
            <a:off x="396000" y="1076580"/>
            <a:ext cx="1656184"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1</a:t>
            </a:r>
          </a:p>
        </p:txBody>
      </p:sp>
      <p:sp>
        <p:nvSpPr>
          <p:cNvPr id="14" name="Tekstvak 13">
            <a:extLst>
              <a:ext uri="{FF2B5EF4-FFF2-40B4-BE49-F238E27FC236}">
                <a16:creationId xmlns:a16="http://schemas.microsoft.com/office/drawing/2014/main" id="{B96F948D-21BD-43AE-BD39-F46FECDF4599}"/>
              </a:ext>
            </a:extLst>
          </p:cNvPr>
          <p:cNvSpPr txBox="1"/>
          <p:nvPr/>
        </p:nvSpPr>
        <p:spPr>
          <a:xfrm>
            <a:off x="50800" y="6580800"/>
            <a:ext cx="2339752" cy="253916"/>
          </a:xfrm>
          <a:prstGeom prst="rect">
            <a:avLst/>
          </a:prstGeom>
          <a:noFill/>
        </p:spPr>
        <p:txBody>
          <a:bodyPr wrap="square" rtlCol="0">
            <a:spAutoFit/>
          </a:bodyPr>
          <a:lstStyle/>
          <a:p>
            <a:r>
              <a:rPr lang="nl-NL" sz="1050" dirty="0"/>
              <a:t>© Bridge Office – 2025 – Bieden Serie 5</a:t>
            </a:r>
          </a:p>
        </p:txBody>
      </p:sp>
      <p:graphicFrame>
        <p:nvGraphicFramePr>
          <p:cNvPr id="15" name="Tabel 14">
            <a:extLst>
              <a:ext uri="{FF2B5EF4-FFF2-40B4-BE49-F238E27FC236}">
                <a16:creationId xmlns:a16="http://schemas.microsoft.com/office/drawing/2014/main" id="{C745281E-D005-4589-8345-5763CAA9F211}"/>
              </a:ext>
            </a:extLst>
          </p:cNvPr>
          <p:cNvGraphicFramePr>
            <a:graphicFrameLocks noGrp="1"/>
          </p:cNvGraphicFramePr>
          <p:nvPr>
            <p:extLst>
              <p:ext uri="{D42A27DB-BD31-4B8C-83A1-F6EECF244321}">
                <p14:modId xmlns:p14="http://schemas.microsoft.com/office/powerpoint/2010/main" val="2883059251"/>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AV2</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A1097</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A109</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972</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6" name="Rechthoek 15">
            <a:extLst>
              <a:ext uri="{FF2B5EF4-FFF2-40B4-BE49-F238E27FC236}">
                <a16:creationId xmlns:a16="http://schemas.microsoft.com/office/drawing/2014/main" id="{77FD1285-1541-42E0-8D95-C290860D4635}"/>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14 Punten </a:t>
            </a:r>
          </a:p>
        </p:txBody>
      </p:sp>
      <p:pic>
        <p:nvPicPr>
          <p:cNvPr id="17" name="Afbeelding 16">
            <a:extLst>
              <a:ext uri="{FF2B5EF4-FFF2-40B4-BE49-F238E27FC236}">
                <a16:creationId xmlns:a16="http://schemas.microsoft.com/office/drawing/2014/main" id="{55834B00-6C6B-4F27-8476-853CDBF6074C}"/>
              </a:ext>
            </a:extLst>
          </p:cNvPr>
          <p:cNvPicPr>
            <a:picLocks noChangeAspect="1"/>
          </p:cNvPicPr>
          <p:nvPr/>
        </p:nvPicPr>
        <p:blipFill>
          <a:blip r:embed="rId7"/>
          <a:stretch>
            <a:fillRect/>
          </a:stretch>
        </p:blipFill>
        <p:spPr>
          <a:xfrm>
            <a:off x="475200" y="3924124"/>
            <a:ext cx="213378" cy="213378"/>
          </a:xfrm>
          <a:prstGeom prst="rect">
            <a:avLst/>
          </a:prstGeom>
        </p:spPr>
      </p:pic>
      <p:pic>
        <p:nvPicPr>
          <p:cNvPr id="19" name="Afbeelding 18">
            <a:extLst>
              <a:ext uri="{FF2B5EF4-FFF2-40B4-BE49-F238E27FC236}">
                <a16:creationId xmlns:a16="http://schemas.microsoft.com/office/drawing/2014/main" id="{80FCB090-F4A0-4DB7-A0EF-6F43543E3469}"/>
              </a:ext>
            </a:extLst>
          </p:cNvPr>
          <p:cNvPicPr>
            <a:picLocks noChangeAspect="1"/>
          </p:cNvPicPr>
          <p:nvPr/>
        </p:nvPicPr>
        <p:blipFill>
          <a:blip r:embed="rId8"/>
          <a:stretch>
            <a:fillRect/>
          </a:stretch>
        </p:blipFill>
        <p:spPr>
          <a:xfrm>
            <a:off x="475200" y="3199601"/>
            <a:ext cx="213378" cy="213378"/>
          </a:xfrm>
          <a:prstGeom prst="rect">
            <a:avLst/>
          </a:prstGeom>
        </p:spPr>
      </p:pic>
      <p:pic>
        <p:nvPicPr>
          <p:cNvPr id="22" name="Afbeelding 21">
            <a:extLst>
              <a:ext uri="{FF2B5EF4-FFF2-40B4-BE49-F238E27FC236}">
                <a16:creationId xmlns:a16="http://schemas.microsoft.com/office/drawing/2014/main" id="{C09E25FB-A2D2-477D-987E-D97484660099}"/>
              </a:ext>
            </a:extLst>
          </p:cNvPr>
          <p:cNvPicPr>
            <a:picLocks noChangeAspect="1"/>
          </p:cNvPicPr>
          <p:nvPr/>
        </p:nvPicPr>
        <p:blipFill>
          <a:blip r:embed="rId9"/>
          <a:stretch>
            <a:fillRect/>
          </a:stretch>
        </p:blipFill>
        <p:spPr>
          <a:xfrm>
            <a:off x="475200" y="3573571"/>
            <a:ext cx="213378" cy="190517"/>
          </a:xfrm>
          <a:prstGeom prst="rect">
            <a:avLst/>
          </a:prstGeom>
        </p:spPr>
      </p:pic>
      <p:pic>
        <p:nvPicPr>
          <p:cNvPr id="23" name="Afbeelding 22">
            <a:extLst>
              <a:ext uri="{FF2B5EF4-FFF2-40B4-BE49-F238E27FC236}">
                <a16:creationId xmlns:a16="http://schemas.microsoft.com/office/drawing/2014/main" id="{91FBCA82-A4E2-4AA8-87A9-2E28E1F1534B}"/>
              </a:ext>
            </a:extLst>
          </p:cNvPr>
          <p:cNvPicPr>
            <a:picLocks noChangeAspect="1"/>
          </p:cNvPicPr>
          <p:nvPr/>
        </p:nvPicPr>
        <p:blipFill>
          <a:blip r:embed="rId10"/>
          <a:stretch>
            <a:fillRect/>
          </a:stretch>
        </p:blipFill>
        <p:spPr>
          <a:xfrm>
            <a:off x="475200" y="4292263"/>
            <a:ext cx="213378" cy="213378"/>
          </a:xfrm>
          <a:prstGeom prst="rect">
            <a:avLst/>
          </a:prstGeom>
        </p:spPr>
      </p:pic>
      <p:sp>
        <p:nvSpPr>
          <p:cNvPr id="24" name="Rond diagonale hoek rechthoek 17">
            <a:extLst>
              <a:ext uri="{FF2B5EF4-FFF2-40B4-BE49-F238E27FC236}">
                <a16:creationId xmlns:a16="http://schemas.microsoft.com/office/drawing/2014/main" id="{97BA8208-70A1-42B2-B57D-FACC6068146E}"/>
              </a:ext>
            </a:extLst>
          </p:cNvPr>
          <p:cNvSpPr/>
          <p:nvPr/>
        </p:nvSpPr>
        <p:spPr>
          <a:xfrm>
            <a:off x="396000" y="1716988"/>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25" name="Tekstvak 24">
            <a:extLst>
              <a:ext uri="{FF2B5EF4-FFF2-40B4-BE49-F238E27FC236}">
                <a16:creationId xmlns:a16="http://schemas.microsoft.com/office/drawing/2014/main" id="{AA729228-7F62-4B98-8768-A34740587DA7}"/>
              </a:ext>
            </a:extLst>
          </p:cNvPr>
          <p:cNvSpPr txBox="1"/>
          <p:nvPr/>
        </p:nvSpPr>
        <p:spPr>
          <a:xfrm>
            <a:off x="3131840" y="1852944"/>
            <a:ext cx="3096344" cy="369332"/>
          </a:xfrm>
          <a:prstGeom prst="rect">
            <a:avLst/>
          </a:prstGeom>
          <a:solidFill>
            <a:schemeClr val="tx1"/>
          </a:solidFill>
        </p:spPr>
        <p:txBody>
          <a:bodyPr wrap="square" rtlCol="0">
            <a:spAutoFit/>
          </a:bodyPr>
          <a:lstStyle/>
          <a:p>
            <a:r>
              <a:rPr lang="nl-NL" dirty="0">
                <a:solidFill>
                  <a:schemeClr val="bg1"/>
                </a:solidFill>
              </a:rPr>
              <a:t>Mijn partner opent met 2     .</a:t>
            </a:r>
          </a:p>
        </p:txBody>
      </p:sp>
      <p:sp>
        <p:nvSpPr>
          <p:cNvPr id="26" name="Tekstvak 25">
            <a:extLst>
              <a:ext uri="{FF2B5EF4-FFF2-40B4-BE49-F238E27FC236}">
                <a16:creationId xmlns:a16="http://schemas.microsoft.com/office/drawing/2014/main" id="{933E9C2A-FBF4-4D96-88DB-228BA8CBCBCA}"/>
              </a:ext>
            </a:extLst>
          </p:cNvPr>
          <p:cNvSpPr txBox="1"/>
          <p:nvPr/>
        </p:nvSpPr>
        <p:spPr>
          <a:xfrm>
            <a:off x="3131839" y="2146448"/>
            <a:ext cx="2880319" cy="369332"/>
          </a:xfrm>
          <a:prstGeom prst="rect">
            <a:avLst/>
          </a:prstGeom>
          <a:solidFill>
            <a:schemeClr val="tx1"/>
          </a:solidFill>
        </p:spPr>
        <p:txBody>
          <a:bodyPr wrap="square" rtlCol="0">
            <a:spAutoFit/>
          </a:bodyPr>
          <a:lstStyle/>
          <a:p>
            <a:r>
              <a:rPr lang="nl-NL" dirty="0">
                <a:solidFill>
                  <a:schemeClr val="bg1"/>
                </a:solidFill>
              </a:rPr>
              <a:t>Mijn rechter buurman past.</a:t>
            </a:r>
          </a:p>
        </p:txBody>
      </p:sp>
      <p:sp>
        <p:nvSpPr>
          <p:cNvPr id="27" name="Tekstvak 26">
            <a:extLst>
              <a:ext uri="{FF2B5EF4-FFF2-40B4-BE49-F238E27FC236}">
                <a16:creationId xmlns:a16="http://schemas.microsoft.com/office/drawing/2014/main" id="{D80AF260-5A7D-4B6B-827F-C1BE83417531}"/>
              </a:ext>
            </a:extLst>
          </p:cNvPr>
          <p:cNvSpPr txBox="1"/>
          <p:nvPr/>
        </p:nvSpPr>
        <p:spPr>
          <a:xfrm>
            <a:off x="3131838" y="2479843"/>
            <a:ext cx="2880319" cy="369332"/>
          </a:xfrm>
          <a:prstGeom prst="rect">
            <a:avLst/>
          </a:prstGeom>
          <a:solidFill>
            <a:schemeClr val="tx1"/>
          </a:solidFill>
        </p:spPr>
        <p:txBody>
          <a:bodyPr wrap="square" rtlCol="0">
            <a:spAutoFit/>
          </a:bodyPr>
          <a:lstStyle/>
          <a:p>
            <a:r>
              <a:rPr lang="nl-NL" dirty="0">
                <a:solidFill>
                  <a:schemeClr val="bg1"/>
                </a:solidFill>
              </a:rPr>
              <a:t>Wat bied ik met deze hand?</a:t>
            </a:r>
          </a:p>
        </p:txBody>
      </p:sp>
      <p:pic>
        <p:nvPicPr>
          <p:cNvPr id="28" name="Afbeelding 27">
            <a:extLst>
              <a:ext uri="{FF2B5EF4-FFF2-40B4-BE49-F238E27FC236}">
                <a16:creationId xmlns:a16="http://schemas.microsoft.com/office/drawing/2014/main" id="{47444374-0B63-4972-8053-5663B792ABE1}"/>
              </a:ext>
            </a:extLst>
          </p:cNvPr>
          <p:cNvPicPr>
            <a:picLocks noChangeAspect="1"/>
          </p:cNvPicPr>
          <p:nvPr/>
        </p:nvPicPr>
        <p:blipFill>
          <a:blip r:embed="rId9"/>
          <a:stretch>
            <a:fillRect/>
          </a:stretch>
        </p:blipFill>
        <p:spPr>
          <a:xfrm>
            <a:off x="5627261" y="1951677"/>
            <a:ext cx="213378" cy="190517"/>
          </a:xfrm>
          <a:prstGeom prst="rect">
            <a:avLst/>
          </a:prstGeom>
        </p:spPr>
      </p:pic>
    </p:spTree>
  </p:cSld>
  <p:clrMapOvr>
    <a:masterClrMapping/>
  </p:clrMapOvr>
  <p:transition advClick="0"/>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nd diagonale hoek rechthoek 9">
            <a:hlinkClick r:id="" action="ppaction://hlinkshowjump?jump=previousslide"/>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1" name="Rond diagonale hoek rechthoek 10">
            <a:hlinkClick r:id="rId3"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2" name="Rond diagonale hoek rechthoek 11">
            <a:hlinkClick r:id="rId4"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5" name="Afbeelding 14" descr="mainheader.jpg">
            <a:hlinkClick r:id="rId5" tooltip="Klik hier om de website van Bridge Office te bezoeken!"/>
          </p:cNvPr>
          <p:cNvPicPr>
            <a:picLocks noChangeAspect="1"/>
          </p:cNvPicPr>
          <p:nvPr/>
        </p:nvPicPr>
        <p:blipFill>
          <a:blip r:embed="rId6" cstate="print"/>
          <a:stretch>
            <a:fillRect/>
          </a:stretch>
        </p:blipFill>
        <p:spPr>
          <a:xfrm>
            <a:off x="0" y="0"/>
            <a:ext cx="9144000" cy="1006337"/>
          </a:xfrm>
          <a:prstGeom prst="rect">
            <a:avLst/>
          </a:prstGeom>
        </p:spPr>
      </p:pic>
      <p:sp>
        <p:nvSpPr>
          <p:cNvPr id="16" name="Rond diagonale hoek rechthoek 8">
            <a:extLst>
              <a:ext uri="{FF2B5EF4-FFF2-40B4-BE49-F238E27FC236}">
                <a16:creationId xmlns:a16="http://schemas.microsoft.com/office/drawing/2014/main" id="{C1117112-961F-4115-B728-8983512064A6}"/>
              </a:ext>
            </a:extLst>
          </p:cNvPr>
          <p:cNvSpPr/>
          <p:nvPr/>
        </p:nvSpPr>
        <p:spPr>
          <a:xfrm>
            <a:off x="2195736" y="1076400"/>
            <a:ext cx="6552728" cy="576000"/>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Jammer! Dat is niet het goede antwoord.</a:t>
            </a:r>
          </a:p>
        </p:txBody>
      </p:sp>
      <p:sp>
        <p:nvSpPr>
          <p:cNvPr id="21" name="Rond diagonale hoek rechthoek 13">
            <a:extLst>
              <a:ext uri="{FF2B5EF4-FFF2-40B4-BE49-F238E27FC236}">
                <a16:creationId xmlns:a16="http://schemas.microsoft.com/office/drawing/2014/main" id="{FB10154C-4C72-447F-96C1-924CEFD821BD}"/>
              </a:ext>
            </a:extLst>
          </p:cNvPr>
          <p:cNvSpPr/>
          <p:nvPr/>
        </p:nvSpPr>
        <p:spPr>
          <a:xfrm>
            <a:off x="396000" y="1076400"/>
            <a:ext cx="1656184" cy="576064"/>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13</a:t>
            </a:r>
          </a:p>
        </p:txBody>
      </p:sp>
      <p:sp>
        <p:nvSpPr>
          <p:cNvPr id="26" name="Tekstvak 25">
            <a:extLst>
              <a:ext uri="{FF2B5EF4-FFF2-40B4-BE49-F238E27FC236}">
                <a16:creationId xmlns:a16="http://schemas.microsoft.com/office/drawing/2014/main" id="{495F01DA-1A66-40DF-BB06-3018AE9FCB28}"/>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27" name="Tekstvak 26">
            <a:extLst>
              <a:ext uri="{FF2B5EF4-FFF2-40B4-BE49-F238E27FC236}">
                <a16:creationId xmlns:a16="http://schemas.microsoft.com/office/drawing/2014/main" id="{5E54A6EE-A2C3-42B5-AED2-C18C8CE9D067}"/>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sp>
        <p:nvSpPr>
          <p:cNvPr id="13" name="Tekstvak 12">
            <a:extLst>
              <a:ext uri="{FF2B5EF4-FFF2-40B4-BE49-F238E27FC236}">
                <a16:creationId xmlns:a16="http://schemas.microsoft.com/office/drawing/2014/main" id="{F82C4EB5-221B-4251-945C-28EC09B03272}"/>
              </a:ext>
            </a:extLst>
          </p:cNvPr>
          <p:cNvSpPr txBox="1"/>
          <p:nvPr/>
        </p:nvSpPr>
        <p:spPr>
          <a:xfrm>
            <a:off x="3077285" y="3124800"/>
            <a:ext cx="5665260" cy="1477328"/>
          </a:xfrm>
          <a:prstGeom prst="rect">
            <a:avLst/>
          </a:prstGeom>
          <a:solidFill>
            <a:schemeClr val="tx1"/>
          </a:solidFill>
          <a:ln>
            <a:solidFill>
              <a:schemeClr val="tx1"/>
            </a:solidFill>
          </a:ln>
        </p:spPr>
        <p:txBody>
          <a:bodyPr wrap="square" rtlCol="0">
            <a:spAutoFit/>
          </a:bodyPr>
          <a:lstStyle/>
          <a:p>
            <a:r>
              <a:rPr lang="nl-NL" dirty="0">
                <a:solidFill>
                  <a:schemeClr val="bg1"/>
                </a:solidFill>
              </a:rPr>
              <a:t>U weet wat uw partner heeft.</a:t>
            </a:r>
            <a:br>
              <a:rPr lang="nl-NL" dirty="0">
                <a:solidFill>
                  <a:schemeClr val="bg1"/>
                </a:solidFill>
              </a:rPr>
            </a:br>
            <a:r>
              <a:rPr lang="nl-NL" dirty="0">
                <a:solidFill>
                  <a:schemeClr val="bg1"/>
                </a:solidFill>
              </a:rPr>
              <a:t>Een kleine tip. Hij heeft maximaal 3 punten in de ruiten.</a:t>
            </a:r>
            <a:br>
              <a:rPr lang="nl-NL" dirty="0">
                <a:solidFill>
                  <a:schemeClr val="bg1"/>
                </a:solidFill>
              </a:rPr>
            </a:br>
            <a:r>
              <a:rPr lang="nl-NL" dirty="0">
                <a:solidFill>
                  <a:schemeClr val="bg1"/>
                </a:solidFill>
              </a:rPr>
              <a:t>Hij moet dus ook nog minimaal 3 punten in een andere kleuren hebben. Stel dat hij ruiten heer en schoppen heer heeft. Weet u het nu?</a:t>
            </a:r>
          </a:p>
        </p:txBody>
      </p:sp>
      <p:graphicFrame>
        <p:nvGraphicFramePr>
          <p:cNvPr id="14" name="Tabel 13">
            <a:extLst>
              <a:ext uri="{FF2B5EF4-FFF2-40B4-BE49-F238E27FC236}">
                <a16:creationId xmlns:a16="http://schemas.microsoft.com/office/drawing/2014/main" id="{3515C36C-F236-4F2A-9E6A-BCCA203BBAD0}"/>
              </a:ext>
            </a:extLst>
          </p:cNvPr>
          <p:cNvGraphicFramePr>
            <a:graphicFrameLocks noGrp="1"/>
          </p:cNvGraphicFramePr>
          <p:nvPr>
            <p:extLst>
              <p:ext uri="{D42A27DB-BD31-4B8C-83A1-F6EECF244321}">
                <p14:modId xmlns:p14="http://schemas.microsoft.com/office/powerpoint/2010/main" val="855937654"/>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AVB10975</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AVB</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V95</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7" name="Rechthoek 16">
            <a:extLst>
              <a:ext uri="{FF2B5EF4-FFF2-40B4-BE49-F238E27FC236}">
                <a16:creationId xmlns:a16="http://schemas.microsoft.com/office/drawing/2014/main" id="{7CE9FEB6-4618-4486-B0C5-488EEAB99538}"/>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16 Punten </a:t>
            </a:r>
          </a:p>
        </p:txBody>
      </p:sp>
      <p:pic>
        <p:nvPicPr>
          <p:cNvPr id="18" name="Afbeelding 17">
            <a:extLst>
              <a:ext uri="{FF2B5EF4-FFF2-40B4-BE49-F238E27FC236}">
                <a16:creationId xmlns:a16="http://schemas.microsoft.com/office/drawing/2014/main" id="{B9611F0D-05B8-415F-BBC7-128DCC2AF125}"/>
              </a:ext>
            </a:extLst>
          </p:cNvPr>
          <p:cNvPicPr>
            <a:picLocks noChangeAspect="1"/>
          </p:cNvPicPr>
          <p:nvPr/>
        </p:nvPicPr>
        <p:blipFill>
          <a:blip r:embed="rId7"/>
          <a:stretch>
            <a:fillRect/>
          </a:stretch>
        </p:blipFill>
        <p:spPr>
          <a:xfrm>
            <a:off x="475200" y="3924124"/>
            <a:ext cx="213378" cy="213378"/>
          </a:xfrm>
          <a:prstGeom prst="rect">
            <a:avLst/>
          </a:prstGeom>
        </p:spPr>
      </p:pic>
      <p:pic>
        <p:nvPicPr>
          <p:cNvPr id="19" name="Afbeelding 18">
            <a:extLst>
              <a:ext uri="{FF2B5EF4-FFF2-40B4-BE49-F238E27FC236}">
                <a16:creationId xmlns:a16="http://schemas.microsoft.com/office/drawing/2014/main" id="{9A68083D-053D-4019-B365-E5965B02F4D8}"/>
              </a:ext>
            </a:extLst>
          </p:cNvPr>
          <p:cNvPicPr>
            <a:picLocks noChangeAspect="1"/>
          </p:cNvPicPr>
          <p:nvPr/>
        </p:nvPicPr>
        <p:blipFill>
          <a:blip r:embed="rId8"/>
          <a:stretch>
            <a:fillRect/>
          </a:stretch>
        </p:blipFill>
        <p:spPr>
          <a:xfrm>
            <a:off x="475200" y="3199601"/>
            <a:ext cx="213378" cy="213378"/>
          </a:xfrm>
          <a:prstGeom prst="rect">
            <a:avLst/>
          </a:prstGeom>
        </p:spPr>
      </p:pic>
      <p:pic>
        <p:nvPicPr>
          <p:cNvPr id="20" name="Afbeelding 19">
            <a:extLst>
              <a:ext uri="{FF2B5EF4-FFF2-40B4-BE49-F238E27FC236}">
                <a16:creationId xmlns:a16="http://schemas.microsoft.com/office/drawing/2014/main" id="{C10B1835-BC09-4055-B5E0-6A5AFF8130FC}"/>
              </a:ext>
            </a:extLst>
          </p:cNvPr>
          <p:cNvPicPr>
            <a:picLocks noChangeAspect="1"/>
          </p:cNvPicPr>
          <p:nvPr/>
        </p:nvPicPr>
        <p:blipFill>
          <a:blip r:embed="rId9"/>
          <a:stretch>
            <a:fillRect/>
          </a:stretch>
        </p:blipFill>
        <p:spPr>
          <a:xfrm>
            <a:off x="475200" y="3573571"/>
            <a:ext cx="213378" cy="190517"/>
          </a:xfrm>
          <a:prstGeom prst="rect">
            <a:avLst/>
          </a:prstGeom>
        </p:spPr>
      </p:pic>
      <p:pic>
        <p:nvPicPr>
          <p:cNvPr id="22" name="Afbeelding 21">
            <a:extLst>
              <a:ext uri="{FF2B5EF4-FFF2-40B4-BE49-F238E27FC236}">
                <a16:creationId xmlns:a16="http://schemas.microsoft.com/office/drawing/2014/main" id="{A641ACCB-AD79-4B6A-BEBC-21703A01CEBB}"/>
              </a:ext>
            </a:extLst>
          </p:cNvPr>
          <p:cNvPicPr>
            <a:picLocks noChangeAspect="1"/>
          </p:cNvPicPr>
          <p:nvPr/>
        </p:nvPicPr>
        <p:blipFill>
          <a:blip r:embed="rId10"/>
          <a:stretch>
            <a:fillRect/>
          </a:stretch>
        </p:blipFill>
        <p:spPr>
          <a:xfrm>
            <a:off x="475200" y="4292263"/>
            <a:ext cx="213378" cy="213378"/>
          </a:xfrm>
          <a:prstGeom prst="rect">
            <a:avLst/>
          </a:prstGeom>
        </p:spPr>
      </p:pic>
      <p:sp>
        <p:nvSpPr>
          <p:cNvPr id="23" name="Rond diagonale hoek rechthoek 17">
            <a:extLst>
              <a:ext uri="{FF2B5EF4-FFF2-40B4-BE49-F238E27FC236}">
                <a16:creationId xmlns:a16="http://schemas.microsoft.com/office/drawing/2014/main" id="{B6EEF1B2-3B3B-4742-94B7-8042E5535431}"/>
              </a:ext>
            </a:extLst>
          </p:cNvPr>
          <p:cNvSpPr/>
          <p:nvPr/>
        </p:nvSpPr>
        <p:spPr>
          <a:xfrm>
            <a:off x="396000" y="1716988"/>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24" name="Tekstvak 23">
            <a:extLst>
              <a:ext uri="{FF2B5EF4-FFF2-40B4-BE49-F238E27FC236}">
                <a16:creationId xmlns:a16="http://schemas.microsoft.com/office/drawing/2014/main" id="{AB644C30-F5D2-4CB0-BEB5-73AC884E7B91}"/>
              </a:ext>
            </a:extLst>
          </p:cNvPr>
          <p:cNvSpPr txBox="1"/>
          <p:nvPr/>
        </p:nvSpPr>
        <p:spPr>
          <a:xfrm>
            <a:off x="3131840" y="1852944"/>
            <a:ext cx="3096344" cy="369332"/>
          </a:xfrm>
          <a:prstGeom prst="rect">
            <a:avLst/>
          </a:prstGeom>
          <a:solidFill>
            <a:schemeClr val="tx1"/>
          </a:solidFill>
        </p:spPr>
        <p:txBody>
          <a:bodyPr wrap="square" rtlCol="0">
            <a:spAutoFit/>
          </a:bodyPr>
          <a:lstStyle/>
          <a:p>
            <a:r>
              <a:rPr lang="nl-NL" dirty="0">
                <a:solidFill>
                  <a:schemeClr val="bg1"/>
                </a:solidFill>
              </a:rPr>
              <a:t>Mijn partner opent met 2     .</a:t>
            </a:r>
          </a:p>
        </p:txBody>
      </p:sp>
      <p:sp>
        <p:nvSpPr>
          <p:cNvPr id="25" name="Tekstvak 24">
            <a:extLst>
              <a:ext uri="{FF2B5EF4-FFF2-40B4-BE49-F238E27FC236}">
                <a16:creationId xmlns:a16="http://schemas.microsoft.com/office/drawing/2014/main" id="{89B5B180-99C0-46FE-9762-BE5C55CC6E33}"/>
              </a:ext>
            </a:extLst>
          </p:cNvPr>
          <p:cNvSpPr txBox="1"/>
          <p:nvPr/>
        </p:nvSpPr>
        <p:spPr>
          <a:xfrm>
            <a:off x="3131839" y="2146448"/>
            <a:ext cx="2880319" cy="369332"/>
          </a:xfrm>
          <a:prstGeom prst="rect">
            <a:avLst/>
          </a:prstGeom>
          <a:solidFill>
            <a:schemeClr val="tx1"/>
          </a:solidFill>
        </p:spPr>
        <p:txBody>
          <a:bodyPr wrap="square" rtlCol="0">
            <a:spAutoFit/>
          </a:bodyPr>
          <a:lstStyle/>
          <a:p>
            <a:r>
              <a:rPr lang="nl-NL" dirty="0">
                <a:solidFill>
                  <a:schemeClr val="bg1"/>
                </a:solidFill>
              </a:rPr>
              <a:t>Mijn rechter buurman past.</a:t>
            </a:r>
          </a:p>
        </p:txBody>
      </p:sp>
      <p:sp>
        <p:nvSpPr>
          <p:cNvPr id="28" name="Tekstvak 27">
            <a:extLst>
              <a:ext uri="{FF2B5EF4-FFF2-40B4-BE49-F238E27FC236}">
                <a16:creationId xmlns:a16="http://schemas.microsoft.com/office/drawing/2014/main" id="{217600C2-1C09-40F4-A53E-45344B17CB1A}"/>
              </a:ext>
            </a:extLst>
          </p:cNvPr>
          <p:cNvSpPr txBox="1"/>
          <p:nvPr/>
        </p:nvSpPr>
        <p:spPr>
          <a:xfrm>
            <a:off x="3131838" y="2479843"/>
            <a:ext cx="2880319" cy="369332"/>
          </a:xfrm>
          <a:prstGeom prst="rect">
            <a:avLst/>
          </a:prstGeom>
          <a:solidFill>
            <a:schemeClr val="tx1"/>
          </a:solidFill>
        </p:spPr>
        <p:txBody>
          <a:bodyPr wrap="square" rtlCol="0">
            <a:spAutoFit/>
          </a:bodyPr>
          <a:lstStyle/>
          <a:p>
            <a:r>
              <a:rPr lang="nl-NL" dirty="0">
                <a:solidFill>
                  <a:schemeClr val="bg1"/>
                </a:solidFill>
              </a:rPr>
              <a:t>Wat bied ik met deze hand?</a:t>
            </a:r>
          </a:p>
        </p:txBody>
      </p:sp>
      <p:pic>
        <p:nvPicPr>
          <p:cNvPr id="29" name="Afbeelding 28">
            <a:extLst>
              <a:ext uri="{FF2B5EF4-FFF2-40B4-BE49-F238E27FC236}">
                <a16:creationId xmlns:a16="http://schemas.microsoft.com/office/drawing/2014/main" id="{10CFA1B0-2A7B-4DF6-BED2-89E04A0EAF18}"/>
              </a:ext>
            </a:extLst>
          </p:cNvPr>
          <p:cNvPicPr>
            <a:picLocks noChangeAspect="1"/>
          </p:cNvPicPr>
          <p:nvPr/>
        </p:nvPicPr>
        <p:blipFill>
          <a:blip r:embed="rId7"/>
          <a:stretch>
            <a:fillRect/>
          </a:stretch>
        </p:blipFill>
        <p:spPr>
          <a:xfrm>
            <a:off x="5626800" y="1936800"/>
            <a:ext cx="213378" cy="213378"/>
          </a:xfrm>
          <a:prstGeom prst="rect">
            <a:avLst/>
          </a:prstGeom>
        </p:spPr>
      </p:pic>
    </p:spTree>
    <p:extLst>
      <p:ext uri="{BB962C8B-B14F-4D97-AF65-F5344CB8AC3E}">
        <p14:creationId xmlns:p14="http://schemas.microsoft.com/office/powerpoint/2010/main" val="2662475391"/>
      </p:ext>
    </p:extLst>
  </p:cSld>
  <p:clrMapOvr>
    <a:masterClrMapping/>
  </p:clrMapOvr>
  <p:transition advClick="0"/>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nd diagonale hoek rechthoek 8">
            <a:hlinkClick r:id="rId3"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0" name="Rond diagonale hoek rechthoek 9">
            <a:hlinkClick r:id="" action="ppaction://hlinkshowjump?jump=nextslide"/>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1" name="Rond diagonale hoek rechthoek 10">
            <a:hlinkClick r:id="rId4"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5" name="Afbeelding 14" descr="mainheader.jpg">
            <a:hlinkClick r:id="rId5" tooltip="Klik hier om de website van Bridge Office te bezoeken!"/>
          </p:cNvPr>
          <p:cNvPicPr>
            <a:picLocks noChangeAspect="1"/>
          </p:cNvPicPr>
          <p:nvPr/>
        </p:nvPicPr>
        <p:blipFill>
          <a:blip r:embed="rId6" cstate="print"/>
          <a:stretch>
            <a:fillRect/>
          </a:stretch>
        </p:blipFill>
        <p:spPr>
          <a:xfrm>
            <a:off x="0" y="0"/>
            <a:ext cx="9144000" cy="1006337"/>
          </a:xfrm>
          <a:prstGeom prst="rect">
            <a:avLst/>
          </a:prstGeom>
        </p:spPr>
      </p:pic>
      <p:sp>
        <p:nvSpPr>
          <p:cNvPr id="16" name="Rond diagonale hoek rechthoek 28">
            <a:extLst>
              <a:ext uri="{FF2B5EF4-FFF2-40B4-BE49-F238E27FC236}">
                <a16:creationId xmlns:a16="http://schemas.microsoft.com/office/drawing/2014/main" id="{A9448152-5404-4185-8F69-1916D4F1E582}"/>
              </a:ext>
            </a:extLst>
          </p:cNvPr>
          <p:cNvSpPr/>
          <p:nvPr/>
        </p:nvSpPr>
        <p:spPr>
          <a:xfrm>
            <a:off x="396000" y="1076400"/>
            <a:ext cx="1656184" cy="576064"/>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13</a:t>
            </a:r>
          </a:p>
        </p:txBody>
      </p:sp>
      <p:sp>
        <p:nvSpPr>
          <p:cNvPr id="17" name="Rond diagonale hoek rechthoek 28">
            <a:extLst>
              <a:ext uri="{FF2B5EF4-FFF2-40B4-BE49-F238E27FC236}">
                <a16:creationId xmlns:a16="http://schemas.microsoft.com/office/drawing/2014/main" id="{909E376E-F851-4A9A-9E4A-A7ACCB794CF6}"/>
              </a:ext>
            </a:extLst>
          </p:cNvPr>
          <p:cNvSpPr/>
          <p:nvPr/>
        </p:nvSpPr>
        <p:spPr>
          <a:xfrm>
            <a:off x="2123728" y="1076400"/>
            <a:ext cx="6624272"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Goed zo!</a:t>
            </a:r>
          </a:p>
        </p:txBody>
      </p:sp>
      <p:sp>
        <p:nvSpPr>
          <p:cNvPr id="28" name="Tekstvak 27">
            <a:extLst>
              <a:ext uri="{FF2B5EF4-FFF2-40B4-BE49-F238E27FC236}">
                <a16:creationId xmlns:a16="http://schemas.microsoft.com/office/drawing/2014/main" id="{C644E33D-DCC4-4B30-A6F9-2A94B7266B7E}"/>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29" name="Tekstvak 28">
            <a:extLst>
              <a:ext uri="{FF2B5EF4-FFF2-40B4-BE49-F238E27FC236}">
                <a16:creationId xmlns:a16="http://schemas.microsoft.com/office/drawing/2014/main" id="{449B9C7F-8B95-4752-AEBD-0B42301617E7}"/>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sp>
        <p:nvSpPr>
          <p:cNvPr id="14" name="Tekstvak 13">
            <a:extLst>
              <a:ext uri="{FF2B5EF4-FFF2-40B4-BE49-F238E27FC236}">
                <a16:creationId xmlns:a16="http://schemas.microsoft.com/office/drawing/2014/main" id="{317041D9-CBF8-4A93-8741-B22918256EE4}"/>
              </a:ext>
            </a:extLst>
          </p:cNvPr>
          <p:cNvSpPr txBox="1"/>
          <p:nvPr/>
        </p:nvSpPr>
        <p:spPr>
          <a:xfrm>
            <a:off x="3023420" y="3578832"/>
            <a:ext cx="5706000" cy="1200329"/>
          </a:xfrm>
          <a:prstGeom prst="rect">
            <a:avLst/>
          </a:prstGeom>
          <a:solidFill>
            <a:schemeClr val="tx1"/>
          </a:solidFill>
          <a:ln>
            <a:solidFill>
              <a:schemeClr val="tx1"/>
            </a:solidFill>
          </a:ln>
        </p:spPr>
        <p:txBody>
          <a:bodyPr wrap="square" rtlCol="0">
            <a:spAutoFit/>
          </a:bodyPr>
          <a:lstStyle/>
          <a:p>
            <a:r>
              <a:rPr lang="nl-NL" dirty="0">
                <a:solidFill>
                  <a:schemeClr val="bg1"/>
                </a:solidFill>
              </a:rPr>
              <a:t>Met normaal bieden, krijgt u deze hand niet verkocht.</a:t>
            </a:r>
            <a:br>
              <a:rPr lang="nl-NL" dirty="0">
                <a:solidFill>
                  <a:schemeClr val="bg1"/>
                </a:solidFill>
              </a:rPr>
            </a:br>
            <a:r>
              <a:rPr lang="nl-NL" dirty="0">
                <a:solidFill>
                  <a:schemeClr val="bg1"/>
                </a:solidFill>
              </a:rPr>
              <a:t>Om 5 ruiten te bieden, kan van meet af aan al down zijn.</a:t>
            </a:r>
            <a:br>
              <a:rPr lang="nl-NL" dirty="0">
                <a:solidFill>
                  <a:schemeClr val="bg1"/>
                </a:solidFill>
              </a:rPr>
            </a:br>
            <a:r>
              <a:rPr lang="nl-NL" dirty="0">
                <a:solidFill>
                  <a:schemeClr val="bg1"/>
                </a:solidFill>
              </a:rPr>
              <a:t>Dat u  4 schoppen maakt, is ook niet zeker.</a:t>
            </a:r>
            <a:br>
              <a:rPr lang="nl-NL" dirty="0">
                <a:solidFill>
                  <a:schemeClr val="bg1"/>
                </a:solidFill>
              </a:rPr>
            </a:br>
            <a:r>
              <a:rPr lang="nl-NL" dirty="0">
                <a:solidFill>
                  <a:schemeClr val="bg1"/>
                </a:solidFill>
              </a:rPr>
              <a:t>Maar wat is zeker in het leven. Prima geboden.</a:t>
            </a:r>
          </a:p>
        </p:txBody>
      </p:sp>
      <p:sp>
        <p:nvSpPr>
          <p:cNvPr id="22" name="Tekstvak 21">
            <a:extLst>
              <a:ext uri="{FF2B5EF4-FFF2-40B4-BE49-F238E27FC236}">
                <a16:creationId xmlns:a16="http://schemas.microsoft.com/office/drawing/2014/main" id="{470C22F4-1542-42BD-9277-BEA20313B0C9}"/>
              </a:ext>
            </a:extLst>
          </p:cNvPr>
          <p:cNvSpPr txBox="1"/>
          <p:nvPr/>
        </p:nvSpPr>
        <p:spPr>
          <a:xfrm>
            <a:off x="3024000" y="3124800"/>
            <a:ext cx="5706624" cy="369332"/>
          </a:xfrm>
          <a:prstGeom prst="rect">
            <a:avLst/>
          </a:prstGeom>
          <a:solidFill>
            <a:schemeClr val="tx1"/>
          </a:solidFill>
        </p:spPr>
        <p:txBody>
          <a:bodyPr wrap="square" rtlCol="0">
            <a:spAutoFit/>
          </a:bodyPr>
          <a:lstStyle/>
          <a:p>
            <a:r>
              <a:rPr lang="nl-NL" dirty="0">
                <a:solidFill>
                  <a:schemeClr val="bg1"/>
                </a:solidFill>
              </a:rPr>
              <a:t>Het juiste antwoord is: 4 </a:t>
            </a:r>
          </a:p>
        </p:txBody>
      </p:sp>
      <p:graphicFrame>
        <p:nvGraphicFramePr>
          <p:cNvPr id="12" name="Tabel 11">
            <a:extLst>
              <a:ext uri="{FF2B5EF4-FFF2-40B4-BE49-F238E27FC236}">
                <a16:creationId xmlns:a16="http://schemas.microsoft.com/office/drawing/2014/main" id="{5112F9E6-D42E-469D-BEFF-D5CB1340FC51}"/>
              </a:ext>
            </a:extLst>
          </p:cNvPr>
          <p:cNvGraphicFramePr>
            <a:graphicFrameLocks noGrp="1"/>
          </p:cNvGraphicFramePr>
          <p:nvPr>
            <p:extLst>
              <p:ext uri="{D42A27DB-BD31-4B8C-83A1-F6EECF244321}">
                <p14:modId xmlns:p14="http://schemas.microsoft.com/office/powerpoint/2010/main" val="855937654"/>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AVB10975</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AVB</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V95</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3" name="Rechthoek 12">
            <a:extLst>
              <a:ext uri="{FF2B5EF4-FFF2-40B4-BE49-F238E27FC236}">
                <a16:creationId xmlns:a16="http://schemas.microsoft.com/office/drawing/2014/main" id="{EF2AD591-5B2B-46D5-9BCC-405DB37A3F18}"/>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16 Punten </a:t>
            </a:r>
          </a:p>
        </p:txBody>
      </p:sp>
      <p:pic>
        <p:nvPicPr>
          <p:cNvPr id="18" name="Afbeelding 17">
            <a:extLst>
              <a:ext uri="{FF2B5EF4-FFF2-40B4-BE49-F238E27FC236}">
                <a16:creationId xmlns:a16="http://schemas.microsoft.com/office/drawing/2014/main" id="{03DEF279-9F9D-4422-AE95-2C871AC9A6AE}"/>
              </a:ext>
            </a:extLst>
          </p:cNvPr>
          <p:cNvPicPr>
            <a:picLocks noChangeAspect="1"/>
          </p:cNvPicPr>
          <p:nvPr/>
        </p:nvPicPr>
        <p:blipFill>
          <a:blip r:embed="rId7"/>
          <a:stretch>
            <a:fillRect/>
          </a:stretch>
        </p:blipFill>
        <p:spPr>
          <a:xfrm>
            <a:off x="475200" y="3924124"/>
            <a:ext cx="213378" cy="213378"/>
          </a:xfrm>
          <a:prstGeom prst="rect">
            <a:avLst/>
          </a:prstGeom>
        </p:spPr>
      </p:pic>
      <p:pic>
        <p:nvPicPr>
          <p:cNvPr id="19" name="Afbeelding 18">
            <a:extLst>
              <a:ext uri="{FF2B5EF4-FFF2-40B4-BE49-F238E27FC236}">
                <a16:creationId xmlns:a16="http://schemas.microsoft.com/office/drawing/2014/main" id="{303FF2EE-E4B8-49D9-B681-3BD04F207DD7}"/>
              </a:ext>
            </a:extLst>
          </p:cNvPr>
          <p:cNvPicPr>
            <a:picLocks noChangeAspect="1"/>
          </p:cNvPicPr>
          <p:nvPr/>
        </p:nvPicPr>
        <p:blipFill>
          <a:blip r:embed="rId8"/>
          <a:stretch>
            <a:fillRect/>
          </a:stretch>
        </p:blipFill>
        <p:spPr>
          <a:xfrm>
            <a:off x="475200" y="3199601"/>
            <a:ext cx="213378" cy="213378"/>
          </a:xfrm>
          <a:prstGeom prst="rect">
            <a:avLst/>
          </a:prstGeom>
        </p:spPr>
      </p:pic>
      <p:pic>
        <p:nvPicPr>
          <p:cNvPr id="20" name="Afbeelding 19">
            <a:extLst>
              <a:ext uri="{FF2B5EF4-FFF2-40B4-BE49-F238E27FC236}">
                <a16:creationId xmlns:a16="http://schemas.microsoft.com/office/drawing/2014/main" id="{C7408FE6-2678-4B0F-8CA0-5DF5557DCB8D}"/>
              </a:ext>
            </a:extLst>
          </p:cNvPr>
          <p:cNvPicPr>
            <a:picLocks noChangeAspect="1"/>
          </p:cNvPicPr>
          <p:nvPr/>
        </p:nvPicPr>
        <p:blipFill>
          <a:blip r:embed="rId9"/>
          <a:stretch>
            <a:fillRect/>
          </a:stretch>
        </p:blipFill>
        <p:spPr>
          <a:xfrm>
            <a:off x="475200" y="3573571"/>
            <a:ext cx="213378" cy="190517"/>
          </a:xfrm>
          <a:prstGeom prst="rect">
            <a:avLst/>
          </a:prstGeom>
        </p:spPr>
      </p:pic>
      <p:pic>
        <p:nvPicPr>
          <p:cNvPr id="21" name="Afbeelding 20">
            <a:extLst>
              <a:ext uri="{FF2B5EF4-FFF2-40B4-BE49-F238E27FC236}">
                <a16:creationId xmlns:a16="http://schemas.microsoft.com/office/drawing/2014/main" id="{B6106CFE-3815-4872-8D21-FFABAA7C8DF8}"/>
              </a:ext>
            </a:extLst>
          </p:cNvPr>
          <p:cNvPicPr>
            <a:picLocks noChangeAspect="1"/>
          </p:cNvPicPr>
          <p:nvPr/>
        </p:nvPicPr>
        <p:blipFill>
          <a:blip r:embed="rId10"/>
          <a:stretch>
            <a:fillRect/>
          </a:stretch>
        </p:blipFill>
        <p:spPr>
          <a:xfrm>
            <a:off x="475200" y="4292263"/>
            <a:ext cx="213378" cy="213378"/>
          </a:xfrm>
          <a:prstGeom prst="rect">
            <a:avLst/>
          </a:prstGeom>
        </p:spPr>
      </p:pic>
      <p:sp>
        <p:nvSpPr>
          <p:cNvPr id="23" name="Rond diagonale hoek rechthoek 17">
            <a:extLst>
              <a:ext uri="{FF2B5EF4-FFF2-40B4-BE49-F238E27FC236}">
                <a16:creationId xmlns:a16="http://schemas.microsoft.com/office/drawing/2014/main" id="{348BDAEF-349C-4C01-A9AA-D7B3549E581D}"/>
              </a:ext>
            </a:extLst>
          </p:cNvPr>
          <p:cNvSpPr/>
          <p:nvPr/>
        </p:nvSpPr>
        <p:spPr>
          <a:xfrm>
            <a:off x="396000" y="1716988"/>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24" name="Tekstvak 23">
            <a:extLst>
              <a:ext uri="{FF2B5EF4-FFF2-40B4-BE49-F238E27FC236}">
                <a16:creationId xmlns:a16="http://schemas.microsoft.com/office/drawing/2014/main" id="{9C0D11C1-CDBD-429C-84E9-E054A466CA2C}"/>
              </a:ext>
            </a:extLst>
          </p:cNvPr>
          <p:cNvSpPr txBox="1"/>
          <p:nvPr/>
        </p:nvSpPr>
        <p:spPr>
          <a:xfrm>
            <a:off x="3131840" y="1852944"/>
            <a:ext cx="3096344" cy="369332"/>
          </a:xfrm>
          <a:prstGeom prst="rect">
            <a:avLst/>
          </a:prstGeom>
          <a:solidFill>
            <a:schemeClr val="tx1"/>
          </a:solidFill>
        </p:spPr>
        <p:txBody>
          <a:bodyPr wrap="square" rtlCol="0">
            <a:spAutoFit/>
          </a:bodyPr>
          <a:lstStyle/>
          <a:p>
            <a:r>
              <a:rPr lang="nl-NL" dirty="0">
                <a:solidFill>
                  <a:schemeClr val="bg1"/>
                </a:solidFill>
              </a:rPr>
              <a:t>Mijn partner opent met 2     .</a:t>
            </a:r>
          </a:p>
        </p:txBody>
      </p:sp>
      <p:sp>
        <p:nvSpPr>
          <p:cNvPr id="25" name="Tekstvak 24">
            <a:extLst>
              <a:ext uri="{FF2B5EF4-FFF2-40B4-BE49-F238E27FC236}">
                <a16:creationId xmlns:a16="http://schemas.microsoft.com/office/drawing/2014/main" id="{52D30025-7D79-4E3C-A197-516E5AC26241}"/>
              </a:ext>
            </a:extLst>
          </p:cNvPr>
          <p:cNvSpPr txBox="1"/>
          <p:nvPr/>
        </p:nvSpPr>
        <p:spPr>
          <a:xfrm>
            <a:off x="3131839" y="2146448"/>
            <a:ext cx="2880319" cy="369332"/>
          </a:xfrm>
          <a:prstGeom prst="rect">
            <a:avLst/>
          </a:prstGeom>
          <a:solidFill>
            <a:schemeClr val="tx1"/>
          </a:solidFill>
        </p:spPr>
        <p:txBody>
          <a:bodyPr wrap="square" rtlCol="0">
            <a:spAutoFit/>
          </a:bodyPr>
          <a:lstStyle/>
          <a:p>
            <a:r>
              <a:rPr lang="nl-NL" dirty="0">
                <a:solidFill>
                  <a:schemeClr val="bg1"/>
                </a:solidFill>
              </a:rPr>
              <a:t>Mijn rechter buurman past.</a:t>
            </a:r>
          </a:p>
        </p:txBody>
      </p:sp>
      <p:sp>
        <p:nvSpPr>
          <p:cNvPr id="26" name="Tekstvak 25">
            <a:extLst>
              <a:ext uri="{FF2B5EF4-FFF2-40B4-BE49-F238E27FC236}">
                <a16:creationId xmlns:a16="http://schemas.microsoft.com/office/drawing/2014/main" id="{24CCDF31-218C-4A07-93C9-87D20977B981}"/>
              </a:ext>
            </a:extLst>
          </p:cNvPr>
          <p:cNvSpPr txBox="1"/>
          <p:nvPr/>
        </p:nvSpPr>
        <p:spPr>
          <a:xfrm>
            <a:off x="3131838" y="2479843"/>
            <a:ext cx="2880319" cy="369332"/>
          </a:xfrm>
          <a:prstGeom prst="rect">
            <a:avLst/>
          </a:prstGeom>
          <a:solidFill>
            <a:schemeClr val="tx1"/>
          </a:solidFill>
        </p:spPr>
        <p:txBody>
          <a:bodyPr wrap="square" rtlCol="0">
            <a:spAutoFit/>
          </a:bodyPr>
          <a:lstStyle/>
          <a:p>
            <a:r>
              <a:rPr lang="nl-NL" dirty="0">
                <a:solidFill>
                  <a:schemeClr val="bg1"/>
                </a:solidFill>
              </a:rPr>
              <a:t>Wat bied ik met deze hand?</a:t>
            </a:r>
          </a:p>
        </p:txBody>
      </p:sp>
      <p:pic>
        <p:nvPicPr>
          <p:cNvPr id="27" name="Afbeelding 26">
            <a:extLst>
              <a:ext uri="{FF2B5EF4-FFF2-40B4-BE49-F238E27FC236}">
                <a16:creationId xmlns:a16="http://schemas.microsoft.com/office/drawing/2014/main" id="{4BA24F52-8C78-46A1-B543-25456ECED9B4}"/>
              </a:ext>
            </a:extLst>
          </p:cNvPr>
          <p:cNvPicPr>
            <a:picLocks noChangeAspect="1"/>
          </p:cNvPicPr>
          <p:nvPr/>
        </p:nvPicPr>
        <p:blipFill>
          <a:blip r:embed="rId7"/>
          <a:stretch>
            <a:fillRect/>
          </a:stretch>
        </p:blipFill>
        <p:spPr>
          <a:xfrm>
            <a:off x="5626800" y="1936800"/>
            <a:ext cx="213378" cy="213378"/>
          </a:xfrm>
          <a:prstGeom prst="rect">
            <a:avLst/>
          </a:prstGeom>
        </p:spPr>
      </p:pic>
      <p:pic>
        <p:nvPicPr>
          <p:cNvPr id="30" name="Afbeelding 29">
            <a:extLst>
              <a:ext uri="{FF2B5EF4-FFF2-40B4-BE49-F238E27FC236}">
                <a16:creationId xmlns:a16="http://schemas.microsoft.com/office/drawing/2014/main" id="{A730A0A5-44EB-45BA-9A39-CA2DE741187A}"/>
              </a:ext>
            </a:extLst>
          </p:cNvPr>
          <p:cNvPicPr>
            <a:picLocks noChangeAspect="1"/>
          </p:cNvPicPr>
          <p:nvPr/>
        </p:nvPicPr>
        <p:blipFill>
          <a:blip r:embed="rId8"/>
          <a:stretch>
            <a:fillRect/>
          </a:stretch>
        </p:blipFill>
        <p:spPr>
          <a:xfrm>
            <a:off x="5439600" y="3200400"/>
            <a:ext cx="213378" cy="213378"/>
          </a:xfrm>
          <a:prstGeom prst="rect">
            <a:avLst/>
          </a:prstGeom>
        </p:spPr>
      </p:pic>
    </p:spTree>
    <p:extLst>
      <p:ext uri="{BB962C8B-B14F-4D97-AF65-F5344CB8AC3E}">
        <p14:creationId xmlns:p14="http://schemas.microsoft.com/office/powerpoint/2010/main" val="2866343014"/>
      </p:ext>
    </p:extLst>
  </p:cSld>
  <p:clrMapOvr>
    <a:masterClrMapping/>
  </p:clrMapOvr>
  <p:transition advClick="0"/>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nd diagonale hoek rechthoek 8">
            <a:hlinkClick r:id="rId3"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0" name="Rond diagonale hoek rechthoek 9">
            <a:hlinkClick r:id="rId4"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1" name="Rond diagonale hoek rechthoek 10">
            <a:hlinkClick r:id="rId5"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3" name="Afbeelding 12" descr="mainheader.jpg">
            <a:hlinkClick r:id="rId6" tooltip="Klik hier om de website van Bridge Office te bezoeken!"/>
          </p:cNvPr>
          <p:cNvPicPr>
            <a:picLocks noChangeAspect="1"/>
          </p:cNvPicPr>
          <p:nvPr/>
        </p:nvPicPr>
        <p:blipFill>
          <a:blip r:embed="rId7" cstate="print"/>
          <a:stretch>
            <a:fillRect/>
          </a:stretch>
        </p:blipFill>
        <p:spPr>
          <a:xfrm>
            <a:off x="0" y="0"/>
            <a:ext cx="9144000" cy="1006337"/>
          </a:xfrm>
          <a:prstGeom prst="rect">
            <a:avLst/>
          </a:prstGeom>
        </p:spPr>
      </p:pic>
      <p:sp>
        <p:nvSpPr>
          <p:cNvPr id="91" name="Rechthoek 90">
            <a:hlinkClick r:id="rId8" action="ppaction://hlinksldjump"/>
            <a:extLst>
              <a:ext uri="{FF2B5EF4-FFF2-40B4-BE49-F238E27FC236}">
                <a16:creationId xmlns:a16="http://schemas.microsoft.com/office/drawing/2014/main" id="{C902525A-9701-42ED-B118-481039D7C548}"/>
              </a:ext>
            </a:extLst>
          </p:cNvPr>
          <p:cNvSpPr/>
          <p:nvPr/>
        </p:nvSpPr>
        <p:spPr>
          <a:xfrm>
            <a:off x="7596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5 </a:t>
            </a:r>
          </a:p>
        </p:txBody>
      </p:sp>
      <p:sp>
        <p:nvSpPr>
          <p:cNvPr id="92" name="Rechthoek 91">
            <a:hlinkClick r:id="rId8" action="ppaction://hlinksldjump"/>
            <a:extLst>
              <a:ext uri="{FF2B5EF4-FFF2-40B4-BE49-F238E27FC236}">
                <a16:creationId xmlns:a16="http://schemas.microsoft.com/office/drawing/2014/main" id="{A73DDD35-9FA5-417D-9D97-8D89D025BC63}"/>
              </a:ext>
            </a:extLst>
          </p:cNvPr>
          <p:cNvSpPr/>
          <p:nvPr/>
        </p:nvSpPr>
        <p:spPr>
          <a:xfrm>
            <a:off x="7020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5</a:t>
            </a:r>
            <a:r>
              <a:rPr lang="nl-NL" sz="1600" b="1" dirty="0">
                <a:solidFill>
                  <a:srgbClr val="FF0000"/>
                </a:solidFill>
              </a:rPr>
              <a:t> </a:t>
            </a:r>
            <a:endParaRPr lang="nl-NL" sz="1200" b="1" dirty="0">
              <a:solidFill>
                <a:srgbClr val="FF0000"/>
              </a:solidFill>
            </a:endParaRPr>
          </a:p>
        </p:txBody>
      </p:sp>
      <p:sp>
        <p:nvSpPr>
          <p:cNvPr id="93" name="Rechthoek 92">
            <a:hlinkClick r:id="rId8" action="ppaction://hlinksldjump"/>
            <a:extLst>
              <a:ext uri="{FF2B5EF4-FFF2-40B4-BE49-F238E27FC236}">
                <a16:creationId xmlns:a16="http://schemas.microsoft.com/office/drawing/2014/main" id="{425751FA-E9A8-4AC5-A915-A809ED59DBFA}"/>
              </a:ext>
            </a:extLst>
          </p:cNvPr>
          <p:cNvSpPr/>
          <p:nvPr/>
        </p:nvSpPr>
        <p:spPr>
          <a:xfrm>
            <a:off x="6444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5</a:t>
            </a:r>
            <a:endParaRPr lang="nl-NL" sz="1200" b="1" dirty="0">
              <a:solidFill>
                <a:srgbClr val="FF0000"/>
              </a:solidFill>
            </a:endParaRPr>
          </a:p>
        </p:txBody>
      </p:sp>
      <p:sp>
        <p:nvSpPr>
          <p:cNvPr id="94" name="Rechthoek 93">
            <a:hlinkClick r:id="rId9" action="ppaction://hlinksldjump"/>
            <a:extLst>
              <a:ext uri="{FF2B5EF4-FFF2-40B4-BE49-F238E27FC236}">
                <a16:creationId xmlns:a16="http://schemas.microsoft.com/office/drawing/2014/main" id="{EF01AD01-0FF0-47E3-8EC0-33E6FDE213E6}"/>
              </a:ext>
            </a:extLst>
          </p:cNvPr>
          <p:cNvSpPr/>
          <p:nvPr/>
        </p:nvSpPr>
        <p:spPr>
          <a:xfrm>
            <a:off x="7030117" y="5421420"/>
            <a:ext cx="522150" cy="333016"/>
          </a:xfrm>
          <a:prstGeom prst="rect">
            <a:avLst/>
          </a:prstGeom>
          <a:solidFill>
            <a:srgbClr val="3333CC"/>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RDBL</a:t>
            </a:r>
            <a:endParaRPr lang="nl-NL" sz="1100" b="1" dirty="0">
              <a:solidFill>
                <a:schemeClr val="tx1"/>
              </a:solidFill>
            </a:endParaRPr>
          </a:p>
        </p:txBody>
      </p:sp>
      <p:sp>
        <p:nvSpPr>
          <p:cNvPr id="95" name="Rechthoek 94">
            <a:hlinkClick r:id="rId9" action="ppaction://hlinksldjump"/>
            <a:extLst>
              <a:ext uri="{FF2B5EF4-FFF2-40B4-BE49-F238E27FC236}">
                <a16:creationId xmlns:a16="http://schemas.microsoft.com/office/drawing/2014/main" id="{BDE7D301-C1A0-472E-B078-B0F9A03A787C}"/>
              </a:ext>
            </a:extLst>
          </p:cNvPr>
          <p:cNvSpPr/>
          <p:nvPr/>
        </p:nvSpPr>
        <p:spPr>
          <a:xfrm>
            <a:off x="6440769" y="5421029"/>
            <a:ext cx="575872" cy="333016"/>
          </a:xfrm>
          <a:prstGeom prst="rect">
            <a:avLst/>
          </a:prstGeom>
          <a:solidFill>
            <a:srgbClr val="FF00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DBL</a:t>
            </a:r>
            <a:endParaRPr lang="nl-NL" sz="1100" b="1" dirty="0">
              <a:solidFill>
                <a:schemeClr val="tx1"/>
              </a:solidFill>
            </a:endParaRPr>
          </a:p>
        </p:txBody>
      </p:sp>
      <p:sp>
        <p:nvSpPr>
          <p:cNvPr id="96" name="Rechthoek 95">
            <a:hlinkClick r:id="rId8" action="ppaction://hlinksldjump"/>
            <a:extLst>
              <a:ext uri="{FF2B5EF4-FFF2-40B4-BE49-F238E27FC236}">
                <a16:creationId xmlns:a16="http://schemas.microsoft.com/office/drawing/2014/main" id="{30D902A2-21A5-4B6A-A8B1-F79115FAA575}"/>
              </a:ext>
            </a:extLst>
          </p:cNvPr>
          <p:cNvSpPr/>
          <p:nvPr/>
        </p:nvSpPr>
        <p:spPr>
          <a:xfrm>
            <a:off x="7020592" y="5469480"/>
            <a:ext cx="576000" cy="333016"/>
          </a:xfrm>
          <a:prstGeom prst="rect">
            <a:avLst/>
          </a:prstGeom>
          <a:solidFill>
            <a:srgbClr val="3333CC"/>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nl-NL" sz="1400" b="1" dirty="0">
                <a:solidFill>
                  <a:schemeClr val="tx1"/>
                </a:solidFill>
              </a:rPr>
              <a:t>RDBL</a:t>
            </a:r>
            <a:endParaRPr lang="nl-NL" sz="1100" b="1" dirty="0">
              <a:solidFill>
                <a:schemeClr val="tx1"/>
              </a:solidFill>
            </a:endParaRPr>
          </a:p>
        </p:txBody>
      </p:sp>
      <p:sp>
        <p:nvSpPr>
          <p:cNvPr id="97" name="Rechthoek 96">
            <a:hlinkClick r:id="" action="ppaction://hlinkshowjump?jump=nextslide"/>
            <a:extLst>
              <a:ext uri="{FF2B5EF4-FFF2-40B4-BE49-F238E27FC236}">
                <a16:creationId xmlns:a16="http://schemas.microsoft.com/office/drawing/2014/main" id="{67E63277-B3A3-4BD8-A267-7977DE625716}"/>
              </a:ext>
            </a:extLst>
          </p:cNvPr>
          <p:cNvSpPr/>
          <p:nvPr/>
        </p:nvSpPr>
        <p:spPr>
          <a:xfrm>
            <a:off x="5868592" y="5421420"/>
            <a:ext cx="575872" cy="333016"/>
          </a:xfrm>
          <a:prstGeom prst="rect">
            <a:avLst/>
          </a:prstGeom>
          <a:solidFill>
            <a:srgbClr val="0099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PAS</a:t>
            </a:r>
            <a:endParaRPr lang="nl-NL" sz="1100" b="1" dirty="0">
              <a:solidFill>
                <a:schemeClr val="tx1"/>
              </a:solidFill>
            </a:endParaRPr>
          </a:p>
        </p:txBody>
      </p:sp>
      <p:sp>
        <p:nvSpPr>
          <p:cNvPr id="98" name="Rechthoek 97">
            <a:hlinkClick r:id="rId8" action="ppaction://hlinksldjump"/>
            <a:extLst>
              <a:ext uri="{FF2B5EF4-FFF2-40B4-BE49-F238E27FC236}">
                <a16:creationId xmlns:a16="http://schemas.microsoft.com/office/drawing/2014/main" id="{EEDB6030-20B9-45F9-947B-B9AC1E4A51AB}"/>
              </a:ext>
            </a:extLst>
          </p:cNvPr>
          <p:cNvSpPr/>
          <p:nvPr/>
        </p:nvSpPr>
        <p:spPr>
          <a:xfrm>
            <a:off x="6444592" y="5469480"/>
            <a:ext cx="575872" cy="333016"/>
          </a:xfrm>
          <a:prstGeom prst="rect">
            <a:avLst/>
          </a:prstGeom>
          <a:solidFill>
            <a:srgbClr val="FF00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DBL</a:t>
            </a:r>
            <a:endParaRPr lang="nl-NL" sz="1100" b="1" dirty="0">
              <a:solidFill>
                <a:schemeClr val="tx1"/>
              </a:solidFill>
            </a:endParaRPr>
          </a:p>
        </p:txBody>
      </p:sp>
      <p:sp>
        <p:nvSpPr>
          <p:cNvPr id="99" name="Rechthoek 98">
            <a:hlinkClick r:id="rId8" action="ppaction://hlinksldjump"/>
            <a:extLst>
              <a:ext uri="{FF2B5EF4-FFF2-40B4-BE49-F238E27FC236}">
                <a16:creationId xmlns:a16="http://schemas.microsoft.com/office/drawing/2014/main" id="{BA8314A9-82C1-46AC-9336-744E6594735D}"/>
              </a:ext>
            </a:extLst>
          </p:cNvPr>
          <p:cNvSpPr/>
          <p:nvPr/>
        </p:nvSpPr>
        <p:spPr>
          <a:xfrm>
            <a:off x="7020592" y="34606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2</a:t>
            </a:r>
          </a:p>
        </p:txBody>
      </p:sp>
      <p:sp>
        <p:nvSpPr>
          <p:cNvPr id="100" name="Rechthoek 99">
            <a:hlinkClick r:id="rId8" action="ppaction://hlinksldjump"/>
            <a:extLst>
              <a:ext uri="{FF2B5EF4-FFF2-40B4-BE49-F238E27FC236}">
                <a16:creationId xmlns:a16="http://schemas.microsoft.com/office/drawing/2014/main" id="{3D415688-7F6A-471E-AD31-9EE46D8BB00D}"/>
              </a:ext>
            </a:extLst>
          </p:cNvPr>
          <p:cNvSpPr/>
          <p:nvPr/>
        </p:nvSpPr>
        <p:spPr>
          <a:xfrm>
            <a:off x="7020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1</a:t>
            </a:r>
          </a:p>
        </p:txBody>
      </p:sp>
      <p:sp>
        <p:nvSpPr>
          <p:cNvPr id="101" name="Rechthoek 100">
            <a:hlinkClick r:id="rId8" action="ppaction://hlinksldjump"/>
            <a:extLst>
              <a:ext uri="{FF2B5EF4-FFF2-40B4-BE49-F238E27FC236}">
                <a16:creationId xmlns:a16="http://schemas.microsoft.com/office/drawing/2014/main" id="{78DF47E2-D128-44E6-84FB-74B0FEAA8FF8}"/>
              </a:ext>
            </a:extLst>
          </p:cNvPr>
          <p:cNvSpPr/>
          <p:nvPr/>
        </p:nvSpPr>
        <p:spPr>
          <a:xfrm>
            <a:off x="5868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2</a:t>
            </a:r>
            <a:endParaRPr lang="nl-NL" sz="1200" b="1" dirty="0">
              <a:solidFill>
                <a:srgbClr val="0070C0"/>
              </a:solidFill>
            </a:endParaRPr>
          </a:p>
        </p:txBody>
      </p:sp>
      <p:sp>
        <p:nvSpPr>
          <p:cNvPr id="102" name="Rechthoek 101">
            <a:hlinkClick r:id="rId8" action="ppaction://hlinksldjump"/>
            <a:extLst>
              <a:ext uri="{FF2B5EF4-FFF2-40B4-BE49-F238E27FC236}">
                <a16:creationId xmlns:a16="http://schemas.microsoft.com/office/drawing/2014/main" id="{CA181B78-964B-4FE5-8F9D-F094F7BD809A}"/>
              </a:ext>
            </a:extLst>
          </p:cNvPr>
          <p:cNvSpPr/>
          <p:nvPr/>
        </p:nvSpPr>
        <p:spPr>
          <a:xfrm>
            <a:off x="6444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2</a:t>
            </a:r>
            <a:endParaRPr lang="nl-NL" sz="1200" b="1" dirty="0">
              <a:solidFill>
                <a:srgbClr val="FF0000"/>
              </a:solidFill>
            </a:endParaRPr>
          </a:p>
        </p:txBody>
      </p:sp>
      <p:sp>
        <p:nvSpPr>
          <p:cNvPr id="103" name="Rechthoek 102">
            <a:hlinkClick r:id="rId10" action="ppaction://hlinksldjump"/>
            <a:extLst>
              <a:ext uri="{FF2B5EF4-FFF2-40B4-BE49-F238E27FC236}">
                <a16:creationId xmlns:a16="http://schemas.microsoft.com/office/drawing/2014/main" id="{35647CF2-08E3-4DE7-BC52-D6ED954D4194}"/>
              </a:ext>
            </a:extLst>
          </p:cNvPr>
          <p:cNvSpPr/>
          <p:nvPr/>
        </p:nvSpPr>
        <p:spPr>
          <a:xfrm>
            <a:off x="7596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2 </a:t>
            </a:r>
          </a:p>
        </p:txBody>
      </p:sp>
      <p:sp>
        <p:nvSpPr>
          <p:cNvPr id="104" name="Rechthoek 103">
            <a:hlinkClick r:id="rId8" action="ppaction://hlinksldjump"/>
            <a:extLst>
              <a:ext uri="{FF2B5EF4-FFF2-40B4-BE49-F238E27FC236}">
                <a16:creationId xmlns:a16="http://schemas.microsoft.com/office/drawing/2014/main" id="{C85BE943-35BC-4824-BB69-C49766CECDE7}"/>
              </a:ext>
            </a:extLst>
          </p:cNvPr>
          <p:cNvSpPr/>
          <p:nvPr/>
        </p:nvSpPr>
        <p:spPr>
          <a:xfrm>
            <a:off x="8172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2 SA</a:t>
            </a:r>
          </a:p>
        </p:txBody>
      </p:sp>
      <p:sp>
        <p:nvSpPr>
          <p:cNvPr id="105" name="Rechthoek 104">
            <a:hlinkClick r:id="rId8" action="ppaction://hlinksldjump"/>
            <a:extLst>
              <a:ext uri="{FF2B5EF4-FFF2-40B4-BE49-F238E27FC236}">
                <a16:creationId xmlns:a16="http://schemas.microsoft.com/office/drawing/2014/main" id="{36E13830-6F62-46E1-984B-9B10D8CDFCF9}"/>
              </a:ext>
            </a:extLst>
          </p:cNvPr>
          <p:cNvSpPr/>
          <p:nvPr/>
        </p:nvSpPr>
        <p:spPr>
          <a:xfrm>
            <a:off x="5868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3</a:t>
            </a:r>
            <a:endParaRPr lang="nl-NL" sz="1200" b="1" dirty="0">
              <a:solidFill>
                <a:srgbClr val="0070C0"/>
              </a:solidFill>
            </a:endParaRPr>
          </a:p>
        </p:txBody>
      </p:sp>
      <p:sp>
        <p:nvSpPr>
          <p:cNvPr id="106" name="Rechthoek 105">
            <a:hlinkClick r:id="rId8" action="ppaction://hlinksldjump"/>
            <a:extLst>
              <a:ext uri="{FF2B5EF4-FFF2-40B4-BE49-F238E27FC236}">
                <a16:creationId xmlns:a16="http://schemas.microsoft.com/office/drawing/2014/main" id="{7B756D1E-31C9-46A7-9C77-091E6D5C55E2}"/>
              </a:ext>
            </a:extLst>
          </p:cNvPr>
          <p:cNvSpPr/>
          <p:nvPr/>
        </p:nvSpPr>
        <p:spPr>
          <a:xfrm>
            <a:off x="6444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3</a:t>
            </a:r>
            <a:endParaRPr lang="nl-NL" sz="1200" b="1" dirty="0">
              <a:solidFill>
                <a:srgbClr val="FF0000"/>
              </a:solidFill>
            </a:endParaRPr>
          </a:p>
        </p:txBody>
      </p:sp>
      <p:sp>
        <p:nvSpPr>
          <p:cNvPr id="107" name="Rechthoek 106">
            <a:hlinkClick r:id="rId8" action="ppaction://hlinksldjump"/>
            <a:extLst>
              <a:ext uri="{FF2B5EF4-FFF2-40B4-BE49-F238E27FC236}">
                <a16:creationId xmlns:a16="http://schemas.microsoft.com/office/drawing/2014/main" id="{D360031C-D814-416D-8241-2EDAF3B46D48}"/>
              </a:ext>
            </a:extLst>
          </p:cNvPr>
          <p:cNvSpPr/>
          <p:nvPr/>
        </p:nvSpPr>
        <p:spPr>
          <a:xfrm>
            <a:off x="7020944"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3</a:t>
            </a:r>
            <a:r>
              <a:rPr lang="nl-NL" sz="1600" b="1" dirty="0">
                <a:solidFill>
                  <a:srgbClr val="FF0000"/>
                </a:solidFill>
              </a:rPr>
              <a:t> </a:t>
            </a:r>
            <a:endParaRPr lang="nl-NL" sz="1200" b="1" dirty="0">
              <a:solidFill>
                <a:srgbClr val="FF0000"/>
              </a:solidFill>
            </a:endParaRPr>
          </a:p>
        </p:txBody>
      </p:sp>
      <p:sp>
        <p:nvSpPr>
          <p:cNvPr id="108" name="Rechthoek 107">
            <a:hlinkClick r:id="rId8" action="ppaction://hlinksldjump"/>
            <a:extLst>
              <a:ext uri="{FF2B5EF4-FFF2-40B4-BE49-F238E27FC236}">
                <a16:creationId xmlns:a16="http://schemas.microsoft.com/office/drawing/2014/main" id="{1EAAAB65-D4CB-4180-8114-BFCF03BAB27B}"/>
              </a:ext>
            </a:extLst>
          </p:cNvPr>
          <p:cNvSpPr/>
          <p:nvPr/>
        </p:nvSpPr>
        <p:spPr>
          <a:xfrm>
            <a:off x="7596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3 </a:t>
            </a:r>
          </a:p>
        </p:txBody>
      </p:sp>
      <p:sp>
        <p:nvSpPr>
          <p:cNvPr id="109" name="Rechthoek 108">
            <a:hlinkClick r:id="rId8" action="ppaction://hlinksldjump"/>
            <a:extLst>
              <a:ext uri="{FF2B5EF4-FFF2-40B4-BE49-F238E27FC236}">
                <a16:creationId xmlns:a16="http://schemas.microsoft.com/office/drawing/2014/main" id="{035CA820-B0E8-4617-9652-B3AFE1538AAD}"/>
              </a:ext>
            </a:extLst>
          </p:cNvPr>
          <p:cNvSpPr/>
          <p:nvPr/>
        </p:nvSpPr>
        <p:spPr>
          <a:xfrm>
            <a:off x="8172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nl-NL" sz="1600" b="1" dirty="0">
                <a:solidFill>
                  <a:schemeClr val="bg1"/>
                </a:solidFill>
              </a:rPr>
              <a:t>3 SA</a:t>
            </a:r>
          </a:p>
        </p:txBody>
      </p:sp>
      <p:sp>
        <p:nvSpPr>
          <p:cNvPr id="110" name="Rechthoek 109">
            <a:hlinkClick r:id="rId8" action="ppaction://hlinksldjump"/>
            <a:extLst>
              <a:ext uri="{FF2B5EF4-FFF2-40B4-BE49-F238E27FC236}">
                <a16:creationId xmlns:a16="http://schemas.microsoft.com/office/drawing/2014/main" id="{0D7F6C7C-069C-44CD-A1B8-B1F70ABCF79F}"/>
              </a:ext>
            </a:extLst>
          </p:cNvPr>
          <p:cNvSpPr/>
          <p:nvPr/>
        </p:nvSpPr>
        <p:spPr>
          <a:xfrm>
            <a:off x="6444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4</a:t>
            </a:r>
            <a:endParaRPr lang="nl-NL" sz="1200" b="1" dirty="0">
              <a:solidFill>
                <a:srgbClr val="FF0000"/>
              </a:solidFill>
            </a:endParaRPr>
          </a:p>
        </p:txBody>
      </p:sp>
      <p:sp>
        <p:nvSpPr>
          <p:cNvPr id="111" name="Rechthoek 110">
            <a:hlinkClick r:id="rId8" action="ppaction://hlinksldjump"/>
            <a:extLst>
              <a:ext uri="{FF2B5EF4-FFF2-40B4-BE49-F238E27FC236}">
                <a16:creationId xmlns:a16="http://schemas.microsoft.com/office/drawing/2014/main" id="{694C1B9A-069A-4543-8A2D-D598A24E4BF0}"/>
              </a:ext>
            </a:extLst>
          </p:cNvPr>
          <p:cNvSpPr/>
          <p:nvPr/>
        </p:nvSpPr>
        <p:spPr>
          <a:xfrm>
            <a:off x="7021428"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dirty="0">
                <a:solidFill>
                  <a:srgbClr val="FF0000"/>
                </a:solidFill>
              </a:rPr>
              <a:t>4</a:t>
            </a:r>
            <a:r>
              <a:rPr lang="nl-NL" sz="1600" dirty="0">
                <a:solidFill>
                  <a:srgbClr val="FF0000"/>
                </a:solidFill>
              </a:rPr>
              <a:t> </a:t>
            </a:r>
            <a:endParaRPr lang="nl-NL" sz="1200" dirty="0">
              <a:solidFill>
                <a:srgbClr val="FF0000"/>
              </a:solidFill>
            </a:endParaRPr>
          </a:p>
        </p:txBody>
      </p:sp>
      <p:sp>
        <p:nvSpPr>
          <p:cNvPr id="112" name="Rechthoek 111">
            <a:hlinkClick r:id="rId8" action="ppaction://hlinksldjump"/>
            <a:extLst>
              <a:ext uri="{FF2B5EF4-FFF2-40B4-BE49-F238E27FC236}">
                <a16:creationId xmlns:a16="http://schemas.microsoft.com/office/drawing/2014/main" id="{3E6FDAF2-1345-48A8-A934-6C147E59AAF9}"/>
              </a:ext>
            </a:extLst>
          </p:cNvPr>
          <p:cNvSpPr/>
          <p:nvPr/>
        </p:nvSpPr>
        <p:spPr>
          <a:xfrm>
            <a:off x="7596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nl-NL" b="1" dirty="0">
                <a:solidFill>
                  <a:schemeClr val="bg1"/>
                </a:solidFill>
              </a:rPr>
              <a:t>4 </a:t>
            </a:r>
          </a:p>
        </p:txBody>
      </p:sp>
      <p:sp>
        <p:nvSpPr>
          <p:cNvPr id="113" name="Rechthoek 112">
            <a:hlinkClick r:id="rId8" action="ppaction://hlinksldjump"/>
            <a:extLst>
              <a:ext uri="{FF2B5EF4-FFF2-40B4-BE49-F238E27FC236}">
                <a16:creationId xmlns:a16="http://schemas.microsoft.com/office/drawing/2014/main" id="{C55E0602-ADE4-4EA2-B57B-E3170C6B90D7}"/>
              </a:ext>
            </a:extLst>
          </p:cNvPr>
          <p:cNvSpPr/>
          <p:nvPr/>
        </p:nvSpPr>
        <p:spPr>
          <a:xfrm>
            <a:off x="5868592" y="44650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5</a:t>
            </a:r>
            <a:endParaRPr lang="nl-NL" sz="1200" b="1" dirty="0">
              <a:solidFill>
                <a:srgbClr val="0070C0"/>
              </a:solidFill>
            </a:endParaRPr>
          </a:p>
        </p:txBody>
      </p:sp>
      <p:sp>
        <p:nvSpPr>
          <p:cNvPr id="114" name="Rechthoek 113">
            <a:hlinkClick r:id="rId8" action="ppaction://hlinksldjump"/>
            <a:extLst>
              <a:ext uri="{FF2B5EF4-FFF2-40B4-BE49-F238E27FC236}">
                <a16:creationId xmlns:a16="http://schemas.microsoft.com/office/drawing/2014/main" id="{C3BEF230-210D-4736-9F3C-EF26E673C137}"/>
              </a:ext>
            </a:extLst>
          </p:cNvPr>
          <p:cNvSpPr/>
          <p:nvPr/>
        </p:nvSpPr>
        <p:spPr>
          <a:xfrm>
            <a:off x="5868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6</a:t>
            </a:r>
            <a:endParaRPr lang="nl-NL" sz="1200" b="1" dirty="0">
              <a:solidFill>
                <a:srgbClr val="0070C0"/>
              </a:solidFill>
            </a:endParaRPr>
          </a:p>
        </p:txBody>
      </p:sp>
      <p:sp>
        <p:nvSpPr>
          <p:cNvPr id="115" name="Rechthoek 114">
            <a:hlinkClick r:id="rId8" action="ppaction://hlinksldjump"/>
            <a:extLst>
              <a:ext uri="{FF2B5EF4-FFF2-40B4-BE49-F238E27FC236}">
                <a16:creationId xmlns:a16="http://schemas.microsoft.com/office/drawing/2014/main" id="{71E46769-ED1D-4CC8-A254-1CF041049DB5}"/>
              </a:ext>
            </a:extLst>
          </p:cNvPr>
          <p:cNvSpPr/>
          <p:nvPr/>
        </p:nvSpPr>
        <p:spPr>
          <a:xfrm>
            <a:off x="6444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6</a:t>
            </a:r>
            <a:endParaRPr lang="nl-NL" sz="1200" b="1" dirty="0">
              <a:solidFill>
                <a:srgbClr val="FF0000"/>
              </a:solidFill>
            </a:endParaRPr>
          </a:p>
        </p:txBody>
      </p:sp>
      <p:sp>
        <p:nvSpPr>
          <p:cNvPr id="116" name="Rechthoek 115">
            <a:hlinkClick r:id="rId8" action="ppaction://hlinksldjump"/>
            <a:extLst>
              <a:ext uri="{FF2B5EF4-FFF2-40B4-BE49-F238E27FC236}">
                <a16:creationId xmlns:a16="http://schemas.microsoft.com/office/drawing/2014/main" id="{6F37C856-75BA-4DD4-9E40-8242C0F78067}"/>
              </a:ext>
            </a:extLst>
          </p:cNvPr>
          <p:cNvSpPr/>
          <p:nvPr/>
        </p:nvSpPr>
        <p:spPr>
          <a:xfrm>
            <a:off x="7020592" y="47998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6</a:t>
            </a:r>
            <a:r>
              <a:rPr lang="nl-NL" sz="1600" b="1" dirty="0">
                <a:solidFill>
                  <a:srgbClr val="FF0000"/>
                </a:solidFill>
              </a:rPr>
              <a:t> </a:t>
            </a:r>
            <a:endParaRPr lang="nl-NL" sz="1200" b="1" dirty="0">
              <a:solidFill>
                <a:srgbClr val="FF0000"/>
              </a:solidFill>
            </a:endParaRPr>
          </a:p>
        </p:txBody>
      </p:sp>
      <p:sp>
        <p:nvSpPr>
          <p:cNvPr id="117" name="Rechthoek 116">
            <a:hlinkClick r:id="rId8" action="ppaction://hlinksldjump"/>
            <a:extLst>
              <a:ext uri="{FF2B5EF4-FFF2-40B4-BE49-F238E27FC236}">
                <a16:creationId xmlns:a16="http://schemas.microsoft.com/office/drawing/2014/main" id="{CA0509AE-80D6-4E29-9BFD-5CCE4E76D03A}"/>
              </a:ext>
            </a:extLst>
          </p:cNvPr>
          <p:cNvSpPr/>
          <p:nvPr/>
        </p:nvSpPr>
        <p:spPr>
          <a:xfrm>
            <a:off x="7596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6 </a:t>
            </a:r>
          </a:p>
        </p:txBody>
      </p:sp>
      <p:sp>
        <p:nvSpPr>
          <p:cNvPr id="118" name="Rechthoek 117">
            <a:hlinkClick r:id="rId8" action="ppaction://hlinksldjump"/>
            <a:extLst>
              <a:ext uri="{FF2B5EF4-FFF2-40B4-BE49-F238E27FC236}">
                <a16:creationId xmlns:a16="http://schemas.microsoft.com/office/drawing/2014/main" id="{82FB6783-9580-43EE-87F5-8D0B04B7F50E}"/>
              </a:ext>
            </a:extLst>
          </p:cNvPr>
          <p:cNvSpPr/>
          <p:nvPr/>
        </p:nvSpPr>
        <p:spPr>
          <a:xfrm>
            <a:off x="5868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7</a:t>
            </a:r>
            <a:endParaRPr lang="nl-NL" sz="1200" b="1" dirty="0">
              <a:solidFill>
                <a:srgbClr val="0070C0"/>
              </a:solidFill>
            </a:endParaRPr>
          </a:p>
        </p:txBody>
      </p:sp>
      <p:sp>
        <p:nvSpPr>
          <p:cNvPr id="119" name="Rechthoek 118">
            <a:hlinkClick r:id="rId8" action="ppaction://hlinksldjump"/>
            <a:extLst>
              <a:ext uri="{FF2B5EF4-FFF2-40B4-BE49-F238E27FC236}">
                <a16:creationId xmlns:a16="http://schemas.microsoft.com/office/drawing/2014/main" id="{6CA31E89-7A65-4C73-815D-B24317D556AE}"/>
              </a:ext>
            </a:extLst>
          </p:cNvPr>
          <p:cNvSpPr/>
          <p:nvPr/>
        </p:nvSpPr>
        <p:spPr>
          <a:xfrm>
            <a:off x="6444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7</a:t>
            </a:r>
            <a:endParaRPr lang="nl-NL" sz="1200" b="1" dirty="0">
              <a:solidFill>
                <a:srgbClr val="FF0000"/>
              </a:solidFill>
            </a:endParaRPr>
          </a:p>
        </p:txBody>
      </p:sp>
      <p:sp>
        <p:nvSpPr>
          <p:cNvPr id="120" name="Rechthoek 119">
            <a:hlinkClick r:id="rId8" action="ppaction://hlinksldjump"/>
            <a:extLst>
              <a:ext uri="{FF2B5EF4-FFF2-40B4-BE49-F238E27FC236}">
                <a16:creationId xmlns:a16="http://schemas.microsoft.com/office/drawing/2014/main" id="{F73B7E4E-D462-44AA-919C-A54A9F04EEF2}"/>
              </a:ext>
            </a:extLst>
          </p:cNvPr>
          <p:cNvSpPr/>
          <p:nvPr/>
        </p:nvSpPr>
        <p:spPr>
          <a:xfrm>
            <a:off x="7020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7</a:t>
            </a:r>
            <a:r>
              <a:rPr lang="nl-NL" sz="1600" b="1" dirty="0">
                <a:solidFill>
                  <a:srgbClr val="FF0000"/>
                </a:solidFill>
              </a:rPr>
              <a:t> </a:t>
            </a:r>
            <a:endParaRPr lang="nl-NL" sz="1200" b="1" dirty="0">
              <a:solidFill>
                <a:srgbClr val="FF0000"/>
              </a:solidFill>
            </a:endParaRPr>
          </a:p>
        </p:txBody>
      </p:sp>
      <p:sp>
        <p:nvSpPr>
          <p:cNvPr id="121" name="Rechthoek 120">
            <a:hlinkClick r:id="rId8" action="ppaction://hlinksldjump"/>
            <a:extLst>
              <a:ext uri="{FF2B5EF4-FFF2-40B4-BE49-F238E27FC236}">
                <a16:creationId xmlns:a16="http://schemas.microsoft.com/office/drawing/2014/main" id="{90864E94-1194-4903-8027-78E93E9662C0}"/>
              </a:ext>
            </a:extLst>
          </p:cNvPr>
          <p:cNvSpPr/>
          <p:nvPr/>
        </p:nvSpPr>
        <p:spPr>
          <a:xfrm>
            <a:off x="7596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7 </a:t>
            </a:r>
          </a:p>
        </p:txBody>
      </p:sp>
      <p:sp>
        <p:nvSpPr>
          <p:cNvPr id="122" name="Rechthoek 121">
            <a:hlinkClick r:id="rId8" action="ppaction://hlinksldjump"/>
            <a:extLst>
              <a:ext uri="{FF2B5EF4-FFF2-40B4-BE49-F238E27FC236}">
                <a16:creationId xmlns:a16="http://schemas.microsoft.com/office/drawing/2014/main" id="{E973BF3B-DECD-4073-8486-F2324CD6D215}"/>
              </a:ext>
            </a:extLst>
          </p:cNvPr>
          <p:cNvSpPr/>
          <p:nvPr/>
        </p:nvSpPr>
        <p:spPr>
          <a:xfrm>
            <a:off x="8172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chemeClr val="bg1"/>
                </a:solidFill>
              </a:rPr>
              <a:t>7 SA</a:t>
            </a:r>
          </a:p>
        </p:txBody>
      </p:sp>
      <p:sp>
        <p:nvSpPr>
          <p:cNvPr id="123" name="Rechthoek 122">
            <a:hlinkClick r:id="rId8" action="ppaction://hlinksldjump"/>
            <a:extLst>
              <a:ext uri="{FF2B5EF4-FFF2-40B4-BE49-F238E27FC236}">
                <a16:creationId xmlns:a16="http://schemas.microsoft.com/office/drawing/2014/main" id="{D9B5B945-CC23-4B26-89FC-72331C8DDA8F}"/>
              </a:ext>
            </a:extLst>
          </p:cNvPr>
          <p:cNvSpPr/>
          <p:nvPr/>
        </p:nvSpPr>
        <p:spPr>
          <a:xfrm>
            <a:off x="5868592" y="5469480"/>
            <a:ext cx="575872" cy="333016"/>
          </a:xfrm>
          <a:prstGeom prst="rect">
            <a:avLst/>
          </a:prstGeom>
          <a:solidFill>
            <a:srgbClr val="0099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PAS</a:t>
            </a:r>
            <a:endParaRPr lang="nl-NL" sz="1100" b="1" dirty="0">
              <a:solidFill>
                <a:schemeClr val="tx1"/>
              </a:solidFill>
            </a:endParaRPr>
          </a:p>
        </p:txBody>
      </p:sp>
      <p:sp>
        <p:nvSpPr>
          <p:cNvPr id="124" name="Rechthoek 123">
            <a:hlinkClick r:id="rId8" action="ppaction://hlinksldjump"/>
            <a:extLst>
              <a:ext uri="{FF2B5EF4-FFF2-40B4-BE49-F238E27FC236}">
                <a16:creationId xmlns:a16="http://schemas.microsoft.com/office/drawing/2014/main" id="{46725179-79FE-4618-8F35-9A8CDA478898}"/>
              </a:ext>
            </a:extLst>
          </p:cNvPr>
          <p:cNvSpPr/>
          <p:nvPr/>
        </p:nvSpPr>
        <p:spPr>
          <a:xfrm>
            <a:off x="8172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1 SA</a:t>
            </a:r>
          </a:p>
        </p:txBody>
      </p:sp>
      <p:sp>
        <p:nvSpPr>
          <p:cNvPr id="125" name="Rechthoek 124">
            <a:hlinkClick r:id="rId8" action="ppaction://hlinksldjump"/>
            <a:extLst>
              <a:ext uri="{FF2B5EF4-FFF2-40B4-BE49-F238E27FC236}">
                <a16:creationId xmlns:a16="http://schemas.microsoft.com/office/drawing/2014/main" id="{35D2EF94-73C6-4AFF-B01F-3774A1234101}"/>
              </a:ext>
            </a:extLst>
          </p:cNvPr>
          <p:cNvSpPr/>
          <p:nvPr/>
        </p:nvSpPr>
        <p:spPr>
          <a:xfrm>
            <a:off x="7596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1 </a:t>
            </a:r>
          </a:p>
        </p:txBody>
      </p:sp>
      <p:sp>
        <p:nvSpPr>
          <p:cNvPr id="126" name="Rechthoek 125">
            <a:hlinkClick r:id="rId8" action="ppaction://hlinksldjump"/>
            <a:extLst>
              <a:ext uri="{FF2B5EF4-FFF2-40B4-BE49-F238E27FC236}">
                <a16:creationId xmlns:a16="http://schemas.microsoft.com/office/drawing/2014/main" id="{36C1A329-D7A8-4553-9E61-0489D23AE4C3}"/>
              </a:ext>
            </a:extLst>
          </p:cNvPr>
          <p:cNvSpPr/>
          <p:nvPr/>
        </p:nvSpPr>
        <p:spPr>
          <a:xfrm>
            <a:off x="6444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1</a:t>
            </a:r>
            <a:endParaRPr lang="nl-NL" sz="1200" b="1" dirty="0">
              <a:solidFill>
                <a:srgbClr val="FF0000"/>
              </a:solidFill>
            </a:endParaRPr>
          </a:p>
        </p:txBody>
      </p:sp>
      <p:sp>
        <p:nvSpPr>
          <p:cNvPr id="127" name="Rechthoek 126">
            <a:hlinkClick r:id="rId8" action="ppaction://hlinksldjump"/>
            <a:extLst>
              <a:ext uri="{FF2B5EF4-FFF2-40B4-BE49-F238E27FC236}">
                <a16:creationId xmlns:a16="http://schemas.microsoft.com/office/drawing/2014/main" id="{5B1ABBFE-64EB-41BE-9EF9-7D48EA8260EF}"/>
              </a:ext>
            </a:extLst>
          </p:cNvPr>
          <p:cNvSpPr/>
          <p:nvPr/>
        </p:nvSpPr>
        <p:spPr>
          <a:xfrm>
            <a:off x="5868816"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1</a:t>
            </a:r>
            <a:endParaRPr lang="nl-NL" sz="1200" b="1" dirty="0">
              <a:solidFill>
                <a:srgbClr val="0070C0"/>
              </a:solidFill>
            </a:endParaRPr>
          </a:p>
        </p:txBody>
      </p:sp>
      <p:pic>
        <p:nvPicPr>
          <p:cNvPr id="128" name="Afbeelding 127">
            <a:hlinkClick r:id="rId8" action="ppaction://hlinksldjump"/>
            <a:extLst>
              <a:ext uri="{FF2B5EF4-FFF2-40B4-BE49-F238E27FC236}">
                <a16:creationId xmlns:a16="http://schemas.microsoft.com/office/drawing/2014/main" id="{9D16034E-516F-42E0-9E25-76B53E139AF9}"/>
              </a:ext>
            </a:extLst>
          </p:cNvPr>
          <p:cNvPicPr>
            <a:picLocks noChangeAspect="1"/>
          </p:cNvPicPr>
          <p:nvPr/>
        </p:nvPicPr>
        <p:blipFill>
          <a:blip r:embed="rId11"/>
          <a:stretch>
            <a:fillRect/>
          </a:stretch>
        </p:blipFill>
        <p:spPr>
          <a:xfrm>
            <a:off x="6127953" y="3182099"/>
            <a:ext cx="213378" cy="213378"/>
          </a:xfrm>
          <a:prstGeom prst="rect">
            <a:avLst/>
          </a:prstGeom>
        </p:spPr>
      </p:pic>
      <p:pic>
        <p:nvPicPr>
          <p:cNvPr id="129" name="Afbeelding 128">
            <a:hlinkClick r:id="rId8" action="ppaction://hlinksldjump"/>
            <a:extLst>
              <a:ext uri="{FF2B5EF4-FFF2-40B4-BE49-F238E27FC236}">
                <a16:creationId xmlns:a16="http://schemas.microsoft.com/office/drawing/2014/main" id="{FF2F64DE-5F07-401C-AC96-C23ADC9AFF2D}"/>
              </a:ext>
            </a:extLst>
          </p:cNvPr>
          <p:cNvPicPr>
            <a:picLocks noChangeAspect="1"/>
          </p:cNvPicPr>
          <p:nvPr/>
        </p:nvPicPr>
        <p:blipFill>
          <a:blip r:embed="rId11"/>
          <a:stretch>
            <a:fillRect/>
          </a:stretch>
        </p:blipFill>
        <p:spPr>
          <a:xfrm>
            <a:off x="6127023" y="3517200"/>
            <a:ext cx="213378" cy="213378"/>
          </a:xfrm>
          <a:prstGeom prst="rect">
            <a:avLst/>
          </a:prstGeom>
        </p:spPr>
      </p:pic>
      <p:pic>
        <p:nvPicPr>
          <p:cNvPr id="130" name="Afbeelding 129">
            <a:hlinkClick r:id="rId8" action="ppaction://hlinksldjump"/>
            <a:extLst>
              <a:ext uri="{FF2B5EF4-FFF2-40B4-BE49-F238E27FC236}">
                <a16:creationId xmlns:a16="http://schemas.microsoft.com/office/drawing/2014/main" id="{E8D709C4-F9CA-463E-820D-00A2E9C47524}"/>
              </a:ext>
            </a:extLst>
          </p:cNvPr>
          <p:cNvPicPr>
            <a:picLocks noChangeAspect="1"/>
          </p:cNvPicPr>
          <p:nvPr/>
        </p:nvPicPr>
        <p:blipFill>
          <a:blip r:embed="rId11"/>
          <a:stretch>
            <a:fillRect/>
          </a:stretch>
        </p:blipFill>
        <p:spPr>
          <a:xfrm>
            <a:off x="6127023" y="3853080"/>
            <a:ext cx="213378" cy="213378"/>
          </a:xfrm>
          <a:prstGeom prst="rect">
            <a:avLst/>
          </a:prstGeom>
        </p:spPr>
      </p:pic>
      <p:pic>
        <p:nvPicPr>
          <p:cNvPr id="131" name="Afbeelding 130">
            <a:hlinkClick r:id="rId8" action="ppaction://hlinksldjump"/>
            <a:extLst>
              <a:ext uri="{FF2B5EF4-FFF2-40B4-BE49-F238E27FC236}">
                <a16:creationId xmlns:a16="http://schemas.microsoft.com/office/drawing/2014/main" id="{2687E0E7-8A3C-4F9A-B606-12E3B9491EF4}"/>
              </a:ext>
            </a:extLst>
          </p:cNvPr>
          <p:cNvPicPr>
            <a:picLocks noChangeAspect="1"/>
          </p:cNvPicPr>
          <p:nvPr/>
        </p:nvPicPr>
        <p:blipFill>
          <a:blip r:embed="rId11"/>
          <a:stretch>
            <a:fillRect/>
          </a:stretch>
        </p:blipFill>
        <p:spPr>
          <a:xfrm>
            <a:off x="6127792" y="4522680"/>
            <a:ext cx="213378" cy="213378"/>
          </a:xfrm>
          <a:prstGeom prst="rect">
            <a:avLst/>
          </a:prstGeom>
        </p:spPr>
      </p:pic>
      <p:pic>
        <p:nvPicPr>
          <p:cNvPr id="132" name="Afbeelding 131">
            <a:hlinkClick r:id="rId8" action="ppaction://hlinksldjump"/>
            <a:extLst>
              <a:ext uri="{FF2B5EF4-FFF2-40B4-BE49-F238E27FC236}">
                <a16:creationId xmlns:a16="http://schemas.microsoft.com/office/drawing/2014/main" id="{039D2CDF-F34A-4E8D-944D-A578BECA77BB}"/>
              </a:ext>
            </a:extLst>
          </p:cNvPr>
          <p:cNvPicPr>
            <a:picLocks noChangeAspect="1"/>
          </p:cNvPicPr>
          <p:nvPr/>
        </p:nvPicPr>
        <p:blipFill>
          <a:blip r:embed="rId11"/>
          <a:stretch>
            <a:fillRect/>
          </a:stretch>
        </p:blipFill>
        <p:spPr>
          <a:xfrm>
            <a:off x="6127792" y="4857480"/>
            <a:ext cx="213378" cy="213378"/>
          </a:xfrm>
          <a:prstGeom prst="rect">
            <a:avLst/>
          </a:prstGeom>
        </p:spPr>
      </p:pic>
      <p:pic>
        <p:nvPicPr>
          <p:cNvPr id="133" name="Afbeelding 132">
            <a:hlinkClick r:id="rId8" action="ppaction://hlinksldjump"/>
            <a:extLst>
              <a:ext uri="{FF2B5EF4-FFF2-40B4-BE49-F238E27FC236}">
                <a16:creationId xmlns:a16="http://schemas.microsoft.com/office/drawing/2014/main" id="{F13E607F-0EE0-47C8-B484-F766033F7BA1}"/>
              </a:ext>
            </a:extLst>
          </p:cNvPr>
          <p:cNvPicPr>
            <a:picLocks noChangeAspect="1"/>
          </p:cNvPicPr>
          <p:nvPr/>
        </p:nvPicPr>
        <p:blipFill>
          <a:blip r:embed="rId11"/>
          <a:stretch>
            <a:fillRect/>
          </a:stretch>
        </p:blipFill>
        <p:spPr>
          <a:xfrm>
            <a:off x="6127792" y="5192280"/>
            <a:ext cx="213378" cy="213378"/>
          </a:xfrm>
          <a:prstGeom prst="rect">
            <a:avLst/>
          </a:prstGeom>
        </p:spPr>
      </p:pic>
      <p:pic>
        <p:nvPicPr>
          <p:cNvPr id="134" name="Afbeelding 133">
            <a:hlinkClick r:id="rId8" action="ppaction://hlinksldjump"/>
            <a:extLst>
              <a:ext uri="{FF2B5EF4-FFF2-40B4-BE49-F238E27FC236}">
                <a16:creationId xmlns:a16="http://schemas.microsoft.com/office/drawing/2014/main" id="{4182DD10-7CCB-45C7-AF84-78D523974C83}"/>
              </a:ext>
            </a:extLst>
          </p:cNvPr>
          <p:cNvPicPr>
            <a:picLocks noChangeAspect="1"/>
          </p:cNvPicPr>
          <p:nvPr/>
        </p:nvPicPr>
        <p:blipFill>
          <a:blip r:embed="rId12"/>
          <a:stretch>
            <a:fillRect/>
          </a:stretch>
        </p:blipFill>
        <p:spPr>
          <a:xfrm>
            <a:off x="6703792" y="3184444"/>
            <a:ext cx="213378" cy="213378"/>
          </a:xfrm>
          <a:prstGeom prst="rect">
            <a:avLst/>
          </a:prstGeom>
        </p:spPr>
      </p:pic>
      <p:pic>
        <p:nvPicPr>
          <p:cNvPr id="135" name="Afbeelding 134">
            <a:hlinkClick r:id="rId8" action="ppaction://hlinksldjump"/>
            <a:extLst>
              <a:ext uri="{FF2B5EF4-FFF2-40B4-BE49-F238E27FC236}">
                <a16:creationId xmlns:a16="http://schemas.microsoft.com/office/drawing/2014/main" id="{49CE642C-5638-476A-85FC-A514B4FA1C8A}"/>
              </a:ext>
            </a:extLst>
          </p:cNvPr>
          <p:cNvPicPr>
            <a:picLocks noChangeAspect="1"/>
          </p:cNvPicPr>
          <p:nvPr/>
        </p:nvPicPr>
        <p:blipFill>
          <a:blip r:embed="rId12"/>
          <a:stretch>
            <a:fillRect/>
          </a:stretch>
        </p:blipFill>
        <p:spPr>
          <a:xfrm>
            <a:off x="6703792" y="3517200"/>
            <a:ext cx="213378" cy="213378"/>
          </a:xfrm>
          <a:prstGeom prst="rect">
            <a:avLst/>
          </a:prstGeom>
        </p:spPr>
      </p:pic>
      <p:pic>
        <p:nvPicPr>
          <p:cNvPr id="136" name="Afbeelding 135">
            <a:hlinkClick r:id="rId8" action="ppaction://hlinksldjump"/>
            <a:extLst>
              <a:ext uri="{FF2B5EF4-FFF2-40B4-BE49-F238E27FC236}">
                <a16:creationId xmlns:a16="http://schemas.microsoft.com/office/drawing/2014/main" id="{550E6645-7CE1-4815-818E-7202EBF0A91A}"/>
              </a:ext>
            </a:extLst>
          </p:cNvPr>
          <p:cNvPicPr>
            <a:picLocks noChangeAspect="1"/>
          </p:cNvPicPr>
          <p:nvPr/>
        </p:nvPicPr>
        <p:blipFill>
          <a:blip r:embed="rId13"/>
          <a:stretch>
            <a:fillRect/>
          </a:stretch>
        </p:blipFill>
        <p:spPr>
          <a:xfrm>
            <a:off x="7279792" y="3194280"/>
            <a:ext cx="213378" cy="190517"/>
          </a:xfrm>
          <a:prstGeom prst="rect">
            <a:avLst/>
          </a:prstGeom>
        </p:spPr>
      </p:pic>
      <p:pic>
        <p:nvPicPr>
          <p:cNvPr id="137" name="Afbeelding 136">
            <a:hlinkClick r:id="rId8" action="ppaction://hlinksldjump"/>
            <a:extLst>
              <a:ext uri="{FF2B5EF4-FFF2-40B4-BE49-F238E27FC236}">
                <a16:creationId xmlns:a16="http://schemas.microsoft.com/office/drawing/2014/main" id="{54BE7E45-91A8-4AAB-A697-7526E9CCE514}"/>
              </a:ext>
            </a:extLst>
          </p:cNvPr>
          <p:cNvPicPr>
            <a:picLocks noChangeAspect="1"/>
          </p:cNvPicPr>
          <p:nvPr/>
        </p:nvPicPr>
        <p:blipFill>
          <a:blip r:embed="rId13"/>
          <a:stretch>
            <a:fillRect/>
          </a:stretch>
        </p:blipFill>
        <p:spPr>
          <a:xfrm>
            <a:off x="7279792" y="5228280"/>
            <a:ext cx="213378" cy="190517"/>
          </a:xfrm>
          <a:prstGeom prst="rect">
            <a:avLst/>
          </a:prstGeom>
        </p:spPr>
      </p:pic>
      <p:pic>
        <p:nvPicPr>
          <p:cNvPr id="138" name="Afbeelding 137">
            <a:hlinkClick r:id="rId8" action="ppaction://hlinksldjump"/>
            <a:extLst>
              <a:ext uri="{FF2B5EF4-FFF2-40B4-BE49-F238E27FC236}">
                <a16:creationId xmlns:a16="http://schemas.microsoft.com/office/drawing/2014/main" id="{4EEF4912-0205-4F5A-9541-B62D7FA89488}"/>
              </a:ext>
            </a:extLst>
          </p:cNvPr>
          <p:cNvPicPr>
            <a:picLocks noChangeAspect="1"/>
          </p:cNvPicPr>
          <p:nvPr/>
        </p:nvPicPr>
        <p:blipFill>
          <a:blip r:embed="rId14"/>
          <a:stretch>
            <a:fillRect/>
          </a:stretch>
        </p:blipFill>
        <p:spPr>
          <a:xfrm>
            <a:off x="7856644" y="3182782"/>
            <a:ext cx="213378" cy="213378"/>
          </a:xfrm>
          <a:prstGeom prst="rect">
            <a:avLst/>
          </a:prstGeom>
        </p:spPr>
      </p:pic>
      <p:pic>
        <p:nvPicPr>
          <p:cNvPr id="139" name="Afbeelding 138">
            <a:hlinkClick r:id="rId10" action="ppaction://hlinksldjump"/>
            <a:extLst>
              <a:ext uri="{FF2B5EF4-FFF2-40B4-BE49-F238E27FC236}">
                <a16:creationId xmlns:a16="http://schemas.microsoft.com/office/drawing/2014/main" id="{E6FCDA9E-4382-4E32-A770-D283FFE86C51}"/>
              </a:ext>
            </a:extLst>
          </p:cNvPr>
          <p:cNvPicPr>
            <a:picLocks noChangeAspect="1"/>
          </p:cNvPicPr>
          <p:nvPr/>
        </p:nvPicPr>
        <p:blipFill>
          <a:blip r:embed="rId14"/>
          <a:stretch>
            <a:fillRect/>
          </a:stretch>
        </p:blipFill>
        <p:spPr>
          <a:xfrm>
            <a:off x="7855647" y="3518280"/>
            <a:ext cx="213378" cy="213378"/>
          </a:xfrm>
          <a:prstGeom prst="rect">
            <a:avLst/>
          </a:prstGeom>
        </p:spPr>
      </p:pic>
      <p:pic>
        <p:nvPicPr>
          <p:cNvPr id="140" name="Afbeelding 139">
            <a:hlinkClick r:id="rId8" action="ppaction://hlinksldjump"/>
            <a:extLst>
              <a:ext uri="{FF2B5EF4-FFF2-40B4-BE49-F238E27FC236}">
                <a16:creationId xmlns:a16="http://schemas.microsoft.com/office/drawing/2014/main" id="{10E9D391-7A99-4C21-9E51-1369FEA65AC7}"/>
              </a:ext>
            </a:extLst>
          </p:cNvPr>
          <p:cNvPicPr>
            <a:picLocks noChangeAspect="1"/>
          </p:cNvPicPr>
          <p:nvPr/>
        </p:nvPicPr>
        <p:blipFill>
          <a:blip r:embed="rId14"/>
          <a:stretch>
            <a:fillRect/>
          </a:stretch>
        </p:blipFill>
        <p:spPr>
          <a:xfrm>
            <a:off x="7855792" y="3853080"/>
            <a:ext cx="213378" cy="213378"/>
          </a:xfrm>
          <a:prstGeom prst="rect">
            <a:avLst/>
          </a:prstGeom>
        </p:spPr>
      </p:pic>
      <p:pic>
        <p:nvPicPr>
          <p:cNvPr id="141" name="Afbeelding 140">
            <a:hlinkClick r:id="rId8" action="ppaction://hlinksldjump"/>
            <a:extLst>
              <a:ext uri="{FF2B5EF4-FFF2-40B4-BE49-F238E27FC236}">
                <a16:creationId xmlns:a16="http://schemas.microsoft.com/office/drawing/2014/main" id="{EBD1B693-12F8-433C-9069-DDA05460700F}"/>
              </a:ext>
            </a:extLst>
          </p:cNvPr>
          <p:cNvPicPr>
            <a:picLocks noChangeAspect="1"/>
          </p:cNvPicPr>
          <p:nvPr/>
        </p:nvPicPr>
        <p:blipFill>
          <a:blip r:embed="rId14"/>
          <a:stretch>
            <a:fillRect/>
          </a:stretch>
        </p:blipFill>
        <p:spPr>
          <a:xfrm>
            <a:off x="7855953" y="4187880"/>
            <a:ext cx="213378" cy="213378"/>
          </a:xfrm>
          <a:prstGeom prst="rect">
            <a:avLst/>
          </a:prstGeom>
        </p:spPr>
      </p:pic>
      <p:pic>
        <p:nvPicPr>
          <p:cNvPr id="142" name="Afbeelding 141">
            <a:hlinkClick r:id="rId8" action="ppaction://hlinksldjump"/>
            <a:extLst>
              <a:ext uri="{FF2B5EF4-FFF2-40B4-BE49-F238E27FC236}">
                <a16:creationId xmlns:a16="http://schemas.microsoft.com/office/drawing/2014/main" id="{4F503F2D-E38B-41BF-A288-53BD967CD46C}"/>
              </a:ext>
            </a:extLst>
          </p:cNvPr>
          <p:cNvPicPr>
            <a:picLocks noChangeAspect="1"/>
          </p:cNvPicPr>
          <p:nvPr/>
        </p:nvPicPr>
        <p:blipFill>
          <a:blip r:embed="rId14"/>
          <a:stretch>
            <a:fillRect/>
          </a:stretch>
        </p:blipFill>
        <p:spPr>
          <a:xfrm>
            <a:off x="7855647" y="4856400"/>
            <a:ext cx="213378" cy="213378"/>
          </a:xfrm>
          <a:prstGeom prst="rect">
            <a:avLst/>
          </a:prstGeom>
        </p:spPr>
      </p:pic>
      <p:pic>
        <p:nvPicPr>
          <p:cNvPr id="143" name="Afbeelding 142">
            <a:hlinkClick r:id="rId8" action="ppaction://hlinksldjump"/>
            <a:extLst>
              <a:ext uri="{FF2B5EF4-FFF2-40B4-BE49-F238E27FC236}">
                <a16:creationId xmlns:a16="http://schemas.microsoft.com/office/drawing/2014/main" id="{ECBDE3AC-7DF7-4303-8218-D5986599A5C5}"/>
              </a:ext>
            </a:extLst>
          </p:cNvPr>
          <p:cNvPicPr>
            <a:picLocks noChangeAspect="1"/>
          </p:cNvPicPr>
          <p:nvPr/>
        </p:nvPicPr>
        <p:blipFill>
          <a:blip r:embed="rId14"/>
          <a:stretch>
            <a:fillRect/>
          </a:stretch>
        </p:blipFill>
        <p:spPr>
          <a:xfrm>
            <a:off x="7855825" y="5192280"/>
            <a:ext cx="213378" cy="213378"/>
          </a:xfrm>
          <a:prstGeom prst="rect">
            <a:avLst/>
          </a:prstGeom>
        </p:spPr>
      </p:pic>
      <p:pic>
        <p:nvPicPr>
          <p:cNvPr id="144" name="Afbeelding 143">
            <a:hlinkClick r:id="rId8" action="ppaction://hlinksldjump"/>
            <a:extLst>
              <a:ext uri="{FF2B5EF4-FFF2-40B4-BE49-F238E27FC236}">
                <a16:creationId xmlns:a16="http://schemas.microsoft.com/office/drawing/2014/main" id="{A3C58713-E78F-474A-B2E3-B59D7E56B80F}"/>
              </a:ext>
            </a:extLst>
          </p:cNvPr>
          <p:cNvPicPr>
            <a:picLocks noChangeAspect="1"/>
          </p:cNvPicPr>
          <p:nvPr/>
        </p:nvPicPr>
        <p:blipFill>
          <a:blip r:embed="rId14"/>
          <a:stretch>
            <a:fillRect/>
          </a:stretch>
        </p:blipFill>
        <p:spPr>
          <a:xfrm>
            <a:off x="7855647" y="4522680"/>
            <a:ext cx="213378" cy="213378"/>
          </a:xfrm>
          <a:prstGeom prst="rect">
            <a:avLst/>
          </a:prstGeom>
        </p:spPr>
      </p:pic>
      <p:pic>
        <p:nvPicPr>
          <p:cNvPr id="145" name="Afbeelding 144">
            <a:hlinkClick r:id="rId8" action="ppaction://hlinksldjump"/>
            <a:extLst>
              <a:ext uri="{FF2B5EF4-FFF2-40B4-BE49-F238E27FC236}">
                <a16:creationId xmlns:a16="http://schemas.microsoft.com/office/drawing/2014/main" id="{C6D271EA-F07C-41DA-8A54-ED000E5E4EA1}"/>
              </a:ext>
            </a:extLst>
          </p:cNvPr>
          <p:cNvPicPr>
            <a:picLocks noChangeAspect="1"/>
          </p:cNvPicPr>
          <p:nvPr/>
        </p:nvPicPr>
        <p:blipFill>
          <a:blip r:embed="rId13"/>
          <a:stretch>
            <a:fillRect/>
          </a:stretch>
        </p:blipFill>
        <p:spPr>
          <a:xfrm>
            <a:off x="7279792" y="4533480"/>
            <a:ext cx="213378" cy="190517"/>
          </a:xfrm>
          <a:prstGeom prst="rect">
            <a:avLst/>
          </a:prstGeom>
        </p:spPr>
      </p:pic>
      <p:pic>
        <p:nvPicPr>
          <p:cNvPr id="146" name="Afbeelding 145">
            <a:hlinkClick r:id="rId8" action="ppaction://hlinksldjump"/>
            <a:extLst>
              <a:ext uri="{FF2B5EF4-FFF2-40B4-BE49-F238E27FC236}">
                <a16:creationId xmlns:a16="http://schemas.microsoft.com/office/drawing/2014/main" id="{DA61022F-B3B7-42F0-AECC-AA63ECA22906}"/>
              </a:ext>
            </a:extLst>
          </p:cNvPr>
          <p:cNvPicPr>
            <a:picLocks noChangeAspect="1"/>
          </p:cNvPicPr>
          <p:nvPr/>
        </p:nvPicPr>
        <p:blipFill>
          <a:blip r:embed="rId13"/>
          <a:stretch>
            <a:fillRect/>
          </a:stretch>
        </p:blipFill>
        <p:spPr>
          <a:xfrm>
            <a:off x="7279200" y="4197600"/>
            <a:ext cx="213378" cy="190517"/>
          </a:xfrm>
          <a:prstGeom prst="rect">
            <a:avLst/>
          </a:prstGeom>
        </p:spPr>
      </p:pic>
      <p:pic>
        <p:nvPicPr>
          <p:cNvPr id="147" name="Afbeelding 146">
            <a:hlinkClick r:id="rId8" action="ppaction://hlinksldjump"/>
            <a:extLst>
              <a:ext uri="{FF2B5EF4-FFF2-40B4-BE49-F238E27FC236}">
                <a16:creationId xmlns:a16="http://schemas.microsoft.com/office/drawing/2014/main" id="{98ACD72A-D1DA-4523-BAB8-E6B6B5FDCE7E}"/>
              </a:ext>
            </a:extLst>
          </p:cNvPr>
          <p:cNvPicPr>
            <a:picLocks noChangeAspect="1"/>
          </p:cNvPicPr>
          <p:nvPr/>
        </p:nvPicPr>
        <p:blipFill>
          <a:blip r:embed="rId13"/>
          <a:stretch>
            <a:fillRect/>
          </a:stretch>
        </p:blipFill>
        <p:spPr>
          <a:xfrm>
            <a:off x="7280772" y="3863880"/>
            <a:ext cx="213378" cy="190517"/>
          </a:xfrm>
          <a:prstGeom prst="rect">
            <a:avLst/>
          </a:prstGeom>
        </p:spPr>
      </p:pic>
      <p:pic>
        <p:nvPicPr>
          <p:cNvPr id="148" name="Afbeelding 147">
            <a:hlinkClick r:id="rId8" action="ppaction://hlinksldjump"/>
            <a:extLst>
              <a:ext uri="{FF2B5EF4-FFF2-40B4-BE49-F238E27FC236}">
                <a16:creationId xmlns:a16="http://schemas.microsoft.com/office/drawing/2014/main" id="{F832B8C6-7019-402A-BE6C-0933E5968BC5}"/>
              </a:ext>
            </a:extLst>
          </p:cNvPr>
          <p:cNvPicPr>
            <a:picLocks noChangeAspect="1"/>
          </p:cNvPicPr>
          <p:nvPr/>
        </p:nvPicPr>
        <p:blipFill>
          <a:blip r:embed="rId12"/>
          <a:stretch>
            <a:fillRect/>
          </a:stretch>
        </p:blipFill>
        <p:spPr>
          <a:xfrm>
            <a:off x="6703792" y="3853080"/>
            <a:ext cx="213378" cy="213378"/>
          </a:xfrm>
          <a:prstGeom prst="rect">
            <a:avLst/>
          </a:prstGeom>
        </p:spPr>
      </p:pic>
      <p:pic>
        <p:nvPicPr>
          <p:cNvPr id="149" name="Afbeelding 148">
            <a:hlinkClick r:id="rId8" action="ppaction://hlinksldjump"/>
            <a:extLst>
              <a:ext uri="{FF2B5EF4-FFF2-40B4-BE49-F238E27FC236}">
                <a16:creationId xmlns:a16="http://schemas.microsoft.com/office/drawing/2014/main" id="{ABC95DA5-4CAF-45F6-87DD-38ACFC8E5FFC}"/>
              </a:ext>
            </a:extLst>
          </p:cNvPr>
          <p:cNvPicPr>
            <a:picLocks noChangeAspect="1"/>
          </p:cNvPicPr>
          <p:nvPr/>
        </p:nvPicPr>
        <p:blipFill>
          <a:blip r:embed="rId12"/>
          <a:stretch>
            <a:fillRect/>
          </a:stretch>
        </p:blipFill>
        <p:spPr>
          <a:xfrm>
            <a:off x="6703792" y="4187880"/>
            <a:ext cx="213378" cy="213378"/>
          </a:xfrm>
          <a:prstGeom prst="rect">
            <a:avLst/>
          </a:prstGeom>
        </p:spPr>
      </p:pic>
      <p:pic>
        <p:nvPicPr>
          <p:cNvPr id="150" name="Afbeelding 149">
            <a:hlinkClick r:id="rId8" action="ppaction://hlinksldjump"/>
            <a:extLst>
              <a:ext uri="{FF2B5EF4-FFF2-40B4-BE49-F238E27FC236}">
                <a16:creationId xmlns:a16="http://schemas.microsoft.com/office/drawing/2014/main" id="{71BC1CDE-E4DD-45E6-9C05-8CD88348160C}"/>
              </a:ext>
            </a:extLst>
          </p:cNvPr>
          <p:cNvPicPr>
            <a:picLocks noChangeAspect="1"/>
          </p:cNvPicPr>
          <p:nvPr/>
        </p:nvPicPr>
        <p:blipFill>
          <a:blip r:embed="rId12"/>
          <a:stretch>
            <a:fillRect/>
          </a:stretch>
        </p:blipFill>
        <p:spPr>
          <a:xfrm>
            <a:off x="6703792" y="4522680"/>
            <a:ext cx="213378" cy="213378"/>
          </a:xfrm>
          <a:prstGeom prst="rect">
            <a:avLst/>
          </a:prstGeom>
        </p:spPr>
      </p:pic>
      <p:pic>
        <p:nvPicPr>
          <p:cNvPr id="151" name="Afbeelding 150">
            <a:hlinkClick r:id="rId8" action="ppaction://hlinksldjump"/>
            <a:extLst>
              <a:ext uri="{FF2B5EF4-FFF2-40B4-BE49-F238E27FC236}">
                <a16:creationId xmlns:a16="http://schemas.microsoft.com/office/drawing/2014/main" id="{05A616F7-A1EF-4DD5-AA73-56060327D0E9}"/>
              </a:ext>
            </a:extLst>
          </p:cNvPr>
          <p:cNvPicPr>
            <a:picLocks noChangeAspect="1"/>
          </p:cNvPicPr>
          <p:nvPr/>
        </p:nvPicPr>
        <p:blipFill>
          <a:blip r:embed="rId12"/>
          <a:stretch>
            <a:fillRect/>
          </a:stretch>
        </p:blipFill>
        <p:spPr>
          <a:xfrm>
            <a:off x="6703792" y="4857480"/>
            <a:ext cx="213378" cy="213378"/>
          </a:xfrm>
          <a:prstGeom prst="rect">
            <a:avLst/>
          </a:prstGeom>
        </p:spPr>
      </p:pic>
      <p:pic>
        <p:nvPicPr>
          <p:cNvPr id="152" name="Afbeelding 151">
            <a:hlinkClick r:id="rId8" action="ppaction://hlinksldjump"/>
            <a:extLst>
              <a:ext uri="{FF2B5EF4-FFF2-40B4-BE49-F238E27FC236}">
                <a16:creationId xmlns:a16="http://schemas.microsoft.com/office/drawing/2014/main" id="{0C8A675F-2BAD-4FD6-984A-A385F95C6E92}"/>
              </a:ext>
            </a:extLst>
          </p:cNvPr>
          <p:cNvPicPr>
            <a:picLocks noChangeAspect="1"/>
          </p:cNvPicPr>
          <p:nvPr/>
        </p:nvPicPr>
        <p:blipFill>
          <a:blip r:embed="rId12"/>
          <a:stretch>
            <a:fillRect/>
          </a:stretch>
        </p:blipFill>
        <p:spPr>
          <a:xfrm>
            <a:off x="6703792" y="5192280"/>
            <a:ext cx="213378" cy="213378"/>
          </a:xfrm>
          <a:prstGeom prst="rect">
            <a:avLst/>
          </a:prstGeom>
        </p:spPr>
      </p:pic>
      <p:pic>
        <p:nvPicPr>
          <p:cNvPr id="153" name="Afbeelding 152">
            <a:hlinkClick r:id="rId8" action="ppaction://hlinksldjump"/>
            <a:extLst>
              <a:ext uri="{FF2B5EF4-FFF2-40B4-BE49-F238E27FC236}">
                <a16:creationId xmlns:a16="http://schemas.microsoft.com/office/drawing/2014/main" id="{FC15C7E4-177D-4E2D-90AF-C6F4C9A8651B}"/>
              </a:ext>
            </a:extLst>
          </p:cNvPr>
          <p:cNvPicPr>
            <a:picLocks noChangeAspect="1"/>
          </p:cNvPicPr>
          <p:nvPr/>
        </p:nvPicPr>
        <p:blipFill>
          <a:blip r:embed="rId13"/>
          <a:stretch>
            <a:fillRect/>
          </a:stretch>
        </p:blipFill>
        <p:spPr>
          <a:xfrm>
            <a:off x="7279792" y="3529080"/>
            <a:ext cx="225214" cy="211362"/>
          </a:xfrm>
          <a:prstGeom prst="rect">
            <a:avLst/>
          </a:prstGeom>
        </p:spPr>
      </p:pic>
      <p:sp>
        <p:nvSpPr>
          <p:cNvPr id="154" name="Rechthoek 153">
            <a:hlinkClick r:id="rId8" action="ppaction://hlinksldjump"/>
            <a:extLst>
              <a:ext uri="{FF2B5EF4-FFF2-40B4-BE49-F238E27FC236}">
                <a16:creationId xmlns:a16="http://schemas.microsoft.com/office/drawing/2014/main" id="{9371D597-89D4-4745-B753-F9095788A7A1}"/>
              </a:ext>
            </a:extLst>
          </p:cNvPr>
          <p:cNvSpPr/>
          <p:nvPr/>
        </p:nvSpPr>
        <p:spPr>
          <a:xfrm>
            <a:off x="5868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4</a:t>
            </a:r>
            <a:endParaRPr lang="nl-NL" sz="1200" b="1" dirty="0">
              <a:solidFill>
                <a:srgbClr val="0070C0"/>
              </a:solidFill>
            </a:endParaRPr>
          </a:p>
        </p:txBody>
      </p:sp>
      <p:pic>
        <p:nvPicPr>
          <p:cNvPr id="155" name="Afbeelding 154">
            <a:hlinkClick r:id="rId8" action="ppaction://hlinksldjump"/>
            <a:extLst>
              <a:ext uri="{FF2B5EF4-FFF2-40B4-BE49-F238E27FC236}">
                <a16:creationId xmlns:a16="http://schemas.microsoft.com/office/drawing/2014/main" id="{193A3890-1802-429F-B8E1-52C486E4C983}"/>
              </a:ext>
            </a:extLst>
          </p:cNvPr>
          <p:cNvPicPr>
            <a:picLocks noChangeAspect="1"/>
          </p:cNvPicPr>
          <p:nvPr/>
        </p:nvPicPr>
        <p:blipFill>
          <a:blip r:embed="rId11"/>
          <a:stretch>
            <a:fillRect/>
          </a:stretch>
        </p:blipFill>
        <p:spPr>
          <a:xfrm>
            <a:off x="6127792" y="4187880"/>
            <a:ext cx="213378" cy="213378"/>
          </a:xfrm>
          <a:prstGeom prst="rect">
            <a:avLst/>
          </a:prstGeom>
        </p:spPr>
      </p:pic>
      <p:sp>
        <p:nvSpPr>
          <p:cNvPr id="156" name="Rechthoek 155">
            <a:hlinkClick r:id="rId8" action="ppaction://hlinksldjump"/>
            <a:extLst>
              <a:ext uri="{FF2B5EF4-FFF2-40B4-BE49-F238E27FC236}">
                <a16:creationId xmlns:a16="http://schemas.microsoft.com/office/drawing/2014/main" id="{AD5FE207-BDF8-4292-850A-92B9FDCEA702}"/>
              </a:ext>
            </a:extLst>
          </p:cNvPr>
          <p:cNvSpPr/>
          <p:nvPr/>
        </p:nvSpPr>
        <p:spPr>
          <a:xfrm>
            <a:off x="8172592" y="44650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5 SA</a:t>
            </a:r>
          </a:p>
        </p:txBody>
      </p:sp>
      <p:sp>
        <p:nvSpPr>
          <p:cNvPr id="157" name="Rechthoek 156">
            <a:hlinkClick r:id="rId8" action="ppaction://hlinksldjump"/>
            <a:extLst>
              <a:ext uri="{FF2B5EF4-FFF2-40B4-BE49-F238E27FC236}">
                <a16:creationId xmlns:a16="http://schemas.microsoft.com/office/drawing/2014/main" id="{422A1B25-FC82-4A9F-87D2-7D44C1BBBC07}"/>
              </a:ext>
            </a:extLst>
          </p:cNvPr>
          <p:cNvSpPr/>
          <p:nvPr/>
        </p:nvSpPr>
        <p:spPr>
          <a:xfrm>
            <a:off x="8172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6 SA</a:t>
            </a:r>
          </a:p>
        </p:txBody>
      </p:sp>
      <p:sp>
        <p:nvSpPr>
          <p:cNvPr id="158" name="Rechthoek 157">
            <a:hlinkClick r:id="rId8" action="ppaction://hlinksldjump"/>
            <a:extLst>
              <a:ext uri="{FF2B5EF4-FFF2-40B4-BE49-F238E27FC236}">
                <a16:creationId xmlns:a16="http://schemas.microsoft.com/office/drawing/2014/main" id="{8A3F2864-58E9-4751-BE1B-52236B25ECAA}"/>
              </a:ext>
            </a:extLst>
          </p:cNvPr>
          <p:cNvSpPr/>
          <p:nvPr/>
        </p:nvSpPr>
        <p:spPr>
          <a:xfrm>
            <a:off x="8172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4 SA</a:t>
            </a:r>
          </a:p>
        </p:txBody>
      </p:sp>
      <p:sp>
        <p:nvSpPr>
          <p:cNvPr id="159" name="Rond diagonale hoek rechthoek 28">
            <a:extLst>
              <a:ext uri="{FF2B5EF4-FFF2-40B4-BE49-F238E27FC236}">
                <a16:creationId xmlns:a16="http://schemas.microsoft.com/office/drawing/2014/main" id="{FEDE5E17-489E-4C7E-A514-699CF7DA87BD}"/>
              </a:ext>
            </a:extLst>
          </p:cNvPr>
          <p:cNvSpPr/>
          <p:nvPr/>
        </p:nvSpPr>
        <p:spPr>
          <a:xfrm>
            <a:off x="396000" y="1076580"/>
            <a:ext cx="1656184"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14</a:t>
            </a:r>
          </a:p>
        </p:txBody>
      </p:sp>
      <p:pic>
        <p:nvPicPr>
          <p:cNvPr id="160" name="Afbeelding 159">
            <a:hlinkClick r:id="rId8" action="ppaction://hlinksldjump"/>
            <a:extLst>
              <a:ext uri="{FF2B5EF4-FFF2-40B4-BE49-F238E27FC236}">
                <a16:creationId xmlns:a16="http://schemas.microsoft.com/office/drawing/2014/main" id="{D0E363B6-80E2-4D4B-A449-A834D050EA2D}"/>
              </a:ext>
            </a:extLst>
          </p:cNvPr>
          <p:cNvPicPr>
            <a:picLocks noChangeAspect="1"/>
          </p:cNvPicPr>
          <p:nvPr/>
        </p:nvPicPr>
        <p:blipFill>
          <a:blip r:embed="rId13"/>
          <a:stretch>
            <a:fillRect/>
          </a:stretch>
        </p:blipFill>
        <p:spPr>
          <a:xfrm>
            <a:off x="7279200" y="4867200"/>
            <a:ext cx="213378" cy="190517"/>
          </a:xfrm>
          <a:prstGeom prst="rect">
            <a:avLst/>
          </a:prstGeom>
        </p:spPr>
      </p:pic>
      <p:sp>
        <p:nvSpPr>
          <p:cNvPr id="161" name="Tekstvak 160">
            <a:extLst>
              <a:ext uri="{FF2B5EF4-FFF2-40B4-BE49-F238E27FC236}">
                <a16:creationId xmlns:a16="http://schemas.microsoft.com/office/drawing/2014/main" id="{2ABB2C7B-B4D6-45F7-ABA4-D096B1EE774A}"/>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162" name="Tekstvak 161">
            <a:extLst>
              <a:ext uri="{FF2B5EF4-FFF2-40B4-BE49-F238E27FC236}">
                <a16:creationId xmlns:a16="http://schemas.microsoft.com/office/drawing/2014/main" id="{E8BA0B43-6318-4B66-B0FB-F36DCAA6C767}"/>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graphicFrame>
        <p:nvGraphicFramePr>
          <p:cNvPr id="168" name="Tabel 167">
            <a:extLst>
              <a:ext uri="{FF2B5EF4-FFF2-40B4-BE49-F238E27FC236}">
                <a16:creationId xmlns:a16="http://schemas.microsoft.com/office/drawing/2014/main" id="{7DFF81EB-4D9F-4744-B050-79456A3EE8BF}"/>
              </a:ext>
            </a:extLst>
          </p:cNvPr>
          <p:cNvGraphicFramePr>
            <a:graphicFrameLocks noGrp="1"/>
          </p:cNvGraphicFramePr>
          <p:nvPr>
            <p:extLst>
              <p:ext uri="{D42A27DB-BD31-4B8C-83A1-F6EECF244321}">
                <p14:modId xmlns:p14="http://schemas.microsoft.com/office/powerpoint/2010/main" val="1449301168"/>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VB87542</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1063</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HV3</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69" name="Rechthoek 168">
            <a:extLst>
              <a:ext uri="{FF2B5EF4-FFF2-40B4-BE49-F238E27FC236}">
                <a16:creationId xmlns:a16="http://schemas.microsoft.com/office/drawing/2014/main" id="{1C78D9FE-3675-4B0D-BA28-0CC2B8150CB2}"/>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8 Punten </a:t>
            </a:r>
          </a:p>
        </p:txBody>
      </p:sp>
      <p:pic>
        <p:nvPicPr>
          <p:cNvPr id="170" name="Afbeelding 169">
            <a:extLst>
              <a:ext uri="{FF2B5EF4-FFF2-40B4-BE49-F238E27FC236}">
                <a16:creationId xmlns:a16="http://schemas.microsoft.com/office/drawing/2014/main" id="{EE293634-CA10-4797-8625-F2082A6F5699}"/>
              </a:ext>
            </a:extLst>
          </p:cNvPr>
          <p:cNvPicPr>
            <a:picLocks noChangeAspect="1"/>
          </p:cNvPicPr>
          <p:nvPr/>
        </p:nvPicPr>
        <p:blipFill>
          <a:blip r:embed="rId12"/>
          <a:stretch>
            <a:fillRect/>
          </a:stretch>
        </p:blipFill>
        <p:spPr>
          <a:xfrm>
            <a:off x="475200" y="3924124"/>
            <a:ext cx="213378" cy="213378"/>
          </a:xfrm>
          <a:prstGeom prst="rect">
            <a:avLst/>
          </a:prstGeom>
        </p:spPr>
      </p:pic>
      <p:pic>
        <p:nvPicPr>
          <p:cNvPr id="171" name="Afbeelding 170">
            <a:extLst>
              <a:ext uri="{FF2B5EF4-FFF2-40B4-BE49-F238E27FC236}">
                <a16:creationId xmlns:a16="http://schemas.microsoft.com/office/drawing/2014/main" id="{CAA04115-24AF-4BFA-9598-15DF31ACC2E9}"/>
              </a:ext>
            </a:extLst>
          </p:cNvPr>
          <p:cNvPicPr>
            <a:picLocks noChangeAspect="1"/>
          </p:cNvPicPr>
          <p:nvPr/>
        </p:nvPicPr>
        <p:blipFill>
          <a:blip r:embed="rId14"/>
          <a:stretch>
            <a:fillRect/>
          </a:stretch>
        </p:blipFill>
        <p:spPr>
          <a:xfrm>
            <a:off x="475200" y="3199601"/>
            <a:ext cx="213378" cy="213378"/>
          </a:xfrm>
          <a:prstGeom prst="rect">
            <a:avLst/>
          </a:prstGeom>
        </p:spPr>
      </p:pic>
      <p:pic>
        <p:nvPicPr>
          <p:cNvPr id="172" name="Afbeelding 171">
            <a:extLst>
              <a:ext uri="{FF2B5EF4-FFF2-40B4-BE49-F238E27FC236}">
                <a16:creationId xmlns:a16="http://schemas.microsoft.com/office/drawing/2014/main" id="{3CF31E2C-5E98-44B6-B7E5-ABEF2A7C59BB}"/>
              </a:ext>
            </a:extLst>
          </p:cNvPr>
          <p:cNvPicPr>
            <a:picLocks noChangeAspect="1"/>
          </p:cNvPicPr>
          <p:nvPr/>
        </p:nvPicPr>
        <p:blipFill>
          <a:blip r:embed="rId13"/>
          <a:stretch>
            <a:fillRect/>
          </a:stretch>
        </p:blipFill>
        <p:spPr>
          <a:xfrm>
            <a:off x="475200" y="3573571"/>
            <a:ext cx="213378" cy="190517"/>
          </a:xfrm>
          <a:prstGeom prst="rect">
            <a:avLst/>
          </a:prstGeom>
        </p:spPr>
      </p:pic>
      <p:pic>
        <p:nvPicPr>
          <p:cNvPr id="173" name="Afbeelding 172">
            <a:extLst>
              <a:ext uri="{FF2B5EF4-FFF2-40B4-BE49-F238E27FC236}">
                <a16:creationId xmlns:a16="http://schemas.microsoft.com/office/drawing/2014/main" id="{E88660E9-8D4D-4538-8320-4AB62FF9BCC7}"/>
              </a:ext>
            </a:extLst>
          </p:cNvPr>
          <p:cNvPicPr>
            <a:picLocks noChangeAspect="1"/>
          </p:cNvPicPr>
          <p:nvPr/>
        </p:nvPicPr>
        <p:blipFill>
          <a:blip r:embed="rId11"/>
          <a:stretch>
            <a:fillRect/>
          </a:stretch>
        </p:blipFill>
        <p:spPr>
          <a:xfrm>
            <a:off x="475200" y="4292263"/>
            <a:ext cx="213378" cy="213378"/>
          </a:xfrm>
          <a:prstGeom prst="rect">
            <a:avLst/>
          </a:prstGeom>
        </p:spPr>
      </p:pic>
      <p:sp>
        <p:nvSpPr>
          <p:cNvPr id="84" name="Rond diagonale hoek rechthoek 17">
            <a:extLst>
              <a:ext uri="{FF2B5EF4-FFF2-40B4-BE49-F238E27FC236}">
                <a16:creationId xmlns:a16="http://schemas.microsoft.com/office/drawing/2014/main" id="{3591B40D-2586-48DA-84F8-0D0AB326761A}"/>
              </a:ext>
            </a:extLst>
          </p:cNvPr>
          <p:cNvSpPr/>
          <p:nvPr/>
        </p:nvSpPr>
        <p:spPr>
          <a:xfrm>
            <a:off x="396000" y="1716988"/>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85" name="Tekstvak 84">
            <a:extLst>
              <a:ext uri="{FF2B5EF4-FFF2-40B4-BE49-F238E27FC236}">
                <a16:creationId xmlns:a16="http://schemas.microsoft.com/office/drawing/2014/main" id="{271E8C6C-7E69-410A-8F9C-63D503C527C3}"/>
              </a:ext>
            </a:extLst>
          </p:cNvPr>
          <p:cNvSpPr txBox="1"/>
          <p:nvPr/>
        </p:nvSpPr>
        <p:spPr>
          <a:xfrm>
            <a:off x="3131840" y="1852944"/>
            <a:ext cx="3096344" cy="369332"/>
          </a:xfrm>
          <a:prstGeom prst="rect">
            <a:avLst/>
          </a:prstGeom>
          <a:solidFill>
            <a:schemeClr val="tx1"/>
          </a:solidFill>
        </p:spPr>
        <p:txBody>
          <a:bodyPr wrap="square" rtlCol="0">
            <a:spAutoFit/>
          </a:bodyPr>
          <a:lstStyle/>
          <a:p>
            <a:r>
              <a:rPr lang="nl-NL" dirty="0">
                <a:solidFill>
                  <a:schemeClr val="bg1"/>
                </a:solidFill>
              </a:rPr>
              <a:t>Mijn partner opent met 2     .</a:t>
            </a:r>
          </a:p>
        </p:txBody>
      </p:sp>
      <p:sp>
        <p:nvSpPr>
          <p:cNvPr id="86" name="Tekstvak 85">
            <a:extLst>
              <a:ext uri="{FF2B5EF4-FFF2-40B4-BE49-F238E27FC236}">
                <a16:creationId xmlns:a16="http://schemas.microsoft.com/office/drawing/2014/main" id="{22EB5DBC-4ABC-4C62-ADCB-2386C79C922C}"/>
              </a:ext>
            </a:extLst>
          </p:cNvPr>
          <p:cNvSpPr txBox="1"/>
          <p:nvPr/>
        </p:nvSpPr>
        <p:spPr>
          <a:xfrm>
            <a:off x="3131839" y="2146448"/>
            <a:ext cx="2880319" cy="369332"/>
          </a:xfrm>
          <a:prstGeom prst="rect">
            <a:avLst/>
          </a:prstGeom>
          <a:solidFill>
            <a:schemeClr val="tx1"/>
          </a:solidFill>
        </p:spPr>
        <p:txBody>
          <a:bodyPr wrap="square" rtlCol="0">
            <a:spAutoFit/>
          </a:bodyPr>
          <a:lstStyle/>
          <a:p>
            <a:r>
              <a:rPr lang="nl-NL" dirty="0">
                <a:solidFill>
                  <a:schemeClr val="bg1"/>
                </a:solidFill>
              </a:rPr>
              <a:t>Mijn rechter buurman past.</a:t>
            </a:r>
          </a:p>
        </p:txBody>
      </p:sp>
      <p:sp>
        <p:nvSpPr>
          <p:cNvPr id="87" name="Tekstvak 86">
            <a:extLst>
              <a:ext uri="{FF2B5EF4-FFF2-40B4-BE49-F238E27FC236}">
                <a16:creationId xmlns:a16="http://schemas.microsoft.com/office/drawing/2014/main" id="{7EB28E1B-B0FC-40E7-B9AB-53F39553624E}"/>
              </a:ext>
            </a:extLst>
          </p:cNvPr>
          <p:cNvSpPr txBox="1"/>
          <p:nvPr/>
        </p:nvSpPr>
        <p:spPr>
          <a:xfrm>
            <a:off x="3131838" y="2479843"/>
            <a:ext cx="2880319" cy="369332"/>
          </a:xfrm>
          <a:prstGeom prst="rect">
            <a:avLst/>
          </a:prstGeom>
          <a:solidFill>
            <a:schemeClr val="tx1"/>
          </a:solidFill>
        </p:spPr>
        <p:txBody>
          <a:bodyPr wrap="square" rtlCol="0">
            <a:spAutoFit/>
          </a:bodyPr>
          <a:lstStyle/>
          <a:p>
            <a:r>
              <a:rPr lang="nl-NL" dirty="0">
                <a:solidFill>
                  <a:schemeClr val="bg1"/>
                </a:solidFill>
              </a:rPr>
              <a:t>Wat bied ik met deze hand?</a:t>
            </a:r>
          </a:p>
        </p:txBody>
      </p:sp>
      <p:pic>
        <p:nvPicPr>
          <p:cNvPr id="89" name="Afbeelding 88">
            <a:extLst>
              <a:ext uri="{FF2B5EF4-FFF2-40B4-BE49-F238E27FC236}">
                <a16:creationId xmlns:a16="http://schemas.microsoft.com/office/drawing/2014/main" id="{4A0E05C6-5E4D-4440-A3FB-D7218E76C1DF}"/>
              </a:ext>
            </a:extLst>
          </p:cNvPr>
          <p:cNvPicPr>
            <a:picLocks noChangeAspect="1"/>
          </p:cNvPicPr>
          <p:nvPr/>
        </p:nvPicPr>
        <p:blipFill>
          <a:blip r:embed="rId13"/>
          <a:stretch>
            <a:fillRect/>
          </a:stretch>
        </p:blipFill>
        <p:spPr>
          <a:xfrm>
            <a:off x="5626800" y="1951200"/>
            <a:ext cx="213378" cy="190517"/>
          </a:xfrm>
          <a:prstGeom prst="rect">
            <a:avLst/>
          </a:prstGeom>
        </p:spPr>
      </p:pic>
    </p:spTree>
    <p:extLst>
      <p:ext uri="{BB962C8B-B14F-4D97-AF65-F5344CB8AC3E}">
        <p14:creationId xmlns:p14="http://schemas.microsoft.com/office/powerpoint/2010/main" val="2546091735"/>
      </p:ext>
    </p:extLst>
  </p:cSld>
  <p:clrMapOvr>
    <a:masterClrMapping/>
  </p:clrMapOvr>
  <p:transition advClick="0"/>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nd diagonale hoek rechthoek 9">
            <a:hlinkClick r:id="" action="ppaction://hlinkshowjump?jump=previousslide"/>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1" name="Rond diagonale hoek rechthoek 10">
            <a:hlinkClick r:id="rId3"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2" name="Rond diagonale hoek rechthoek 11">
            <a:hlinkClick r:id="rId4"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5" name="Afbeelding 14" descr="mainheader.jpg">
            <a:hlinkClick r:id="rId5" tooltip="Klik hier om de website van Bridge Office te bezoeken!"/>
          </p:cNvPr>
          <p:cNvPicPr>
            <a:picLocks noChangeAspect="1"/>
          </p:cNvPicPr>
          <p:nvPr/>
        </p:nvPicPr>
        <p:blipFill>
          <a:blip r:embed="rId6" cstate="print"/>
          <a:stretch>
            <a:fillRect/>
          </a:stretch>
        </p:blipFill>
        <p:spPr>
          <a:xfrm>
            <a:off x="0" y="0"/>
            <a:ext cx="9144000" cy="1006337"/>
          </a:xfrm>
          <a:prstGeom prst="rect">
            <a:avLst/>
          </a:prstGeom>
        </p:spPr>
      </p:pic>
      <p:sp>
        <p:nvSpPr>
          <p:cNvPr id="16" name="Rond diagonale hoek rechthoek 8">
            <a:extLst>
              <a:ext uri="{FF2B5EF4-FFF2-40B4-BE49-F238E27FC236}">
                <a16:creationId xmlns:a16="http://schemas.microsoft.com/office/drawing/2014/main" id="{7F15C40E-702A-4873-AB19-C0367707E0B9}"/>
              </a:ext>
            </a:extLst>
          </p:cNvPr>
          <p:cNvSpPr/>
          <p:nvPr/>
        </p:nvSpPr>
        <p:spPr>
          <a:xfrm>
            <a:off x="2195736" y="1076400"/>
            <a:ext cx="6552728" cy="576000"/>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Jammer! Dat is niet het goede antwoord.</a:t>
            </a:r>
          </a:p>
        </p:txBody>
      </p:sp>
      <p:sp>
        <p:nvSpPr>
          <p:cNvPr id="21" name="Rond diagonale hoek rechthoek 13">
            <a:extLst>
              <a:ext uri="{FF2B5EF4-FFF2-40B4-BE49-F238E27FC236}">
                <a16:creationId xmlns:a16="http://schemas.microsoft.com/office/drawing/2014/main" id="{D21571F3-FBA6-4B51-9B09-5354F3AAA608}"/>
              </a:ext>
            </a:extLst>
          </p:cNvPr>
          <p:cNvSpPr/>
          <p:nvPr/>
        </p:nvSpPr>
        <p:spPr>
          <a:xfrm>
            <a:off x="396000" y="1076400"/>
            <a:ext cx="1656184"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14</a:t>
            </a:r>
          </a:p>
        </p:txBody>
      </p:sp>
      <p:sp>
        <p:nvSpPr>
          <p:cNvPr id="26" name="Tekstvak 25">
            <a:extLst>
              <a:ext uri="{FF2B5EF4-FFF2-40B4-BE49-F238E27FC236}">
                <a16:creationId xmlns:a16="http://schemas.microsoft.com/office/drawing/2014/main" id="{E4669361-06CC-4F4E-9770-7D0AF6AF2E8F}"/>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27" name="Tekstvak 26">
            <a:extLst>
              <a:ext uri="{FF2B5EF4-FFF2-40B4-BE49-F238E27FC236}">
                <a16:creationId xmlns:a16="http://schemas.microsoft.com/office/drawing/2014/main" id="{5455D167-AB87-433E-AC45-1D5F916B1402}"/>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sp>
        <p:nvSpPr>
          <p:cNvPr id="13" name="Tekstvak 12">
            <a:extLst>
              <a:ext uri="{FF2B5EF4-FFF2-40B4-BE49-F238E27FC236}">
                <a16:creationId xmlns:a16="http://schemas.microsoft.com/office/drawing/2014/main" id="{D82CD801-A984-4688-82C5-FCAD91CF1840}"/>
              </a:ext>
            </a:extLst>
          </p:cNvPr>
          <p:cNvSpPr txBox="1"/>
          <p:nvPr/>
        </p:nvSpPr>
        <p:spPr>
          <a:xfrm>
            <a:off x="3077285" y="3124800"/>
            <a:ext cx="5665260" cy="1477328"/>
          </a:xfrm>
          <a:prstGeom prst="rect">
            <a:avLst/>
          </a:prstGeom>
          <a:solidFill>
            <a:schemeClr val="tx1"/>
          </a:solidFill>
          <a:ln>
            <a:solidFill>
              <a:schemeClr val="tx1"/>
            </a:solidFill>
          </a:ln>
        </p:spPr>
        <p:txBody>
          <a:bodyPr wrap="square" rtlCol="0">
            <a:spAutoFit/>
          </a:bodyPr>
          <a:lstStyle/>
          <a:p>
            <a:r>
              <a:rPr lang="nl-NL" dirty="0">
                <a:solidFill>
                  <a:schemeClr val="bg1"/>
                </a:solidFill>
              </a:rPr>
              <a:t>Hoeveel slagen maakt u, wanneer harten troef is?</a:t>
            </a:r>
            <a:br>
              <a:rPr lang="nl-NL" dirty="0">
                <a:solidFill>
                  <a:schemeClr val="bg1"/>
                </a:solidFill>
              </a:rPr>
            </a:br>
            <a:r>
              <a:rPr lang="nl-NL" dirty="0">
                <a:solidFill>
                  <a:schemeClr val="bg1"/>
                </a:solidFill>
              </a:rPr>
              <a:t>Hoeveel slagen maakt u, wanneer schoppen troef is?</a:t>
            </a:r>
            <a:br>
              <a:rPr lang="nl-NL" dirty="0">
                <a:solidFill>
                  <a:schemeClr val="bg1"/>
                </a:solidFill>
              </a:rPr>
            </a:br>
            <a:r>
              <a:rPr lang="nl-NL" dirty="0">
                <a:solidFill>
                  <a:schemeClr val="bg1"/>
                </a:solidFill>
              </a:rPr>
              <a:t>Hoeveel harten heeft u samen, minimaal?</a:t>
            </a:r>
            <a:br>
              <a:rPr lang="nl-NL" dirty="0">
                <a:solidFill>
                  <a:schemeClr val="bg1"/>
                </a:solidFill>
              </a:rPr>
            </a:br>
            <a:r>
              <a:rPr lang="nl-NL" dirty="0">
                <a:solidFill>
                  <a:schemeClr val="bg1"/>
                </a:solidFill>
              </a:rPr>
              <a:t>Hoeveel schoppen heeft u samen, minimaal?</a:t>
            </a:r>
            <a:br>
              <a:rPr lang="nl-NL" dirty="0">
                <a:solidFill>
                  <a:schemeClr val="bg1"/>
                </a:solidFill>
              </a:rPr>
            </a:br>
            <a:r>
              <a:rPr lang="nl-NL" dirty="0">
                <a:solidFill>
                  <a:schemeClr val="bg1"/>
                </a:solidFill>
              </a:rPr>
              <a:t>Weet u nu wat u moet bieden?</a:t>
            </a:r>
          </a:p>
        </p:txBody>
      </p:sp>
      <p:graphicFrame>
        <p:nvGraphicFramePr>
          <p:cNvPr id="14" name="Tabel 13">
            <a:extLst>
              <a:ext uri="{FF2B5EF4-FFF2-40B4-BE49-F238E27FC236}">
                <a16:creationId xmlns:a16="http://schemas.microsoft.com/office/drawing/2014/main" id="{C4B289E9-C151-4E5C-B4D1-3EBB9E247643}"/>
              </a:ext>
            </a:extLst>
          </p:cNvPr>
          <p:cNvGraphicFramePr>
            <a:graphicFrameLocks noGrp="1"/>
          </p:cNvGraphicFramePr>
          <p:nvPr>
            <p:extLst>
              <p:ext uri="{D42A27DB-BD31-4B8C-83A1-F6EECF244321}">
                <p14:modId xmlns:p14="http://schemas.microsoft.com/office/powerpoint/2010/main" val="2025689737"/>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VB87542</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1063</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HV3</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7" name="Rechthoek 16">
            <a:extLst>
              <a:ext uri="{FF2B5EF4-FFF2-40B4-BE49-F238E27FC236}">
                <a16:creationId xmlns:a16="http://schemas.microsoft.com/office/drawing/2014/main" id="{094DA680-8092-46CF-8450-18916661C7F3}"/>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8 Punten </a:t>
            </a:r>
          </a:p>
        </p:txBody>
      </p:sp>
      <p:pic>
        <p:nvPicPr>
          <p:cNvPr id="18" name="Afbeelding 17">
            <a:extLst>
              <a:ext uri="{FF2B5EF4-FFF2-40B4-BE49-F238E27FC236}">
                <a16:creationId xmlns:a16="http://schemas.microsoft.com/office/drawing/2014/main" id="{A35481CE-0B45-48BA-AD8F-AF77D4E8C8F0}"/>
              </a:ext>
            </a:extLst>
          </p:cNvPr>
          <p:cNvPicPr>
            <a:picLocks noChangeAspect="1"/>
          </p:cNvPicPr>
          <p:nvPr/>
        </p:nvPicPr>
        <p:blipFill>
          <a:blip r:embed="rId7"/>
          <a:stretch>
            <a:fillRect/>
          </a:stretch>
        </p:blipFill>
        <p:spPr>
          <a:xfrm>
            <a:off x="475200" y="3924124"/>
            <a:ext cx="213378" cy="213378"/>
          </a:xfrm>
          <a:prstGeom prst="rect">
            <a:avLst/>
          </a:prstGeom>
        </p:spPr>
      </p:pic>
      <p:pic>
        <p:nvPicPr>
          <p:cNvPr id="19" name="Afbeelding 18">
            <a:extLst>
              <a:ext uri="{FF2B5EF4-FFF2-40B4-BE49-F238E27FC236}">
                <a16:creationId xmlns:a16="http://schemas.microsoft.com/office/drawing/2014/main" id="{BD4F02A0-B2A4-4499-8BE5-9A21A9486E66}"/>
              </a:ext>
            </a:extLst>
          </p:cNvPr>
          <p:cNvPicPr>
            <a:picLocks noChangeAspect="1"/>
          </p:cNvPicPr>
          <p:nvPr/>
        </p:nvPicPr>
        <p:blipFill>
          <a:blip r:embed="rId8"/>
          <a:stretch>
            <a:fillRect/>
          </a:stretch>
        </p:blipFill>
        <p:spPr>
          <a:xfrm>
            <a:off x="475200" y="3199601"/>
            <a:ext cx="213378" cy="213378"/>
          </a:xfrm>
          <a:prstGeom prst="rect">
            <a:avLst/>
          </a:prstGeom>
        </p:spPr>
      </p:pic>
      <p:pic>
        <p:nvPicPr>
          <p:cNvPr id="20" name="Afbeelding 19">
            <a:extLst>
              <a:ext uri="{FF2B5EF4-FFF2-40B4-BE49-F238E27FC236}">
                <a16:creationId xmlns:a16="http://schemas.microsoft.com/office/drawing/2014/main" id="{55EACA9D-0D1F-40FA-961E-9ADA58918BD3}"/>
              </a:ext>
            </a:extLst>
          </p:cNvPr>
          <p:cNvPicPr>
            <a:picLocks noChangeAspect="1"/>
          </p:cNvPicPr>
          <p:nvPr/>
        </p:nvPicPr>
        <p:blipFill>
          <a:blip r:embed="rId9"/>
          <a:stretch>
            <a:fillRect/>
          </a:stretch>
        </p:blipFill>
        <p:spPr>
          <a:xfrm>
            <a:off x="475200" y="3573571"/>
            <a:ext cx="213378" cy="190517"/>
          </a:xfrm>
          <a:prstGeom prst="rect">
            <a:avLst/>
          </a:prstGeom>
        </p:spPr>
      </p:pic>
      <p:pic>
        <p:nvPicPr>
          <p:cNvPr id="22" name="Afbeelding 21">
            <a:extLst>
              <a:ext uri="{FF2B5EF4-FFF2-40B4-BE49-F238E27FC236}">
                <a16:creationId xmlns:a16="http://schemas.microsoft.com/office/drawing/2014/main" id="{AD384880-F0A2-42AF-89F7-8C4598B9CE8A}"/>
              </a:ext>
            </a:extLst>
          </p:cNvPr>
          <p:cNvPicPr>
            <a:picLocks noChangeAspect="1"/>
          </p:cNvPicPr>
          <p:nvPr/>
        </p:nvPicPr>
        <p:blipFill>
          <a:blip r:embed="rId10"/>
          <a:stretch>
            <a:fillRect/>
          </a:stretch>
        </p:blipFill>
        <p:spPr>
          <a:xfrm>
            <a:off x="475200" y="4292263"/>
            <a:ext cx="213378" cy="213378"/>
          </a:xfrm>
          <a:prstGeom prst="rect">
            <a:avLst/>
          </a:prstGeom>
        </p:spPr>
      </p:pic>
      <p:sp>
        <p:nvSpPr>
          <p:cNvPr id="23" name="Rond diagonale hoek rechthoek 17">
            <a:extLst>
              <a:ext uri="{FF2B5EF4-FFF2-40B4-BE49-F238E27FC236}">
                <a16:creationId xmlns:a16="http://schemas.microsoft.com/office/drawing/2014/main" id="{E6A88640-679D-49F6-803D-00C9DB313B5E}"/>
              </a:ext>
            </a:extLst>
          </p:cNvPr>
          <p:cNvSpPr/>
          <p:nvPr/>
        </p:nvSpPr>
        <p:spPr>
          <a:xfrm>
            <a:off x="396000" y="1716988"/>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24" name="Tekstvak 23">
            <a:extLst>
              <a:ext uri="{FF2B5EF4-FFF2-40B4-BE49-F238E27FC236}">
                <a16:creationId xmlns:a16="http://schemas.microsoft.com/office/drawing/2014/main" id="{05FF3495-30FF-46F5-8F61-38D271F68FDE}"/>
              </a:ext>
            </a:extLst>
          </p:cNvPr>
          <p:cNvSpPr txBox="1"/>
          <p:nvPr/>
        </p:nvSpPr>
        <p:spPr>
          <a:xfrm>
            <a:off x="3131840" y="1852944"/>
            <a:ext cx="3096344" cy="369332"/>
          </a:xfrm>
          <a:prstGeom prst="rect">
            <a:avLst/>
          </a:prstGeom>
          <a:solidFill>
            <a:schemeClr val="tx1"/>
          </a:solidFill>
        </p:spPr>
        <p:txBody>
          <a:bodyPr wrap="square" rtlCol="0">
            <a:spAutoFit/>
          </a:bodyPr>
          <a:lstStyle/>
          <a:p>
            <a:r>
              <a:rPr lang="nl-NL" dirty="0">
                <a:solidFill>
                  <a:schemeClr val="bg1"/>
                </a:solidFill>
              </a:rPr>
              <a:t>Mijn partner opent met 2     .</a:t>
            </a:r>
          </a:p>
        </p:txBody>
      </p:sp>
      <p:sp>
        <p:nvSpPr>
          <p:cNvPr id="25" name="Tekstvak 24">
            <a:extLst>
              <a:ext uri="{FF2B5EF4-FFF2-40B4-BE49-F238E27FC236}">
                <a16:creationId xmlns:a16="http://schemas.microsoft.com/office/drawing/2014/main" id="{802DC0FE-43FD-438D-B4A9-005B280F87B3}"/>
              </a:ext>
            </a:extLst>
          </p:cNvPr>
          <p:cNvSpPr txBox="1"/>
          <p:nvPr/>
        </p:nvSpPr>
        <p:spPr>
          <a:xfrm>
            <a:off x="3131839" y="2146448"/>
            <a:ext cx="2880319" cy="369332"/>
          </a:xfrm>
          <a:prstGeom prst="rect">
            <a:avLst/>
          </a:prstGeom>
          <a:solidFill>
            <a:schemeClr val="tx1"/>
          </a:solidFill>
        </p:spPr>
        <p:txBody>
          <a:bodyPr wrap="square" rtlCol="0">
            <a:spAutoFit/>
          </a:bodyPr>
          <a:lstStyle/>
          <a:p>
            <a:r>
              <a:rPr lang="nl-NL" dirty="0">
                <a:solidFill>
                  <a:schemeClr val="bg1"/>
                </a:solidFill>
              </a:rPr>
              <a:t>Mijn rechter buurman past.</a:t>
            </a:r>
          </a:p>
        </p:txBody>
      </p:sp>
      <p:sp>
        <p:nvSpPr>
          <p:cNvPr id="28" name="Tekstvak 27">
            <a:extLst>
              <a:ext uri="{FF2B5EF4-FFF2-40B4-BE49-F238E27FC236}">
                <a16:creationId xmlns:a16="http://schemas.microsoft.com/office/drawing/2014/main" id="{318D04DF-37F9-4250-AC5D-5C99A2B8A8B0}"/>
              </a:ext>
            </a:extLst>
          </p:cNvPr>
          <p:cNvSpPr txBox="1"/>
          <p:nvPr/>
        </p:nvSpPr>
        <p:spPr>
          <a:xfrm>
            <a:off x="3131838" y="2479843"/>
            <a:ext cx="2880319" cy="369332"/>
          </a:xfrm>
          <a:prstGeom prst="rect">
            <a:avLst/>
          </a:prstGeom>
          <a:solidFill>
            <a:schemeClr val="tx1"/>
          </a:solidFill>
        </p:spPr>
        <p:txBody>
          <a:bodyPr wrap="square" rtlCol="0">
            <a:spAutoFit/>
          </a:bodyPr>
          <a:lstStyle/>
          <a:p>
            <a:r>
              <a:rPr lang="nl-NL" dirty="0">
                <a:solidFill>
                  <a:schemeClr val="bg1"/>
                </a:solidFill>
              </a:rPr>
              <a:t>Wat bied ik met deze hand?</a:t>
            </a:r>
          </a:p>
        </p:txBody>
      </p:sp>
      <p:pic>
        <p:nvPicPr>
          <p:cNvPr id="29" name="Afbeelding 28">
            <a:extLst>
              <a:ext uri="{FF2B5EF4-FFF2-40B4-BE49-F238E27FC236}">
                <a16:creationId xmlns:a16="http://schemas.microsoft.com/office/drawing/2014/main" id="{85B41BBE-3DC9-44F7-8DEC-C7569B41F6EE}"/>
              </a:ext>
            </a:extLst>
          </p:cNvPr>
          <p:cNvPicPr>
            <a:picLocks noChangeAspect="1"/>
          </p:cNvPicPr>
          <p:nvPr/>
        </p:nvPicPr>
        <p:blipFill>
          <a:blip r:embed="rId9"/>
          <a:stretch>
            <a:fillRect/>
          </a:stretch>
        </p:blipFill>
        <p:spPr>
          <a:xfrm>
            <a:off x="5626800" y="1951200"/>
            <a:ext cx="213378" cy="190517"/>
          </a:xfrm>
          <a:prstGeom prst="rect">
            <a:avLst/>
          </a:prstGeom>
        </p:spPr>
      </p:pic>
    </p:spTree>
    <p:extLst>
      <p:ext uri="{BB962C8B-B14F-4D97-AF65-F5344CB8AC3E}">
        <p14:creationId xmlns:p14="http://schemas.microsoft.com/office/powerpoint/2010/main" val="304546942"/>
      </p:ext>
    </p:extLst>
  </p:cSld>
  <p:clrMapOvr>
    <a:masterClrMapping/>
  </p:clrMapOvr>
  <p:transition advClick="0"/>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nd diagonale hoek rechthoek 8">
            <a:hlinkClick r:id="rId3"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0" name="Rond diagonale hoek rechthoek 9">
            <a:hlinkClick r:id="" action="ppaction://hlinkshowjump?jump=nextslide"/>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1" name="Rond diagonale hoek rechthoek 10">
            <a:hlinkClick r:id="rId4"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5" name="Afbeelding 14" descr="mainheader.jpg">
            <a:hlinkClick r:id="rId5" tooltip="Klik hier om de website van Bridge Office te bezoeken!"/>
          </p:cNvPr>
          <p:cNvPicPr>
            <a:picLocks noChangeAspect="1"/>
          </p:cNvPicPr>
          <p:nvPr/>
        </p:nvPicPr>
        <p:blipFill>
          <a:blip r:embed="rId6" cstate="print"/>
          <a:stretch>
            <a:fillRect/>
          </a:stretch>
        </p:blipFill>
        <p:spPr>
          <a:xfrm>
            <a:off x="0" y="0"/>
            <a:ext cx="9144000" cy="1006337"/>
          </a:xfrm>
          <a:prstGeom prst="rect">
            <a:avLst/>
          </a:prstGeom>
        </p:spPr>
      </p:pic>
      <p:sp>
        <p:nvSpPr>
          <p:cNvPr id="16" name="Rond diagonale hoek rechthoek 28">
            <a:extLst>
              <a:ext uri="{FF2B5EF4-FFF2-40B4-BE49-F238E27FC236}">
                <a16:creationId xmlns:a16="http://schemas.microsoft.com/office/drawing/2014/main" id="{2CC58FD3-979F-4D85-95C3-CC00F5A09FDB}"/>
              </a:ext>
            </a:extLst>
          </p:cNvPr>
          <p:cNvSpPr/>
          <p:nvPr/>
        </p:nvSpPr>
        <p:spPr>
          <a:xfrm>
            <a:off x="396000" y="1076400"/>
            <a:ext cx="1656184"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14</a:t>
            </a:r>
          </a:p>
        </p:txBody>
      </p:sp>
      <p:sp>
        <p:nvSpPr>
          <p:cNvPr id="17" name="Rond diagonale hoek rechthoek 28">
            <a:extLst>
              <a:ext uri="{FF2B5EF4-FFF2-40B4-BE49-F238E27FC236}">
                <a16:creationId xmlns:a16="http://schemas.microsoft.com/office/drawing/2014/main" id="{E3CDDA27-7F44-46F7-BE6C-DE71B0F3DF23}"/>
              </a:ext>
            </a:extLst>
          </p:cNvPr>
          <p:cNvSpPr/>
          <p:nvPr/>
        </p:nvSpPr>
        <p:spPr>
          <a:xfrm>
            <a:off x="2123728" y="1076400"/>
            <a:ext cx="6624272"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Goed zo!</a:t>
            </a:r>
          </a:p>
        </p:txBody>
      </p:sp>
      <p:sp>
        <p:nvSpPr>
          <p:cNvPr id="28" name="Tekstvak 27">
            <a:extLst>
              <a:ext uri="{FF2B5EF4-FFF2-40B4-BE49-F238E27FC236}">
                <a16:creationId xmlns:a16="http://schemas.microsoft.com/office/drawing/2014/main" id="{A6EBCDD6-3CB5-4700-B991-BE1789290CFC}"/>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29" name="Tekstvak 28">
            <a:extLst>
              <a:ext uri="{FF2B5EF4-FFF2-40B4-BE49-F238E27FC236}">
                <a16:creationId xmlns:a16="http://schemas.microsoft.com/office/drawing/2014/main" id="{834F3B18-AE5F-48C1-8900-6C7B9604D2CF}"/>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sp>
        <p:nvSpPr>
          <p:cNvPr id="14" name="Tekstvak 13">
            <a:extLst>
              <a:ext uri="{FF2B5EF4-FFF2-40B4-BE49-F238E27FC236}">
                <a16:creationId xmlns:a16="http://schemas.microsoft.com/office/drawing/2014/main" id="{9C8E7621-08EB-4FC6-A86D-D720C3151917}"/>
              </a:ext>
            </a:extLst>
          </p:cNvPr>
          <p:cNvSpPr txBox="1"/>
          <p:nvPr/>
        </p:nvSpPr>
        <p:spPr>
          <a:xfrm>
            <a:off x="3023420" y="3578832"/>
            <a:ext cx="5706000" cy="923330"/>
          </a:xfrm>
          <a:prstGeom prst="rect">
            <a:avLst/>
          </a:prstGeom>
          <a:solidFill>
            <a:schemeClr val="tx1"/>
          </a:solidFill>
          <a:ln>
            <a:solidFill>
              <a:schemeClr val="tx1"/>
            </a:solidFill>
          </a:ln>
        </p:spPr>
        <p:txBody>
          <a:bodyPr wrap="square" rtlCol="0">
            <a:spAutoFit/>
          </a:bodyPr>
          <a:lstStyle/>
          <a:p>
            <a:r>
              <a:rPr lang="nl-NL" dirty="0">
                <a:solidFill>
                  <a:schemeClr val="bg1"/>
                </a:solidFill>
              </a:rPr>
              <a:t>U alleen heeft meer schoppen dan u samen met uw partner harten heeft. Alles wat uw partner aan schoppen heeft is meegenomen. Prima uitnemer.</a:t>
            </a:r>
          </a:p>
        </p:txBody>
      </p:sp>
      <p:sp>
        <p:nvSpPr>
          <p:cNvPr id="22" name="Tekstvak 21">
            <a:extLst>
              <a:ext uri="{FF2B5EF4-FFF2-40B4-BE49-F238E27FC236}">
                <a16:creationId xmlns:a16="http://schemas.microsoft.com/office/drawing/2014/main" id="{34D1F902-E4FB-490E-B769-4A27CB8CF1AB}"/>
              </a:ext>
            </a:extLst>
          </p:cNvPr>
          <p:cNvSpPr txBox="1"/>
          <p:nvPr/>
        </p:nvSpPr>
        <p:spPr>
          <a:xfrm>
            <a:off x="3024000" y="3124800"/>
            <a:ext cx="5706624" cy="369332"/>
          </a:xfrm>
          <a:prstGeom prst="rect">
            <a:avLst/>
          </a:prstGeom>
          <a:solidFill>
            <a:schemeClr val="tx1"/>
          </a:solidFill>
        </p:spPr>
        <p:txBody>
          <a:bodyPr wrap="square" rtlCol="0">
            <a:spAutoFit/>
          </a:bodyPr>
          <a:lstStyle/>
          <a:p>
            <a:r>
              <a:rPr lang="nl-NL" dirty="0">
                <a:solidFill>
                  <a:schemeClr val="bg1"/>
                </a:solidFill>
              </a:rPr>
              <a:t>Het juiste antwoord is: 2 </a:t>
            </a:r>
          </a:p>
        </p:txBody>
      </p:sp>
      <p:graphicFrame>
        <p:nvGraphicFramePr>
          <p:cNvPr id="12" name="Tabel 11">
            <a:extLst>
              <a:ext uri="{FF2B5EF4-FFF2-40B4-BE49-F238E27FC236}">
                <a16:creationId xmlns:a16="http://schemas.microsoft.com/office/drawing/2014/main" id="{CA93985A-9107-4E8C-869E-1727DEE9F433}"/>
              </a:ext>
            </a:extLst>
          </p:cNvPr>
          <p:cNvGraphicFramePr>
            <a:graphicFrameLocks noGrp="1"/>
          </p:cNvGraphicFramePr>
          <p:nvPr>
            <p:extLst>
              <p:ext uri="{D42A27DB-BD31-4B8C-83A1-F6EECF244321}">
                <p14:modId xmlns:p14="http://schemas.microsoft.com/office/powerpoint/2010/main" val="2025689737"/>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VB87542</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1063</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HV3</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3" name="Rechthoek 12">
            <a:extLst>
              <a:ext uri="{FF2B5EF4-FFF2-40B4-BE49-F238E27FC236}">
                <a16:creationId xmlns:a16="http://schemas.microsoft.com/office/drawing/2014/main" id="{F9F6BAB8-16AA-4948-9914-45B2C24A5A49}"/>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8 Punten </a:t>
            </a:r>
          </a:p>
        </p:txBody>
      </p:sp>
      <p:pic>
        <p:nvPicPr>
          <p:cNvPr id="18" name="Afbeelding 17">
            <a:extLst>
              <a:ext uri="{FF2B5EF4-FFF2-40B4-BE49-F238E27FC236}">
                <a16:creationId xmlns:a16="http://schemas.microsoft.com/office/drawing/2014/main" id="{B9705248-DF47-4EF5-9884-3F3AD88D997E}"/>
              </a:ext>
            </a:extLst>
          </p:cNvPr>
          <p:cNvPicPr>
            <a:picLocks noChangeAspect="1"/>
          </p:cNvPicPr>
          <p:nvPr/>
        </p:nvPicPr>
        <p:blipFill>
          <a:blip r:embed="rId7"/>
          <a:stretch>
            <a:fillRect/>
          </a:stretch>
        </p:blipFill>
        <p:spPr>
          <a:xfrm>
            <a:off x="475200" y="3924124"/>
            <a:ext cx="213378" cy="213378"/>
          </a:xfrm>
          <a:prstGeom prst="rect">
            <a:avLst/>
          </a:prstGeom>
        </p:spPr>
      </p:pic>
      <p:pic>
        <p:nvPicPr>
          <p:cNvPr id="19" name="Afbeelding 18">
            <a:extLst>
              <a:ext uri="{FF2B5EF4-FFF2-40B4-BE49-F238E27FC236}">
                <a16:creationId xmlns:a16="http://schemas.microsoft.com/office/drawing/2014/main" id="{C9C38841-9C9C-4C11-A1F5-685EBBB92B7F}"/>
              </a:ext>
            </a:extLst>
          </p:cNvPr>
          <p:cNvPicPr>
            <a:picLocks noChangeAspect="1"/>
          </p:cNvPicPr>
          <p:nvPr/>
        </p:nvPicPr>
        <p:blipFill>
          <a:blip r:embed="rId8"/>
          <a:stretch>
            <a:fillRect/>
          </a:stretch>
        </p:blipFill>
        <p:spPr>
          <a:xfrm>
            <a:off x="475200" y="3199601"/>
            <a:ext cx="213378" cy="213378"/>
          </a:xfrm>
          <a:prstGeom prst="rect">
            <a:avLst/>
          </a:prstGeom>
        </p:spPr>
      </p:pic>
      <p:pic>
        <p:nvPicPr>
          <p:cNvPr id="20" name="Afbeelding 19">
            <a:extLst>
              <a:ext uri="{FF2B5EF4-FFF2-40B4-BE49-F238E27FC236}">
                <a16:creationId xmlns:a16="http://schemas.microsoft.com/office/drawing/2014/main" id="{79D18A10-AFD5-4B8A-9075-DDBE6C7CDA42}"/>
              </a:ext>
            </a:extLst>
          </p:cNvPr>
          <p:cNvPicPr>
            <a:picLocks noChangeAspect="1"/>
          </p:cNvPicPr>
          <p:nvPr/>
        </p:nvPicPr>
        <p:blipFill>
          <a:blip r:embed="rId9"/>
          <a:stretch>
            <a:fillRect/>
          </a:stretch>
        </p:blipFill>
        <p:spPr>
          <a:xfrm>
            <a:off x="475200" y="3573571"/>
            <a:ext cx="213378" cy="190517"/>
          </a:xfrm>
          <a:prstGeom prst="rect">
            <a:avLst/>
          </a:prstGeom>
        </p:spPr>
      </p:pic>
      <p:pic>
        <p:nvPicPr>
          <p:cNvPr id="21" name="Afbeelding 20">
            <a:extLst>
              <a:ext uri="{FF2B5EF4-FFF2-40B4-BE49-F238E27FC236}">
                <a16:creationId xmlns:a16="http://schemas.microsoft.com/office/drawing/2014/main" id="{F77275D1-6C5F-4647-BC67-DE705F2B2A6E}"/>
              </a:ext>
            </a:extLst>
          </p:cNvPr>
          <p:cNvPicPr>
            <a:picLocks noChangeAspect="1"/>
          </p:cNvPicPr>
          <p:nvPr/>
        </p:nvPicPr>
        <p:blipFill>
          <a:blip r:embed="rId10"/>
          <a:stretch>
            <a:fillRect/>
          </a:stretch>
        </p:blipFill>
        <p:spPr>
          <a:xfrm>
            <a:off x="475200" y="4292263"/>
            <a:ext cx="213378" cy="213378"/>
          </a:xfrm>
          <a:prstGeom prst="rect">
            <a:avLst/>
          </a:prstGeom>
        </p:spPr>
      </p:pic>
      <p:sp>
        <p:nvSpPr>
          <p:cNvPr id="23" name="Rond diagonale hoek rechthoek 17">
            <a:extLst>
              <a:ext uri="{FF2B5EF4-FFF2-40B4-BE49-F238E27FC236}">
                <a16:creationId xmlns:a16="http://schemas.microsoft.com/office/drawing/2014/main" id="{44BB05A6-4B05-496B-9954-912D0F370F99}"/>
              </a:ext>
            </a:extLst>
          </p:cNvPr>
          <p:cNvSpPr/>
          <p:nvPr/>
        </p:nvSpPr>
        <p:spPr>
          <a:xfrm>
            <a:off x="396000" y="1716988"/>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24" name="Tekstvak 23">
            <a:extLst>
              <a:ext uri="{FF2B5EF4-FFF2-40B4-BE49-F238E27FC236}">
                <a16:creationId xmlns:a16="http://schemas.microsoft.com/office/drawing/2014/main" id="{8F494D88-9BE5-40AC-B688-C282122735E0}"/>
              </a:ext>
            </a:extLst>
          </p:cNvPr>
          <p:cNvSpPr txBox="1"/>
          <p:nvPr/>
        </p:nvSpPr>
        <p:spPr>
          <a:xfrm>
            <a:off x="3131840" y="1852944"/>
            <a:ext cx="3096344" cy="369332"/>
          </a:xfrm>
          <a:prstGeom prst="rect">
            <a:avLst/>
          </a:prstGeom>
          <a:solidFill>
            <a:schemeClr val="tx1"/>
          </a:solidFill>
        </p:spPr>
        <p:txBody>
          <a:bodyPr wrap="square" rtlCol="0">
            <a:spAutoFit/>
          </a:bodyPr>
          <a:lstStyle/>
          <a:p>
            <a:r>
              <a:rPr lang="nl-NL" dirty="0">
                <a:solidFill>
                  <a:schemeClr val="bg1"/>
                </a:solidFill>
              </a:rPr>
              <a:t>Mijn partner opent met 2     .</a:t>
            </a:r>
          </a:p>
        </p:txBody>
      </p:sp>
      <p:sp>
        <p:nvSpPr>
          <p:cNvPr id="25" name="Tekstvak 24">
            <a:extLst>
              <a:ext uri="{FF2B5EF4-FFF2-40B4-BE49-F238E27FC236}">
                <a16:creationId xmlns:a16="http://schemas.microsoft.com/office/drawing/2014/main" id="{DE20D4A6-9385-446B-95C5-F2AAB838000E}"/>
              </a:ext>
            </a:extLst>
          </p:cNvPr>
          <p:cNvSpPr txBox="1"/>
          <p:nvPr/>
        </p:nvSpPr>
        <p:spPr>
          <a:xfrm>
            <a:off x="3131839" y="2146448"/>
            <a:ext cx="2880319" cy="369332"/>
          </a:xfrm>
          <a:prstGeom prst="rect">
            <a:avLst/>
          </a:prstGeom>
          <a:solidFill>
            <a:schemeClr val="tx1"/>
          </a:solidFill>
        </p:spPr>
        <p:txBody>
          <a:bodyPr wrap="square" rtlCol="0">
            <a:spAutoFit/>
          </a:bodyPr>
          <a:lstStyle/>
          <a:p>
            <a:r>
              <a:rPr lang="nl-NL" dirty="0">
                <a:solidFill>
                  <a:schemeClr val="bg1"/>
                </a:solidFill>
              </a:rPr>
              <a:t>Mijn rechter buurman past.</a:t>
            </a:r>
          </a:p>
        </p:txBody>
      </p:sp>
      <p:sp>
        <p:nvSpPr>
          <p:cNvPr id="26" name="Tekstvak 25">
            <a:extLst>
              <a:ext uri="{FF2B5EF4-FFF2-40B4-BE49-F238E27FC236}">
                <a16:creationId xmlns:a16="http://schemas.microsoft.com/office/drawing/2014/main" id="{8902AA86-34A2-4761-8907-AAD26B567BA7}"/>
              </a:ext>
            </a:extLst>
          </p:cNvPr>
          <p:cNvSpPr txBox="1"/>
          <p:nvPr/>
        </p:nvSpPr>
        <p:spPr>
          <a:xfrm>
            <a:off x="3131838" y="2479843"/>
            <a:ext cx="2880319" cy="369332"/>
          </a:xfrm>
          <a:prstGeom prst="rect">
            <a:avLst/>
          </a:prstGeom>
          <a:solidFill>
            <a:schemeClr val="tx1"/>
          </a:solidFill>
        </p:spPr>
        <p:txBody>
          <a:bodyPr wrap="square" rtlCol="0">
            <a:spAutoFit/>
          </a:bodyPr>
          <a:lstStyle/>
          <a:p>
            <a:r>
              <a:rPr lang="nl-NL" dirty="0">
                <a:solidFill>
                  <a:schemeClr val="bg1"/>
                </a:solidFill>
              </a:rPr>
              <a:t>Wat bied ik met deze hand?</a:t>
            </a:r>
          </a:p>
        </p:txBody>
      </p:sp>
      <p:pic>
        <p:nvPicPr>
          <p:cNvPr id="27" name="Afbeelding 26">
            <a:extLst>
              <a:ext uri="{FF2B5EF4-FFF2-40B4-BE49-F238E27FC236}">
                <a16:creationId xmlns:a16="http://schemas.microsoft.com/office/drawing/2014/main" id="{333C373D-3D78-4BE3-9851-FAC1931D0E42}"/>
              </a:ext>
            </a:extLst>
          </p:cNvPr>
          <p:cNvPicPr>
            <a:picLocks noChangeAspect="1"/>
          </p:cNvPicPr>
          <p:nvPr/>
        </p:nvPicPr>
        <p:blipFill>
          <a:blip r:embed="rId9"/>
          <a:stretch>
            <a:fillRect/>
          </a:stretch>
        </p:blipFill>
        <p:spPr>
          <a:xfrm>
            <a:off x="5626800" y="1951200"/>
            <a:ext cx="213378" cy="190517"/>
          </a:xfrm>
          <a:prstGeom prst="rect">
            <a:avLst/>
          </a:prstGeom>
        </p:spPr>
      </p:pic>
      <p:pic>
        <p:nvPicPr>
          <p:cNvPr id="30" name="Afbeelding 29">
            <a:extLst>
              <a:ext uri="{FF2B5EF4-FFF2-40B4-BE49-F238E27FC236}">
                <a16:creationId xmlns:a16="http://schemas.microsoft.com/office/drawing/2014/main" id="{13C58617-D71C-4329-B27D-D25C860ABD6E}"/>
              </a:ext>
            </a:extLst>
          </p:cNvPr>
          <p:cNvPicPr>
            <a:picLocks noChangeAspect="1"/>
          </p:cNvPicPr>
          <p:nvPr/>
        </p:nvPicPr>
        <p:blipFill>
          <a:blip r:embed="rId8"/>
          <a:stretch>
            <a:fillRect/>
          </a:stretch>
        </p:blipFill>
        <p:spPr>
          <a:xfrm>
            <a:off x="5439600" y="3200400"/>
            <a:ext cx="213378" cy="213378"/>
          </a:xfrm>
          <a:prstGeom prst="rect">
            <a:avLst/>
          </a:prstGeom>
        </p:spPr>
      </p:pic>
    </p:spTree>
    <p:extLst>
      <p:ext uri="{BB962C8B-B14F-4D97-AF65-F5344CB8AC3E}">
        <p14:creationId xmlns:p14="http://schemas.microsoft.com/office/powerpoint/2010/main" val="2609108082"/>
      </p:ext>
    </p:extLst>
  </p:cSld>
  <p:clrMapOvr>
    <a:masterClrMapping/>
  </p:clrMapOvr>
  <p:transition advClick="0"/>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nd diagonale hoek rechthoek 8">
            <a:hlinkClick r:id="rId3"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0" name="Rond diagonale hoek rechthoek 9">
            <a:hlinkClick r:id="rId4"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1" name="Rond diagonale hoek rechthoek 10">
            <a:hlinkClick r:id="rId5"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3" name="Afbeelding 12" descr="mainheader.jpg">
            <a:hlinkClick r:id="rId6" tooltip="Klik hier om de website van Bridge Office te bezoeken!"/>
          </p:cNvPr>
          <p:cNvPicPr>
            <a:picLocks noChangeAspect="1"/>
          </p:cNvPicPr>
          <p:nvPr/>
        </p:nvPicPr>
        <p:blipFill>
          <a:blip r:embed="rId7" cstate="print"/>
          <a:stretch>
            <a:fillRect/>
          </a:stretch>
        </p:blipFill>
        <p:spPr>
          <a:xfrm>
            <a:off x="0" y="0"/>
            <a:ext cx="9144000" cy="1006337"/>
          </a:xfrm>
          <a:prstGeom prst="rect">
            <a:avLst/>
          </a:prstGeom>
        </p:spPr>
      </p:pic>
      <p:sp>
        <p:nvSpPr>
          <p:cNvPr id="91" name="Rechthoek 90">
            <a:hlinkClick r:id="rId8" action="ppaction://hlinksldjump"/>
            <a:extLst>
              <a:ext uri="{FF2B5EF4-FFF2-40B4-BE49-F238E27FC236}">
                <a16:creationId xmlns:a16="http://schemas.microsoft.com/office/drawing/2014/main" id="{47F75AEA-10C6-44EE-AC44-BC600F61B231}"/>
              </a:ext>
            </a:extLst>
          </p:cNvPr>
          <p:cNvSpPr/>
          <p:nvPr/>
        </p:nvSpPr>
        <p:spPr>
          <a:xfrm>
            <a:off x="7596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5 </a:t>
            </a:r>
          </a:p>
        </p:txBody>
      </p:sp>
      <p:sp>
        <p:nvSpPr>
          <p:cNvPr id="92" name="Rechthoek 91">
            <a:hlinkClick r:id="rId8" action="ppaction://hlinksldjump"/>
            <a:extLst>
              <a:ext uri="{FF2B5EF4-FFF2-40B4-BE49-F238E27FC236}">
                <a16:creationId xmlns:a16="http://schemas.microsoft.com/office/drawing/2014/main" id="{5EC15B5C-9A7E-48FB-AFF0-31549F9F2ED3}"/>
              </a:ext>
            </a:extLst>
          </p:cNvPr>
          <p:cNvSpPr/>
          <p:nvPr/>
        </p:nvSpPr>
        <p:spPr>
          <a:xfrm>
            <a:off x="7020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5</a:t>
            </a:r>
            <a:r>
              <a:rPr lang="nl-NL" sz="1600" b="1" dirty="0">
                <a:solidFill>
                  <a:srgbClr val="FF0000"/>
                </a:solidFill>
              </a:rPr>
              <a:t> </a:t>
            </a:r>
            <a:endParaRPr lang="nl-NL" sz="1200" b="1" dirty="0">
              <a:solidFill>
                <a:srgbClr val="FF0000"/>
              </a:solidFill>
            </a:endParaRPr>
          </a:p>
        </p:txBody>
      </p:sp>
      <p:sp>
        <p:nvSpPr>
          <p:cNvPr id="93" name="Rechthoek 92">
            <a:hlinkClick r:id="rId8" action="ppaction://hlinksldjump"/>
            <a:extLst>
              <a:ext uri="{FF2B5EF4-FFF2-40B4-BE49-F238E27FC236}">
                <a16:creationId xmlns:a16="http://schemas.microsoft.com/office/drawing/2014/main" id="{7CA1777A-6DD5-496A-A226-71DC92D4BFA1}"/>
              </a:ext>
            </a:extLst>
          </p:cNvPr>
          <p:cNvSpPr/>
          <p:nvPr/>
        </p:nvSpPr>
        <p:spPr>
          <a:xfrm>
            <a:off x="6444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5</a:t>
            </a:r>
            <a:endParaRPr lang="nl-NL" sz="1200" b="1" dirty="0">
              <a:solidFill>
                <a:srgbClr val="FF0000"/>
              </a:solidFill>
            </a:endParaRPr>
          </a:p>
        </p:txBody>
      </p:sp>
      <p:sp>
        <p:nvSpPr>
          <p:cNvPr id="94" name="Rechthoek 93">
            <a:hlinkClick r:id="rId9" action="ppaction://hlinksldjump"/>
            <a:extLst>
              <a:ext uri="{FF2B5EF4-FFF2-40B4-BE49-F238E27FC236}">
                <a16:creationId xmlns:a16="http://schemas.microsoft.com/office/drawing/2014/main" id="{B82CC9CB-150F-4E43-8F7B-6BFC0C86DD62}"/>
              </a:ext>
            </a:extLst>
          </p:cNvPr>
          <p:cNvSpPr/>
          <p:nvPr/>
        </p:nvSpPr>
        <p:spPr>
          <a:xfrm>
            <a:off x="7030117" y="5421420"/>
            <a:ext cx="522150" cy="333016"/>
          </a:xfrm>
          <a:prstGeom prst="rect">
            <a:avLst/>
          </a:prstGeom>
          <a:solidFill>
            <a:srgbClr val="3333CC"/>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RDBL</a:t>
            </a:r>
            <a:endParaRPr lang="nl-NL" sz="1100" b="1" dirty="0">
              <a:solidFill>
                <a:schemeClr val="tx1"/>
              </a:solidFill>
            </a:endParaRPr>
          </a:p>
        </p:txBody>
      </p:sp>
      <p:sp>
        <p:nvSpPr>
          <p:cNvPr id="95" name="Rechthoek 94">
            <a:hlinkClick r:id="rId9" action="ppaction://hlinksldjump"/>
            <a:extLst>
              <a:ext uri="{FF2B5EF4-FFF2-40B4-BE49-F238E27FC236}">
                <a16:creationId xmlns:a16="http://schemas.microsoft.com/office/drawing/2014/main" id="{B2AA4B4E-9B93-45C0-9649-08B3F064F18B}"/>
              </a:ext>
            </a:extLst>
          </p:cNvPr>
          <p:cNvSpPr/>
          <p:nvPr/>
        </p:nvSpPr>
        <p:spPr>
          <a:xfrm>
            <a:off x="6440769" y="5421029"/>
            <a:ext cx="575872" cy="333016"/>
          </a:xfrm>
          <a:prstGeom prst="rect">
            <a:avLst/>
          </a:prstGeom>
          <a:solidFill>
            <a:srgbClr val="FF00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DBL</a:t>
            </a:r>
            <a:endParaRPr lang="nl-NL" sz="1100" b="1" dirty="0">
              <a:solidFill>
                <a:schemeClr val="tx1"/>
              </a:solidFill>
            </a:endParaRPr>
          </a:p>
        </p:txBody>
      </p:sp>
      <p:sp>
        <p:nvSpPr>
          <p:cNvPr id="96" name="Rechthoek 95">
            <a:hlinkClick r:id="rId8" action="ppaction://hlinksldjump"/>
            <a:extLst>
              <a:ext uri="{FF2B5EF4-FFF2-40B4-BE49-F238E27FC236}">
                <a16:creationId xmlns:a16="http://schemas.microsoft.com/office/drawing/2014/main" id="{993C4D85-69CB-4742-B076-3633DC103095}"/>
              </a:ext>
            </a:extLst>
          </p:cNvPr>
          <p:cNvSpPr/>
          <p:nvPr/>
        </p:nvSpPr>
        <p:spPr>
          <a:xfrm>
            <a:off x="7020592" y="5469480"/>
            <a:ext cx="576000" cy="333016"/>
          </a:xfrm>
          <a:prstGeom prst="rect">
            <a:avLst/>
          </a:prstGeom>
          <a:solidFill>
            <a:srgbClr val="3333CC"/>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nl-NL" sz="1400" b="1" dirty="0">
                <a:solidFill>
                  <a:schemeClr val="tx1"/>
                </a:solidFill>
              </a:rPr>
              <a:t>RDBL</a:t>
            </a:r>
            <a:endParaRPr lang="nl-NL" sz="1100" b="1" dirty="0">
              <a:solidFill>
                <a:schemeClr val="tx1"/>
              </a:solidFill>
            </a:endParaRPr>
          </a:p>
        </p:txBody>
      </p:sp>
      <p:sp>
        <p:nvSpPr>
          <p:cNvPr id="97" name="Rechthoek 96">
            <a:hlinkClick r:id="" action="ppaction://hlinkshowjump?jump=nextslide"/>
            <a:extLst>
              <a:ext uri="{FF2B5EF4-FFF2-40B4-BE49-F238E27FC236}">
                <a16:creationId xmlns:a16="http://schemas.microsoft.com/office/drawing/2014/main" id="{DF2FEB1A-8756-4CC3-9872-940C419512B8}"/>
              </a:ext>
            </a:extLst>
          </p:cNvPr>
          <p:cNvSpPr/>
          <p:nvPr/>
        </p:nvSpPr>
        <p:spPr>
          <a:xfrm>
            <a:off x="5868592" y="5421420"/>
            <a:ext cx="575872" cy="333016"/>
          </a:xfrm>
          <a:prstGeom prst="rect">
            <a:avLst/>
          </a:prstGeom>
          <a:solidFill>
            <a:srgbClr val="0099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PAS</a:t>
            </a:r>
            <a:endParaRPr lang="nl-NL" sz="1100" b="1" dirty="0">
              <a:solidFill>
                <a:schemeClr val="tx1"/>
              </a:solidFill>
            </a:endParaRPr>
          </a:p>
        </p:txBody>
      </p:sp>
      <p:sp>
        <p:nvSpPr>
          <p:cNvPr id="98" name="Rechthoek 97">
            <a:hlinkClick r:id="rId8" action="ppaction://hlinksldjump"/>
            <a:extLst>
              <a:ext uri="{FF2B5EF4-FFF2-40B4-BE49-F238E27FC236}">
                <a16:creationId xmlns:a16="http://schemas.microsoft.com/office/drawing/2014/main" id="{DE2F3677-6FD9-4F49-A4B7-F9ECFA3CD181}"/>
              </a:ext>
            </a:extLst>
          </p:cNvPr>
          <p:cNvSpPr/>
          <p:nvPr/>
        </p:nvSpPr>
        <p:spPr>
          <a:xfrm>
            <a:off x="6444592" y="5469480"/>
            <a:ext cx="575872" cy="333016"/>
          </a:xfrm>
          <a:prstGeom prst="rect">
            <a:avLst/>
          </a:prstGeom>
          <a:solidFill>
            <a:srgbClr val="FF00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DBL</a:t>
            </a:r>
            <a:endParaRPr lang="nl-NL" sz="1100" b="1" dirty="0">
              <a:solidFill>
                <a:schemeClr val="tx1"/>
              </a:solidFill>
            </a:endParaRPr>
          </a:p>
        </p:txBody>
      </p:sp>
      <p:sp>
        <p:nvSpPr>
          <p:cNvPr id="99" name="Rechthoek 98">
            <a:hlinkClick r:id="rId8" action="ppaction://hlinksldjump"/>
            <a:extLst>
              <a:ext uri="{FF2B5EF4-FFF2-40B4-BE49-F238E27FC236}">
                <a16:creationId xmlns:a16="http://schemas.microsoft.com/office/drawing/2014/main" id="{9B27EAD7-E2AD-4578-B279-A45577A342D6}"/>
              </a:ext>
            </a:extLst>
          </p:cNvPr>
          <p:cNvSpPr/>
          <p:nvPr/>
        </p:nvSpPr>
        <p:spPr>
          <a:xfrm>
            <a:off x="7020592" y="34606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2</a:t>
            </a:r>
          </a:p>
        </p:txBody>
      </p:sp>
      <p:sp>
        <p:nvSpPr>
          <p:cNvPr id="100" name="Rechthoek 99">
            <a:hlinkClick r:id="rId8" action="ppaction://hlinksldjump"/>
            <a:extLst>
              <a:ext uri="{FF2B5EF4-FFF2-40B4-BE49-F238E27FC236}">
                <a16:creationId xmlns:a16="http://schemas.microsoft.com/office/drawing/2014/main" id="{336F7AB4-4AF7-44CB-AEF4-9F4F8B63B44C}"/>
              </a:ext>
            </a:extLst>
          </p:cNvPr>
          <p:cNvSpPr/>
          <p:nvPr/>
        </p:nvSpPr>
        <p:spPr>
          <a:xfrm>
            <a:off x="7020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1</a:t>
            </a:r>
          </a:p>
        </p:txBody>
      </p:sp>
      <p:sp>
        <p:nvSpPr>
          <p:cNvPr id="101" name="Rechthoek 100">
            <a:hlinkClick r:id="rId8" action="ppaction://hlinksldjump"/>
            <a:extLst>
              <a:ext uri="{FF2B5EF4-FFF2-40B4-BE49-F238E27FC236}">
                <a16:creationId xmlns:a16="http://schemas.microsoft.com/office/drawing/2014/main" id="{B481E1B2-F4E9-4F23-999D-266168F24A69}"/>
              </a:ext>
            </a:extLst>
          </p:cNvPr>
          <p:cNvSpPr/>
          <p:nvPr/>
        </p:nvSpPr>
        <p:spPr>
          <a:xfrm>
            <a:off x="5868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2</a:t>
            </a:r>
            <a:endParaRPr lang="nl-NL" sz="1200" b="1" dirty="0">
              <a:solidFill>
                <a:srgbClr val="0070C0"/>
              </a:solidFill>
            </a:endParaRPr>
          </a:p>
        </p:txBody>
      </p:sp>
      <p:sp>
        <p:nvSpPr>
          <p:cNvPr id="102" name="Rechthoek 101">
            <a:hlinkClick r:id="rId8" action="ppaction://hlinksldjump"/>
            <a:extLst>
              <a:ext uri="{FF2B5EF4-FFF2-40B4-BE49-F238E27FC236}">
                <a16:creationId xmlns:a16="http://schemas.microsoft.com/office/drawing/2014/main" id="{611A4306-949F-4C17-88C6-AC338BC152AE}"/>
              </a:ext>
            </a:extLst>
          </p:cNvPr>
          <p:cNvSpPr/>
          <p:nvPr/>
        </p:nvSpPr>
        <p:spPr>
          <a:xfrm>
            <a:off x="6444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2</a:t>
            </a:r>
            <a:endParaRPr lang="nl-NL" sz="1200" b="1" dirty="0">
              <a:solidFill>
                <a:srgbClr val="FF0000"/>
              </a:solidFill>
            </a:endParaRPr>
          </a:p>
        </p:txBody>
      </p:sp>
      <p:sp>
        <p:nvSpPr>
          <p:cNvPr id="103" name="Rechthoek 102">
            <a:hlinkClick r:id="rId8" action="ppaction://hlinksldjump"/>
            <a:extLst>
              <a:ext uri="{FF2B5EF4-FFF2-40B4-BE49-F238E27FC236}">
                <a16:creationId xmlns:a16="http://schemas.microsoft.com/office/drawing/2014/main" id="{87F7FDCB-E531-4CDD-BB70-AF23494825B1}"/>
              </a:ext>
            </a:extLst>
          </p:cNvPr>
          <p:cNvSpPr/>
          <p:nvPr/>
        </p:nvSpPr>
        <p:spPr>
          <a:xfrm>
            <a:off x="7596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2 </a:t>
            </a:r>
          </a:p>
        </p:txBody>
      </p:sp>
      <p:sp>
        <p:nvSpPr>
          <p:cNvPr id="104" name="Rechthoek 103">
            <a:hlinkClick r:id="rId8" action="ppaction://hlinksldjump"/>
            <a:extLst>
              <a:ext uri="{FF2B5EF4-FFF2-40B4-BE49-F238E27FC236}">
                <a16:creationId xmlns:a16="http://schemas.microsoft.com/office/drawing/2014/main" id="{0E4101EF-56E3-42AA-AF93-C70715E35A70}"/>
              </a:ext>
            </a:extLst>
          </p:cNvPr>
          <p:cNvSpPr/>
          <p:nvPr/>
        </p:nvSpPr>
        <p:spPr>
          <a:xfrm>
            <a:off x="8172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2 SA</a:t>
            </a:r>
          </a:p>
        </p:txBody>
      </p:sp>
      <p:sp>
        <p:nvSpPr>
          <p:cNvPr id="105" name="Rechthoek 104">
            <a:hlinkClick r:id="rId8" action="ppaction://hlinksldjump"/>
            <a:extLst>
              <a:ext uri="{FF2B5EF4-FFF2-40B4-BE49-F238E27FC236}">
                <a16:creationId xmlns:a16="http://schemas.microsoft.com/office/drawing/2014/main" id="{5BA32669-B82C-4483-A55D-E703EB9AA35B}"/>
              </a:ext>
            </a:extLst>
          </p:cNvPr>
          <p:cNvSpPr/>
          <p:nvPr/>
        </p:nvSpPr>
        <p:spPr>
          <a:xfrm>
            <a:off x="5868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3</a:t>
            </a:r>
            <a:endParaRPr lang="nl-NL" sz="1200" b="1" dirty="0">
              <a:solidFill>
                <a:srgbClr val="0070C0"/>
              </a:solidFill>
            </a:endParaRPr>
          </a:p>
        </p:txBody>
      </p:sp>
      <p:sp>
        <p:nvSpPr>
          <p:cNvPr id="106" name="Rechthoek 105">
            <a:hlinkClick r:id="rId8" action="ppaction://hlinksldjump"/>
            <a:extLst>
              <a:ext uri="{FF2B5EF4-FFF2-40B4-BE49-F238E27FC236}">
                <a16:creationId xmlns:a16="http://schemas.microsoft.com/office/drawing/2014/main" id="{5B58494A-64C3-4918-A3D5-44EFAFFE1A57}"/>
              </a:ext>
            </a:extLst>
          </p:cNvPr>
          <p:cNvSpPr/>
          <p:nvPr/>
        </p:nvSpPr>
        <p:spPr>
          <a:xfrm>
            <a:off x="6444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3</a:t>
            </a:r>
            <a:endParaRPr lang="nl-NL" sz="1200" b="1" dirty="0">
              <a:solidFill>
                <a:srgbClr val="FF0000"/>
              </a:solidFill>
            </a:endParaRPr>
          </a:p>
        </p:txBody>
      </p:sp>
      <p:sp>
        <p:nvSpPr>
          <p:cNvPr id="107" name="Rechthoek 106">
            <a:hlinkClick r:id="rId8" action="ppaction://hlinksldjump"/>
            <a:extLst>
              <a:ext uri="{FF2B5EF4-FFF2-40B4-BE49-F238E27FC236}">
                <a16:creationId xmlns:a16="http://schemas.microsoft.com/office/drawing/2014/main" id="{BBEBFAB5-1C72-494A-A6DF-D8306CB05604}"/>
              </a:ext>
            </a:extLst>
          </p:cNvPr>
          <p:cNvSpPr/>
          <p:nvPr/>
        </p:nvSpPr>
        <p:spPr>
          <a:xfrm>
            <a:off x="7020944"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3</a:t>
            </a:r>
            <a:r>
              <a:rPr lang="nl-NL" sz="1600" b="1" dirty="0">
                <a:solidFill>
                  <a:srgbClr val="FF0000"/>
                </a:solidFill>
              </a:rPr>
              <a:t> </a:t>
            </a:r>
            <a:endParaRPr lang="nl-NL" sz="1200" b="1" dirty="0">
              <a:solidFill>
                <a:srgbClr val="FF0000"/>
              </a:solidFill>
            </a:endParaRPr>
          </a:p>
        </p:txBody>
      </p:sp>
      <p:sp>
        <p:nvSpPr>
          <p:cNvPr id="108" name="Rechthoek 107">
            <a:hlinkClick r:id="rId8" action="ppaction://hlinksldjump"/>
            <a:extLst>
              <a:ext uri="{FF2B5EF4-FFF2-40B4-BE49-F238E27FC236}">
                <a16:creationId xmlns:a16="http://schemas.microsoft.com/office/drawing/2014/main" id="{993FA4D5-1A6C-40B8-84E5-9CF14AEC9CAE}"/>
              </a:ext>
            </a:extLst>
          </p:cNvPr>
          <p:cNvSpPr/>
          <p:nvPr/>
        </p:nvSpPr>
        <p:spPr>
          <a:xfrm>
            <a:off x="7596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3 </a:t>
            </a:r>
          </a:p>
        </p:txBody>
      </p:sp>
      <p:sp>
        <p:nvSpPr>
          <p:cNvPr id="109" name="Rechthoek 108">
            <a:hlinkClick r:id="rId8" action="ppaction://hlinksldjump"/>
            <a:extLst>
              <a:ext uri="{FF2B5EF4-FFF2-40B4-BE49-F238E27FC236}">
                <a16:creationId xmlns:a16="http://schemas.microsoft.com/office/drawing/2014/main" id="{F27D2A05-F40F-4A46-80B5-461CA7CD3F74}"/>
              </a:ext>
            </a:extLst>
          </p:cNvPr>
          <p:cNvSpPr/>
          <p:nvPr/>
        </p:nvSpPr>
        <p:spPr>
          <a:xfrm>
            <a:off x="8172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nl-NL" sz="1600" b="1" dirty="0">
                <a:solidFill>
                  <a:schemeClr val="bg1"/>
                </a:solidFill>
              </a:rPr>
              <a:t>3 SA</a:t>
            </a:r>
          </a:p>
        </p:txBody>
      </p:sp>
      <p:sp>
        <p:nvSpPr>
          <p:cNvPr id="110" name="Rechthoek 109">
            <a:hlinkClick r:id="rId8" action="ppaction://hlinksldjump"/>
            <a:extLst>
              <a:ext uri="{FF2B5EF4-FFF2-40B4-BE49-F238E27FC236}">
                <a16:creationId xmlns:a16="http://schemas.microsoft.com/office/drawing/2014/main" id="{DF654BF7-BA53-449B-88AF-90BBD6C00F39}"/>
              </a:ext>
            </a:extLst>
          </p:cNvPr>
          <p:cNvSpPr/>
          <p:nvPr/>
        </p:nvSpPr>
        <p:spPr>
          <a:xfrm>
            <a:off x="6444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4</a:t>
            </a:r>
            <a:endParaRPr lang="nl-NL" sz="1200" b="1" dirty="0">
              <a:solidFill>
                <a:srgbClr val="FF0000"/>
              </a:solidFill>
            </a:endParaRPr>
          </a:p>
        </p:txBody>
      </p:sp>
      <p:sp>
        <p:nvSpPr>
          <p:cNvPr id="111" name="Rechthoek 110">
            <a:hlinkClick r:id="rId10" action="ppaction://hlinksldjump"/>
            <a:extLst>
              <a:ext uri="{FF2B5EF4-FFF2-40B4-BE49-F238E27FC236}">
                <a16:creationId xmlns:a16="http://schemas.microsoft.com/office/drawing/2014/main" id="{CC05997F-ED19-4C61-AF60-82763A38C6C3}"/>
              </a:ext>
            </a:extLst>
          </p:cNvPr>
          <p:cNvSpPr/>
          <p:nvPr/>
        </p:nvSpPr>
        <p:spPr>
          <a:xfrm>
            <a:off x="7021428"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dirty="0">
                <a:solidFill>
                  <a:srgbClr val="FF0000"/>
                </a:solidFill>
              </a:rPr>
              <a:t>4</a:t>
            </a:r>
            <a:r>
              <a:rPr lang="nl-NL" sz="1600" dirty="0">
                <a:solidFill>
                  <a:srgbClr val="FF0000"/>
                </a:solidFill>
              </a:rPr>
              <a:t> </a:t>
            </a:r>
            <a:endParaRPr lang="nl-NL" sz="1200" dirty="0">
              <a:solidFill>
                <a:srgbClr val="FF0000"/>
              </a:solidFill>
            </a:endParaRPr>
          </a:p>
        </p:txBody>
      </p:sp>
      <p:sp>
        <p:nvSpPr>
          <p:cNvPr id="112" name="Rechthoek 111">
            <a:hlinkClick r:id="rId8" action="ppaction://hlinksldjump"/>
            <a:extLst>
              <a:ext uri="{FF2B5EF4-FFF2-40B4-BE49-F238E27FC236}">
                <a16:creationId xmlns:a16="http://schemas.microsoft.com/office/drawing/2014/main" id="{A43B0652-4302-4667-8665-EF0F10CB2C18}"/>
              </a:ext>
            </a:extLst>
          </p:cNvPr>
          <p:cNvSpPr/>
          <p:nvPr/>
        </p:nvSpPr>
        <p:spPr>
          <a:xfrm>
            <a:off x="7596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nl-NL" b="1" dirty="0">
                <a:solidFill>
                  <a:schemeClr val="bg1"/>
                </a:solidFill>
              </a:rPr>
              <a:t>4 </a:t>
            </a:r>
          </a:p>
        </p:txBody>
      </p:sp>
      <p:sp>
        <p:nvSpPr>
          <p:cNvPr id="113" name="Rechthoek 112">
            <a:hlinkClick r:id="rId8" action="ppaction://hlinksldjump"/>
            <a:extLst>
              <a:ext uri="{FF2B5EF4-FFF2-40B4-BE49-F238E27FC236}">
                <a16:creationId xmlns:a16="http://schemas.microsoft.com/office/drawing/2014/main" id="{B0360D16-66BE-4744-B543-B9AA463D95BF}"/>
              </a:ext>
            </a:extLst>
          </p:cNvPr>
          <p:cNvSpPr/>
          <p:nvPr/>
        </p:nvSpPr>
        <p:spPr>
          <a:xfrm>
            <a:off x="5868592" y="44650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5</a:t>
            </a:r>
            <a:endParaRPr lang="nl-NL" sz="1200" b="1" dirty="0">
              <a:solidFill>
                <a:srgbClr val="0070C0"/>
              </a:solidFill>
            </a:endParaRPr>
          </a:p>
        </p:txBody>
      </p:sp>
      <p:sp>
        <p:nvSpPr>
          <p:cNvPr id="114" name="Rechthoek 113">
            <a:hlinkClick r:id="rId8" action="ppaction://hlinksldjump"/>
            <a:extLst>
              <a:ext uri="{FF2B5EF4-FFF2-40B4-BE49-F238E27FC236}">
                <a16:creationId xmlns:a16="http://schemas.microsoft.com/office/drawing/2014/main" id="{BC29923A-F9A7-4282-8496-BFE6C82496F5}"/>
              </a:ext>
            </a:extLst>
          </p:cNvPr>
          <p:cNvSpPr/>
          <p:nvPr/>
        </p:nvSpPr>
        <p:spPr>
          <a:xfrm>
            <a:off x="5868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6</a:t>
            </a:r>
            <a:endParaRPr lang="nl-NL" sz="1200" b="1" dirty="0">
              <a:solidFill>
                <a:srgbClr val="0070C0"/>
              </a:solidFill>
            </a:endParaRPr>
          </a:p>
        </p:txBody>
      </p:sp>
      <p:sp>
        <p:nvSpPr>
          <p:cNvPr id="115" name="Rechthoek 114">
            <a:hlinkClick r:id="rId8" action="ppaction://hlinksldjump"/>
            <a:extLst>
              <a:ext uri="{FF2B5EF4-FFF2-40B4-BE49-F238E27FC236}">
                <a16:creationId xmlns:a16="http://schemas.microsoft.com/office/drawing/2014/main" id="{481343C8-AE87-44CB-8D78-0268B8CC4A37}"/>
              </a:ext>
            </a:extLst>
          </p:cNvPr>
          <p:cNvSpPr/>
          <p:nvPr/>
        </p:nvSpPr>
        <p:spPr>
          <a:xfrm>
            <a:off x="6444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6</a:t>
            </a:r>
            <a:endParaRPr lang="nl-NL" sz="1200" b="1" dirty="0">
              <a:solidFill>
                <a:srgbClr val="FF0000"/>
              </a:solidFill>
            </a:endParaRPr>
          </a:p>
        </p:txBody>
      </p:sp>
      <p:sp>
        <p:nvSpPr>
          <p:cNvPr id="116" name="Rechthoek 115">
            <a:hlinkClick r:id="rId8" action="ppaction://hlinksldjump"/>
            <a:extLst>
              <a:ext uri="{FF2B5EF4-FFF2-40B4-BE49-F238E27FC236}">
                <a16:creationId xmlns:a16="http://schemas.microsoft.com/office/drawing/2014/main" id="{40E1FB2B-CE53-47DF-8CA2-B8D58904E954}"/>
              </a:ext>
            </a:extLst>
          </p:cNvPr>
          <p:cNvSpPr/>
          <p:nvPr/>
        </p:nvSpPr>
        <p:spPr>
          <a:xfrm>
            <a:off x="7020592" y="47998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6</a:t>
            </a:r>
            <a:r>
              <a:rPr lang="nl-NL" sz="1600" b="1" dirty="0">
                <a:solidFill>
                  <a:srgbClr val="FF0000"/>
                </a:solidFill>
              </a:rPr>
              <a:t> </a:t>
            </a:r>
            <a:endParaRPr lang="nl-NL" sz="1200" b="1" dirty="0">
              <a:solidFill>
                <a:srgbClr val="FF0000"/>
              </a:solidFill>
            </a:endParaRPr>
          </a:p>
        </p:txBody>
      </p:sp>
      <p:sp>
        <p:nvSpPr>
          <p:cNvPr id="117" name="Rechthoek 116">
            <a:hlinkClick r:id="rId8" action="ppaction://hlinksldjump"/>
            <a:extLst>
              <a:ext uri="{FF2B5EF4-FFF2-40B4-BE49-F238E27FC236}">
                <a16:creationId xmlns:a16="http://schemas.microsoft.com/office/drawing/2014/main" id="{278F3B19-E906-4AA7-92AE-219352F46868}"/>
              </a:ext>
            </a:extLst>
          </p:cNvPr>
          <p:cNvSpPr/>
          <p:nvPr/>
        </p:nvSpPr>
        <p:spPr>
          <a:xfrm>
            <a:off x="7596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6 </a:t>
            </a:r>
          </a:p>
        </p:txBody>
      </p:sp>
      <p:sp>
        <p:nvSpPr>
          <p:cNvPr id="118" name="Rechthoek 117">
            <a:hlinkClick r:id="rId8" action="ppaction://hlinksldjump"/>
            <a:extLst>
              <a:ext uri="{FF2B5EF4-FFF2-40B4-BE49-F238E27FC236}">
                <a16:creationId xmlns:a16="http://schemas.microsoft.com/office/drawing/2014/main" id="{40AE4B42-A296-41B2-8AEF-2D49F23869B3}"/>
              </a:ext>
            </a:extLst>
          </p:cNvPr>
          <p:cNvSpPr/>
          <p:nvPr/>
        </p:nvSpPr>
        <p:spPr>
          <a:xfrm>
            <a:off x="5868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7</a:t>
            </a:r>
            <a:endParaRPr lang="nl-NL" sz="1200" b="1" dirty="0">
              <a:solidFill>
                <a:srgbClr val="0070C0"/>
              </a:solidFill>
            </a:endParaRPr>
          </a:p>
        </p:txBody>
      </p:sp>
      <p:sp>
        <p:nvSpPr>
          <p:cNvPr id="119" name="Rechthoek 118">
            <a:hlinkClick r:id="rId8" action="ppaction://hlinksldjump"/>
            <a:extLst>
              <a:ext uri="{FF2B5EF4-FFF2-40B4-BE49-F238E27FC236}">
                <a16:creationId xmlns:a16="http://schemas.microsoft.com/office/drawing/2014/main" id="{6E2B85BC-5F8B-4AE6-B334-5623553654F0}"/>
              </a:ext>
            </a:extLst>
          </p:cNvPr>
          <p:cNvSpPr/>
          <p:nvPr/>
        </p:nvSpPr>
        <p:spPr>
          <a:xfrm>
            <a:off x="6444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7</a:t>
            </a:r>
            <a:endParaRPr lang="nl-NL" sz="1200" b="1" dirty="0">
              <a:solidFill>
                <a:srgbClr val="FF0000"/>
              </a:solidFill>
            </a:endParaRPr>
          </a:p>
        </p:txBody>
      </p:sp>
      <p:sp>
        <p:nvSpPr>
          <p:cNvPr id="120" name="Rechthoek 119">
            <a:hlinkClick r:id="rId8" action="ppaction://hlinksldjump"/>
            <a:extLst>
              <a:ext uri="{FF2B5EF4-FFF2-40B4-BE49-F238E27FC236}">
                <a16:creationId xmlns:a16="http://schemas.microsoft.com/office/drawing/2014/main" id="{51610D18-1D2A-4F9F-83CB-90D1773B2456}"/>
              </a:ext>
            </a:extLst>
          </p:cNvPr>
          <p:cNvSpPr/>
          <p:nvPr/>
        </p:nvSpPr>
        <p:spPr>
          <a:xfrm>
            <a:off x="7020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7</a:t>
            </a:r>
            <a:r>
              <a:rPr lang="nl-NL" sz="1600" b="1" dirty="0">
                <a:solidFill>
                  <a:srgbClr val="FF0000"/>
                </a:solidFill>
              </a:rPr>
              <a:t> </a:t>
            </a:r>
            <a:endParaRPr lang="nl-NL" sz="1200" b="1" dirty="0">
              <a:solidFill>
                <a:srgbClr val="FF0000"/>
              </a:solidFill>
            </a:endParaRPr>
          </a:p>
        </p:txBody>
      </p:sp>
      <p:sp>
        <p:nvSpPr>
          <p:cNvPr id="123" name="Rechthoek 122">
            <a:hlinkClick r:id="rId8" action="ppaction://hlinksldjump"/>
            <a:extLst>
              <a:ext uri="{FF2B5EF4-FFF2-40B4-BE49-F238E27FC236}">
                <a16:creationId xmlns:a16="http://schemas.microsoft.com/office/drawing/2014/main" id="{9464D430-DAD8-47D9-9AB0-8DA6CD8549D0}"/>
              </a:ext>
            </a:extLst>
          </p:cNvPr>
          <p:cNvSpPr/>
          <p:nvPr/>
        </p:nvSpPr>
        <p:spPr>
          <a:xfrm>
            <a:off x="7596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7 </a:t>
            </a:r>
          </a:p>
        </p:txBody>
      </p:sp>
      <p:sp>
        <p:nvSpPr>
          <p:cNvPr id="124" name="Rechthoek 123">
            <a:hlinkClick r:id="rId8" action="ppaction://hlinksldjump"/>
            <a:extLst>
              <a:ext uri="{FF2B5EF4-FFF2-40B4-BE49-F238E27FC236}">
                <a16:creationId xmlns:a16="http://schemas.microsoft.com/office/drawing/2014/main" id="{C4AAD3B6-74BA-4343-AD39-537BF4CD57CA}"/>
              </a:ext>
            </a:extLst>
          </p:cNvPr>
          <p:cNvSpPr/>
          <p:nvPr/>
        </p:nvSpPr>
        <p:spPr>
          <a:xfrm>
            <a:off x="8172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chemeClr val="bg1"/>
                </a:solidFill>
              </a:rPr>
              <a:t>7 SA</a:t>
            </a:r>
          </a:p>
        </p:txBody>
      </p:sp>
      <p:sp>
        <p:nvSpPr>
          <p:cNvPr id="125" name="Rechthoek 124">
            <a:hlinkClick r:id="rId8" action="ppaction://hlinksldjump"/>
            <a:extLst>
              <a:ext uri="{FF2B5EF4-FFF2-40B4-BE49-F238E27FC236}">
                <a16:creationId xmlns:a16="http://schemas.microsoft.com/office/drawing/2014/main" id="{B937020A-FA35-4290-8AB3-ACCC2517B326}"/>
              </a:ext>
            </a:extLst>
          </p:cNvPr>
          <p:cNvSpPr/>
          <p:nvPr/>
        </p:nvSpPr>
        <p:spPr>
          <a:xfrm>
            <a:off x="5868592" y="5469480"/>
            <a:ext cx="575872" cy="333016"/>
          </a:xfrm>
          <a:prstGeom prst="rect">
            <a:avLst/>
          </a:prstGeom>
          <a:solidFill>
            <a:srgbClr val="0099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PAS</a:t>
            </a:r>
            <a:endParaRPr lang="nl-NL" sz="1100" b="1" dirty="0">
              <a:solidFill>
                <a:schemeClr val="tx1"/>
              </a:solidFill>
            </a:endParaRPr>
          </a:p>
        </p:txBody>
      </p:sp>
      <p:sp>
        <p:nvSpPr>
          <p:cNvPr id="126" name="Rechthoek 125">
            <a:hlinkClick r:id="rId8" action="ppaction://hlinksldjump"/>
            <a:extLst>
              <a:ext uri="{FF2B5EF4-FFF2-40B4-BE49-F238E27FC236}">
                <a16:creationId xmlns:a16="http://schemas.microsoft.com/office/drawing/2014/main" id="{A6669834-A94C-4A27-98D8-93FE25BA249E}"/>
              </a:ext>
            </a:extLst>
          </p:cNvPr>
          <p:cNvSpPr/>
          <p:nvPr/>
        </p:nvSpPr>
        <p:spPr>
          <a:xfrm>
            <a:off x="8172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1 SA</a:t>
            </a:r>
          </a:p>
        </p:txBody>
      </p:sp>
      <p:sp>
        <p:nvSpPr>
          <p:cNvPr id="131" name="Rechthoek 130">
            <a:hlinkClick r:id="rId8" action="ppaction://hlinksldjump"/>
            <a:extLst>
              <a:ext uri="{FF2B5EF4-FFF2-40B4-BE49-F238E27FC236}">
                <a16:creationId xmlns:a16="http://schemas.microsoft.com/office/drawing/2014/main" id="{04950693-FE66-4533-A5CF-39D6C5F6695C}"/>
              </a:ext>
            </a:extLst>
          </p:cNvPr>
          <p:cNvSpPr/>
          <p:nvPr/>
        </p:nvSpPr>
        <p:spPr>
          <a:xfrm>
            <a:off x="7596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1 </a:t>
            </a:r>
          </a:p>
        </p:txBody>
      </p:sp>
      <p:sp>
        <p:nvSpPr>
          <p:cNvPr id="132" name="Rechthoek 131">
            <a:hlinkClick r:id="rId8" action="ppaction://hlinksldjump"/>
            <a:extLst>
              <a:ext uri="{FF2B5EF4-FFF2-40B4-BE49-F238E27FC236}">
                <a16:creationId xmlns:a16="http://schemas.microsoft.com/office/drawing/2014/main" id="{3B17FF21-2640-4AD9-910C-2FE65764E4C1}"/>
              </a:ext>
            </a:extLst>
          </p:cNvPr>
          <p:cNvSpPr/>
          <p:nvPr/>
        </p:nvSpPr>
        <p:spPr>
          <a:xfrm>
            <a:off x="6444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1</a:t>
            </a:r>
            <a:endParaRPr lang="nl-NL" sz="1200" b="1" dirty="0">
              <a:solidFill>
                <a:srgbClr val="FF0000"/>
              </a:solidFill>
            </a:endParaRPr>
          </a:p>
        </p:txBody>
      </p:sp>
      <p:sp>
        <p:nvSpPr>
          <p:cNvPr id="133" name="Rechthoek 132">
            <a:hlinkClick r:id="rId8" action="ppaction://hlinksldjump"/>
            <a:extLst>
              <a:ext uri="{FF2B5EF4-FFF2-40B4-BE49-F238E27FC236}">
                <a16:creationId xmlns:a16="http://schemas.microsoft.com/office/drawing/2014/main" id="{8349764D-1405-44F7-BDB5-6C51EF5C6B0A}"/>
              </a:ext>
            </a:extLst>
          </p:cNvPr>
          <p:cNvSpPr/>
          <p:nvPr/>
        </p:nvSpPr>
        <p:spPr>
          <a:xfrm>
            <a:off x="5868816"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1</a:t>
            </a:r>
            <a:endParaRPr lang="nl-NL" sz="1200" b="1" dirty="0">
              <a:solidFill>
                <a:srgbClr val="0070C0"/>
              </a:solidFill>
            </a:endParaRPr>
          </a:p>
        </p:txBody>
      </p:sp>
      <p:pic>
        <p:nvPicPr>
          <p:cNvPr id="134" name="Afbeelding 133">
            <a:hlinkClick r:id="rId8" action="ppaction://hlinksldjump"/>
            <a:extLst>
              <a:ext uri="{FF2B5EF4-FFF2-40B4-BE49-F238E27FC236}">
                <a16:creationId xmlns:a16="http://schemas.microsoft.com/office/drawing/2014/main" id="{44797A87-C129-4BBD-9482-255363589F08}"/>
              </a:ext>
            </a:extLst>
          </p:cNvPr>
          <p:cNvPicPr>
            <a:picLocks noChangeAspect="1"/>
          </p:cNvPicPr>
          <p:nvPr/>
        </p:nvPicPr>
        <p:blipFill>
          <a:blip r:embed="rId11"/>
          <a:stretch>
            <a:fillRect/>
          </a:stretch>
        </p:blipFill>
        <p:spPr>
          <a:xfrm>
            <a:off x="6127953" y="3182099"/>
            <a:ext cx="213378" cy="213378"/>
          </a:xfrm>
          <a:prstGeom prst="rect">
            <a:avLst/>
          </a:prstGeom>
        </p:spPr>
      </p:pic>
      <p:pic>
        <p:nvPicPr>
          <p:cNvPr id="135" name="Afbeelding 134">
            <a:hlinkClick r:id="rId8" action="ppaction://hlinksldjump"/>
            <a:extLst>
              <a:ext uri="{FF2B5EF4-FFF2-40B4-BE49-F238E27FC236}">
                <a16:creationId xmlns:a16="http://schemas.microsoft.com/office/drawing/2014/main" id="{4B189517-0977-4D47-8AC0-1A11CB71E3A4}"/>
              </a:ext>
            </a:extLst>
          </p:cNvPr>
          <p:cNvPicPr>
            <a:picLocks noChangeAspect="1"/>
          </p:cNvPicPr>
          <p:nvPr/>
        </p:nvPicPr>
        <p:blipFill>
          <a:blip r:embed="rId11"/>
          <a:stretch>
            <a:fillRect/>
          </a:stretch>
        </p:blipFill>
        <p:spPr>
          <a:xfrm>
            <a:off x="6127023" y="3517200"/>
            <a:ext cx="213378" cy="213378"/>
          </a:xfrm>
          <a:prstGeom prst="rect">
            <a:avLst/>
          </a:prstGeom>
        </p:spPr>
      </p:pic>
      <p:pic>
        <p:nvPicPr>
          <p:cNvPr id="136" name="Afbeelding 135">
            <a:hlinkClick r:id="rId8" action="ppaction://hlinksldjump"/>
            <a:extLst>
              <a:ext uri="{FF2B5EF4-FFF2-40B4-BE49-F238E27FC236}">
                <a16:creationId xmlns:a16="http://schemas.microsoft.com/office/drawing/2014/main" id="{9EA2AF58-4417-4D0A-96DF-4EE9BB6DFFC7}"/>
              </a:ext>
            </a:extLst>
          </p:cNvPr>
          <p:cNvPicPr>
            <a:picLocks noChangeAspect="1"/>
          </p:cNvPicPr>
          <p:nvPr/>
        </p:nvPicPr>
        <p:blipFill>
          <a:blip r:embed="rId11"/>
          <a:stretch>
            <a:fillRect/>
          </a:stretch>
        </p:blipFill>
        <p:spPr>
          <a:xfrm>
            <a:off x="6127023" y="3853080"/>
            <a:ext cx="213378" cy="213378"/>
          </a:xfrm>
          <a:prstGeom prst="rect">
            <a:avLst/>
          </a:prstGeom>
        </p:spPr>
      </p:pic>
      <p:pic>
        <p:nvPicPr>
          <p:cNvPr id="137" name="Afbeelding 136">
            <a:hlinkClick r:id="rId8" action="ppaction://hlinksldjump"/>
            <a:extLst>
              <a:ext uri="{FF2B5EF4-FFF2-40B4-BE49-F238E27FC236}">
                <a16:creationId xmlns:a16="http://schemas.microsoft.com/office/drawing/2014/main" id="{EE1FBAF5-822A-4FD5-A044-65B58346892B}"/>
              </a:ext>
            </a:extLst>
          </p:cNvPr>
          <p:cNvPicPr>
            <a:picLocks noChangeAspect="1"/>
          </p:cNvPicPr>
          <p:nvPr/>
        </p:nvPicPr>
        <p:blipFill>
          <a:blip r:embed="rId11"/>
          <a:stretch>
            <a:fillRect/>
          </a:stretch>
        </p:blipFill>
        <p:spPr>
          <a:xfrm>
            <a:off x="6127792" y="4522680"/>
            <a:ext cx="213378" cy="213378"/>
          </a:xfrm>
          <a:prstGeom prst="rect">
            <a:avLst/>
          </a:prstGeom>
        </p:spPr>
      </p:pic>
      <p:pic>
        <p:nvPicPr>
          <p:cNvPr id="138" name="Afbeelding 137">
            <a:hlinkClick r:id="rId8" action="ppaction://hlinksldjump"/>
            <a:extLst>
              <a:ext uri="{FF2B5EF4-FFF2-40B4-BE49-F238E27FC236}">
                <a16:creationId xmlns:a16="http://schemas.microsoft.com/office/drawing/2014/main" id="{037BF4DB-1D6A-4983-9D89-1A091C418378}"/>
              </a:ext>
            </a:extLst>
          </p:cNvPr>
          <p:cNvPicPr>
            <a:picLocks noChangeAspect="1"/>
          </p:cNvPicPr>
          <p:nvPr/>
        </p:nvPicPr>
        <p:blipFill>
          <a:blip r:embed="rId11"/>
          <a:stretch>
            <a:fillRect/>
          </a:stretch>
        </p:blipFill>
        <p:spPr>
          <a:xfrm>
            <a:off x="6127792" y="4857480"/>
            <a:ext cx="213378" cy="213378"/>
          </a:xfrm>
          <a:prstGeom prst="rect">
            <a:avLst/>
          </a:prstGeom>
        </p:spPr>
      </p:pic>
      <p:pic>
        <p:nvPicPr>
          <p:cNvPr id="139" name="Afbeelding 138">
            <a:hlinkClick r:id="rId8" action="ppaction://hlinksldjump"/>
            <a:extLst>
              <a:ext uri="{FF2B5EF4-FFF2-40B4-BE49-F238E27FC236}">
                <a16:creationId xmlns:a16="http://schemas.microsoft.com/office/drawing/2014/main" id="{50D07766-05A7-4D27-A22E-18DA73FB9EAC}"/>
              </a:ext>
            </a:extLst>
          </p:cNvPr>
          <p:cNvPicPr>
            <a:picLocks noChangeAspect="1"/>
          </p:cNvPicPr>
          <p:nvPr/>
        </p:nvPicPr>
        <p:blipFill>
          <a:blip r:embed="rId11"/>
          <a:stretch>
            <a:fillRect/>
          </a:stretch>
        </p:blipFill>
        <p:spPr>
          <a:xfrm>
            <a:off x="6127792" y="5192280"/>
            <a:ext cx="213378" cy="213378"/>
          </a:xfrm>
          <a:prstGeom prst="rect">
            <a:avLst/>
          </a:prstGeom>
        </p:spPr>
      </p:pic>
      <p:pic>
        <p:nvPicPr>
          <p:cNvPr id="140" name="Afbeelding 139">
            <a:hlinkClick r:id="rId8" action="ppaction://hlinksldjump"/>
            <a:extLst>
              <a:ext uri="{FF2B5EF4-FFF2-40B4-BE49-F238E27FC236}">
                <a16:creationId xmlns:a16="http://schemas.microsoft.com/office/drawing/2014/main" id="{AE9E4BF4-F935-4B6D-B5AD-2DE40F52DF2B}"/>
              </a:ext>
            </a:extLst>
          </p:cNvPr>
          <p:cNvPicPr>
            <a:picLocks noChangeAspect="1"/>
          </p:cNvPicPr>
          <p:nvPr/>
        </p:nvPicPr>
        <p:blipFill>
          <a:blip r:embed="rId12"/>
          <a:stretch>
            <a:fillRect/>
          </a:stretch>
        </p:blipFill>
        <p:spPr>
          <a:xfrm>
            <a:off x="6703792" y="3184444"/>
            <a:ext cx="213378" cy="213378"/>
          </a:xfrm>
          <a:prstGeom prst="rect">
            <a:avLst/>
          </a:prstGeom>
        </p:spPr>
      </p:pic>
      <p:pic>
        <p:nvPicPr>
          <p:cNvPr id="141" name="Afbeelding 140">
            <a:hlinkClick r:id="rId8" action="ppaction://hlinksldjump"/>
            <a:extLst>
              <a:ext uri="{FF2B5EF4-FFF2-40B4-BE49-F238E27FC236}">
                <a16:creationId xmlns:a16="http://schemas.microsoft.com/office/drawing/2014/main" id="{5A9EF45A-1380-41E6-88D1-5F8EB64BE277}"/>
              </a:ext>
            </a:extLst>
          </p:cNvPr>
          <p:cNvPicPr>
            <a:picLocks noChangeAspect="1"/>
          </p:cNvPicPr>
          <p:nvPr/>
        </p:nvPicPr>
        <p:blipFill>
          <a:blip r:embed="rId12"/>
          <a:stretch>
            <a:fillRect/>
          </a:stretch>
        </p:blipFill>
        <p:spPr>
          <a:xfrm>
            <a:off x="6703792" y="3517200"/>
            <a:ext cx="213378" cy="213378"/>
          </a:xfrm>
          <a:prstGeom prst="rect">
            <a:avLst/>
          </a:prstGeom>
        </p:spPr>
      </p:pic>
      <p:pic>
        <p:nvPicPr>
          <p:cNvPr id="142" name="Afbeelding 141">
            <a:hlinkClick r:id="rId8" action="ppaction://hlinksldjump"/>
            <a:extLst>
              <a:ext uri="{FF2B5EF4-FFF2-40B4-BE49-F238E27FC236}">
                <a16:creationId xmlns:a16="http://schemas.microsoft.com/office/drawing/2014/main" id="{D03555AC-F712-4E97-93BC-D590B61DC4B2}"/>
              </a:ext>
            </a:extLst>
          </p:cNvPr>
          <p:cNvPicPr>
            <a:picLocks noChangeAspect="1"/>
          </p:cNvPicPr>
          <p:nvPr/>
        </p:nvPicPr>
        <p:blipFill>
          <a:blip r:embed="rId13"/>
          <a:stretch>
            <a:fillRect/>
          </a:stretch>
        </p:blipFill>
        <p:spPr>
          <a:xfrm>
            <a:off x="7279792" y="3194280"/>
            <a:ext cx="213378" cy="190517"/>
          </a:xfrm>
          <a:prstGeom prst="rect">
            <a:avLst/>
          </a:prstGeom>
        </p:spPr>
      </p:pic>
      <p:pic>
        <p:nvPicPr>
          <p:cNvPr id="143" name="Afbeelding 142">
            <a:hlinkClick r:id="rId8" action="ppaction://hlinksldjump"/>
            <a:extLst>
              <a:ext uri="{FF2B5EF4-FFF2-40B4-BE49-F238E27FC236}">
                <a16:creationId xmlns:a16="http://schemas.microsoft.com/office/drawing/2014/main" id="{23DF39B5-0029-4704-9568-6269BF7C2F9B}"/>
              </a:ext>
            </a:extLst>
          </p:cNvPr>
          <p:cNvPicPr>
            <a:picLocks noChangeAspect="1"/>
          </p:cNvPicPr>
          <p:nvPr/>
        </p:nvPicPr>
        <p:blipFill>
          <a:blip r:embed="rId13"/>
          <a:stretch>
            <a:fillRect/>
          </a:stretch>
        </p:blipFill>
        <p:spPr>
          <a:xfrm>
            <a:off x="7279792" y="5228280"/>
            <a:ext cx="213378" cy="190517"/>
          </a:xfrm>
          <a:prstGeom prst="rect">
            <a:avLst/>
          </a:prstGeom>
        </p:spPr>
      </p:pic>
      <p:pic>
        <p:nvPicPr>
          <p:cNvPr id="144" name="Afbeelding 143">
            <a:hlinkClick r:id="rId8" action="ppaction://hlinksldjump"/>
            <a:extLst>
              <a:ext uri="{FF2B5EF4-FFF2-40B4-BE49-F238E27FC236}">
                <a16:creationId xmlns:a16="http://schemas.microsoft.com/office/drawing/2014/main" id="{FEBD7D94-8572-42EB-A6FA-CD99AD582F21}"/>
              </a:ext>
            </a:extLst>
          </p:cNvPr>
          <p:cNvPicPr>
            <a:picLocks noChangeAspect="1"/>
          </p:cNvPicPr>
          <p:nvPr/>
        </p:nvPicPr>
        <p:blipFill>
          <a:blip r:embed="rId14"/>
          <a:stretch>
            <a:fillRect/>
          </a:stretch>
        </p:blipFill>
        <p:spPr>
          <a:xfrm>
            <a:off x="7856644" y="3182782"/>
            <a:ext cx="213378" cy="213378"/>
          </a:xfrm>
          <a:prstGeom prst="rect">
            <a:avLst/>
          </a:prstGeom>
        </p:spPr>
      </p:pic>
      <p:pic>
        <p:nvPicPr>
          <p:cNvPr id="145" name="Afbeelding 144">
            <a:hlinkClick r:id="rId8" action="ppaction://hlinksldjump"/>
            <a:extLst>
              <a:ext uri="{FF2B5EF4-FFF2-40B4-BE49-F238E27FC236}">
                <a16:creationId xmlns:a16="http://schemas.microsoft.com/office/drawing/2014/main" id="{EF180818-B84A-4F2A-B1EB-8C23B2B073AC}"/>
              </a:ext>
            </a:extLst>
          </p:cNvPr>
          <p:cNvPicPr>
            <a:picLocks noChangeAspect="1"/>
          </p:cNvPicPr>
          <p:nvPr/>
        </p:nvPicPr>
        <p:blipFill>
          <a:blip r:embed="rId14"/>
          <a:stretch>
            <a:fillRect/>
          </a:stretch>
        </p:blipFill>
        <p:spPr>
          <a:xfrm>
            <a:off x="7855647" y="3518280"/>
            <a:ext cx="213378" cy="213378"/>
          </a:xfrm>
          <a:prstGeom prst="rect">
            <a:avLst/>
          </a:prstGeom>
        </p:spPr>
      </p:pic>
      <p:pic>
        <p:nvPicPr>
          <p:cNvPr id="146" name="Afbeelding 145">
            <a:hlinkClick r:id="rId8" action="ppaction://hlinksldjump"/>
            <a:extLst>
              <a:ext uri="{FF2B5EF4-FFF2-40B4-BE49-F238E27FC236}">
                <a16:creationId xmlns:a16="http://schemas.microsoft.com/office/drawing/2014/main" id="{9DA63EAE-42F1-44E3-8986-28F8C5271E6A}"/>
              </a:ext>
            </a:extLst>
          </p:cNvPr>
          <p:cNvPicPr>
            <a:picLocks noChangeAspect="1"/>
          </p:cNvPicPr>
          <p:nvPr/>
        </p:nvPicPr>
        <p:blipFill>
          <a:blip r:embed="rId14"/>
          <a:stretch>
            <a:fillRect/>
          </a:stretch>
        </p:blipFill>
        <p:spPr>
          <a:xfrm>
            <a:off x="7855792" y="3853080"/>
            <a:ext cx="213378" cy="213378"/>
          </a:xfrm>
          <a:prstGeom prst="rect">
            <a:avLst/>
          </a:prstGeom>
        </p:spPr>
      </p:pic>
      <p:pic>
        <p:nvPicPr>
          <p:cNvPr id="147" name="Afbeelding 146">
            <a:hlinkClick r:id="rId8" action="ppaction://hlinksldjump"/>
            <a:extLst>
              <a:ext uri="{FF2B5EF4-FFF2-40B4-BE49-F238E27FC236}">
                <a16:creationId xmlns:a16="http://schemas.microsoft.com/office/drawing/2014/main" id="{25945923-5386-43F0-8088-8F269E479E31}"/>
              </a:ext>
            </a:extLst>
          </p:cNvPr>
          <p:cNvPicPr>
            <a:picLocks noChangeAspect="1"/>
          </p:cNvPicPr>
          <p:nvPr/>
        </p:nvPicPr>
        <p:blipFill>
          <a:blip r:embed="rId14"/>
          <a:stretch>
            <a:fillRect/>
          </a:stretch>
        </p:blipFill>
        <p:spPr>
          <a:xfrm>
            <a:off x="7855953" y="4187880"/>
            <a:ext cx="213378" cy="213378"/>
          </a:xfrm>
          <a:prstGeom prst="rect">
            <a:avLst/>
          </a:prstGeom>
        </p:spPr>
      </p:pic>
      <p:pic>
        <p:nvPicPr>
          <p:cNvPr id="148" name="Afbeelding 147">
            <a:hlinkClick r:id="rId8" action="ppaction://hlinksldjump"/>
            <a:extLst>
              <a:ext uri="{FF2B5EF4-FFF2-40B4-BE49-F238E27FC236}">
                <a16:creationId xmlns:a16="http://schemas.microsoft.com/office/drawing/2014/main" id="{5AE118F3-50AD-47A4-B6D6-2D22FA33E973}"/>
              </a:ext>
            </a:extLst>
          </p:cNvPr>
          <p:cNvPicPr>
            <a:picLocks noChangeAspect="1"/>
          </p:cNvPicPr>
          <p:nvPr/>
        </p:nvPicPr>
        <p:blipFill>
          <a:blip r:embed="rId14"/>
          <a:stretch>
            <a:fillRect/>
          </a:stretch>
        </p:blipFill>
        <p:spPr>
          <a:xfrm>
            <a:off x="7855647" y="4856400"/>
            <a:ext cx="213378" cy="213378"/>
          </a:xfrm>
          <a:prstGeom prst="rect">
            <a:avLst/>
          </a:prstGeom>
        </p:spPr>
      </p:pic>
      <p:pic>
        <p:nvPicPr>
          <p:cNvPr id="149" name="Afbeelding 148">
            <a:hlinkClick r:id="rId8" action="ppaction://hlinksldjump"/>
            <a:extLst>
              <a:ext uri="{FF2B5EF4-FFF2-40B4-BE49-F238E27FC236}">
                <a16:creationId xmlns:a16="http://schemas.microsoft.com/office/drawing/2014/main" id="{066B754B-1DAE-4754-9A92-F79CCE4B30A1}"/>
              </a:ext>
            </a:extLst>
          </p:cNvPr>
          <p:cNvPicPr>
            <a:picLocks noChangeAspect="1"/>
          </p:cNvPicPr>
          <p:nvPr/>
        </p:nvPicPr>
        <p:blipFill>
          <a:blip r:embed="rId14"/>
          <a:stretch>
            <a:fillRect/>
          </a:stretch>
        </p:blipFill>
        <p:spPr>
          <a:xfrm>
            <a:off x="7855825" y="5192280"/>
            <a:ext cx="213378" cy="213378"/>
          </a:xfrm>
          <a:prstGeom prst="rect">
            <a:avLst/>
          </a:prstGeom>
        </p:spPr>
      </p:pic>
      <p:pic>
        <p:nvPicPr>
          <p:cNvPr id="150" name="Afbeelding 149">
            <a:hlinkClick r:id="rId8" action="ppaction://hlinksldjump"/>
            <a:extLst>
              <a:ext uri="{FF2B5EF4-FFF2-40B4-BE49-F238E27FC236}">
                <a16:creationId xmlns:a16="http://schemas.microsoft.com/office/drawing/2014/main" id="{E4A6B98E-960A-405E-A406-ECE08C668E1B}"/>
              </a:ext>
            </a:extLst>
          </p:cNvPr>
          <p:cNvPicPr>
            <a:picLocks noChangeAspect="1"/>
          </p:cNvPicPr>
          <p:nvPr/>
        </p:nvPicPr>
        <p:blipFill>
          <a:blip r:embed="rId14"/>
          <a:stretch>
            <a:fillRect/>
          </a:stretch>
        </p:blipFill>
        <p:spPr>
          <a:xfrm>
            <a:off x="7855647" y="4522680"/>
            <a:ext cx="213378" cy="213378"/>
          </a:xfrm>
          <a:prstGeom prst="rect">
            <a:avLst/>
          </a:prstGeom>
        </p:spPr>
      </p:pic>
      <p:pic>
        <p:nvPicPr>
          <p:cNvPr id="151" name="Afbeelding 150">
            <a:hlinkClick r:id="rId8" action="ppaction://hlinksldjump"/>
            <a:extLst>
              <a:ext uri="{FF2B5EF4-FFF2-40B4-BE49-F238E27FC236}">
                <a16:creationId xmlns:a16="http://schemas.microsoft.com/office/drawing/2014/main" id="{BCD3C2BE-E9AE-42DB-80D7-354CC18949D9}"/>
              </a:ext>
            </a:extLst>
          </p:cNvPr>
          <p:cNvPicPr>
            <a:picLocks noChangeAspect="1"/>
          </p:cNvPicPr>
          <p:nvPr/>
        </p:nvPicPr>
        <p:blipFill>
          <a:blip r:embed="rId13"/>
          <a:stretch>
            <a:fillRect/>
          </a:stretch>
        </p:blipFill>
        <p:spPr>
          <a:xfrm>
            <a:off x="7279792" y="4533480"/>
            <a:ext cx="213378" cy="190517"/>
          </a:xfrm>
          <a:prstGeom prst="rect">
            <a:avLst/>
          </a:prstGeom>
        </p:spPr>
      </p:pic>
      <p:pic>
        <p:nvPicPr>
          <p:cNvPr id="152" name="Afbeelding 151">
            <a:hlinkClick r:id="rId10" action="ppaction://hlinksldjump"/>
            <a:extLst>
              <a:ext uri="{FF2B5EF4-FFF2-40B4-BE49-F238E27FC236}">
                <a16:creationId xmlns:a16="http://schemas.microsoft.com/office/drawing/2014/main" id="{6DF92F0D-F54F-41A5-A9DC-46C3330E178F}"/>
              </a:ext>
            </a:extLst>
          </p:cNvPr>
          <p:cNvPicPr>
            <a:picLocks noChangeAspect="1"/>
          </p:cNvPicPr>
          <p:nvPr/>
        </p:nvPicPr>
        <p:blipFill>
          <a:blip r:embed="rId13"/>
          <a:stretch>
            <a:fillRect/>
          </a:stretch>
        </p:blipFill>
        <p:spPr>
          <a:xfrm>
            <a:off x="7279200" y="4197600"/>
            <a:ext cx="213378" cy="190517"/>
          </a:xfrm>
          <a:prstGeom prst="rect">
            <a:avLst/>
          </a:prstGeom>
        </p:spPr>
      </p:pic>
      <p:pic>
        <p:nvPicPr>
          <p:cNvPr id="153" name="Afbeelding 152">
            <a:hlinkClick r:id="rId8" action="ppaction://hlinksldjump"/>
            <a:extLst>
              <a:ext uri="{FF2B5EF4-FFF2-40B4-BE49-F238E27FC236}">
                <a16:creationId xmlns:a16="http://schemas.microsoft.com/office/drawing/2014/main" id="{F7D49F89-9368-4924-A025-28B3319D9E7F}"/>
              </a:ext>
            </a:extLst>
          </p:cNvPr>
          <p:cNvPicPr>
            <a:picLocks noChangeAspect="1"/>
          </p:cNvPicPr>
          <p:nvPr/>
        </p:nvPicPr>
        <p:blipFill>
          <a:blip r:embed="rId13"/>
          <a:stretch>
            <a:fillRect/>
          </a:stretch>
        </p:blipFill>
        <p:spPr>
          <a:xfrm>
            <a:off x="7280772" y="3863880"/>
            <a:ext cx="213378" cy="190517"/>
          </a:xfrm>
          <a:prstGeom prst="rect">
            <a:avLst/>
          </a:prstGeom>
        </p:spPr>
      </p:pic>
      <p:pic>
        <p:nvPicPr>
          <p:cNvPr id="154" name="Afbeelding 153">
            <a:hlinkClick r:id="rId8" action="ppaction://hlinksldjump"/>
            <a:extLst>
              <a:ext uri="{FF2B5EF4-FFF2-40B4-BE49-F238E27FC236}">
                <a16:creationId xmlns:a16="http://schemas.microsoft.com/office/drawing/2014/main" id="{2DD49366-F3E7-4207-B594-5B46C73984B1}"/>
              </a:ext>
            </a:extLst>
          </p:cNvPr>
          <p:cNvPicPr>
            <a:picLocks noChangeAspect="1"/>
          </p:cNvPicPr>
          <p:nvPr/>
        </p:nvPicPr>
        <p:blipFill>
          <a:blip r:embed="rId12"/>
          <a:stretch>
            <a:fillRect/>
          </a:stretch>
        </p:blipFill>
        <p:spPr>
          <a:xfrm>
            <a:off x="6703792" y="3853080"/>
            <a:ext cx="213378" cy="213378"/>
          </a:xfrm>
          <a:prstGeom prst="rect">
            <a:avLst/>
          </a:prstGeom>
        </p:spPr>
      </p:pic>
      <p:pic>
        <p:nvPicPr>
          <p:cNvPr id="155" name="Afbeelding 154">
            <a:hlinkClick r:id="rId8" action="ppaction://hlinksldjump"/>
            <a:extLst>
              <a:ext uri="{FF2B5EF4-FFF2-40B4-BE49-F238E27FC236}">
                <a16:creationId xmlns:a16="http://schemas.microsoft.com/office/drawing/2014/main" id="{15AEA453-FFBF-4D80-B719-E582CA6135E1}"/>
              </a:ext>
            </a:extLst>
          </p:cNvPr>
          <p:cNvPicPr>
            <a:picLocks noChangeAspect="1"/>
          </p:cNvPicPr>
          <p:nvPr/>
        </p:nvPicPr>
        <p:blipFill>
          <a:blip r:embed="rId12"/>
          <a:stretch>
            <a:fillRect/>
          </a:stretch>
        </p:blipFill>
        <p:spPr>
          <a:xfrm>
            <a:off x="6703792" y="4187880"/>
            <a:ext cx="213378" cy="213378"/>
          </a:xfrm>
          <a:prstGeom prst="rect">
            <a:avLst/>
          </a:prstGeom>
        </p:spPr>
      </p:pic>
      <p:pic>
        <p:nvPicPr>
          <p:cNvPr id="156" name="Afbeelding 155">
            <a:hlinkClick r:id="rId8" action="ppaction://hlinksldjump"/>
            <a:extLst>
              <a:ext uri="{FF2B5EF4-FFF2-40B4-BE49-F238E27FC236}">
                <a16:creationId xmlns:a16="http://schemas.microsoft.com/office/drawing/2014/main" id="{9750FA9D-5FB6-412A-8FF4-44D7DE719FB3}"/>
              </a:ext>
            </a:extLst>
          </p:cNvPr>
          <p:cNvPicPr>
            <a:picLocks noChangeAspect="1"/>
          </p:cNvPicPr>
          <p:nvPr/>
        </p:nvPicPr>
        <p:blipFill>
          <a:blip r:embed="rId12"/>
          <a:stretch>
            <a:fillRect/>
          </a:stretch>
        </p:blipFill>
        <p:spPr>
          <a:xfrm>
            <a:off x="6703792" y="4522680"/>
            <a:ext cx="213378" cy="213378"/>
          </a:xfrm>
          <a:prstGeom prst="rect">
            <a:avLst/>
          </a:prstGeom>
        </p:spPr>
      </p:pic>
      <p:pic>
        <p:nvPicPr>
          <p:cNvPr id="157" name="Afbeelding 156">
            <a:hlinkClick r:id="rId8" action="ppaction://hlinksldjump"/>
            <a:extLst>
              <a:ext uri="{FF2B5EF4-FFF2-40B4-BE49-F238E27FC236}">
                <a16:creationId xmlns:a16="http://schemas.microsoft.com/office/drawing/2014/main" id="{DF604920-B75B-4AED-9C91-EE91A9DE0F51}"/>
              </a:ext>
            </a:extLst>
          </p:cNvPr>
          <p:cNvPicPr>
            <a:picLocks noChangeAspect="1"/>
          </p:cNvPicPr>
          <p:nvPr/>
        </p:nvPicPr>
        <p:blipFill>
          <a:blip r:embed="rId12"/>
          <a:stretch>
            <a:fillRect/>
          </a:stretch>
        </p:blipFill>
        <p:spPr>
          <a:xfrm>
            <a:off x="6703792" y="4857480"/>
            <a:ext cx="213378" cy="213378"/>
          </a:xfrm>
          <a:prstGeom prst="rect">
            <a:avLst/>
          </a:prstGeom>
        </p:spPr>
      </p:pic>
      <p:pic>
        <p:nvPicPr>
          <p:cNvPr id="158" name="Afbeelding 157">
            <a:hlinkClick r:id="rId8" action="ppaction://hlinksldjump"/>
            <a:extLst>
              <a:ext uri="{FF2B5EF4-FFF2-40B4-BE49-F238E27FC236}">
                <a16:creationId xmlns:a16="http://schemas.microsoft.com/office/drawing/2014/main" id="{DBE40F7C-CBB0-4CF0-B4C7-3A9AF206C1B2}"/>
              </a:ext>
            </a:extLst>
          </p:cNvPr>
          <p:cNvPicPr>
            <a:picLocks noChangeAspect="1"/>
          </p:cNvPicPr>
          <p:nvPr/>
        </p:nvPicPr>
        <p:blipFill>
          <a:blip r:embed="rId12"/>
          <a:stretch>
            <a:fillRect/>
          </a:stretch>
        </p:blipFill>
        <p:spPr>
          <a:xfrm>
            <a:off x="6703792" y="5192280"/>
            <a:ext cx="213378" cy="213378"/>
          </a:xfrm>
          <a:prstGeom prst="rect">
            <a:avLst/>
          </a:prstGeom>
        </p:spPr>
      </p:pic>
      <p:pic>
        <p:nvPicPr>
          <p:cNvPr id="159" name="Afbeelding 158">
            <a:hlinkClick r:id="rId8" action="ppaction://hlinksldjump"/>
            <a:extLst>
              <a:ext uri="{FF2B5EF4-FFF2-40B4-BE49-F238E27FC236}">
                <a16:creationId xmlns:a16="http://schemas.microsoft.com/office/drawing/2014/main" id="{04E75BA6-4865-4B17-8DAA-34EC1E52E7A4}"/>
              </a:ext>
            </a:extLst>
          </p:cNvPr>
          <p:cNvPicPr>
            <a:picLocks noChangeAspect="1"/>
          </p:cNvPicPr>
          <p:nvPr/>
        </p:nvPicPr>
        <p:blipFill>
          <a:blip r:embed="rId13"/>
          <a:stretch>
            <a:fillRect/>
          </a:stretch>
        </p:blipFill>
        <p:spPr>
          <a:xfrm>
            <a:off x="7279792" y="3529080"/>
            <a:ext cx="225214" cy="211362"/>
          </a:xfrm>
          <a:prstGeom prst="rect">
            <a:avLst/>
          </a:prstGeom>
        </p:spPr>
      </p:pic>
      <p:sp>
        <p:nvSpPr>
          <p:cNvPr id="160" name="Rechthoek 159">
            <a:hlinkClick r:id="rId8" action="ppaction://hlinksldjump"/>
            <a:extLst>
              <a:ext uri="{FF2B5EF4-FFF2-40B4-BE49-F238E27FC236}">
                <a16:creationId xmlns:a16="http://schemas.microsoft.com/office/drawing/2014/main" id="{CE05C9C0-D1F1-466F-90B6-820E0B02BB86}"/>
              </a:ext>
            </a:extLst>
          </p:cNvPr>
          <p:cNvSpPr/>
          <p:nvPr/>
        </p:nvSpPr>
        <p:spPr>
          <a:xfrm>
            <a:off x="5868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4</a:t>
            </a:r>
            <a:endParaRPr lang="nl-NL" sz="1200" b="1" dirty="0">
              <a:solidFill>
                <a:srgbClr val="0070C0"/>
              </a:solidFill>
            </a:endParaRPr>
          </a:p>
        </p:txBody>
      </p:sp>
      <p:pic>
        <p:nvPicPr>
          <p:cNvPr id="161" name="Afbeelding 160">
            <a:hlinkClick r:id="rId8" action="ppaction://hlinksldjump"/>
            <a:extLst>
              <a:ext uri="{FF2B5EF4-FFF2-40B4-BE49-F238E27FC236}">
                <a16:creationId xmlns:a16="http://schemas.microsoft.com/office/drawing/2014/main" id="{0F14A859-538A-4CAD-8BE9-51DFACD82DC1}"/>
              </a:ext>
            </a:extLst>
          </p:cNvPr>
          <p:cNvPicPr>
            <a:picLocks noChangeAspect="1"/>
          </p:cNvPicPr>
          <p:nvPr/>
        </p:nvPicPr>
        <p:blipFill>
          <a:blip r:embed="rId11"/>
          <a:stretch>
            <a:fillRect/>
          </a:stretch>
        </p:blipFill>
        <p:spPr>
          <a:xfrm>
            <a:off x="6127792" y="4187880"/>
            <a:ext cx="213378" cy="213378"/>
          </a:xfrm>
          <a:prstGeom prst="rect">
            <a:avLst/>
          </a:prstGeom>
        </p:spPr>
      </p:pic>
      <p:sp>
        <p:nvSpPr>
          <p:cNvPr id="162" name="Rechthoek 161">
            <a:hlinkClick r:id="rId8" action="ppaction://hlinksldjump"/>
            <a:extLst>
              <a:ext uri="{FF2B5EF4-FFF2-40B4-BE49-F238E27FC236}">
                <a16:creationId xmlns:a16="http://schemas.microsoft.com/office/drawing/2014/main" id="{ABDBAF3C-61A7-4CEA-B67B-7FF2AAB4C99E}"/>
              </a:ext>
            </a:extLst>
          </p:cNvPr>
          <p:cNvSpPr/>
          <p:nvPr/>
        </p:nvSpPr>
        <p:spPr>
          <a:xfrm>
            <a:off x="8172592" y="44650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5 SA</a:t>
            </a:r>
          </a:p>
        </p:txBody>
      </p:sp>
      <p:sp>
        <p:nvSpPr>
          <p:cNvPr id="163" name="Rechthoek 162">
            <a:hlinkClick r:id="rId8" action="ppaction://hlinksldjump"/>
            <a:extLst>
              <a:ext uri="{FF2B5EF4-FFF2-40B4-BE49-F238E27FC236}">
                <a16:creationId xmlns:a16="http://schemas.microsoft.com/office/drawing/2014/main" id="{BC9145F7-A42A-4122-9DEF-A6CB7A023293}"/>
              </a:ext>
            </a:extLst>
          </p:cNvPr>
          <p:cNvSpPr/>
          <p:nvPr/>
        </p:nvSpPr>
        <p:spPr>
          <a:xfrm>
            <a:off x="8172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6 SA</a:t>
            </a:r>
          </a:p>
        </p:txBody>
      </p:sp>
      <p:sp>
        <p:nvSpPr>
          <p:cNvPr id="232" name="Rechthoek 231">
            <a:hlinkClick r:id="rId8" action="ppaction://hlinksldjump"/>
            <a:extLst>
              <a:ext uri="{FF2B5EF4-FFF2-40B4-BE49-F238E27FC236}">
                <a16:creationId xmlns:a16="http://schemas.microsoft.com/office/drawing/2014/main" id="{45FC446C-6D96-4428-BC3A-D2CD0E21F1EB}"/>
              </a:ext>
            </a:extLst>
          </p:cNvPr>
          <p:cNvSpPr/>
          <p:nvPr/>
        </p:nvSpPr>
        <p:spPr>
          <a:xfrm>
            <a:off x="8172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4 SA</a:t>
            </a:r>
          </a:p>
        </p:txBody>
      </p:sp>
      <p:sp>
        <p:nvSpPr>
          <p:cNvPr id="233" name="Rond diagonale hoek rechthoek 28">
            <a:extLst>
              <a:ext uri="{FF2B5EF4-FFF2-40B4-BE49-F238E27FC236}">
                <a16:creationId xmlns:a16="http://schemas.microsoft.com/office/drawing/2014/main" id="{B3982E07-C071-4156-BFA2-5B8C18D1B62F}"/>
              </a:ext>
            </a:extLst>
          </p:cNvPr>
          <p:cNvSpPr/>
          <p:nvPr/>
        </p:nvSpPr>
        <p:spPr>
          <a:xfrm>
            <a:off x="396000" y="1076580"/>
            <a:ext cx="1656184" cy="576064"/>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15</a:t>
            </a:r>
          </a:p>
        </p:txBody>
      </p:sp>
      <p:pic>
        <p:nvPicPr>
          <p:cNvPr id="234" name="Afbeelding 233">
            <a:hlinkClick r:id="rId8" action="ppaction://hlinksldjump"/>
            <a:extLst>
              <a:ext uri="{FF2B5EF4-FFF2-40B4-BE49-F238E27FC236}">
                <a16:creationId xmlns:a16="http://schemas.microsoft.com/office/drawing/2014/main" id="{5C40A55B-7B1C-4BE7-B616-0B24F9F07E73}"/>
              </a:ext>
            </a:extLst>
          </p:cNvPr>
          <p:cNvPicPr>
            <a:picLocks noChangeAspect="1"/>
          </p:cNvPicPr>
          <p:nvPr/>
        </p:nvPicPr>
        <p:blipFill>
          <a:blip r:embed="rId13"/>
          <a:stretch>
            <a:fillRect/>
          </a:stretch>
        </p:blipFill>
        <p:spPr>
          <a:xfrm>
            <a:off x="7279200" y="4867200"/>
            <a:ext cx="213378" cy="190517"/>
          </a:xfrm>
          <a:prstGeom prst="rect">
            <a:avLst/>
          </a:prstGeom>
        </p:spPr>
      </p:pic>
      <p:sp>
        <p:nvSpPr>
          <p:cNvPr id="121" name="Tekstvak 120">
            <a:extLst>
              <a:ext uri="{FF2B5EF4-FFF2-40B4-BE49-F238E27FC236}">
                <a16:creationId xmlns:a16="http://schemas.microsoft.com/office/drawing/2014/main" id="{E7A0B5B5-86FD-4DDD-908F-0CB0690E6A51}"/>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122" name="Tekstvak 121">
            <a:extLst>
              <a:ext uri="{FF2B5EF4-FFF2-40B4-BE49-F238E27FC236}">
                <a16:creationId xmlns:a16="http://schemas.microsoft.com/office/drawing/2014/main" id="{0760DEC6-3EAD-4F65-A1BB-6C084DAB807E}"/>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graphicFrame>
        <p:nvGraphicFramePr>
          <p:cNvPr id="165" name="Tabel 164">
            <a:extLst>
              <a:ext uri="{FF2B5EF4-FFF2-40B4-BE49-F238E27FC236}">
                <a16:creationId xmlns:a16="http://schemas.microsoft.com/office/drawing/2014/main" id="{3778A2EF-4751-4597-970C-7BD7010AF90B}"/>
              </a:ext>
            </a:extLst>
          </p:cNvPr>
          <p:cNvGraphicFramePr>
            <a:graphicFrameLocks noGrp="1"/>
          </p:cNvGraphicFramePr>
          <p:nvPr>
            <p:extLst>
              <p:ext uri="{D42A27DB-BD31-4B8C-83A1-F6EECF244321}">
                <p14:modId xmlns:p14="http://schemas.microsoft.com/office/powerpoint/2010/main" val="4145243683"/>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AV2</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H87</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AH6</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VB54</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66" name="Rechthoek 165">
            <a:extLst>
              <a:ext uri="{FF2B5EF4-FFF2-40B4-BE49-F238E27FC236}">
                <a16:creationId xmlns:a16="http://schemas.microsoft.com/office/drawing/2014/main" id="{4968FB67-AECD-43E1-87BE-C93AE2F83DA4}"/>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19 Punten </a:t>
            </a:r>
          </a:p>
        </p:txBody>
      </p:sp>
      <p:pic>
        <p:nvPicPr>
          <p:cNvPr id="167" name="Afbeelding 166">
            <a:extLst>
              <a:ext uri="{FF2B5EF4-FFF2-40B4-BE49-F238E27FC236}">
                <a16:creationId xmlns:a16="http://schemas.microsoft.com/office/drawing/2014/main" id="{FF9372A9-4256-42A1-9F7A-49394D9010A2}"/>
              </a:ext>
            </a:extLst>
          </p:cNvPr>
          <p:cNvPicPr>
            <a:picLocks noChangeAspect="1"/>
          </p:cNvPicPr>
          <p:nvPr/>
        </p:nvPicPr>
        <p:blipFill>
          <a:blip r:embed="rId12"/>
          <a:stretch>
            <a:fillRect/>
          </a:stretch>
        </p:blipFill>
        <p:spPr>
          <a:xfrm>
            <a:off x="475200" y="3924124"/>
            <a:ext cx="213378" cy="213378"/>
          </a:xfrm>
          <a:prstGeom prst="rect">
            <a:avLst/>
          </a:prstGeom>
        </p:spPr>
      </p:pic>
      <p:pic>
        <p:nvPicPr>
          <p:cNvPr id="168" name="Afbeelding 167">
            <a:extLst>
              <a:ext uri="{FF2B5EF4-FFF2-40B4-BE49-F238E27FC236}">
                <a16:creationId xmlns:a16="http://schemas.microsoft.com/office/drawing/2014/main" id="{D05104FB-4126-4C66-91E4-15C7EC8A3861}"/>
              </a:ext>
            </a:extLst>
          </p:cNvPr>
          <p:cNvPicPr>
            <a:picLocks noChangeAspect="1"/>
          </p:cNvPicPr>
          <p:nvPr/>
        </p:nvPicPr>
        <p:blipFill>
          <a:blip r:embed="rId14"/>
          <a:stretch>
            <a:fillRect/>
          </a:stretch>
        </p:blipFill>
        <p:spPr>
          <a:xfrm>
            <a:off x="475200" y="3199601"/>
            <a:ext cx="213378" cy="213378"/>
          </a:xfrm>
          <a:prstGeom prst="rect">
            <a:avLst/>
          </a:prstGeom>
        </p:spPr>
      </p:pic>
      <p:pic>
        <p:nvPicPr>
          <p:cNvPr id="169" name="Afbeelding 168">
            <a:extLst>
              <a:ext uri="{FF2B5EF4-FFF2-40B4-BE49-F238E27FC236}">
                <a16:creationId xmlns:a16="http://schemas.microsoft.com/office/drawing/2014/main" id="{4429FB67-6A05-449A-810C-65337A0C5CD2}"/>
              </a:ext>
            </a:extLst>
          </p:cNvPr>
          <p:cNvPicPr>
            <a:picLocks noChangeAspect="1"/>
          </p:cNvPicPr>
          <p:nvPr/>
        </p:nvPicPr>
        <p:blipFill>
          <a:blip r:embed="rId13"/>
          <a:stretch>
            <a:fillRect/>
          </a:stretch>
        </p:blipFill>
        <p:spPr>
          <a:xfrm>
            <a:off x="475200" y="3573571"/>
            <a:ext cx="213378" cy="190517"/>
          </a:xfrm>
          <a:prstGeom prst="rect">
            <a:avLst/>
          </a:prstGeom>
        </p:spPr>
      </p:pic>
      <p:pic>
        <p:nvPicPr>
          <p:cNvPr id="170" name="Afbeelding 169">
            <a:extLst>
              <a:ext uri="{FF2B5EF4-FFF2-40B4-BE49-F238E27FC236}">
                <a16:creationId xmlns:a16="http://schemas.microsoft.com/office/drawing/2014/main" id="{FFBCE539-C9B5-4F18-985F-1854E2F3B145}"/>
              </a:ext>
            </a:extLst>
          </p:cNvPr>
          <p:cNvPicPr>
            <a:picLocks noChangeAspect="1"/>
          </p:cNvPicPr>
          <p:nvPr/>
        </p:nvPicPr>
        <p:blipFill>
          <a:blip r:embed="rId11"/>
          <a:stretch>
            <a:fillRect/>
          </a:stretch>
        </p:blipFill>
        <p:spPr>
          <a:xfrm>
            <a:off x="475200" y="4292263"/>
            <a:ext cx="213378" cy="213378"/>
          </a:xfrm>
          <a:prstGeom prst="rect">
            <a:avLst/>
          </a:prstGeom>
        </p:spPr>
      </p:pic>
      <p:sp>
        <p:nvSpPr>
          <p:cNvPr id="84" name="Rond diagonale hoek rechthoek 17">
            <a:extLst>
              <a:ext uri="{FF2B5EF4-FFF2-40B4-BE49-F238E27FC236}">
                <a16:creationId xmlns:a16="http://schemas.microsoft.com/office/drawing/2014/main" id="{AB6E25C9-2563-4E93-A370-A7CFC3565BA2}"/>
              </a:ext>
            </a:extLst>
          </p:cNvPr>
          <p:cNvSpPr/>
          <p:nvPr/>
        </p:nvSpPr>
        <p:spPr>
          <a:xfrm>
            <a:off x="396000" y="1716988"/>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85" name="Tekstvak 84">
            <a:extLst>
              <a:ext uri="{FF2B5EF4-FFF2-40B4-BE49-F238E27FC236}">
                <a16:creationId xmlns:a16="http://schemas.microsoft.com/office/drawing/2014/main" id="{1ECAFC79-1AA2-4E67-A167-3382A1BD41C7}"/>
              </a:ext>
            </a:extLst>
          </p:cNvPr>
          <p:cNvSpPr txBox="1"/>
          <p:nvPr/>
        </p:nvSpPr>
        <p:spPr>
          <a:xfrm>
            <a:off x="3131840" y="1852944"/>
            <a:ext cx="3096344" cy="369332"/>
          </a:xfrm>
          <a:prstGeom prst="rect">
            <a:avLst/>
          </a:prstGeom>
          <a:solidFill>
            <a:schemeClr val="tx1"/>
          </a:solidFill>
        </p:spPr>
        <p:txBody>
          <a:bodyPr wrap="square" rtlCol="0">
            <a:spAutoFit/>
          </a:bodyPr>
          <a:lstStyle/>
          <a:p>
            <a:r>
              <a:rPr lang="nl-NL" dirty="0">
                <a:solidFill>
                  <a:schemeClr val="bg1"/>
                </a:solidFill>
              </a:rPr>
              <a:t>Mijn partner opent met 2     .</a:t>
            </a:r>
          </a:p>
        </p:txBody>
      </p:sp>
      <p:sp>
        <p:nvSpPr>
          <p:cNvPr id="86" name="Tekstvak 85">
            <a:extLst>
              <a:ext uri="{FF2B5EF4-FFF2-40B4-BE49-F238E27FC236}">
                <a16:creationId xmlns:a16="http://schemas.microsoft.com/office/drawing/2014/main" id="{0106807E-1266-4465-8951-2442C28F8397}"/>
              </a:ext>
            </a:extLst>
          </p:cNvPr>
          <p:cNvSpPr txBox="1"/>
          <p:nvPr/>
        </p:nvSpPr>
        <p:spPr>
          <a:xfrm>
            <a:off x="3131839" y="2146448"/>
            <a:ext cx="2880319" cy="369332"/>
          </a:xfrm>
          <a:prstGeom prst="rect">
            <a:avLst/>
          </a:prstGeom>
          <a:solidFill>
            <a:schemeClr val="tx1"/>
          </a:solidFill>
        </p:spPr>
        <p:txBody>
          <a:bodyPr wrap="square" rtlCol="0">
            <a:spAutoFit/>
          </a:bodyPr>
          <a:lstStyle/>
          <a:p>
            <a:r>
              <a:rPr lang="nl-NL" dirty="0">
                <a:solidFill>
                  <a:schemeClr val="bg1"/>
                </a:solidFill>
              </a:rPr>
              <a:t>Mijn rechter buurman past.</a:t>
            </a:r>
          </a:p>
        </p:txBody>
      </p:sp>
      <p:sp>
        <p:nvSpPr>
          <p:cNvPr id="87" name="Tekstvak 86">
            <a:extLst>
              <a:ext uri="{FF2B5EF4-FFF2-40B4-BE49-F238E27FC236}">
                <a16:creationId xmlns:a16="http://schemas.microsoft.com/office/drawing/2014/main" id="{5F0208C7-A259-4232-A9FE-E110E10982A9}"/>
              </a:ext>
            </a:extLst>
          </p:cNvPr>
          <p:cNvSpPr txBox="1"/>
          <p:nvPr/>
        </p:nvSpPr>
        <p:spPr>
          <a:xfrm>
            <a:off x="3131838" y="2479843"/>
            <a:ext cx="2880319" cy="369332"/>
          </a:xfrm>
          <a:prstGeom prst="rect">
            <a:avLst/>
          </a:prstGeom>
          <a:solidFill>
            <a:schemeClr val="tx1"/>
          </a:solidFill>
        </p:spPr>
        <p:txBody>
          <a:bodyPr wrap="square" rtlCol="0">
            <a:spAutoFit/>
          </a:bodyPr>
          <a:lstStyle/>
          <a:p>
            <a:r>
              <a:rPr lang="nl-NL" dirty="0">
                <a:solidFill>
                  <a:schemeClr val="bg1"/>
                </a:solidFill>
              </a:rPr>
              <a:t>Wat bied ik met deze hand?</a:t>
            </a:r>
          </a:p>
        </p:txBody>
      </p:sp>
      <p:pic>
        <p:nvPicPr>
          <p:cNvPr id="88" name="Afbeelding 87">
            <a:extLst>
              <a:ext uri="{FF2B5EF4-FFF2-40B4-BE49-F238E27FC236}">
                <a16:creationId xmlns:a16="http://schemas.microsoft.com/office/drawing/2014/main" id="{9CF67F3C-CBAE-4511-9FA8-BC3F71E88075}"/>
              </a:ext>
            </a:extLst>
          </p:cNvPr>
          <p:cNvPicPr>
            <a:picLocks noChangeAspect="1"/>
          </p:cNvPicPr>
          <p:nvPr/>
        </p:nvPicPr>
        <p:blipFill>
          <a:blip r:embed="rId13"/>
          <a:stretch>
            <a:fillRect/>
          </a:stretch>
        </p:blipFill>
        <p:spPr>
          <a:xfrm>
            <a:off x="5626800" y="1951200"/>
            <a:ext cx="213378" cy="190517"/>
          </a:xfrm>
          <a:prstGeom prst="rect">
            <a:avLst/>
          </a:prstGeom>
        </p:spPr>
      </p:pic>
    </p:spTree>
    <p:extLst>
      <p:ext uri="{BB962C8B-B14F-4D97-AF65-F5344CB8AC3E}">
        <p14:creationId xmlns:p14="http://schemas.microsoft.com/office/powerpoint/2010/main" val="2342736363"/>
      </p:ext>
    </p:extLst>
  </p:cSld>
  <p:clrMapOvr>
    <a:masterClrMapping/>
  </p:clrMapOvr>
  <p:transition advClick="0"/>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nd diagonale hoek rechthoek 9">
            <a:hlinkClick r:id="" action="ppaction://hlinkshowjump?jump=previousslide"/>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1" name="Rond diagonale hoek rechthoek 10">
            <a:hlinkClick r:id="rId3"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2" name="Rond diagonale hoek rechthoek 11">
            <a:hlinkClick r:id="rId4"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5" name="Afbeelding 14" descr="mainheader.jpg">
            <a:hlinkClick r:id="rId5" tooltip="Klik hier om de website van Bridge Office te bezoeken!"/>
          </p:cNvPr>
          <p:cNvPicPr>
            <a:picLocks noChangeAspect="1"/>
          </p:cNvPicPr>
          <p:nvPr/>
        </p:nvPicPr>
        <p:blipFill>
          <a:blip r:embed="rId6" cstate="print"/>
          <a:stretch>
            <a:fillRect/>
          </a:stretch>
        </p:blipFill>
        <p:spPr>
          <a:xfrm>
            <a:off x="0" y="0"/>
            <a:ext cx="9144000" cy="1006337"/>
          </a:xfrm>
          <a:prstGeom prst="rect">
            <a:avLst/>
          </a:prstGeom>
        </p:spPr>
      </p:pic>
      <p:sp>
        <p:nvSpPr>
          <p:cNvPr id="16" name="Rond diagonale hoek rechthoek 8">
            <a:extLst>
              <a:ext uri="{FF2B5EF4-FFF2-40B4-BE49-F238E27FC236}">
                <a16:creationId xmlns:a16="http://schemas.microsoft.com/office/drawing/2014/main" id="{C491085E-1997-4844-9A6D-726A910D585D}"/>
              </a:ext>
            </a:extLst>
          </p:cNvPr>
          <p:cNvSpPr/>
          <p:nvPr/>
        </p:nvSpPr>
        <p:spPr>
          <a:xfrm>
            <a:off x="2195736" y="1076400"/>
            <a:ext cx="6552728" cy="576000"/>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Jammer! Dat is niet het goede antwoord.</a:t>
            </a:r>
          </a:p>
        </p:txBody>
      </p:sp>
      <p:sp>
        <p:nvSpPr>
          <p:cNvPr id="21" name="Rond diagonale hoek rechthoek 13">
            <a:extLst>
              <a:ext uri="{FF2B5EF4-FFF2-40B4-BE49-F238E27FC236}">
                <a16:creationId xmlns:a16="http://schemas.microsoft.com/office/drawing/2014/main" id="{4E6F2CE7-A550-41E8-B5A6-F89A22046D6A}"/>
              </a:ext>
            </a:extLst>
          </p:cNvPr>
          <p:cNvSpPr/>
          <p:nvPr/>
        </p:nvSpPr>
        <p:spPr>
          <a:xfrm>
            <a:off x="396000" y="1076400"/>
            <a:ext cx="1656184" cy="576064"/>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15</a:t>
            </a:r>
          </a:p>
        </p:txBody>
      </p:sp>
      <p:sp>
        <p:nvSpPr>
          <p:cNvPr id="26" name="Tekstvak 25">
            <a:extLst>
              <a:ext uri="{FF2B5EF4-FFF2-40B4-BE49-F238E27FC236}">
                <a16:creationId xmlns:a16="http://schemas.microsoft.com/office/drawing/2014/main" id="{258C4D49-949E-48ED-AA94-16FD57B2D5D7}"/>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27" name="Tekstvak 26">
            <a:extLst>
              <a:ext uri="{FF2B5EF4-FFF2-40B4-BE49-F238E27FC236}">
                <a16:creationId xmlns:a16="http://schemas.microsoft.com/office/drawing/2014/main" id="{ED84C5E5-7725-4BC5-8C48-B0C91E84916E}"/>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sp>
        <p:nvSpPr>
          <p:cNvPr id="13" name="Tekstvak 12">
            <a:extLst>
              <a:ext uri="{FF2B5EF4-FFF2-40B4-BE49-F238E27FC236}">
                <a16:creationId xmlns:a16="http://schemas.microsoft.com/office/drawing/2014/main" id="{2281F229-AFB0-4AA4-AD9D-B68DFF3CEBAB}"/>
              </a:ext>
            </a:extLst>
          </p:cNvPr>
          <p:cNvSpPr txBox="1"/>
          <p:nvPr/>
        </p:nvSpPr>
        <p:spPr>
          <a:xfrm>
            <a:off x="3077285" y="3124800"/>
            <a:ext cx="5665260" cy="923330"/>
          </a:xfrm>
          <a:prstGeom prst="rect">
            <a:avLst/>
          </a:prstGeom>
          <a:solidFill>
            <a:schemeClr val="tx1"/>
          </a:solidFill>
          <a:ln>
            <a:solidFill>
              <a:schemeClr val="tx1"/>
            </a:solidFill>
          </a:ln>
        </p:spPr>
        <p:txBody>
          <a:bodyPr wrap="square" rtlCol="0">
            <a:spAutoFit/>
          </a:bodyPr>
          <a:lstStyle/>
          <a:p>
            <a:r>
              <a:rPr lang="nl-NL" dirty="0">
                <a:solidFill>
                  <a:schemeClr val="bg1"/>
                </a:solidFill>
              </a:rPr>
              <a:t>Hoeveel slagen maakt u partner minimaal?</a:t>
            </a:r>
          </a:p>
          <a:p>
            <a:r>
              <a:rPr lang="nl-NL" dirty="0">
                <a:solidFill>
                  <a:schemeClr val="bg1"/>
                </a:solidFill>
              </a:rPr>
              <a:t>Hoeveel slagen, maakt u minimaal?</a:t>
            </a:r>
            <a:br>
              <a:rPr lang="nl-NL" dirty="0">
                <a:solidFill>
                  <a:schemeClr val="bg1"/>
                </a:solidFill>
              </a:rPr>
            </a:br>
            <a:r>
              <a:rPr lang="nl-NL" dirty="0">
                <a:solidFill>
                  <a:schemeClr val="bg1"/>
                </a:solidFill>
              </a:rPr>
              <a:t>Nu moet u weten wat u bod moet zijn.</a:t>
            </a:r>
          </a:p>
        </p:txBody>
      </p:sp>
      <p:graphicFrame>
        <p:nvGraphicFramePr>
          <p:cNvPr id="14" name="Tabel 13">
            <a:extLst>
              <a:ext uri="{FF2B5EF4-FFF2-40B4-BE49-F238E27FC236}">
                <a16:creationId xmlns:a16="http://schemas.microsoft.com/office/drawing/2014/main" id="{045DC8C2-EFF2-4B01-B824-D053AF215368}"/>
              </a:ext>
            </a:extLst>
          </p:cNvPr>
          <p:cNvGraphicFramePr>
            <a:graphicFrameLocks noGrp="1"/>
          </p:cNvGraphicFramePr>
          <p:nvPr>
            <p:extLst>
              <p:ext uri="{D42A27DB-BD31-4B8C-83A1-F6EECF244321}">
                <p14:modId xmlns:p14="http://schemas.microsoft.com/office/powerpoint/2010/main" val="1011006605"/>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AV2</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H87</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AH6</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VB54</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7" name="Rechthoek 16">
            <a:extLst>
              <a:ext uri="{FF2B5EF4-FFF2-40B4-BE49-F238E27FC236}">
                <a16:creationId xmlns:a16="http://schemas.microsoft.com/office/drawing/2014/main" id="{9093A297-3D02-4A50-B5F4-7787FC133724}"/>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19 Punten </a:t>
            </a:r>
          </a:p>
        </p:txBody>
      </p:sp>
      <p:pic>
        <p:nvPicPr>
          <p:cNvPr id="18" name="Afbeelding 17">
            <a:extLst>
              <a:ext uri="{FF2B5EF4-FFF2-40B4-BE49-F238E27FC236}">
                <a16:creationId xmlns:a16="http://schemas.microsoft.com/office/drawing/2014/main" id="{5B9C5951-7875-4255-826E-57FDB1B0D4DC}"/>
              </a:ext>
            </a:extLst>
          </p:cNvPr>
          <p:cNvPicPr>
            <a:picLocks noChangeAspect="1"/>
          </p:cNvPicPr>
          <p:nvPr/>
        </p:nvPicPr>
        <p:blipFill>
          <a:blip r:embed="rId7"/>
          <a:stretch>
            <a:fillRect/>
          </a:stretch>
        </p:blipFill>
        <p:spPr>
          <a:xfrm>
            <a:off x="475200" y="3924124"/>
            <a:ext cx="213378" cy="213378"/>
          </a:xfrm>
          <a:prstGeom prst="rect">
            <a:avLst/>
          </a:prstGeom>
        </p:spPr>
      </p:pic>
      <p:pic>
        <p:nvPicPr>
          <p:cNvPr id="19" name="Afbeelding 18">
            <a:extLst>
              <a:ext uri="{FF2B5EF4-FFF2-40B4-BE49-F238E27FC236}">
                <a16:creationId xmlns:a16="http://schemas.microsoft.com/office/drawing/2014/main" id="{70651996-F024-4969-BC38-BC0EDA241A73}"/>
              </a:ext>
            </a:extLst>
          </p:cNvPr>
          <p:cNvPicPr>
            <a:picLocks noChangeAspect="1"/>
          </p:cNvPicPr>
          <p:nvPr/>
        </p:nvPicPr>
        <p:blipFill>
          <a:blip r:embed="rId8"/>
          <a:stretch>
            <a:fillRect/>
          </a:stretch>
        </p:blipFill>
        <p:spPr>
          <a:xfrm>
            <a:off x="475200" y="3199601"/>
            <a:ext cx="213378" cy="213378"/>
          </a:xfrm>
          <a:prstGeom prst="rect">
            <a:avLst/>
          </a:prstGeom>
        </p:spPr>
      </p:pic>
      <p:pic>
        <p:nvPicPr>
          <p:cNvPr id="20" name="Afbeelding 19">
            <a:extLst>
              <a:ext uri="{FF2B5EF4-FFF2-40B4-BE49-F238E27FC236}">
                <a16:creationId xmlns:a16="http://schemas.microsoft.com/office/drawing/2014/main" id="{F1E2795F-F34D-4317-8D7C-5B360A7BA6F1}"/>
              </a:ext>
            </a:extLst>
          </p:cNvPr>
          <p:cNvPicPr>
            <a:picLocks noChangeAspect="1"/>
          </p:cNvPicPr>
          <p:nvPr/>
        </p:nvPicPr>
        <p:blipFill>
          <a:blip r:embed="rId9"/>
          <a:stretch>
            <a:fillRect/>
          </a:stretch>
        </p:blipFill>
        <p:spPr>
          <a:xfrm>
            <a:off x="475200" y="3573571"/>
            <a:ext cx="213378" cy="190517"/>
          </a:xfrm>
          <a:prstGeom prst="rect">
            <a:avLst/>
          </a:prstGeom>
        </p:spPr>
      </p:pic>
      <p:pic>
        <p:nvPicPr>
          <p:cNvPr id="22" name="Afbeelding 21">
            <a:extLst>
              <a:ext uri="{FF2B5EF4-FFF2-40B4-BE49-F238E27FC236}">
                <a16:creationId xmlns:a16="http://schemas.microsoft.com/office/drawing/2014/main" id="{01286EB1-EA3D-44D3-AA81-8EC71810F021}"/>
              </a:ext>
            </a:extLst>
          </p:cNvPr>
          <p:cNvPicPr>
            <a:picLocks noChangeAspect="1"/>
          </p:cNvPicPr>
          <p:nvPr/>
        </p:nvPicPr>
        <p:blipFill>
          <a:blip r:embed="rId10"/>
          <a:stretch>
            <a:fillRect/>
          </a:stretch>
        </p:blipFill>
        <p:spPr>
          <a:xfrm>
            <a:off x="475200" y="4292263"/>
            <a:ext cx="213378" cy="213378"/>
          </a:xfrm>
          <a:prstGeom prst="rect">
            <a:avLst/>
          </a:prstGeom>
        </p:spPr>
      </p:pic>
      <p:sp>
        <p:nvSpPr>
          <p:cNvPr id="23" name="Rond diagonale hoek rechthoek 17">
            <a:extLst>
              <a:ext uri="{FF2B5EF4-FFF2-40B4-BE49-F238E27FC236}">
                <a16:creationId xmlns:a16="http://schemas.microsoft.com/office/drawing/2014/main" id="{CD7A69E5-EBCD-45B0-AADE-91D3E2161A85}"/>
              </a:ext>
            </a:extLst>
          </p:cNvPr>
          <p:cNvSpPr/>
          <p:nvPr/>
        </p:nvSpPr>
        <p:spPr>
          <a:xfrm>
            <a:off x="396000" y="1716988"/>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24" name="Tekstvak 23">
            <a:extLst>
              <a:ext uri="{FF2B5EF4-FFF2-40B4-BE49-F238E27FC236}">
                <a16:creationId xmlns:a16="http://schemas.microsoft.com/office/drawing/2014/main" id="{2AB2E69D-60C8-48F3-9293-EF13B1DE9564}"/>
              </a:ext>
            </a:extLst>
          </p:cNvPr>
          <p:cNvSpPr txBox="1"/>
          <p:nvPr/>
        </p:nvSpPr>
        <p:spPr>
          <a:xfrm>
            <a:off x="3131840" y="1852944"/>
            <a:ext cx="3096344" cy="369332"/>
          </a:xfrm>
          <a:prstGeom prst="rect">
            <a:avLst/>
          </a:prstGeom>
          <a:solidFill>
            <a:schemeClr val="tx1"/>
          </a:solidFill>
        </p:spPr>
        <p:txBody>
          <a:bodyPr wrap="square" rtlCol="0">
            <a:spAutoFit/>
          </a:bodyPr>
          <a:lstStyle/>
          <a:p>
            <a:r>
              <a:rPr lang="nl-NL" dirty="0">
                <a:solidFill>
                  <a:schemeClr val="bg1"/>
                </a:solidFill>
              </a:rPr>
              <a:t>Mijn partner opent met 2     .</a:t>
            </a:r>
          </a:p>
        </p:txBody>
      </p:sp>
      <p:sp>
        <p:nvSpPr>
          <p:cNvPr id="25" name="Tekstvak 24">
            <a:extLst>
              <a:ext uri="{FF2B5EF4-FFF2-40B4-BE49-F238E27FC236}">
                <a16:creationId xmlns:a16="http://schemas.microsoft.com/office/drawing/2014/main" id="{9892C0E4-5C43-4212-BE7A-37F19C7F8563}"/>
              </a:ext>
            </a:extLst>
          </p:cNvPr>
          <p:cNvSpPr txBox="1"/>
          <p:nvPr/>
        </p:nvSpPr>
        <p:spPr>
          <a:xfrm>
            <a:off x="3131839" y="2146448"/>
            <a:ext cx="2880319" cy="369332"/>
          </a:xfrm>
          <a:prstGeom prst="rect">
            <a:avLst/>
          </a:prstGeom>
          <a:solidFill>
            <a:schemeClr val="tx1"/>
          </a:solidFill>
        </p:spPr>
        <p:txBody>
          <a:bodyPr wrap="square" rtlCol="0">
            <a:spAutoFit/>
          </a:bodyPr>
          <a:lstStyle/>
          <a:p>
            <a:r>
              <a:rPr lang="nl-NL" dirty="0">
                <a:solidFill>
                  <a:schemeClr val="bg1"/>
                </a:solidFill>
              </a:rPr>
              <a:t>Mijn rechter buurman past.</a:t>
            </a:r>
          </a:p>
        </p:txBody>
      </p:sp>
      <p:sp>
        <p:nvSpPr>
          <p:cNvPr id="28" name="Tekstvak 27">
            <a:extLst>
              <a:ext uri="{FF2B5EF4-FFF2-40B4-BE49-F238E27FC236}">
                <a16:creationId xmlns:a16="http://schemas.microsoft.com/office/drawing/2014/main" id="{FEFE6DD4-3B18-4A53-87BF-32EBEC876FB8}"/>
              </a:ext>
            </a:extLst>
          </p:cNvPr>
          <p:cNvSpPr txBox="1"/>
          <p:nvPr/>
        </p:nvSpPr>
        <p:spPr>
          <a:xfrm>
            <a:off x="3131838" y="2479843"/>
            <a:ext cx="2880319" cy="369332"/>
          </a:xfrm>
          <a:prstGeom prst="rect">
            <a:avLst/>
          </a:prstGeom>
          <a:solidFill>
            <a:schemeClr val="tx1"/>
          </a:solidFill>
        </p:spPr>
        <p:txBody>
          <a:bodyPr wrap="square" rtlCol="0">
            <a:spAutoFit/>
          </a:bodyPr>
          <a:lstStyle/>
          <a:p>
            <a:r>
              <a:rPr lang="nl-NL" dirty="0">
                <a:solidFill>
                  <a:schemeClr val="bg1"/>
                </a:solidFill>
              </a:rPr>
              <a:t>Wat bied ik met deze hand?</a:t>
            </a:r>
          </a:p>
        </p:txBody>
      </p:sp>
      <p:pic>
        <p:nvPicPr>
          <p:cNvPr id="29" name="Afbeelding 28">
            <a:extLst>
              <a:ext uri="{FF2B5EF4-FFF2-40B4-BE49-F238E27FC236}">
                <a16:creationId xmlns:a16="http://schemas.microsoft.com/office/drawing/2014/main" id="{7A12F169-AACD-4D2D-AD1A-90933C3794ED}"/>
              </a:ext>
            </a:extLst>
          </p:cNvPr>
          <p:cNvPicPr>
            <a:picLocks noChangeAspect="1"/>
          </p:cNvPicPr>
          <p:nvPr/>
        </p:nvPicPr>
        <p:blipFill>
          <a:blip r:embed="rId9"/>
          <a:stretch>
            <a:fillRect/>
          </a:stretch>
        </p:blipFill>
        <p:spPr>
          <a:xfrm>
            <a:off x="5626800" y="1951200"/>
            <a:ext cx="213378" cy="190517"/>
          </a:xfrm>
          <a:prstGeom prst="rect">
            <a:avLst/>
          </a:prstGeom>
        </p:spPr>
      </p:pic>
    </p:spTree>
    <p:extLst>
      <p:ext uri="{BB962C8B-B14F-4D97-AF65-F5344CB8AC3E}">
        <p14:creationId xmlns:p14="http://schemas.microsoft.com/office/powerpoint/2010/main" val="93177394"/>
      </p:ext>
    </p:extLst>
  </p:cSld>
  <p:clrMapOvr>
    <a:masterClrMapping/>
  </p:clrMapOvr>
  <p:transition advClick="0"/>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nd diagonale hoek rechthoek 8">
            <a:hlinkClick r:id="rId3"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0" name="Rond diagonale hoek rechthoek 9">
            <a:hlinkClick r:id="" action="ppaction://hlinkshowjump?jump=nextslide"/>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1" name="Rond diagonale hoek rechthoek 10">
            <a:hlinkClick r:id="rId4"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5" name="Afbeelding 14" descr="mainheader.jpg">
            <a:hlinkClick r:id="rId5" tooltip="Klik hier om de website van Bridge Office te bezoeken!"/>
          </p:cNvPr>
          <p:cNvPicPr>
            <a:picLocks noChangeAspect="1"/>
          </p:cNvPicPr>
          <p:nvPr/>
        </p:nvPicPr>
        <p:blipFill>
          <a:blip r:embed="rId6" cstate="print"/>
          <a:stretch>
            <a:fillRect/>
          </a:stretch>
        </p:blipFill>
        <p:spPr>
          <a:xfrm>
            <a:off x="0" y="0"/>
            <a:ext cx="9144000" cy="1006337"/>
          </a:xfrm>
          <a:prstGeom prst="rect">
            <a:avLst/>
          </a:prstGeom>
        </p:spPr>
      </p:pic>
      <p:sp>
        <p:nvSpPr>
          <p:cNvPr id="16" name="Rond diagonale hoek rechthoek 28">
            <a:extLst>
              <a:ext uri="{FF2B5EF4-FFF2-40B4-BE49-F238E27FC236}">
                <a16:creationId xmlns:a16="http://schemas.microsoft.com/office/drawing/2014/main" id="{4EB1F859-72AA-42ED-B9B2-1C5E2C0F8D4F}"/>
              </a:ext>
            </a:extLst>
          </p:cNvPr>
          <p:cNvSpPr/>
          <p:nvPr/>
        </p:nvSpPr>
        <p:spPr>
          <a:xfrm>
            <a:off x="396000" y="1076400"/>
            <a:ext cx="1656184" cy="576064"/>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15</a:t>
            </a:r>
          </a:p>
        </p:txBody>
      </p:sp>
      <p:sp>
        <p:nvSpPr>
          <p:cNvPr id="17" name="Rond diagonale hoek rechthoek 28">
            <a:extLst>
              <a:ext uri="{FF2B5EF4-FFF2-40B4-BE49-F238E27FC236}">
                <a16:creationId xmlns:a16="http://schemas.microsoft.com/office/drawing/2014/main" id="{27C6C33A-6B96-4B72-9F4F-A720644D5DAC}"/>
              </a:ext>
            </a:extLst>
          </p:cNvPr>
          <p:cNvSpPr/>
          <p:nvPr/>
        </p:nvSpPr>
        <p:spPr>
          <a:xfrm>
            <a:off x="2123728" y="1076400"/>
            <a:ext cx="6624272"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Goed zo!</a:t>
            </a:r>
          </a:p>
        </p:txBody>
      </p:sp>
      <p:sp>
        <p:nvSpPr>
          <p:cNvPr id="28" name="Tekstvak 27">
            <a:extLst>
              <a:ext uri="{FF2B5EF4-FFF2-40B4-BE49-F238E27FC236}">
                <a16:creationId xmlns:a16="http://schemas.microsoft.com/office/drawing/2014/main" id="{8B9159C4-8FED-4424-89D3-197546D6F87E}"/>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29" name="Tekstvak 28">
            <a:extLst>
              <a:ext uri="{FF2B5EF4-FFF2-40B4-BE49-F238E27FC236}">
                <a16:creationId xmlns:a16="http://schemas.microsoft.com/office/drawing/2014/main" id="{CF4B2EA1-7F0F-488D-A483-9903F0FF182B}"/>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sp>
        <p:nvSpPr>
          <p:cNvPr id="14" name="Tekstvak 13">
            <a:extLst>
              <a:ext uri="{FF2B5EF4-FFF2-40B4-BE49-F238E27FC236}">
                <a16:creationId xmlns:a16="http://schemas.microsoft.com/office/drawing/2014/main" id="{8467BD93-7C5E-49AF-8051-0B7E5BB9F3DF}"/>
              </a:ext>
            </a:extLst>
          </p:cNvPr>
          <p:cNvSpPr txBox="1"/>
          <p:nvPr/>
        </p:nvSpPr>
        <p:spPr>
          <a:xfrm>
            <a:off x="3023420" y="3578832"/>
            <a:ext cx="5706000" cy="1200329"/>
          </a:xfrm>
          <a:prstGeom prst="rect">
            <a:avLst/>
          </a:prstGeom>
          <a:solidFill>
            <a:schemeClr val="tx1"/>
          </a:solidFill>
          <a:ln>
            <a:solidFill>
              <a:schemeClr val="tx1"/>
            </a:solidFill>
          </a:ln>
        </p:spPr>
        <p:txBody>
          <a:bodyPr wrap="square" rtlCol="0">
            <a:spAutoFit/>
          </a:bodyPr>
          <a:lstStyle/>
          <a:p>
            <a:r>
              <a:rPr lang="nl-NL" dirty="0">
                <a:solidFill>
                  <a:schemeClr val="bg1"/>
                </a:solidFill>
              </a:rPr>
              <a:t>Mooi de slagen geteld.</a:t>
            </a:r>
            <a:br>
              <a:rPr lang="nl-NL" dirty="0">
                <a:solidFill>
                  <a:schemeClr val="bg1"/>
                </a:solidFill>
              </a:rPr>
            </a:br>
            <a:r>
              <a:rPr lang="nl-NL" dirty="0">
                <a:solidFill>
                  <a:schemeClr val="bg1"/>
                </a:solidFill>
              </a:rPr>
              <a:t>Uw partner maakt 6 slagen met harten als troef.</a:t>
            </a:r>
            <a:br>
              <a:rPr lang="nl-NL" dirty="0">
                <a:solidFill>
                  <a:schemeClr val="bg1"/>
                </a:solidFill>
              </a:rPr>
            </a:br>
            <a:r>
              <a:rPr lang="nl-NL" dirty="0">
                <a:solidFill>
                  <a:schemeClr val="bg1"/>
                </a:solidFill>
              </a:rPr>
              <a:t>U maakt schoppen aas, harten heer, ruiten aas en ruiten heer. Dan heeft u samen 10 slagen. U maakt dus 4 harten.</a:t>
            </a:r>
          </a:p>
        </p:txBody>
      </p:sp>
      <p:sp>
        <p:nvSpPr>
          <p:cNvPr id="22" name="Tekstvak 21">
            <a:extLst>
              <a:ext uri="{FF2B5EF4-FFF2-40B4-BE49-F238E27FC236}">
                <a16:creationId xmlns:a16="http://schemas.microsoft.com/office/drawing/2014/main" id="{F789CAC2-0E70-4698-A45B-41F00168EE7A}"/>
              </a:ext>
            </a:extLst>
          </p:cNvPr>
          <p:cNvSpPr txBox="1"/>
          <p:nvPr/>
        </p:nvSpPr>
        <p:spPr>
          <a:xfrm>
            <a:off x="3024000" y="3124800"/>
            <a:ext cx="5706624" cy="369332"/>
          </a:xfrm>
          <a:prstGeom prst="rect">
            <a:avLst/>
          </a:prstGeom>
          <a:solidFill>
            <a:schemeClr val="tx1"/>
          </a:solidFill>
        </p:spPr>
        <p:txBody>
          <a:bodyPr wrap="square" rtlCol="0">
            <a:spAutoFit/>
          </a:bodyPr>
          <a:lstStyle/>
          <a:p>
            <a:r>
              <a:rPr lang="nl-NL" dirty="0">
                <a:solidFill>
                  <a:schemeClr val="bg1"/>
                </a:solidFill>
              </a:rPr>
              <a:t>Het juiste antwoord is: 4 </a:t>
            </a:r>
          </a:p>
        </p:txBody>
      </p:sp>
      <p:graphicFrame>
        <p:nvGraphicFramePr>
          <p:cNvPr id="12" name="Tabel 11">
            <a:extLst>
              <a:ext uri="{FF2B5EF4-FFF2-40B4-BE49-F238E27FC236}">
                <a16:creationId xmlns:a16="http://schemas.microsoft.com/office/drawing/2014/main" id="{44E8A62D-2366-4ACB-B4F4-87E7D884EC34}"/>
              </a:ext>
            </a:extLst>
          </p:cNvPr>
          <p:cNvGraphicFramePr>
            <a:graphicFrameLocks noGrp="1"/>
          </p:cNvGraphicFramePr>
          <p:nvPr>
            <p:extLst>
              <p:ext uri="{D42A27DB-BD31-4B8C-83A1-F6EECF244321}">
                <p14:modId xmlns:p14="http://schemas.microsoft.com/office/powerpoint/2010/main" val="1011006605"/>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AV2</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H87</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AH6</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VB54</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3" name="Rechthoek 12">
            <a:extLst>
              <a:ext uri="{FF2B5EF4-FFF2-40B4-BE49-F238E27FC236}">
                <a16:creationId xmlns:a16="http://schemas.microsoft.com/office/drawing/2014/main" id="{007BFEFB-A690-492D-B278-9EE449135194}"/>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19 Punten </a:t>
            </a:r>
          </a:p>
        </p:txBody>
      </p:sp>
      <p:pic>
        <p:nvPicPr>
          <p:cNvPr id="18" name="Afbeelding 17">
            <a:extLst>
              <a:ext uri="{FF2B5EF4-FFF2-40B4-BE49-F238E27FC236}">
                <a16:creationId xmlns:a16="http://schemas.microsoft.com/office/drawing/2014/main" id="{D99F857B-6E53-40F9-A66A-7FF5038DEC3D}"/>
              </a:ext>
            </a:extLst>
          </p:cNvPr>
          <p:cNvPicPr>
            <a:picLocks noChangeAspect="1"/>
          </p:cNvPicPr>
          <p:nvPr/>
        </p:nvPicPr>
        <p:blipFill>
          <a:blip r:embed="rId7"/>
          <a:stretch>
            <a:fillRect/>
          </a:stretch>
        </p:blipFill>
        <p:spPr>
          <a:xfrm>
            <a:off x="475200" y="3924124"/>
            <a:ext cx="213378" cy="213378"/>
          </a:xfrm>
          <a:prstGeom prst="rect">
            <a:avLst/>
          </a:prstGeom>
        </p:spPr>
      </p:pic>
      <p:pic>
        <p:nvPicPr>
          <p:cNvPr id="19" name="Afbeelding 18">
            <a:extLst>
              <a:ext uri="{FF2B5EF4-FFF2-40B4-BE49-F238E27FC236}">
                <a16:creationId xmlns:a16="http://schemas.microsoft.com/office/drawing/2014/main" id="{E9251E9E-27AB-454C-862E-1125EDDE4520}"/>
              </a:ext>
            </a:extLst>
          </p:cNvPr>
          <p:cNvPicPr>
            <a:picLocks noChangeAspect="1"/>
          </p:cNvPicPr>
          <p:nvPr/>
        </p:nvPicPr>
        <p:blipFill>
          <a:blip r:embed="rId8"/>
          <a:stretch>
            <a:fillRect/>
          </a:stretch>
        </p:blipFill>
        <p:spPr>
          <a:xfrm>
            <a:off x="475200" y="3199601"/>
            <a:ext cx="213378" cy="213378"/>
          </a:xfrm>
          <a:prstGeom prst="rect">
            <a:avLst/>
          </a:prstGeom>
        </p:spPr>
      </p:pic>
      <p:pic>
        <p:nvPicPr>
          <p:cNvPr id="20" name="Afbeelding 19">
            <a:extLst>
              <a:ext uri="{FF2B5EF4-FFF2-40B4-BE49-F238E27FC236}">
                <a16:creationId xmlns:a16="http://schemas.microsoft.com/office/drawing/2014/main" id="{C7EDD046-F309-4BD3-9791-1237BAAC1DE2}"/>
              </a:ext>
            </a:extLst>
          </p:cNvPr>
          <p:cNvPicPr>
            <a:picLocks noChangeAspect="1"/>
          </p:cNvPicPr>
          <p:nvPr/>
        </p:nvPicPr>
        <p:blipFill>
          <a:blip r:embed="rId9"/>
          <a:stretch>
            <a:fillRect/>
          </a:stretch>
        </p:blipFill>
        <p:spPr>
          <a:xfrm>
            <a:off x="475200" y="3573571"/>
            <a:ext cx="213378" cy="190517"/>
          </a:xfrm>
          <a:prstGeom prst="rect">
            <a:avLst/>
          </a:prstGeom>
        </p:spPr>
      </p:pic>
      <p:pic>
        <p:nvPicPr>
          <p:cNvPr id="21" name="Afbeelding 20">
            <a:extLst>
              <a:ext uri="{FF2B5EF4-FFF2-40B4-BE49-F238E27FC236}">
                <a16:creationId xmlns:a16="http://schemas.microsoft.com/office/drawing/2014/main" id="{00457770-19EC-48CB-8E37-1AFDD7A11599}"/>
              </a:ext>
            </a:extLst>
          </p:cNvPr>
          <p:cNvPicPr>
            <a:picLocks noChangeAspect="1"/>
          </p:cNvPicPr>
          <p:nvPr/>
        </p:nvPicPr>
        <p:blipFill>
          <a:blip r:embed="rId10"/>
          <a:stretch>
            <a:fillRect/>
          </a:stretch>
        </p:blipFill>
        <p:spPr>
          <a:xfrm>
            <a:off x="475200" y="4292263"/>
            <a:ext cx="213378" cy="213378"/>
          </a:xfrm>
          <a:prstGeom prst="rect">
            <a:avLst/>
          </a:prstGeom>
        </p:spPr>
      </p:pic>
      <p:sp>
        <p:nvSpPr>
          <p:cNvPr id="23" name="Rond diagonale hoek rechthoek 17">
            <a:extLst>
              <a:ext uri="{FF2B5EF4-FFF2-40B4-BE49-F238E27FC236}">
                <a16:creationId xmlns:a16="http://schemas.microsoft.com/office/drawing/2014/main" id="{E68D2654-08CC-48A2-AE60-2499A5299801}"/>
              </a:ext>
            </a:extLst>
          </p:cNvPr>
          <p:cNvSpPr/>
          <p:nvPr/>
        </p:nvSpPr>
        <p:spPr>
          <a:xfrm>
            <a:off x="396000" y="1716988"/>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24" name="Tekstvak 23">
            <a:extLst>
              <a:ext uri="{FF2B5EF4-FFF2-40B4-BE49-F238E27FC236}">
                <a16:creationId xmlns:a16="http://schemas.microsoft.com/office/drawing/2014/main" id="{E4037520-7C97-4E19-8C77-1F7B47E2900E}"/>
              </a:ext>
            </a:extLst>
          </p:cNvPr>
          <p:cNvSpPr txBox="1"/>
          <p:nvPr/>
        </p:nvSpPr>
        <p:spPr>
          <a:xfrm>
            <a:off x="3131840" y="1852944"/>
            <a:ext cx="3096344" cy="369332"/>
          </a:xfrm>
          <a:prstGeom prst="rect">
            <a:avLst/>
          </a:prstGeom>
          <a:solidFill>
            <a:schemeClr val="tx1"/>
          </a:solidFill>
        </p:spPr>
        <p:txBody>
          <a:bodyPr wrap="square" rtlCol="0">
            <a:spAutoFit/>
          </a:bodyPr>
          <a:lstStyle/>
          <a:p>
            <a:r>
              <a:rPr lang="nl-NL" dirty="0">
                <a:solidFill>
                  <a:schemeClr val="bg1"/>
                </a:solidFill>
              </a:rPr>
              <a:t>Mijn partner opent met 2     .</a:t>
            </a:r>
          </a:p>
        </p:txBody>
      </p:sp>
      <p:sp>
        <p:nvSpPr>
          <p:cNvPr id="25" name="Tekstvak 24">
            <a:extLst>
              <a:ext uri="{FF2B5EF4-FFF2-40B4-BE49-F238E27FC236}">
                <a16:creationId xmlns:a16="http://schemas.microsoft.com/office/drawing/2014/main" id="{17F5EFAB-2B5B-4A33-B4BF-26320DB7B2D0}"/>
              </a:ext>
            </a:extLst>
          </p:cNvPr>
          <p:cNvSpPr txBox="1"/>
          <p:nvPr/>
        </p:nvSpPr>
        <p:spPr>
          <a:xfrm>
            <a:off x="3131839" y="2146448"/>
            <a:ext cx="2880319" cy="369332"/>
          </a:xfrm>
          <a:prstGeom prst="rect">
            <a:avLst/>
          </a:prstGeom>
          <a:solidFill>
            <a:schemeClr val="tx1"/>
          </a:solidFill>
        </p:spPr>
        <p:txBody>
          <a:bodyPr wrap="square" rtlCol="0">
            <a:spAutoFit/>
          </a:bodyPr>
          <a:lstStyle/>
          <a:p>
            <a:r>
              <a:rPr lang="nl-NL" dirty="0">
                <a:solidFill>
                  <a:schemeClr val="bg1"/>
                </a:solidFill>
              </a:rPr>
              <a:t>Mijn rechter buurman past.</a:t>
            </a:r>
          </a:p>
        </p:txBody>
      </p:sp>
      <p:sp>
        <p:nvSpPr>
          <p:cNvPr id="26" name="Tekstvak 25">
            <a:extLst>
              <a:ext uri="{FF2B5EF4-FFF2-40B4-BE49-F238E27FC236}">
                <a16:creationId xmlns:a16="http://schemas.microsoft.com/office/drawing/2014/main" id="{E9ADAED2-0465-4AF8-BD0F-3C5731EC62FC}"/>
              </a:ext>
            </a:extLst>
          </p:cNvPr>
          <p:cNvSpPr txBox="1"/>
          <p:nvPr/>
        </p:nvSpPr>
        <p:spPr>
          <a:xfrm>
            <a:off x="3131838" y="2479843"/>
            <a:ext cx="2880319" cy="369332"/>
          </a:xfrm>
          <a:prstGeom prst="rect">
            <a:avLst/>
          </a:prstGeom>
          <a:solidFill>
            <a:schemeClr val="tx1"/>
          </a:solidFill>
        </p:spPr>
        <p:txBody>
          <a:bodyPr wrap="square" rtlCol="0">
            <a:spAutoFit/>
          </a:bodyPr>
          <a:lstStyle/>
          <a:p>
            <a:r>
              <a:rPr lang="nl-NL" dirty="0">
                <a:solidFill>
                  <a:schemeClr val="bg1"/>
                </a:solidFill>
              </a:rPr>
              <a:t>Wat bied ik met deze hand?</a:t>
            </a:r>
          </a:p>
        </p:txBody>
      </p:sp>
      <p:pic>
        <p:nvPicPr>
          <p:cNvPr id="27" name="Afbeelding 26">
            <a:extLst>
              <a:ext uri="{FF2B5EF4-FFF2-40B4-BE49-F238E27FC236}">
                <a16:creationId xmlns:a16="http://schemas.microsoft.com/office/drawing/2014/main" id="{E63EDC7B-A55B-4A76-8220-349596AC872E}"/>
              </a:ext>
            </a:extLst>
          </p:cNvPr>
          <p:cNvPicPr>
            <a:picLocks noChangeAspect="1"/>
          </p:cNvPicPr>
          <p:nvPr/>
        </p:nvPicPr>
        <p:blipFill>
          <a:blip r:embed="rId9"/>
          <a:stretch>
            <a:fillRect/>
          </a:stretch>
        </p:blipFill>
        <p:spPr>
          <a:xfrm>
            <a:off x="5626800" y="1951200"/>
            <a:ext cx="213378" cy="190517"/>
          </a:xfrm>
          <a:prstGeom prst="rect">
            <a:avLst/>
          </a:prstGeom>
        </p:spPr>
      </p:pic>
      <p:pic>
        <p:nvPicPr>
          <p:cNvPr id="30" name="Afbeelding 29">
            <a:extLst>
              <a:ext uri="{FF2B5EF4-FFF2-40B4-BE49-F238E27FC236}">
                <a16:creationId xmlns:a16="http://schemas.microsoft.com/office/drawing/2014/main" id="{85B1D592-2E77-4FDD-9C9F-149D63D2792D}"/>
              </a:ext>
            </a:extLst>
          </p:cNvPr>
          <p:cNvPicPr>
            <a:picLocks noChangeAspect="1"/>
          </p:cNvPicPr>
          <p:nvPr/>
        </p:nvPicPr>
        <p:blipFill>
          <a:blip r:embed="rId9"/>
          <a:stretch>
            <a:fillRect/>
          </a:stretch>
        </p:blipFill>
        <p:spPr>
          <a:xfrm>
            <a:off x="5439600" y="3218400"/>
            <a:ext cx="213378" cy="190517"/>
          </a:xfrm>
          <a:prstGeom prst="rect">
            <a:avLst/>
          </a:prstGeom>
        </p:spPr>
      </p:pic>
    </p:spTree>
    <p:extLst>
      <p:ext uri="{BB962C8B-B14F-4D97-AF65-F5344CB8AC3E}">
        <p14:creationId xmlns:p14="http://schemas.microsoft.com/office/powerpoint/2010/main" val="799122575"/>
      </p:ext>
    </p:extLst>
  </p:cSld>
  <p:clrMapOvr>
    <a:masterClrMapping/>
  </p:clrMapOvr>
  <p:transition advClick="0"/>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nd diagonale hoek rechthoek 8">
            <a:hlinkClick r:id="rId3"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0" name="Rond diagonale hoek rechthoek 9">
            <a:hlinkClick r:id="rId4"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1" name="Rond diagonale hoek rechthoek 10">
            <a:hlinkClick r:id="rId5"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3" name="Afbeelding 12" descr="mainheader.jpg">
            <a:hlinkClick r:id="rId6" tooltip="Klik hier om de website van Bridge Office te bezoeken!"/>
          </p:cNvPr>
          <p:cNvPicPr>
            <a:picLocks noChangeAspect="1"/>
          </p:cNvPicPr>
          <p:nvPr/>
        </p:nvPicPr>
        <p:blipFill>
          <a:blip r:embed="rId7" cstate="print"/>
          <a:stretch>
            <a:fillRect/>
          </a:stretch>
        </p:blipFill>
        <p:spPr>
          <a:xfrm>
            <a:off x="0" y="0"/>
            <a:ext cx="9144000" cy="1006337"/>
          </a:xfrm>
          <a:prstGeom prst="rect">
            <a:avLst/>
          </a:prstGeom>
        </p:spPr>
      </p:pic>
      <p:sp>
        <p:nvSpPr>
          <p:cNvPr id="91" name="Rechthoek 90">
            <a:hlinkClick r:id="rId8" action="ppaction://hlinksldjump"/>
            <a:extLst>
              <a:ext uri="{FF2B5EF4-FFF2-40B4-BE49-F238E27FC236}">
                <a16:creationId xmlns:a16="http://schemas.microsoft.com/office/drawing/2014/main" id="{050B27BF-A666-4023-A0FC-EFC2823EB760}"/>
              </a:ext>
            </a:extLst>
          </p:cNvPr>
          <p:cNvSpPr/>
          <p:nvPr/>
        </p:nvSpPr>
        <p:spPr>
          <a:xfrm>
            <a:off x="7596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5 </a:t>
            </a:r>
          </a:p>
        </p:txBody>
      </p:sp>
      <p:sp>
        <p:nvSpPr>
          <p:cNvPr id="92" name="Rechthoek 91">
            <a:hlinkClick r:id="rId8" action="ppaction://hlinksldjump"/>
            <a:extLst>
              <a:ext uri="{FF2B5EF4-FFF2-40B4-BE49-F238E27FC236}">
                <a16:creationId xmlns:a16="http://schemas.microsoft.com/office/drawing/2014/main" id="{12F94740-4E8D-4E71-BAC6-DD67F02ACF63}"/>
              </a:ext>
            </a:extLst>
          </p:cNvPr>
          <p:cNvSpPr/>
          <p:nvPr/>
        </p:nvSpPr>
        <p:spPr>
          <a:xfrm>
            <a:off x="7020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5</a:t>
            </a:r>
            <a:r>
              <a:rPr lang="nl-NL" sz="1600" b="1" dirty="0">
                <a:solidFill>
                  <a:srgbClr val="FF0000"/>
                </a:solidFill>
              </a:rPr>
              <a:t> </a:t>
            </a:r>
            <a:endParaRPr lang="nl-NL" sz="1200" b="1" dirty="0">
              <a:solidFill>
                <a:srgbClr val="FF0000"/>
              </a:solidFill>
            </a:endParaRPr>
          </a:p>
        </p:txBody>
      </p:sp>
      <p:sp>
        <p:nvSpPr>
          <p:cNvPr id="93" name="Rechthoek 92">
            <a:hlinkClick r:id="rId8" action="ppaction://hlinksldjump"/>
            <a:extLst>
              <a:ext uri="{FF2B5EF4-FFF2-40B4-BE49-F238E27FC236}">
                <a16:creationId xmlns:a16="http://schemas.microsoft.com/office/drawing/2014/main" id="{39449B4F-6B49-4A02-92F8-9EDD7C7A23CE}"/>
              </a:ext>
            </a:extLst>
          </p:cNvPr>
          <p:cNvSpPr/>
          <p:nvPr/>
        </p:nvSpPr>
        <p:spPr>
          <a:xfrm>
            <a:off x="6444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5</a:t>
            </a:r>
            <a:endParaRPr lang="nl-NL" sz="1200" b="1" dirty="0">
              <a:solidFill>
                <a:srgbClr val="FF0000"/>
              </a:solidFill>
            </a:endParaRPr>
          </a:p>
        </p:txBody>
      </p:sp>
      <p:sp>
        <p:nvSpPr>
          <p:cNvPr id="94" name="Rechthoek 93">
            <a:hlinkClick r:id="rId9" action="ppaction://hlinksldjump"/>
            <a:extLst>
              <a:ext uri="{FF2B5EF4-FFF2-40B4-BE49-F238E27FC236}">
                <a16:creationId xmlns:a16="http://schemas.microsoft.com/office/drawing/2014/main" id="{3AAFD020-4076-4691-A3C6-1BF6D8BFC71D}"/>
              </a:ext>
            </a:extLst>
          </p:cNvPr>
          <p:cNvSpPr/>
          <p:nvPr/>
        </p:nvSpPr>
        <p:spPr>
          <a:xfrm>
            <a:off x="7030117" y="5421420"/>
            <a:ext cx="522150" cy="333016"/>
          </a:xfrm>
          <a:prstGeom prst="rect">
            <a:avLst/>
          </a:prstGeom>
          <a:solidFill>
            <a:srgbClr val="3333CC"/>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RDBL</a:t>
            </a:r>
            <a:endParaRPr lang="nl-NL" sz="1100" b="1" dirty="0">
              <a:solidFill>
                <a:schemeClr val="tx1"/>
              </a:solidFill>
            </a:endParaRPr>
          </a:p>
        </p:txBody>
      </p:sp>
      <p:sp>
        <p:nvSpPr>
          <p:cNvPr id="95" name="Rechthoek 94">
            <a:hlinkClick r:id="rId9" action="ppaction://hlinksldjump"/>
            <a:extLst>
              <a:ext uri="{FF2B5EF4-FFF2-40B4-BE49-F238E27FC236}">
                <a16:creationId xmlns:a16="http://schemas.microsoft.com/office/drawing/2014/main" id="{6BAA68BE-1CAB-45BF-A9EE-2FB11FF34AC9}"/>
              </a:ext>
            </a:extLst>
          </p:cNvPr>
          <p:cNvSpPr/>
          <p:nvPr/>
        </p:nvSpPr>
        <p:spPr>
          <a:xfrm>
            <a:off x="6440769" y="5421029"/>
            <a:ext cx="575872" cy="333016"/>
          </a:xfrm>
          <a:prstGeom prst="rect">
            <a:avLst/>
          </a:prstGeom>
          <a:solidFill>
            <a:srgbClr val="FF00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DBL</a:t>
            </a:r>
            <a:endParaRPr lang="nl-NL" sz="1100" b="1" dirty="0">
              <a:solidFill>
                <a:schemeClr val="tx1"/>
              </a:solidFill>
            </a:endParaRPr>
          </a:p>
        </p:txBody>
      </p:sp>
      <p:sp>
        <p:nvSpPr>
          <p:cNvPr id="96" name="Rechthoek 95">
            <a:hlinkClick r:id="rId8" action="ppaction://hlinksldjump"/>
            <a:extLst>
              <a:ext uri="{FF2B5EF4-FFF2-40B4-BE49-F238E27FC236}">
                <a16:creationId xmlns:a16="http://schemas.microsoft.com/office/drawing/2014/main" id="{472B33D8-5332-4E76-914C-93AE04F9C401}"/>
              </a:ext>
            </a:extLst>
          </p:cNvPr>
          <p:cNvSpPr/>
          <p:nvPr/>
        </p:nvSpPr>
        <p:spPr>
          <a:xfrm>
            <a:off x="7020592" y="5469480"/>
            <a:ext cx="576000" cy="333016"/>
          </a:xfrm>
          <a:prstGeom prst="rect">
            <a:avLst/>
          </a:prstGeom>
          <a:solidFill>
            <a:srgbClr val="3333CC"/>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nl-NL" sz="1400" b="1" dirty="0">
                <a:solidFill>
                  <a:schemeClr val="tx1"/>
                </a:solidFill>
              </a:rPr>
              <a:t>RDBL</a:t>
            </a:r>
            <a:endParaRPr lang="nl-NL" sz="1100" b="1" dirty="0">
              <a:solidFill>
                <a:schemeClr val="tx1"/>
              </a:solidFill>
            </a:endParaRPr>
          </a:p>
        </p:txBody>
      </p:sp>
      <p:sp>
        <p:nvSpPr>
          <p:cNvPr id="97" name="Rechthoek 96">
            <a:hlinkClick r:id="" action="ppaction://hlinkshowjump?jump=nextslide"/>
            <a:extLst>
              <a:ext uri="{FF2B5EF4-FFF2-40B4-BE49-F238E27FC236}">
                <a16:creationId xmlns:a16="http://schemas.microsoft.com/office/drawing/2014/main" id="{DBCE90E1-5DA1-4097-850A-DC372180C428}"/>
              </a:ext>
            </a:extLst>
          </p:cNvPr>
          <p:cNvSpPr/>
          <p:nvPr/>
        </p:nvSpPr>
        <p:spPr>
          <a:xfrm>
            <a:off x="5868592" y="5421420"/>
            <a:ext cx="575872" cy="333016"/>
          </a:xfrm>
          <a:prstGeom prst="rect">
            <a:avLst/>
          </a:prstGeom>
          <a:solidFill>
            <a:srgbClr val="0099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PAS</a:t>
            </a:r>
            <a:endParaRPr lang="nl-NL" sz="1100" b="1" dirty="0">
              <a:solidFill>
                <a:schemeClr val="tx1"/>
              </a:solidFill>
            </a:endParaRPr>
          </a:p>
        </p:txBody>
      </p:sp>
      <p:sp>
        <p:nvSpPr>
          <p:cNvPr id="98" name="Rechthoek 97">
            <a:hlinkClick r:id="rId8" action="ppaction://hlinksldjump"/>
            <a:extLst>
              <a:ext uri="{FF2B5EF4-FFF2-40B4-BE49-F238E27FC236}">
                <a16:creationId xmlns:a16="http://schemas.microsoft.com/office/drawing/2014/main" id="{66803617-0A89-415F-85DE-D906BFA1E495}"/>
              </a:ext>
            </a:extLst>
          </p:cNvPr>
          <p:cNvSpPr/>
          <p:nvPr/>
        </p:nvSpPr>
        <p:spPr>
          <a:xfrm>
            <a:off x="6444592" y="5469480"/>
            <a:ext cx="575872" cy="333016"/>
          </a:xfrm>
          <a:prstGeom prst="rect">
            <a:avLst/>
          </a:prstGeom>
          <a:solidFill>
            <a:srgbClr val="FF00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DBL</a:t>
            </a:r>
            <a:endParaRPr lang="nl-NL" sz="1100" b="1" dirty="0">
              <a:solidFill>
                <a:schemeClr val="tx1"/>
              </a:solidFill>
            </a:endParaRPr>
          </a:p>
        </p:txBody>
      </p:sp>
      <p:sp>
        <p:nvSpPr>
          <p:cNvPr id="99" name="Rechthoek 98">
            <a:hlinkClick r:id="rId8" action="ppaction://hlinksldjump"/>
            <a:extLst>
              <a:ext uri="{FF2B5EF4-FFF2-40B4-BE49-F238E27FC236}">
                <a16:creationId xmlns:a16="http://schemas.microsoft.com/office/drawing/2014/main" id="{F93F6F88-2A64-4C9F-B889-72E4B612616A}"/>
              </a:ext>
            </a:extLst>
          </p:cNvPr>
          <p:cNvSpPr/>
          <p:nvPr/>
        </p:nvSpPr>
        <p:spPr>
          <a:xfrm>
            <a:off x="7020592" y="34606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2</a:t>
            </a:r>
          </a:p>
        </p:txBody>
      </p:sp>
      <p:sp>
        <p:nvSpPr>
          <p:cNvPr id="100" name="Rechthoek 99">
            <a:hlinkClick r:id="rId8" action="ppaction://hlinksldjump"/>
            <a:extLst>
              <a:ext uri="{FF2B5EF4-FFF2-40B4-BE49-F238E27FC236}">
                <a16:creationId xmlns:a16="http://schemas.microsoft.com/office/drawing/2014/main" id="{86901AB5-A0C9-4801-B946-6EE35DB4EBB3}"/>
              </a:ext>
            </a:extLst>
          </p:cNvPr>
          <p:cNvSpPr/>
          <p:nvPr/>
        </p:nvSpPr>
        <p:spPr>
          <a:xfrm>
            <a:off x="7020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1</a:t>
            </a:r>
          </a:p>
        </p:txBody>
      </p:sp>
      <p:sp>
        <p:nvSpPr>
          <p:cNvPr id="101" name="Rechthoek 100">
            <a:hlinkClick r:id="rId8" action="ppaction://hlinksldjump"/>
            <a:extLst>
              <a:ext uri="{FF2B5EF4-FFF2-40B4-BE49-F238E27FC236}">
                <a16:creationId xmlns:a16="http://schemas.microsoft.com/office/drawing/2014/main" id="{71B35D11-23F8-4BE8-9AD0-47A6BCEE0D57}"/>
              </a:ext>
            </a:extLst>
          </p:cNvPr>
          <p:cNvSpPr/>
          <p:nvPr/>
        </p:nvSpPr>
        <p:spPr>
          <a:xfrm>
            <a:off x="5868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2</a:t>
            </a:r>
            <a:endParaRPr lang="nl-NL" sz="1200" b="1" dirty="0">
              <a:solidFill>
                <a:srgbClr val="0070C0"/>
              </a:solidFill>
            </a:endParaRPr>
          </a:p>
        </p:txBody>
      </p:sp>
      <p:sp>
        <p:nvSpPr>
          <p:cNvPr id="102" name="Rechthoek 101">
            <a:hlinkClick r:id="rId8" action="ppaction://hlinksldjump"/>
            <a:extLst>
              <a:ext uri="{FF2B5EF4-FFF2-40B4-BE49-F238E27FC236}">
                <a16:creationId xmlns:a16="http://schemas.microsoft.com/office/drawing/2014/main" id="{A1D877E4-339A-4535-AFC9-8A5EA7694B1B}"/>
              </a:ext>
            </a:extLst>
          </p:cNvPr>
          <p:cNvSpPr/>
          <p:nvPr/>
        </p:nvSpPr>
        <p:spPr>
          <a:xfrm>
            <a:off x="6444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2</a:t>
            </a:r>
            <a:endParaRPr lang="nl-NL" sz="1200" b="1" dirty="0">
              <a:solidFill>
                <a:srgbClr val="FF0000"/>
              </a:solidFill>
            </a:endParaRPr>
          </a:p>
        </p:txBody>
      </p:sp>
      <p:sp>
        <p:nvSpPr>
          <p:cNvPr id="103" name="Rechthoek 102">
            <a:hlinkClick r:id="rId8" action="ppaction://hlinksldjump"/>
            <a:extLst>
              <a:ext uri="{FF2B5EF4-FFF2-40B4-BE49-F238E27FC236}">
                <a16:creationId xmlns:a16="http://schemas.microsoft.com/office/drawing/2014/main" id="{A9BE73C4-DEB9-4A95-BB16-E51F1B95A828}"/>
              </a:ext>
            </a:extLst>
          </p:cNvPr>
          <p:cNvSpPr/>
          <p:nvPr/>
        </p:nvSpPr>
        <p:spPr>
          <a:xfrm>
            <a:off x="7596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2 </a:t>
            </a:r>
          </a:p>
        </p:txBody>
      </p:sp>
      <p:sp>
        <p:nvSpPr>
          <p:cNvPr id="104" name="Rechthoek 103">
            <a:hlinkClick r:id="rId10" action="ppaction://hlinksldjump"/>
            <a:extLst>
              <a:ext uri="{FF2B5EF4-FFF2-40B4-BE49-F238E27FC236}">
                <a16:creationId xmlns:a16="http://schemas.microsoft.com/office/drawing/2014/main" id="{FBD386D4-3A44-4CE5-84B3-5C8090D08331}"/>
              </a:ext>
            </a:extLst>
          </p:cNvPr>
          <p:cNvSpPr/>
          <p:nvPr/>
        </p:nvSpPr>
        <p:spPr>
          <a:xfrm>
            <a:off x="8172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2 SA</a:t>
            </a:r>
          </a:p>
        </p:txBody>
      </p:sp>
      <p:sp>
        <p:nvSpPr>
          <p:cNvPr id="105" name="Rechthoek 104">
            <a:hlinkClick r:id="rId8" action="ppaction://hlinksldjump"/>
            <a:extLst>
              <a:ext uri="{FF2B5EF4-FFF2-40B4-BE49-F238E27FC236}">
                <a16:creationId xmlns:a16="http://schemas.microsoft.com/office/drawing/2014/main" id="{1F7C358A-F77B-47D9-9D64-2B0411F4D12B}"/>
              </a:ext>
            </a:extLst>
          </p:cNvPr>
          <p:cNvSpPr/>
          <p:nvPr/>
        </p:nvSpPr>
        <p:spPr>
          <a:xfrm>
            <a:off x="5868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3</a:t>
            </a:r>
            <a:endParaRPr lang="nl-NL" sz="1200" b="1" dirty="0">
              <a:solidFill>
                <a:srgbClr val="0070C0"/>
              </a:solidFill>
            </a:endParaRPr>
          </a:p>
        </p:txBody>
      </p:sp>
      <p:sp>
        <p:nvSpPr>
          <p:cNvPr id="106" name="Rechthoek 105">
            <a:hlinkClick r:id="rId8" action="ppaction://hlinksldjump"/>
            <a:extLst>
              <a:ext uri="{FF2B5EF4-FFF2-40B4-BE49-F238E27FC236}">
                <a16:creationId xmlns:a16="http://schemas.microsoft.com/office/drawing/2014/main" id="{50ABAB5E-E177-4D56-88FD-3D3A89C617A0}"/>
              </a:ext>
            </a:extLst>
          </p:cNvPr>
          <p:cNvSpPr/>
          <p:nvPr/>
        </p:nvSpPr>
        <p:spPr>
          <a:xfrm>
            <a:off x="6444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3</a:t>
            </a:r>
            <a:endParaRPr lang="nl-NL" sz="1200" b="1" dirty="0">
              <a:solidFill>
                <a:srgbClr val="FF0000"/>
              </a:solidFill>
            </a:endParaRPr>
          </a:p>
        </p:txBody>
      </p:sp>
      <p:sp>
        <p:nvSpPr>
          <p:cNvPr id="107" name="Rechthoek 106">
            <a:hlinkClick r:id="rId8" action="ppaction://hlinksldjump"/>
            <a:extLst>
              <a:ext uri="{FF2B5EF4-FFF2-40B4-BE49-F238E27FC236}">
                <a16:creationId xmlns:a16="http://schemas.microsoft.com/office/drawing/2014/main" id="{EF9F9964-D50E-42AC-BE85-DB1FE26DBF81}"/>
              </a:ext>
            </a:extLst>
          </p:cNvPr>
          <p:cNvSpPr/>
          <p:nvPr/>
        </p:nvSpPr>
        <p:spPr>
          <a:xfrm>
            <a:off x="7020944"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3</a:t>
            </a:r>
            <a:r>
              <a:rPr lang="nl-NL" sz="1600" b="1" dirty="0">
                <a:solidFill>
                  <a:srgbClr val="FF0000"/>
                </a:solidFill>
              </a:rPr>
              <a:t> </a:t>
            </a:r>
            <a:endParaRPr lang="nl-NL" sz="1200" b="1" dirty="0">
              <a:solidFill>
                <a:srgbClr val="FF0000"/>
              </a:solidFill>
            </a:endParaRPr>
          </a:p>
        </p:txBody>
      </p:sp>
      <p:sp>
        <p:nvSpPr>
          <p:cNvPr id="108" name="Rechthoek 107">
            <a:hlinkClick r:id="rId8" action="ppaction://hlinksldjump"/>
            <a:extLst>
              <a:ext uri="{FF2B5EF4-FFF2-40B4-BE49-F238E27FC236}">
                <a16:creationId xmlns:a16="http://schemas.microsoft.com/office/drawing/2014/main" id="{EF720EED-EB7F-4F13-8F16-8E425F196096}"/>
              </a:ext>
            </a:extLst>
          </p:cNvPr>
          <p:cNvSpPr/>
          <p:nvPr/>
        </p:nvSpPr>
        <p:spPr>
          <a:xfrm>
            <a:off x="7596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3 </a:t>
            </a:r>
          </a:p>
        </p:txBody>
      </p:sp>
      <p:sp>
        <p:nvSpPr>
          <p:cNvPr id="109" name="Rechthoek 108">
            <a:hlinkClick r:id="rId8" action="ppaction://hlinksldjump"/>
            <a:extLst>
              <a:ext uri="{FF2B5EF4-FFF2-40B4-BE49-F238E27FC236}">
                <a16:creationId xmlns:a16="http://schemas.microsoft.com/office/drawing/2014/main" id="{00E28819-B477-451A-AB86-F2406E5FB8CC}"/>
              </a:ext>
            </a:extLst>
          </p:cNvPr>
          <p:cNvSpPr/>
          <p:nvPr/>
        </p:nvSpPr>
        <p:spPr>
          <a:xfrm>
            <a:off x="8172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nl-NL" sz="1600" b="1" dirty="0">
                <a:solidFill>
                  <a:schemeClr val="bg1"/>
                </a:solidFill>
              </a:rPr>
              <a:t>3 SA</a:t>
            </a:r>
          </a:p>
        </p:txBody>
      </p:sp>
      <p:sp>
        <p:nvSpPr>
          <p:cNvPr id="110" name="Rechthoek 109">
            <a:hlinkClick r:id="rId8" action="ppaction://hlinksldjump"/>
            <a:extLst>
              <a:ext uri="{FF2B5EF4-FFF2-40B4-BE49-F238E27FC236}">
                <a16:creationId xmlns:a16="http://schemas.microsoft.com/office/drawing/2014/main" id="{AE243869-9D26-4782-A1D3-99C367AEB72E}"/>
              </a:ext>
            </a:extLst>
          </p:cNvPr>
          <p:cNvSpPr/>
          <p:nvPr/>
        </p:nvSpPr>
        <p:spPr>
          <a:xfrm>
            <a:off x="6444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4</a:t>
            </a:r>
            <a:endParaRPr lang="nl-NL" sz="1200" b="1" dirty="0">
              <a:solidFill>
                <a:srgbClr val="FF0000"/>
              </a:solidFill>
            </a:endParaRPr>
          </a:p>
        </p:txBody>
      </p:sp>
      <p:sp>
        <p:nvSpPr>
          <p:cNvPr id="111" name="Rechthoek 110">
            <a:hlinkClick r:id="rId8" action="ppaction://hlinksldjump"/>
            <a:extLst>
              <a:ext uri="{FF2B5EF4-FFF2-40B4-BE49-F238E27FC236}">
                <a16:creationId xmlns:a16="http://schemas.microsoft.com/office/drawing/2014/main" id="{7ABB167D-F726-4B2D-ABF3-DD0963ADF4F3}"/>
              </a:ext>
            </a:extLst>
          </p:cNvPr>
          <p:cNvSpPr/>
          <p:nvPr/>
        </p:nvSpPr>
        <p:spPr>
          <a:xfrm>
            <a:off x="7021428"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dirty="0">
                <a:solidFill>
                  <a:srgbClr val="FF0000"/>
                </a:solidFill>
              </a:rPr>
              <a:t>4</a:t>
            </a:r>
            <a:r>
              <a:rPr lang="nl-NL" sz="1600" dirty="0">
                <a:solidFill>
                  <a:srgbClr val="FF0000"/>
                </a:solidFill>
              </a:rPr>
              <a:t> </a:t>
            </a:r>
            <a:endParaRPr lang="nl-NL" sz="1200" dirty="0">
              <a:solidFill>
                <a:srgbClr val="FF0000"/>
              </a:solidFill>
            </a:endParaRPr>
          </a:p>
        </p:txBody>
      </p:sp>
      <p:sp>
        <p:nvSpPr>
          <p:cNvPr id="112" name="Rechthoek 111">
            <a:hlinkClick r:id="rId8" action="ppaction://hlinksldjump"/>
            <a:extLst>
              <a:ext uri="{FF2B5EF4-FFF2-40B4-BE49-F238E27FC236}">
                <a16:creationId xmlns:a16="http://schemas.microsoft.com/office/drawing/2014/main" id="{F7849AD3-A33E-413B-BCD3-BB60B7A62020}"/>
              </a:ext>
            </a:extLst>
          </p:cNvPr>
          <p:cNvSpPr/>
          <p:nvPr/>
        </p:nvSpPr>
        <p:spPr>
          <a:xfrm>
            <a:off x="7596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nl-NL" b="1" dirty="0">
                <a:solidFill>
                  <a:schemeClr val="bg1"/>
                </a:solidFill>
              </a:rPr>
              <a:t>4 </a:t>
            </a:r>
          </a:p>
        </p:txBody>
      </p:sp>
      <p:sp>
        <p:nvSpPr>
          <p:cNvPr id="113" name="Rechthoek 112">
            <a:hlinkClick r:id="rId8" action="ppaction://hlinksldjump"/>
            <a:extLst>
              <a:ext uri="{FF2B5EF4-FFF2-40B4-BE49-F238E27FC236}">
                <a16:creationId xmlns:a16="http://schemas.microsoft.com/office/drawing/2014/main" id="{54C8C95C-E1B7-4B0C-A2A4-EB376EF17D86}"/>
              </a:ext>
            </a:extLst>
          </p:cNvPr>
          <p:cNvSpPr/>
          <p:nvPr/>
        </p:nvSpPr>
        <p:spPr>
          <a:xfrm>
            <a:off x="5868592" y="44650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5</a:t>
            </a:r>
            <a:endParaRPr lang="nl-NL" sz="1200" b="1" dirty="0">
              <a:solidFill>
                <a:srgbClr val="0070C0"/>
              </a:solidFill>
            </a:endParaRPr>
          </a:p>
        </p:txBody>
      </p:sp>
      <p:sp>
        <p:nvSpPr>
          <p:cNvPr id="114" name="Rechthoek 113">
            <a:hlinkClick r:id="rId8" action="ppaction://hlinksldjump"/>
            <a:extLst>
              <a:ext uri="{FF2B5EF4-FFF2-40B4-BE49-F238E27FC236}">
                <a16:creationId xmlns:a16="http://schemas.microsoft.com/office/drawing/2014/main" id="{B7DD6FEC-CE1D-4B85-B6D0-CB577403ED93}"/>
              </a:ext>
            </a:extLst>
          </p:cNvPr>
          <p:cNvSpPr/>
          <p:nvPr/>
        </p:nvSpPr>
        <p:spPr>
          <a:xfrm>
            <a:off x="5868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6</a:t>
            </a:r>
            <a:endParaRPr lang="nl-NL" sz="1200" b="1" dirty="0">
              <a:solidFill>
                <a:srgbClr val="0070C0"/>
              </a:solidFill>
            </a:endParaRPr>
          </a:p>
        </p:txBody>
      </p:sp>
      <p:sp>
        <p:nvSpPr>
          <p:cNvPr id="115" name="Rechthoek 114">
            <a:hlinkClick r:id="rId8" action="ppaction://hlinksldjump"/>
            <a:extLst>
              <a:ext uri="{FF2B5EF4-FFF2-40B4-BE49-F238E27FC236}">
                <a16:creationId xmlns:a16="http://schemas.microsoft.com/office/drawing/2014/main" id="{0C16942B-2EE5-4CA6-B69A-2481D5A98E4D}"/>
              </a:ext>
            </a:extLst>
          </p:cNvPr>
          <p:cNvSpPr/>
          <p:nvPr/>
        </p:nvSpPr>
        <p:spPr>
          <a:xfrm>
            <a:off x="6444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6</a:t>
            </a:r>
            <a:endParaRPr lang="nl-NL" sz="1200" b="1" dirty="0">
              <a:solidFill>
                <a:srgbClr val="FF0000"/>
              </a:solidFill>
            </a:endParaRPr>
          </a:p>
        </p:txBody>
      </p:sp>
      <p:sp>
        <p:nvSpPr>
          <p:cNvPr id="116" name="Rechthoek 115">
            <a:hlinkClick r:id="rId8" action="ppaction://hlinksldjump"/>
            <a:extLst>
              <a:ext uri="{FF2B5EF4-FFF2-40B4-BE49-F238E27FC236}">
                <a16:creationId xmlns:a16="http://schemas.microsoft.com/office/drawing/2014/main" id="{834AE002-BFA5-4BC4-9042-569C15D974CE}"/>
              </a:ext>
            </a:extLst>
          </p:cNvPr>
          <p:cNvSpPr/>
          <p:nvPr/>
        </p:nvSpPr>
        <p:spPr>
          <a:xfrm>
            <a:off x="7020592" y="47998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6</a:t>
            </a:r>
            <a:r>
              <a:rPr lang="nl-NL" sz="1600" b="1" dirty="0">
                <a:solidFill>
                  <a:srgbClr val="FF0000"/>
                </a:solidFill>
              </a:rPr>
              <a:t> </a:t>
            </a:r>
            <a:endParaRPr lang="nl-NL" sz="1200" b="1" dirty="0">
              <a:solidFill>
                <a:srgbClr val="FF0000"/>
              </a:solidFill>
            </a:endParaRPr>
          </a:p>
        </p:txBody>
      </p:sp>
      <p:sp>
        <p:nvSpPr>
          <p:cNvPr id="117" name="Rechthoek 116">
            <a:hlinkClick r:id="rId8" action="ppaction://hlinksldjump"/>
            <a:extLst>
              <a:ext uri="{FF2B5EF4-FFF2-40B4-BE49-F238E27FC236}">
                <a16:creationId xmlns:a16="http://schemas.microsoft.com/office/drawing/2014/main" id="{D24C22F8-ABAE-4BDD-A979-1B0439FA4355}"/>
              </a:ext>
            </a:extLst>
          </p:cNvPr>
          <p:cNvSpPr/>
          <p:nvPr/>
        </p:nvSpPr>
        <p:spPr>
          <a:xfrm>
            <a:off x="7596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6 </a:t>
            </a:r>
          </a:p>
        </p:txBody>
      </p:sp>
      <p:sp>
        <p:nvSpPr>
          <p:cNvPr id="118" name="Rechthoek 117">
            <a:hlinkClick r:id="rId8" action="ppaction://hlinksldjump"/>
            <a:extLst>
              <a:ext uri="{FF2B5EF4-FFF2-40B4-BE49-F238E27FC236}">
                <a16:creationId xmlns:a16="http://schemas.microsoft.com/office/drawing/2014/main" id="{C32BAB79-11F6-49D1-95A8-8A3283FB2652}"/>
              </a:ext>
            </a:extLst>
          </p:cNvPr>
          <p:cNvSpPr/>
          <p:nvPr/>
        </p:nvSpPr>
        <p:spPr>
          <a:xfrm>
            <a:off x="5868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7</a:t>
            </a:r>
            <a:endParaRPr lang="nl-NL" sz="1200" b="1" dirty="0">
              <a:solidFill>
                <a:srgbClr val="0070C0"/>
              </a:solidFill>
            </a:endParaRPr>
          </a:p>
        </p:txBody>
      </p:sp>
      <p:sp>
        <p:nvSpPr>
          <p:cNvPr id="119" name="Rechthoek 118">
            <a:hlinkClick r:id="rId8" action="ppaction://hlinksldjump"/>
            <a:extLst>
              <a:ext uri="{FF2B5EF4-FFF2-40B4-BE49-F238E27FC236}">
                <a16:creationId xmlns:a16="http://schemas.microsoft.com/office/drawing/2014/main" id="{FFEAA2B9-61F6-48E3-9214-A66C17B2AF3E}"/>
              </a:ext>
            </a:extLst>
          </p:cNvPr>
          <p:cNvSpPr/>
          <p:nvPr/>
        </p:nvSpPr>
        <p:spPr>
          <a:xfrm>
            <a:off x="6444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7</a:t>
            </a:r>
            <a:endParaRPr lang="nl-NL" sz="1200" b="1" dirty="0">
              <a:solidFill>
                <a:srgbClr val="FF0000"/>
              </a:solidFill>
            </a:endParaRPr>
          </a:p>
        </p:txBody>
      </p:sp>
      <p:sp>
        <p:nvSpPr>
          <p:cNvPr id="120" name="Rechthoek 119">
            <a:hlinkClick r:id="rId8" action="ppaction://hlinksldjump"/>
            <a:extLst>
              <a:ext uri="{FF2B5EF4-FFF2-40B4-BE49-F238E27FC236}">
                <a16:creationId xmlns:a16="http://schemas.microsoft.com/office/drawing/2014/main" id="{9FEDAB94-1343-43FE-8CBB-308D29CE6518}"/>
              </a:ext>
            </a:extLst>
          </p:cNvPr>
          <p:cNvSpPr/>
          <p:nvPr/>
        </p:nvSpPr>
        <p:spPr>
          <a:xfrm>
            <a:off x="7020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7</a:t>
            </a:r>
            <a:r>
              <a:rPr lang="nl-NL" sz="1600" b="1" dirty="0">
                <a:solidFill>
                  <a:srgbClr val="FF0000"/>
                </a:solidFill>
              </a:rPr>
              <a:t> </a:t>
            </a:r>
            <a:endParaRPr lang="nl-NL" sz="1200" b="1" dirty="0">
              <a:solidFill>
                <a:srgbClr val="FF0000"/>
              </a:solidFill>
            </a:endParaRPr>
          </a:p>
        </p:txBody>
      </p:sp>
      <p:sp>
        <p:nvSpPr>
          <p:cNvPr id="123" name="Rechthoek 122">
            <a:hlinkClick r:id="rId8" action="ppaction://hlinksldjump"/>
            <a:extLst>
              <a:ext uri="{FF2B5EF4-FFF2-40B4-BE49-F238E27FC236}">
                <a16:creationId xmlns:a16="http://schemas.microsoft.com/office/drawing/2014/main" id="{F6116499-475F-40A6-884A-EB3E8DBB27FF}"/>
              </a:ext>
            </a:extLst>
          </p:cNvPr>
          <p:cNvSpPr/>
          <p:nvPr/>
        </p:nvSpPr>
        <p:spPr>
          <a:xfrm>
            <a:off x="7596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7 </a:t>
            </a:r>
          </a:p>
        </p:txBody>
      </p:sp>
      <p:sp>
        <p:nvSpPr>
          <p:cNvPr id="124" name="Rechthoek 123">
            <a:hlinkClick r:id="rId8" action="ppaction://hlinksldjump"/>
            <a:extLst>
              <a:ext uri="{FF2B5EF4-FFF2-40B4-BE49-F238E27FC236}">
                <a16:creationId xmlns:a16="http://schemas.microsoft.com/office/drawing/2014/main" id="{65E0EB65-884D-4EB9-B1F8-904DA3B6819E}"/>
              </a:ext>
            </a:extLst>
          </p:cNvPr>
          <p:cNvSpPr/>
          <p:nvPr/>
        </p:nvSpPr>
        <p:spPr>
          <a:xfrm>
            <a:off x="8172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chemeClr val="bg1"/>
                </a:solidFill>
              </a:rPr>
              <a:t>7 SA</a:t>
            </a:r>
          </a:p>
        </p:txBody>
      </p:sp>
      <p:sp>
        <p:nvSpPr>
          <p:cNvPr id="125" name="Rechthoek 124">
            <a:hlinkClick r:id="rId8" action="ppaction://hlinksldjump"/>
            <a:extLst>
              <a:ext uri="{FF2B5EF4-FFF2-40B4-BE49-F238E27FC236}">
                <a16:creationId xmlns:a16="http://schemas.microsoft.com/office/drawing/2014/main" id="{8DC52831-EF08-4BEA-B54C-C1ED83773B81}"/>
              </a:ext>
            </a:extLst>
          </p:cNvPr>
          <p:cNvSpPr/>
          <p:nvPr/>
        </p:nvSpPr>
        <p:spPr>
          <a:xfrm>
            <a:off x="5868592" y="5469480"/>
            <a:ext cx="575872" cy="333016"/>
          </a:xfrm>
          <a:prstGeom prst="rect">
            <a:avLst/>
          </a:prstGeom>
          <a:solidFill>
            <a:srgbClr val="0099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PAS</a:t>
            </a:r>
            <a:endParaRPr lang="nl-NL" sz="1100" b="1" dirty="0">
              <a:solidFill>
                <a:schemeClr val="tx1"/>
              </a:solidFill>
            </a:endParaRPr>
          </a:p>
        </p:txBody>
      </p:sp>
      <p:sp>
        <p:nvSpPr>
          <p:cNvPr id="126" name="Rechthoek 125">
            <a:hlinkClick r:id="rId8" action="ppaction://hlinksldjump"/>
            <a:extLst>
              <a:ext uri="{FF2B5EF4-FFF2-40B4-BE49-F238E27FC236}">
                <a16:creationId xmlns:a16="http://schemas.microsoft.com/office/drawing/2014/main" id="{1B7F2FEC-FCC2-4DE3-BB7B-C29E97D812E1}"/>
              </a:ext>
            </a:extLst>
          </p:cNvPr>
          <p:cNvSpPr/>
          <p:nvPr/>
        </p:nvSpPr>
        <p:spPr>
          <a:xfrm>
            <a:off x="8172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1 SA</a:t>
            </a:r>
          </a:p>
        </p:txBody>
      </p:sp>
      <p:sp>
        <p:nvSpPr>
          <p:cNvPr id="131" name="Rechthoek 130">
            <a:hlinkClick r:id="rId8" action="ppaction://hlinksldjump"/>
            <a:extLst>
              <a:ext uri="{FF2B5EF4-FFF2-40B4-BE49-F238E27FC236}">
                <a16:creationId xmlns:a16="http://schemas.microsoft.com/office/drawing/2014/main" id="{345EC75C-75F9-4411-BAE3-2AB12D7794BB}"/>
              </a:ext>
            </a:extLst>
          </p:cNvPr>
          <p:cNvSpPr/>
          <p:nvPr/>
        </p:nvSpPr>
        <p:spPr>
          <a:xfrm>
            <a:off x="7596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1 </a:t>
            </a:r>
          </a:p>
        </p:txBody>
      </p:sp>
      <p:sp>
        <p:nvSpPr>
          <p:cNvPr id="132" name="Rechthoek 131">
            <a:hlinkClick r:id="rId8" action="ppaction://hlinksldjump"/>
            <a:extLst>
              <a:ext uri="{FF2B5EF4-FFF2-40B4-BE49-F238E27FC236}">
                <a16:creationId xmlns:a16="http://schemas.microsoft.com/office/drawing/2014/main" id="{3A68D3B3-92EC-45EF-B785-143DE7936410}"/>
              </a:ext>
            </a:extLst>
          </p:cNvPr>
          <p:cNvSpPr/>
          <p:nvPr/>
        </p:nvSpPr>
        <p:spPr>
          <a:xfrm>
            <a:off x="6444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1</a:t>
            </a:r>
            <a:endParaRPr lang="nl-NL" sz="1200" b="1" dirty="0">
              <a:solidFill>
                <a:srgbClr val="FF0000"/>
              </a:solidFill>
            </a:endParaRPr>
          </a:p>
        </p:txBody>
      </p:sp>
      <p:sp>
        <p:nvSpPr>
          <p:cNvPr id="133" name="Rechthoek 132">
            <a:hlinkClick r:id="rId8" action="ppaction://hlinksldjump"/>
            <a:extLst>
              <a:ext uri="{FF2B5EF4-FFF2-40B4-BE49-F238E27FC236}">
                <a16:creationId xmlns:a16="http://schemas.microsoft.com/office/drawing/2014/main" id="{4AE29F76-452E-4077-A74A-55E2C79F66E9}"/>
              </a:ext>
            </a:extLst>
          </p:cNvPr>
          <p:cNvSpPr/>
          <p:nvPr/>
        </p:nvSpPr>
        <p:spPr>
          <a:xfrm>
            <a:off x="5868816"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1</a:t>
            </a:r>
            <a:endParaRPr lang="nl-NL" sz="1200" b="1" dirty="0">
              <a:solidFill>
                <a:srgbClr val="0070C0"/>
              </a:solidFill>
            </a:endParaRPr>
          </a:p>
        </p:txBody>
      </p:sp>
      <p:pic>
        <p:nvPicPr>
          <p:cNvPr id="134" name="Afbeelding 133">
            <a:hlinkClick r:id="rId8" action="ppaction://hlinksldjump"/>
            <a:extLst>
              <a:ext uri="{FF2B5EF4-FFF2-40B4-BE49-F238E27FC236}">
                <a16:creationId xmlns:a16="http://schemas.microsoft.com/office/drawing/2014/main" id="{8BA1B32E-51D6-469A-8C14-EA62242153CE}"/>
              </a:ext>
            </a:extLst>
          </p:cNvPr>
          <p:cNvPicPr>
            <a:picLocks noChangeAspect="1"/>
          </p:cNvPicPr>
          <p:nvPr/>
        </p:nvPicPr>
        <p:blipFill>
          <a:blip r:embed="rId11"/>
          <a:stretch>
            <a:fillRect/>
          </a:stretch>
        </p:blipFill>
        <p:spPr>
          <a:xfrm>
            <a:off x="6127953" y="3182099"/>
            <a:ext cx="213378" cy="213378"/>
          </a:xfrm>
          <a:prstGeom prst="rect">
            <a:avLst/>
          </a:prstGeom>
        </p:spPr>
      </p:pic>
      <p:pic>
        <p:nvPicPr>
          <p:cNvPr id="135" name="Afbeelding 134">
            <a:hlinkClick r:id="rId8" action="ppaction://hlinksldjump"/>
            <a:extLst>
              <a:ext uri="{FF2B5EF4-FFF2-40B4-BE49-F238E27FC236}">
                <a16:creationId xmlns:a16="http://schemas.microsoft.com/office/drawing/2014/main" id="{F9811479-B3A6-4A67-ACF2-A841B84229C1}"/>
              </a:ext>
            </a:extLst>
          </p:cNvPr>
          <p:cNvPicPr>
            <a:picLocks noChangeAspect="1"/>
          </p:cNvPicPr>
          <p:nvPr/>
        </p:nvPicPr>
        <p:blipFill>
          <a:blip r:embed="rId11"/>
          <a:stretch>
            <a:fillRect/>
          </a:stretch>
        </p:blipFill>
        <p:spPr>
          <a:xfrm>
            <a:off x="6127023" y="3517200"/>
            <a:ext cx="213378" cy="213378"/>
          </a:xfrm>
          <a:prstGeom prst="rect">
            <a:avLst/>
          </a:prstGeom>
        </p:spPr>
      </p:pic>
      <p:pic>
        <p:nvPicPr>
          <p:cNvPr id="136" name="Afbeelding 135">
            <a:hlinkClick r:id="rId8" action="ppaction://hlinksldjump"/>
            <a:extLst>
              <a:ext uri="{FF2B5EF4-FFF2-40B4-BE49-F238E27FC236}">
                <a16:creationId xmlns:a16="http://schemas.microsoft.com/office/drawing/2014/main" id="{0C286B8B-096C-46FF-82C8-CE97796E05D4}"/>
              </a:ext>
            </a:extLst>
          </p:cNvPr>
          <p:cNvPicPr>
            <a:picLocks noChangeAspect="1"/>
          </p:cNvPicPr>
          <p:nvPr/>
        </p:nvPicPr>
        <p:blipFill>
          <a:blip r:embed="rId11"/>
          <a:stretch>
            <a:fillRect/>
          </a:stretch>
        </p:blipFill>
        <p:spPr>
          <a:xfrm>
            <a:off x="6127023" y="3853080"/>
            <a:ext cx="213378" cy="213378"/>
          </a:xfrm>
          <a:prstGeom prst="rect">
            <a:avLst/>
          </a:prstGeom>
        </p:spPr>
      </p:pic>
      <p:pic>
        <p:nvPicPr>
          <p:cNvPr id="137" name="Afbeelding 136">
            <a:hlinkClick r:id="rId8" action="ppaction://hlinksldjump"/>
            <a:extLst>
              <a:ext uri="{FF2B5EF4-FFF2-40B4-BE49-F238E27FC236}">
                <a16:creationId xmlns:a16="http://schemas.microsoft.com/office/drawing/2014/main" id="{4C66AC7A-F56E-4487-AAF4-3D55FC952B35}"/>
              </a:ext>
            </a:extLst>
          </p:cNvPr>
          <p:cNvPicPr>
            <a:picLocks noChangeAspect="1"/>
          </p:cNvPicPr>
          <p:nvPr/>
        </p:nvPicPr>
        <p:blipFill>
          <a:blip r:embed="rId11"/>
          <a:stretch>
            <a:fillRect/>
          </a:stretch>
        </p:blipFill>
        <p:spPr>
          <a:xfrm>
            <a:off x="6127792" y="4522680"/>
            <a:ext cx="213378" cy="213378"/>
          </a:xfrm>
          <a:prstGeom prst="rect">
            <a:avLst/>
          </a:prstGeom>
        </p:spPr>
      </p:pic>
      <p:pic>
        <p:nvPicPr>
          <p:cNvPr id="138" name="Afbeelding 137">
            <a:hlinkClick r:id="rId8" action="ppaction://hlinksldjump"/>
            <a:extLst>
              <a:ext uri="{FF2B5EF4-FFF2-40B4-BE49-F238E27FC236}">
                <a16:creationId xmlns:a16="http://schemas.microsoft.com/office/drawing/2014/main" id="{7CB86DD1-1088-45E0-A472-BE589C75D21B}"/>
              </a:ext>
            </a:extLst>
          </p:cNvPr>
          <p:cNvPicPr>
            <a:picLocks noChangeAspect="1"/>
          </p:cNvPicPr>
          <p:nvPr/>
        </p:nvPicPr>
        <p:blipFill>
          <a:blip r:embed="rId11"/>
          <a:stretch>
            <a:fillRect/>
          </a:stretch>
        </p:blipFill>
        <p:spPr>
          <a:xfrm>
            <a:off x="6127792" y="4857480"/>
            <a:ext cx="213378" cy="213378"/>
          </a:xfrm>
          <a:prstGeom prst="rect">
            <a:avLst/>
          </a:prstGeom>
        </p:spPr>
      </p:pic>
      <p:pic>
        <p:nvPicPr>
          <p:cNvPr id="139" name="Afbeelding 138">
            <a:hlinkClick r:id="rId8" action="ppaction://hlinksldjump"/>
            <a:extLst>
              <a:ext uri="{FF2B5EF4-FFF2-40B4-BE49-F238E27FC236}">
                <a16:creationId xmlns:a16="http://schemas.microsoft.com/office/drawing/2014/main" id="{758CB4B3-2ED9-4AF6-86A5-53689D6189AE}"/>
              </a:ext>
            </a:extLst>
          </p:cNvPr>
          <p:cNvPicPr>
            <a:picLocks noChangeAspect="1"/>
          </p:cNvPicPr>
          <p:nvPr/>
        </p:nvPicPr>
        <p:blipFill>
          <a:blip r:embed="rId11"/>
          <a:stretch>
            <a:fillRect/>
          </a:stretch>
        </p:blipFill>
        <p:spPr>
          <a:xfrm>
            <a:off x="6127792" y="5192280"/>
            <a:ext cx="213378" cy="213378"/>
          </a:xfrm>
          <a:prstGeom prst="rect">
            <a:avLst/>
          </a:prstGeom>
        </p:spPr>
      </p:pic>
      <p:pic>
        <p:nvPicPr>
          <p:cNvPr id="140" name="Afbeelding 139">
            <a:hlinkClick r:id="rId8" action="ppaction://hlinksldjump"/>
            <a:extLst>
              <a:ext uri="{FF2B5EF4-FFF2-40B4-BE49-F238E27FC236}">
                <a16:creationId xmlns:a16="http://schemas.microsoft.com/office/drawing/2014/main" id="{D8D70D6B-F30C-482E-A12A-614D58431D95}"/>
              </a:ext>
            </a:extLst>
          </p:cNvPr>
          <p:cNvPicPr>
            <a:picLocks noChangeAspect="1"/>
          </p:cNvPicPr>
          <p:nvPr/>
        </p:nvPicPr>
        <p:blipFill>
          <a:blip r:embed="rId12"/>
          <a:stretch>
            <a:fillRect/>
          </a:stretch>
        </p:blipFill>
        <p:spPr>
          <a:xfrm>
            <a:off x="6703792" y="3184444"/>
            <a:ext cx="213378" cy="213378"/>
          </a:xfrm>
          <a:prstGeom prst="rect">
            <a:avLst/>
          </a:prstGeom>
        </p:spPr>
      </p:pic>
      <p:pic>
        <p:nvPicPr>
          <p:cNvPr id="141" name="Afbeelding 140">
            <a:hlinkClick r:id="rId8" action="ppaction://hlinksldjump"/>
            <a:extLst>
              <a:ext uri="{FF2B5EF4-FFF2-40B4-BE49-F238E27FC236}">
                <a16:creationId xmlns:a16="http://schemas.microsoft.com/office/drawing/2014/main" id="{780108EE-2228-4956-92B1-8C94C8DF0805}"/>
              </a:ext>
            </a:extLst>
          </p:cNvPr>
          <p:cNvPicPr>
            <a:picLocks noChangeAspect="1"/>
          </p:cNvPicPr>
          <p:nvPr/>
        </p:nvPicPr>
        <p:blipFill>
          <a:blip r:embed="rId12"/>
          <a:stretch>
            <a:fillRect/>
          </a:stretch>
        </p:blipFill>
        <p:spPr>
          <a:xfrm>
            <a:off x="6703792" y="3517200"/>
            <a:ext cx="213378" cy="213378"/>
          </a:xfrm>
          <a:prstGeom prst="rect">
            <a:avLst/>
          </a:prstGeom>
        </p:spPr>
      </p:pic>
      <p:pic>
        <p:nvPicPr>
          <p:cNvPr id="142" name="Afbeelding 141">
            <a:hlinkClick r:id="rId8" action="ppaction://hlinksldjump"/>
            <a:extLst>
              <a:ext uri="{FF2B5EF4-FFF2-40B4-BE49-F238E27FC236}">
                <a16:creationId xmlns:a16="http://schemas.microsoft.com/office/drawing/2014/main" id="{4E00DC89-C965-4CFB-9BFA-83FC2F2E3D97}"/>
              </a:ext>
            </a:extLst>
          </p:cNvPr>
          <p:cNvPicPr>
            <a:picLocks noChangeAspect="1"/>
          </p:cNvPicPr>
          <p:nvPr/>
        </p:nvPicPr>
        <p:blipFill>
          <a:blip r:embed="rId13"/>
          <a:stretch>
            <a:fillRect/>
          </a:stretch>
        </p:blipFill>
        <p:spPr>
          <a:xfrm>
            <a:off x="7279792" y="3194280"/>
            <a:ext cx="213378" cy="190517"/>
          </a:xfrm>
          <a:prstGeom prst="rect">
            <a:avLst/>
          </a:prstGeom>
        </p:spPr>
      </p:pic>
      <p:pic>
        <p:nvPicPr>
          <p:cNvPr id="143" name="Afbeelding 142">
            <a:hlinkClick r:id="rId8" action="ppaction://hlinksldjump"/>
            <a:extLst>
              <a:ext uri="{FF2B5EF4-FFF2-40B4-BE49-F238E27FC236}">
                <a16:creationId xmlns:a16="http://schemas.microsoft.com/office/drawing/2014/main" id="{A99A120C-C89F-4048-839E-2CD8DF1FD690}"/>
              </a:ext>
            </a:extLst>
          </p:cNvPr>
          <p:cNvPicPr>
            <a:picLocks noChangeAspect="1"/>
          </p:cNvPicPr>
          <p:nvPr/>
        </p:nvPicPr>
        <p:blipFill>
          <a:blip r:embed="rId13"/>
          <a:stretch>
            <a:fillRect/>
          </a:stretch>
        </p:blipFill>
        <p:spPr>
          <a:xfrm>
            <a:off x="7279792" y="5228280"/>
            <a:ext cx="213378" cy="190517"/>
          </a:xfrm>
          <a:prstGeom prst="rect">
            <a:avLst/>
          </a:prstGeom>
        </p:spPr>
      </p:pic>
      <p:pic>
        <p:nvPicPr>
          <p:cNvPr id="144" name="Afbeelding 143">
            <a:hlinkClick r:id="rId8" action="ppaction://hlinksldjump"/>
            <a:extLst>
              <a:ext uri="{FF2B5EF4-FFF2-40B4-BE49-F238E27FC236}">
                <a16:creationId xmlns:a16="http://schemas.microsoft.com/office/drawing/2014/main" id="{57E60232-3D99-4131-87B3-94C5C94E294B}"/>
              </a:ext>
            </a:extLst>
          </p:cNvPr>
          <p:cNvPicPr>
            <a:picLocks noChangeAspect="1"/>
          </p:cNvPicPr>
          <p:nvPr/>
        </p:nvPicPr>
        <p:blipFill>
          <a:blip r:embed="rId14"/>
          <a:stretch>
            <a:fillRect/>
          </a:stretch>
        </p:blipFill>
        <p:spPr>
          <a:xfrm>
            <a:off x="7856644" y="3182782"/>
            <a:ext cx="213378" cy="213378"/>
          </a:xfrm>
          <a:prstGeom prst="rect">
            <a:avLst/>
          </a:prstGeom>
        </p:spPr>
      </p:pic>
      <p:pic>
        <p:nvPicPr>
          <p:cNvPr id="145" name="Afbeelding 144">
            <a:hlinkClick r:id="rId8" action="ppaction://hlinksldjump"/>
            <a:extLst>
              <a:ext uri="{FF2B5EF4-FFF2-40B4-BE49-F238E27FC236}">
                <a16:creationId xmlns:a16="http://schemas.microsoft.com/office/drawing/2014/main" id="{17C252B3-2BFD-4B67-B300-57A25B26086A}"/>
              </a:ext>
            </a:extLst>
          </p:cNvPr>
          <p:cNvPicPr>
            <a:picLocks noChangeAspect="1"/>
          </p:cNvPicPr>
          <p:nvPr/>
        </p:nvPicPr>
        <p:blipFill>
          <a:blip r:embed="rId14"/>
          <a:stretch>
            <a:fillRect/>
          </a:stretch>
        </p:blipFill>
        <p:spPr>
          <a:xfrm>
            <a:off x="7855647" y="3518280"/>
            <a:ext cx="213378" cy="213378"/>
          </a:xfrm>
          <a:prstGeom prst="rect">
            <a:avLst/>
          </a:prstGeom>
        </p:spPr>
      </p:pic>
      <p:pic>
        <p:nvPicPr>
          <p:cNvPr id="146" name="Afbeelding 145">
            <a:hlinkClick r:id="rId8" action="ppaction://hlinksldjump"/>
            <a:extLst>
              <a:ext uri="{FF2B5EF4-FFF2-40B4-BE49-F238E27FC236}">
                <a16:creationId xmlns:a16="http://schemas.microsoft.com/office/drawing/2014/main" id="{22D7980C-07B8-44A7-A76C-9B569DF7BF1D}"/>
              </a:ext>
            </a:extLst>
          </p:cNvPr>
          <p:cNvPicPr>
            <a:picLocks noChangeAspect="1"/>
          </p:cNvPicPr>
          <p:nvPr/>
        </p:nvPicPr>
        <p:blipFill>
          <a:blip r:embed="rId14"/>
          <a:stretch>
            <a:fillRect/>
          </a:stretch>
        </p:blipFill>
        <p:spPr>
          <a:xfrm>
            <a:off x="7855792" y="3853080"/>
            <a:ext cx="213378" cy="213378"/>
          </a:xfrm>
          <a:prstGeom prst="rect">
            <a:avLst/>
          </a:prstGeom>
        </p:spPr>
      </p:pic>
      <p:pic>
        <p:nvPicPr>
          <p:cNvPr id="147" name="Afbeelding 146">
            <a:hlinkClick r:id="rId8" action="ppaction://hlinksldjump"/>
            <a:extLst>
              <a:ext uri="{FF2B5EF4-FFF2-40B4-BE49-F238E27FC236}">
                <a16:creationId xmlns:a16="http://schemas.microsoft.com/office/drawing/2014/main" id="{8F813189-EF4B-41C9-A866-3182F4036859}"/>
              </a:ext>
            </a:extLst>
          </p:cNvPr>
          <p:cNvPicPr>
            <a:picLocks noChangeAspect="1"/>
          </p:cNvPicPr>
          <p:nvPr/>
        </p:nvPicPr>
        <p:blipFill>
          <a:blip r:embed="rId14"/>
          <a:stretch>
            <a:fillRect/>
          </a:stretch>
        </p:blipFill>
        <p:spPr>
          <a:xfrm>
            <a:off x="7855953" y="4187880"/>
            <a:ext cx="213378" cy="213378"/>
          </a:xfrm>
          <a:prstGeom prst="rect">
            <a:avLst/>
          </a:prstGeom>
        </p:spPr>
      </p:pic>
      <p:pic>
        <p:nvPicPr>
          <p:cNvPr id="148" name="Afbeelding 147">
            <a:hlinkClick r:id="rId8" action="ppaction://hlinksldjump"/>
            <a:extLst>
              <a:ext uri="{FF2B5EF4-FFF2-40B4-BE49-F238E27FC236}">
                <a16:creationId xmlns:a16="http://schemas.microsoft.com/office/drawing/2014/main" id="{4326A901-7075-41D8-BE9F-3F478FC06E6D}"/>
              </a:ext>
            </a:extLst>
          </p:cNvPr>
          <p:cNvPicPr>
            <a:picLocks noChangeAspect="1"/>
          </p:cNvPicPr>
          <p:nvPr/>
        </p:nvPicPr>
        <p:blipFill>
          <a:blip r:embed="rId14"/>
          <a:stretch>
            <a:fillRect/>
          </a:stretch>
        </p:blipFill>
        <p:spPr>
          <a:xfrm>
            <a:off x="7855647" y="4856400"/>
            <a:ext cx="213378" cy="213378"/>
          </a:xfrm>
          <a:prstGeom prst="rect">
            <a:avLst/>
          </a:prstGeom>
        </p:spPr>
      </p:pic>
      <p:pic>
        <p:nvPicPr>
          <p:cNvPr id="149" name="Afbeelding 148">
            <a:hlinkClick r:id="rId8" action="ppaction://hlinksldjump"/>
            <a:extLst>
              <a:ext uri="{FF2B5EF4-FFF2-40B4-BE49-F238E27FC236}">
                <a16:creationId xmlns:a16="http://schemas.microsoft.com/office/drawing/2014/main" id="{255683A1-F1D9-4F43-849F-E99699FB5079}"/>
              </a:ext>
            </a:extLst>
          </p:cNvPr>
          <p:cNvPicPr>
            <a:picLocks noChangeAspect="1"/>
          </p:cNvPicPr>
          <p:nvPr/>
        </p:nvPicPr>
        <p:blipFill>
          <a:blip r:embed="rId14"/>
          <a:stretch>
            <a:fillRect/>
          </a:stretch>
        </p:blipFill>
        <p:spPr>
          <a:xfrm>
            <a:off x="7855825" y="5192280"/>
            <a:ext cx="213378" cy="213378"/>
          </a:xfrm>
          <a:prstGeom prst="rect">
            <a:avLst/>
          </a:prstGeom>
        </p:spPr>
      </p:pic>
      <p:pic>
        <p:nvPicPr>
          <p:cNvPr id="150" name="Afbeelding 149">
            <a:hlinkClick r:id="rId8" action="ppaction://hlinksldjump"/>
            <a:extLst>
              <a:ext uri="{FF2B5EF4-FFF2-40B4-BE49-F238E27FC236}">
                <a16:creationId xmlns:a16="http://schemas.microsoft.com/office/drawing/2014/main" id="{376073D6-F01F-41EF-AADD-082DC30522C0}"/>
              </a:ext>
            </a:extLst>
          </p:cNvPr>
          <p:cNvPicPr>
            <a:picLocks noChangeAspect="1"/>
          </p:cNvPicPr>
          <p:nvPr/>
        </p:nvPicPr>
        <p:blipFill>
          <a:blip r:embed="rId14"/>
          <a:stretch>
            <a:fillRect/>
          </a:stretch>
        </p:blipFill>
        <p:spPr>
          <a:xfrm>
            <a:off x="7855647" y="4522680"/>
            <a:ext cx="213378" cy="213378"/>
          </a:xfrm>
          <a:prstGeom prst="rect">
            <a:avLst/>
          </a:prstGeom>
        </p:spPr>
      </p:pic>
      <p:pic>
        <p:nvPicPr>
          <p:cNvPr id="151" name="Afbeelding 150">
            <a:hlinkClick r:id="rId8" action="ppaction://hlinksldjump"/>
            <a:extLst>
              <a:ext uri="{FF2B5EF4-FFF2-40B4-BE49-F238E27FC236}">
                <a16:creationId xmlns:a16="http://schemas.microsoft.com/office/drawing/2014/main" id="{C5EC7DD6-1E6E-45BD-987D-A07C5A8E1294}"/>
              </a:ext>
            </a:extLst>
          </p:cNvPr>
          <p:cNvPicPr>
            <a:picLocks noChangeAspect="1"/>
          </p:cNvPicPr>
          <p:nvPr/>
        </p:nvPicPr>
        <p:blipFill>
          <a:blip r:embed="rId13"/>
          <a:stretch>
            <a:fillRect/>
          </a:stretch>
        </p:blipFill>
        <p:spPr>
          <a:xfrm>
            <a:off x="7279792" y="4533480"/>
            <a:ext cx="213378" cy="190517"/>
          </a:xfrm>
          <a:prstGeom prst="rect">
            <a:avLst/>
          </a:prstGeom>
        </p:spPr>
      </p:pic>
      <p:pic>
        <p:nvPicPr>
          <p:cNvPr id="152" name="Afbeelding 151">
            <a:hlinkClick r:id="rId8" action="ppaction://hlinksldjump"/>
            <a:extLst>
              <a:ext uri="{FF2B5EF4-FFF2-40B4-BE49-F238E27FC236}">
                <a16:creationId xmlns:a16="http://schemas.microsoft.com/office/drawing/2014/main" id="{147FB16D-8CE7-4A14-B635-A5E49BD8DF67}"/>
              </a:ext>
            </a:extLst>
          </p:cNvPr>
          <p:cNvPicPr>
            <a:picLocks noChangeAspect="1"/>
          </p:cNvPicPr>
          <p:nvPr/>
        </p:nvPicPr>
        <p:blipFill>
          <a:blip r:embed="rId13"/>
          <a:stretch>
            <a:fillRect/>
          </a:stretch>
        </p:blipFill>
        <p:spPr>
          <a:xfrm>
            <a:off x="7279200" y="4197600"/>
            <a:ext cx="213378" cy="190517"/>
          </a:xfrm>
          <a:prstGeom prst="rect">
            <a:avLst/>
          </a:prstGeom>
        </p:spPr>
      </p:pic>
      <p:pic>
        <p:nvPicPr>
          <p:cNvPr id="153" name="Afbeelding 152">
            <a:hlinkClick r:id="rId8" action="ppaction://hlinksldjump"/>
            <a:extLst>
              <a:ext uri="{FF2B5EF4-FFF2-40B4-BE49-F238E27FC236}">
                <a16:creationId xmlns:a16="http://schemas.microsoft.com/office/drawing/2014/main" id="{A920CE24-F6FF-4234-9E9D-CB950A6566D7}"/>
              </a:ext>
            </a:extLst>
          </p:cNvPr>
          <p:cNvPicPr>
            <a:picLocks noChangeAspect="1"/>
          </p:cNvPicPr>
          <p:nvPr/>
        </p:nvPicPr>
        <p:blipFill>
          <a:blip r:embed="rId13"/>
          <a:stretch>
            <a:fillRect/>
          </a:stretch>
        </p:blipFill>
        <p:spPr>
          <a:xfrm>
            <a:off x="7280772" y="3863880"/>
            <a:ext cx="213378" cy="190517"/>
          </a:xfrm>
          <a:prstGeom prst="rect">
            <a:avLst/>
          </a:prstGeom>
        </p:spPr>
      </p:pic>
      <p:pic>
        <p:nvPicPr>
          <p:cNvPr id="154" name="Afbeelding 153">
            <a:hlinkClick r:id="rId8" action="ppaction://hlinksldjump"/>
            <a:extLst>
              <a:ext uri="{FF2B5EF4-FFF2-40B4-BE49-F238E27FC236}">
                <a16:creationId xmlns:a16="http://schemas.microsoft.com/office/drawing/2014/main" id="{8DC6B873-702F-4066-8D63-BCA1C225FE7C}"/>
              </a:ext>
            </a:extLst>
          </p:cNvPr>
          <p:cNvPicPr>
            <a:picLocks noChangeAspect="1"/>
          </p:cNvPicPr>
          <p:nvPr/>
        </p:nvPicPr>
        <p:blipFill>
          <a:blip r:embed="rId12"/>
          <a:stretch>
            <a:fillRect/>
          </a:stretch>
        </p:blipFill>
        <p:spPr>
          <a:xfrm>
            <a:off x="6703792" y="3853080"/>
            <a:ext cx="213378" cy="213378"/>
          </a:xfrm>
          <a:prstGeom prst="rect">
            <a:avLst/>
          </a:prstGeom>
        </p:spPr>
      </p:pic>
      <p:pic>
        <p:nvPicPr>
          <p:cNvPr id="155" name="Afbeelding 154">
            <a:hlinkClick r:id="rId8" action="ppaction://hlinksldjump"/>
            <a:extLst>
              <a:ext uri="{FF2B5EF4-FFF2-40B4-BE49-F238E27FC236}">
                <a16:creationId xmlns:a16="http://schemas.microsoft.com/office/drawing/2014/main" id="{94071CD0-7359-4E77-A8C3-175D830292E1}"/>
              </a:ext>
            </a:extLst>
          </p:cNvPr>
          <p:cNvPicPr>
            <a:picLocks noChangeAspect="1"/>
          </p:cNvPicPr>
          <p:nvPr/>
        </p:nvPicPr>
        <p:blipFill>
          <a:blip r:embed="rId12"/>
          <a:stretch>
            <a:fillRect/>
          </a:stretch>
        </p:blipFill>
        <p:spPr>
          <a:xfrm>
            <a:off x="6703792" y="4187880"/>
            <a:ext cx="213378" cy="213378"/>
          </a:xfrm>
          <a:prstGeom prst="rect">
            <a:avLst/>
          </a:prstGeom>
        </p:spPr>
      </p:pic>
      <p:pic>
        <p:nvPicPr>
          <p:cNvPr id="156" name="Afbeelding 155">
            <a:hlinkClick r:id="rId8" action="ppaction://hlinksldjump"/>
            <a:extLst>
              <a:ext uri="{FF2B5EF4-FFF2-40B4-BE49-F238E27FC236}">
                <a16:creationId xmlns:a16="http://schemas.microsoft.com/office/drawing/2014/main" id="{8BCD3853-44B8-49BB-8179-B039D5B0F477}"/>
              </a:ext>
            </a:extLst>
          </p:cNvPr>
          <p:cNvPicPr>
            <a:picLocks noChangeAspect="1"/>
          </p:cNvPicPr>
          <p:nvPr/>
        </p:nvPicPr>
        <p:blipFill>
          <a:blip r:embed="rId12"/>
          <a:stretch>
            <a:fillRect/>
          </a:stretch>
        </p:blipFill>
        <p:spPr>
          <a:xfrm>
            <a:off x="6703792" y="4522680"/>
            <a:ext cx="213378" cy="213378"/>
          </a:xfrm>
          <a:prstGeom prst="rect">
            <a:avLst/>
          </a:prstGeom>
        </p:spPr>
      </p:pic>
      <p:pic>
        <p:nvPicPr>
          <p:cNvPr id="157" name="Afbeelding 156">
            <a:hlinkClick r:id="rId8" action="ppaction://hlinksldjump"/>
            <a:extLst>
              <a:ext uri="{FF2B5EF4-FFF2-40B4-BE49-F238E27FC236}">
                <a16:creationId xmlns:a16="http://schemas.microsoft.com/office/drawing/2014/main" id="{31D7B69D-D50F-4B49-A6FD-133CE53F3459}"/>
              </a:ext>
            </a:extLst>
          </p:cNvPr>
          <p:cNvPicPr>
            <a:picLocks noChangeAspect="1"/>
          </p:cNvPicPr>
          <p:nvPr/>
        </p:nvPicPr>
        <p:blipFill>
          <a:blip r:embed="rId12"/>
          <a:stretch>
            <a:fillRect/>
          </a:stretch>
        </p:blipFill>
        <p:spPr>
          <a:xfrm>
            <a:off x="6703792" y="4857480"/>
            <a:ext cx="213378" cy="213378"/>
          </a:xfrm>
          <a:prstGeom prst="rect">
            <a:avLst/>
          </a:prstGeom>
        </p:spPr>
      </p:pic>
      <p:pic>
        <p:nvPicPr>
          <p:cNvPr id="158" name="Afbeelding 157">
            <a:hlinkClick r:id="rId8" action="ppaction://hlinksldjump"/>
            <a:extLst>
              <a:ext uri="{FF2B5EF4-FFF2-40B4-BE49-F238E27FC236}">
                <a16:creationId xmlns:a16="http://schemas.microsoft.com/office/drawing/2014/main" id="{001EA327-AB4C-46B9-95AE-A509FF83A704}"/>
              </a:ext>
            </a:extLst>
          </p:cNvPr>
          <p:cNvPicPr>
            <a:picLocks noChangeAspect="1"/>
          </p:cNvPicPr>
          <p:nvPr/>
        </p:nvPicPr>
        <p:blipFill>
          <a:blip r:embed="rId12"/>
          <a:stretch>
            <a:fillRect/>
          </a:stretch>
        </p:blipFill>
        <p:spPr>
          <a:xfrm>
            <a:off x="6703792" y="5192280"/>
            <a:ext cx="213378" cy="213378"/>
          </a:xfrm>
          <a:prstGeom prst="rect">
            <a:avLst/>
          </a:prstGeom>
        </p:spPr>
      </p:pic>
      <p:pic>
        <p:nvPicPr>
          <p:cNvPr id="159" name="Afbeelding 158">
            <a:hlinkClick r:id="rId8" action="ppaction://hlinksldjump"/>
            <a:extLst>
              <a:ext uri="{FF2B5EF4-FFF2-40B4-BE49-F238E27FC236}">
                <a16:creationId xmlns:a16="http://schemas.microsoft.com/office/drawing/2014/main" id="{091F8EAE-0F13-495F-8BA1-A7E60AC3957D}"/>
              </a:ext>
            </a:extLst>
          </p:cNvPr>
          <p:cNvPicPr>
            <a:picLocks noChangeAspect="1"/>
          </p:cNvPicPr>
          <p:nvPr/>
        </p:nvPicPr>
        <p:blipFill>
          <a:blip r:embed="rId13"/>
          <a:stretch>
            <a:fillRect/>
          </a:stretch>
        </p:blipFill>
        <p:spPr>
          <a:xfrm>
            <a:off x="7279792" y="3529080"/>
            <a:ext cx="225214" cy="211362"/>
          </a:xfrm>
          <a:prstGeom prst="rect">
            <a:avLst/>
          </a:prstGeom>
        </p:spPr>
      </p:pic>
      <p:sp>
        <p:nvSpPr>
          <p:cNvPr id="160" name="Rechthoek 159">
            <a:hlinkClick r:id="rId8" action="ppaction://hlinksldjump"/>
            <a:extLst>
              <a:ext uri="{FF2B5EF4-FFF2-40B4-BE49-F238E27FC236}">
                <a16:creationId xmlns:a16="http://schemas.microsoft.com/office/drawing/2014/main" id="{DF20E181-6B19-4E8D-9A8B-EFB6181BD83B}"/>
              </a:ext>
            </a:extLst>
          </p:cNvPr>
          <p:cNvSpPr/>
          <p:nvPr/>
        </p:nvSpPr>
        <p:spPr>
          <a:xfrm>
            <a:off x="5868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4</a:t>
            </a:r>
            <a:endParaRPr lang="nl-NL" sz="1200" b="1" dirty="0">
              <a:solidFill>
                <a:srgbClr val="0070C0"/>
              </a:solidFill>
            </a:endParaRPr>
          </a:p>
        </p:txBody>
      </p:sp>
      <p:pic>
        <p:nvPicPr>
          <p:cNvPr id="161" name="Afbeelding 160">
            <a:hlinkClick r:id="rId8" action="ppaction://hlinksldjump"/>
            <a:extLst>
              <a:ext uri="{FF2B5EF4-FFF2-40B4-BE49-F238E27FC236}">
                <a16:creationId xmlns:a16="http://schemas.microsoft.com/office/drawing/2014/main" id="{3DC18DDD-5D3F-4311-8A8E-986DE7DE0772}"/>
              </a:ext>
            </a:extLst>
          </p:cNvPr>
          <p:cNvPicPr>
            <a:picLocks noChangeAspect="1"/>
          </p:cNvPicPr>
          <p:nvPr/>
        </p:nvPicPr>
        <p:blipFill>
          <a:blip r:embed="rId11"/>
          <a:stretch>
            <a:fillRect/>
          </a:stretch>
        </p:blipFill>
        <p:spPr>
          <a:xfrm>
            <a:off x="6127792" y="4187880"/>
            <a:ext cx="213378" cy="213378"/>
          </a:xfrm>
          <a:prstGeom prst="rect">
            <a:avLst/>
          </a:prstGeom>
        </p:spPr>
      </p:pic>
      <p:sp>
        <p:nvSpPr>
          <p:cNvPr id="162" name="Rechthoek 161">
            <a:hlinkClick r:id="rId8" action="ppaction://hlinksldjump"/>
            <a:extLst>
              <a:ext uri="{FF2B5EF4-FFF2-40B4-BE49-F238E27FC236}">
                <a16:creationId xmlns:a16="http://schemas.microsoft.com/office/drawing/2014/main" id="{1E3AE84D-089B-4FD2-9EF9-5E571C5CE29F}"/>
              </a:ext>
            </a:extLst>
          </p:cNvPr>
          <p:cNvSpPr/>
          <p:nvPr/>
        </p:nvSpPr>
        <p:spPr>
          <a:xfrm>
            <a:off x="8172592" y="44650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5 SA</a:t>
            </a:r>
          </a:p>
        </p:txBody>
      </p:sp>
      <p:sp>
        <p:nvSpPr>
          <p:cNvPr id="163" name="Rechthoek 162">
            <a:hlinkClick r:id="rId8" action="ppaction://hlinksldjump"/>
            <a:extLst>
              <a:ext uri="{FF2B5EF4-FFF2-40B4-BE49-F238E27FC236}">
                <a16:creationId xmlns:a16="http://schemas.microsoft.com/office/drawing/2014/main" id="{E2E12E97-C663-4D02-9868-949EBC506E6F}"/>
              </a:ext>
            </a:extLst>
          </p:cNvPr>
          <p:cNvSpPr/>
          <p:nvPr/>
        </p:nvSpPr>
        <p:spPr>
          <a:xfrm>
            <a:off x="8172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6 SA</a:t>
            </a:r>
          </a:p>
        </p:txBody>
      </p:sp>
      <p:sp>
        <p:nvSpPr>
          <p:cNvPr id="232" name="Rechthoek 231">
            <a:hlinkClick r:id="rId8" action="ppaction://hlinksldjump"/>
            <a:extLst>
              <a:ext uri="{FF2B5EF4-FFF2-40B4-BE49-F238E27FC236}">
                <a16:creationId xmlns:a16="http://schemas.microsoft.com/office/drawing/2014/main" id="{7AA9B2DB-96A3-41BE-BFB6-CC8E5315E0E6}"/>
              </a:ext>
            </a:extLst>
          </p:cNvPr>
          <p:cNvSpPr/>
          <p:nvPr/>
        </p:nvSpPr>
        <p:spPr>
          <a:xfrm>
            <a:off x="8172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4 SA</a:t>
            </a:r>
          </a:p>
        </p:txBody>
      </p:sp>
      <p:sp>
        <p:nvSpPr>
          <p:cNvPr id="233" name="Rond diagonale hoek rechthoek 28">
            <a:extLst>
              <a:ext uri="{FF2B5EF4-FFF2-40B4-BE49-F238E27FC236}">
                <a16:creationId xmlns:a16="http://schemas.microsoft.com/office/drawing/2014/main" id="{73209474-1965-46AF-AD83-B4B5BF174EBC}"/>
              </a:ext>
            </a:extLst>
          </p:cNvPr>
          <p:cNvSpPr/>
          <p:nvPr/>
        </p:nvSpPr>
        <p:spPr>
          <a:xfrm>
            <a:off x="396000" y="1076580"/>
            <a:ext cx="1656184"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16</a:t>
            </a:r>
          </a:p>
        </p:txBody>
      </p:sp>
      <p:pic>
        <p:nvPicPr>
          <p:cNvPr id="234" name="Afbeelding 233">
            <a:hlinkClick r:id="rId8" action="ppaction://hlinksldjump"/>
            <a:extLst>
              <a:ext uri="{FF2B5EF4-FFF2-40B4-BE49-F238E27FC236}">
                <a16:creationId xmlns:a16="http://schemas.microsoft.com/office/drawing/2014/main" id="{24D4F130-2AD5-4A42-85BE-C43ABC9ABE9A}"/>
              </a:ext>
            </a:extLst>
          </p:cNvPr>
          <p:cNvPicPr>
            <a:picLocks noChangeAspect="1"/>
          </p:cNvPicPr>
          <p:nvPr/>
        </p:nvPicPr>
        <p:blipFill>
          <a:blip r:embed="rId13"/>
          <a:stretch>
            <a:fillRect/>
          </a:stretch>
        </p:blipFill>
        <p:spPr>
          <a:xfrm>
            <a:off x="7279200" y="4867200"/>
            <a:ext cx="213378" cy="190517"/>
          </a:xfrm>
          <a:prstGeom prst="rect">
            <a:avLst/>
          </a:prstGeom>
        </p:spPr>
      </p:pic>
      <p:sp>
        <p:nvSpPr>
          <p:cNvPr id="121" name="Tekstvak 120">
            <a:extLst>
              <a:ext uri="{FF2B5EF4-FFF2-40B4-BE49-F238E27FC236}">
                <a16:creationId xmlns:a16="http://schemas.microsoft.com/office/drawing/2014/main" id="{DDA2C2D2-956D-47EB-94F1-027CDACF55B6}"/>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122" name="Tekstvak 121">
            <a:extLst>
              <a:ext uri="{FF2B5EF4-FFF2-40B4-BE49-F238E27FC236}">
                <a16:creationId xmlns:a16="http://schemas.microsoft.com/office/drawing/2014/main" id="{480FF71C-C33D-4FAA-B713-F29F933F6392}"/>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graphicFrame>
        <p:nvGraphicFramePr>
          <p:cNvPr id="165" name="Tabel 164">
            <a:extLst>
              <a:ext uri="{FF2B5EF4-FFF2-40B4-BE49-F238E27FC236}">
                <a16:creationId xmlns:a16="http://schemas.microsoft.com/office/drawing/2014/main" id="{4E52870D-9B51-4BA0-8F7A-41971054CC7F}"/>
              </a:ext>
            </a:extLst>
          </p:cNvPr>
          <p:cNvGraphicFramePr>
            <a:graphicFrameLocks noGrp="1"/>
          </p:cNvGraphicFramePr>
          <p:nvPr>
            <p:extLst>
              <p:ext uri="{D42A27DB-BD31-4B8C-83A1-F6EECF244321}">
                <p14:modId xmlns:p14="http://schemas.microsoft.com/office/powerpoint/2010/main" val="993085845"/>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VB10</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HV10</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HB2</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A972</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66" name="Rechthoek 165">
            <a:extLst>
              <a:ext uri="{FF2B5EF4-FFF2-40B4-BE49-F238E27FC236}">
                <a16:creationId xmlns:a16="http://schemas.microsoft.com/office/drawing/2014/main" id="{A1DA266C-0B83-4650-88C9-519C9A9AE003}"/>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16 Punten </a:t>
            </a:r>
          </a:p>
        </p:txBody>
      </p:sp>
      <p:pic>
        <p:nvPicPr>
          <p:cNvPr id="167" name="Afbeelding 166">
            <a:extLst>
              <a:ext uri="{FF2B5EF4-FFF2-40B4-BE49-F238E27FC236}">
                <a16:creationId xmlns:a16="http://schemas.microsoft.com/office/drawing/2014/main" id="{264D3AB6-DE85-4B88-9F7A-F98237F046A1}"/>
              </a:ext>
            </a:extLst>
          </p:cNvPr>
          <p:cNvPicPr>
            <a:picLocks noChangeAspect="1"/>
          </p:cNvPicPr>
          <p:nvPr/>
        </p:nvPicPr>
        <p:blipFill>
          <a:blip r:embed="rId12"/>
          <a:stretch>
            <a:fillRect/>
          </a:stretch>
        </p:blipFill>
        <p:spPr>
          <a:xfrm>
            <a:off x="475200" y="3924124"/>
            <a:ext cx="213378" cy="213378"/>
          </a:xfrm>
          <a:prstGeom prst="rect">
            <a:avLst/>
          </a:prstGeom>
        </p:spPr>
      </p:pic>
      <p:pic>
        <p:nvPicPr>
          <p:cNvPr id="168" name="Afbeelding 167">
            <a:extLst>
              <a:ext uri="{FF2B5EF4-FFF2-40B4-BE49-F238E27FC236}">
                <a16:creationId xmlns:a16="http://schemas.microsoft.com/office/drawing/2014/main" id="{EE98F26B-A3BA-4572-A297-4F1D9D413D6E}"/>
              </a:ext>
            </a:extLst>
          </p:cNvPr>
          <p:cNvPicPr>
            <a:picLocks noChangeAspect="1"/>
          </p:cNvPicPr>
          <p:nvPr/>
        </p:nvPicPr>
        <p:blipFill>
          <a:blip r:embed="rId14"/>
          <a:stretch>
            <a:fillRect/>
          </a:stretch>
        </p:blipFill>
        <p:spPr>
          <a:xfrm>
            <a:off x="475200" y="3199601"/>
            <a:ext cx="213378" cy="213378"/>
          </a:xfrm>
          <a:prstGeom prst="rect">
            <a:avLst/>
          </a:prstGeom>
        </p:spPr>
      </p:pic>
      <p:pic>
        <p:nvPicPr>
          <p:cNvPr id="169" name="Afbeelding 168">
            <a:extLst>
              <a:ext uri="{FF2B5EF4-FFF2-40B4-BE49-F238E27FC236}">
                <a16:creationId xmlns:a16="http://schemas.microsoft.com/office/drawing/2014/main" id="{FCFAF1B2-2B36-41BA-B124-3955B8BB4FC3}"/>
              </a:ext>
            </a:extLst>
          </p:cNvPr>
          <p:cNvPicPr>
            <a:picLocks noChangeAspect="1"/>
          </p:cNvPicPr>
          <p:nvPr/>
        </p:nvPicPr>
        <p:blipFill>
          <a:blip r:embed="rId13"/>
          <a:stretch>
            <a:fillRect/>
          </a:stretch>
        </p:blipFill>
        <p:spPr>
          <a:xfrm>
            <a:off x="475200" y="3573571"/>
            <a:ext cx="213378" cy="190517"/>
          </a:xfrm>
          <a:prstGeom prst="rect">
            <a:avLst/>
          </a:prstGeom>
        </p:spPr>
      </p:pic>
      <p:pic>
        <p:nvPicPr>
          <p:cNvPr id="170" name="Afbeelding 169">
            <a:extLst>
              <a:ext uri="{FF2B5EF4-FFF2-40B4-BE49-F238E27FC236}">
                <a16:creationId xmlns:a16="http://schemas.microsoft.com/office/drawing/2014/main" id="{85C401C1-4417-4F87-B89C-8BCB60218E8B}"/>
              </a:ext>
            </a:extLst>
          </p:cNvPr>
          <p:cNvPicPr>
            <a:picLocks noChangeAspect="1"/>
          </p:cNvPicPr>
          <p:nvPr/>
        </p:nvPicPr>
        <p:blipFill>
          <a:blip r:embed="rId11"/>
          <a:stretch>
            <a:fillRect/>
          </a:stretch>
        </p:blipFill>
        <p:spPr>
          <a:xfrm>
            <a:off x="475200" y="4292263"/>
            <a:ext cx="213378" cy="213378"/>
          </a:xfrm>
          <a:prstGeom prst="rect">
            <a:avLst/>
          </a:prstGeom>
        </p:spPr>
      </p:pic>
      <p:sp>
        <p:nvSpPr>
          <p:cNvPr id="84" name="Rond diagonale hoek rechthoek 17">
            <a:extLst>
              <a:ext uri="{FF2B5EF4-FFF2-40B4-BE49-F238E27FC236}">
                <a16:creationId xmlns:a16="http://schemas.microsoft.com/office/drawing/2014/main" id="{DB3E7EE3-2B7C-483D-9280-4BBCCEFD2F76}"/>
              </a:ext>
            </a:extLst>
          </p:cNvPr>
          <p:cNvSpPr/>
          <p:nvPr/>
        </p:nvSpPr>
        <p:spPr>
          <a:xfrm>
            <a:off x="396000" y="1716988"/>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85" name="Tekstvak 84">
            <a:extLst>
              <a:ext uri="{FF2B5EF4-FFF2-40B4-BE49-F238E27FC236}">
                <a16:creationId xmlns:a16="http://schemas.microsoft.com/office/drawing/2014/main" id="{CB4723FA-7EE8-4D57-BD69-959CADD05306}"/>
              </a:ext>
            </a:extLst>
          </p:cNvPr>
          <p:cNvSpPr txBox="1"/>
          <p:nvPr/>
        </p:nvSpPr>
        <p:spPr>
          <a:xfrm>
            <a:off x="3131840" y="1852944"/>
            <a:ext cx="3096344" cy="369332"/>
          </a:xfrm>
          <a:prstGeom prst="rect">
            <a:avLst/>
          </a:prstGeom>
          <a:solidFill>
            <a:schemeClr val="tx1"/>
          </a:solidFill>
        </p:spPr>
        <p:txBody>
          <a:bodyPr wrap="square" rtlCol="0">
            <a:spAutoFit/>
          </a:bodyPr>
          <a:lstStyle/>
          <a:p>
            <a:r>
              <a:rPr lang="nl-NL" dirty="0">
                <a:solidFill>
                  <a:schemeClr val="bg1"/>
                </a:solidFill>
              </a:rPr>
              <a:t>Mijn partner opent met 2     .</a:t>
            </a:r>
          </a:p>
        </p:txBody>
      </p:sp>
      <p:sp>
        <p:nvSpPr>
          <p:cNvPr id="86" name="Tekstvak 85">
            <a:extLst>
              <a:ext uri="{FF2B5EF4-FFF2-40B4-BE49-F238E27FC236}">
                <a16:creationId xmlns:a16="http://schemas.microsoft.com/office/drawing/2014/main" id="{23B4A8E9-69D9-4359-80FE-31BFD292DDDD}"/>
              </a:ext>
            </a:extLst>
          </p:cNvPr>
          <p:cNvSpPr txBox="1"/>
          <p:nvPr/>
        </p:nvSpPr>
        <p:spPr>
          <a:xfrm>
            <a:off x="3131839" y="2146448"/>
            <a:ext cx="2880319" cy="369332"/>
          </a:xfrm>
          <a:prstGeom prst="rect">
            <a:avLst/>
          </a:prstGeom>
          <a:solidFill>
            <a:schemeClr val="tx1"/>
          </a:solidFill>
        </p:spPr>
        <p:txBody>
          <a:bodyPr wrap="square" rtlCol="0">
            <a:spAutoFit/>
          </a:bodyPr>
          <a:lstStyle/>
          <a:p>
            <a:r>
              <a:rPr lang="nl-NL" dirty="0">
                <a:solidFill>
                  <a:schemeClr val="bg1"/>
                </a:solidFill>
              </a:rPr>
              <a:t>Mijn rechter buurman past.</a:t>
            </a:r>
          </a:p>
        </p:txBody>
      </p:sp>
      <p:sp>
        <p:nvSpPr>
          <p:cNvPr id="87" name="Tekstvak 86">
            <a:extLst>
              <a:ext uri="{FF2B5EF4-FFF2-40B4-BE49-F238E27FC236}">
                <a16:creationId xmlns:a16="http://schemas.microsoft.com/office/drawing/2014/main" id="{254855F1-8F9F-4E83-A44A-118A55E4CD28}"/>
              </a:ext>
            </a:extLst>
          </p:cNvPr>
          <p:cNvSpPr txBox="1"/>
          <p:nvPr/>
        </p:nvSpPr>
        <p:spPr>
          <a:xfrm>
            <a:off x="3131838" y="2479843"/>
            <a:ext cx="2880319" cy="369332"/>
          </a:xfrm>
          <a:prstGeom prst="rect">
            <a:avLst/>
          </a:prstGeom>
          <a:solidFill>
            <a:schemeClr val="tx1"/>
          </a:solidFill>
        </p:spPr>
        <p:txBody>
          <a:bodyPr wrap="square" rtlCol="0">
            <a:spAutoFit/>
          </a:bodyPr>
          <a:lstStyle/>
          <a:p>
            <a:r>
              <a:rPr lang="nl-NL" dirty="0">
                <a:solidFill>
                  <a:schemeClr val="bg1"/>
                </a:solidFill>
              </a:rPr>
              <a:t>Wat bied ik met deze hand?</a:t>
            </a:r>
          </a:p>
        </p:txBody>
      </p:sp>
      <p:pic>
        <p:nvPicPr>
          <p:cNvPr id="89" name="Afbeelding 88">
            <a:extLst>
              <a:ext uri="{FF2B5EF4-FFF2-40B4-BE49-F238E27FC236}">
                <a16:creationId xmlns:a16="http://schemas.microsoft.com/office/drawing/2014/main" id="{861CC31F-F794-4E23-879E-2498E68F167E}"/>
              </a:ext>
            </a:extLst>
          </p:cNvPr>
          <p:cNvPicPr>
            <a:picLocks noChangeAspect="1"/>
          </p:cNvPicPr>
          <p:nvPr/>
        </p:nvPicPr>
        <p:blipFill>
          <a:blip r:embed="rId12"/>
          <a:stretch>
            <a:fillRect/>
          </a:stretch>
        </p:blipFill>
        <p:spPr>
          <a:xfrm>
            <a:off x="5626800" y="1936800"/>
            <a:ext cx="213378" cy="213378"/>
          </a:xfrm>
          <a:prstGeom prst="rect">
            <a:avLst/>
          </a:prstGeom>
        </p:spPr>
      </p:pic>
    </p:spTree>
    <p:extLst>
      <p:ext uri="{BB962C8B-B14F-4D97-AF65-F5344CB8AC3E}">
        <p14:creationId xmlns:p14="http://schemas.microsoft.com/office/powerpoint/2010/main" val="903247578"/>
      </p:ext>
    </p:extLst>
  </p:cSld>
  <p:clrMapOvr>
    <a:masterClrMapping/>
  </p:clrMapOvr>
  <p:transition advClick="0"/>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nd diagonale hoek rechthoek 9">
            <a:hlinkClick r:id="" action="ppaction://hlinkshowjump?jump=previousslide"/>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1" name="Rond diagonale hoek rechthoek 10">
            <a:hlinkClick r:id="rId3"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2" name="Rond diagonale hoek rechthoek 11">
            <a:hlinkClick r:id="rId4"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5" name="Afbeelding 14" descr="mainheader.jpg">
            <a:hlinkClick r:id="rId5" tooltip="Klik hier om de website van Bridge Office te bezoeken!"/>
          </p:cNvPr>
          <p:cNvPicPr>
            <a:picLocks noChangeAspect="1"/>
          </p:cNvPicPr>
          <p:nvPr/>
        </p:nvPicPr>
        <p:blipFill>
          <a:blip r:embed="rId6" cstate="print"/>
          <a:stretch>
            <a:fillRect/>
          </a:stretch>
        </p:blipFill>
        <p:spPr>
          <a:xfrm>
            <a:off x="0" y="0"/>
            <a:ext cx="9144000" cy="1006337"/>
          </a:xfrm>
          <a:prstGeom prst="rect">
            <a:avLst/>
          </a:prstGeom>
        </p:spPr>
      </p:pic>
      <p:sp>
        <p:nvSpPr>
          <p:cNvPr id="16" name="Rond diagonale hoek rechthoek 8">
            <a:extLst>
              <a:ext uri="{FF2B5EF4-FFF2-40B4-BE49-F238E27FC236}">
                <a16:creationId xmlns:a16="http://schemas.microsoft.com/office/drawing/2014/main" id="{3FFD7A33-C2F5-40B5-95F2-354A96C79462}"/>
              </a:ext>
            </a:extLst>
          </p:cNvPr>
          <p:cNvSpPr/>
          <p:nvPr/>
        </p:nvSpPr>
        <p:spPr>
          <a:xfrm>
            <a:off x="2195736" y="1076400"/>
            <a:ext cx="6552728" cy="576000"/>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Jammer! Dat is niet het goede antwoord.</a:t>
            </a:r>
          </a:p>
        </p:txBody>
      </p:sp>
      <p:sp>
        <p:nvSpPr>
          <p:cNvPr id="21" name="Rond diagonale hoek rechthoek 13">
            <a:extLst>
              <a:ext uri="{FF2B5EF4-FFF2-40B4-BE49-F238E27FC236}">
                <a16:creationId xmlns:a16="http://schemas.microsoft.com/office/drawing/2014/main" id="{F8C2537A-E5FE-466B-8E3D-861D30DB3D14}"/>
              </a:ext>
            </a:extLst>
          </p:cNvPr>
          <p:cNvSpPr/>
          <p:nvPr/>
        </p:nvSpPr>
        <p:spPr>
          <a:xfrm>
            <a:off x="396000" y="1076400"/>
            <a:ext cx="1656184"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16</a:t>
            </a:r>
          </a:p>
        </p:txBody>
      </p:sp>
      <p:sp>
        <p:nvSpPr>
          <p:cNvPr id="26" name="Tekstvak 25">
            <a:extLst>
              <a:ext uri="{FF2B5EF4-FFF2-40B4-BE49-F238E27FC236}">
                <a16:creationId xmlns:a16="http://schemas.microsoft.com/office/drawing/2014/main" id="{1A2E7BDA-F8CF-4502-8389-9DE4D0A23C03}"/>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27" name="Tekstvak 26">
            <a:extLst>
              <a:ext uri="{FF2B5EF4-FFF2-40B4-BE49-F238E27FC236}">
                <a16:creationId xmlns:a16="http://schemas.microsoft.com/office/drawing/2014/main" id="{6AD4804E-6699-4118-9ED4-5C8206F0C53F}"/>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sp>
        <p:nvSpPr>
          <p:cNvPr id="13" name="Tekstvak 12">
            <a:extLst>
              <a:ext uri="{FF2B5EF4-FFF2-40B4-BE49-F238E27FC236}">
                <a16:creationId xmlns:a16="http://schemas.microsoft.com/office/drawing/2014/main" id="{58201857-DCAB-4E32-8329-813C5167F70E}"/>
              </a:ext>
            </a:extLst>
          </p:cNvPr>
          <p:cNvSpPr txBox="1"/>
          <p:nvPr/>
        </p:nvSpPr>
        <p:spPr>
          <a:xfrm>
            <a:off x="3077285" y="3124800"/>
            <a:ext cx="5665260" cy="1200329"/>
          </a:xfrm>
          <a:prstGeom prst="rect">
            <a:avLst/>
          </a:prstGeom>
          <a:solidFill>
            <a:schemeClr val="tx1"/>
          </a:solidFill>
          <a:ln>
            <a:solidFill>
              <a:schemeClr val="tx1"/>
            </a:solidFill>
          </a:ln>
        </p:spPr>
        <p:txBody>
          <a:bodyPr wrap="square" rtlCol="0">
            <a:spAutoFit/>
          </a:bodyPr>
          <a:lstStyle/>
          <a:p>
            <a:r>
              <a:rPr lang="nl-NL" dirty="0">
                <a:solidFill>
                  <a:schemeClr val="bg1"/>
                </a:solidFill>
              </a:rPr>
              <a:t>Hoeveel punten zijn er nodig voor een manche in 3 Sans Atout? Dat wil u toch graag weten.</a:t>
            </a:r>
            <a:br>
              <a:rPr lang="nl-NL" dirty="0">
                <a:solidFill>
                  <a:schemeClr val="bg1"/>
                </a:solidFill>
              </a:rPr>
            </a:br>
            <a:r>
              <a:rPr lang="nl-NL" dirty="0">
                <a:solidFill>
                  <a:schemeClr val="bg1"/>
                </a:solidFill>
              </a:rPr>
              <a:t>Ga daarom op onderzoek uit en laat uw partner uw vertellen of hij minimaal of maximaal is.</a:t>
            </a:r>
          </a:p>
        </p:txBody>
      </p:sp>
      <p:graphicFrame>
        <p:nvGraphicFramePr>
          <p:cNvPr id="14" name="Tabel 13">
            <a:extLst>
              <a:ext uri="{FF2B5EF4-FFF2-40B4-BE49-F238E27FC236}">
                <a16:creationId xmlns:a16="http://schemas.microsoft.com/office/drawing/2014/main" id="{3173E795-6629-4742-ABA8-3EE083902081}"/>
              </a:ext>
            </a:extLst>
          </p:cNvPr>
          <p:cNvGraphicFramePr>
            <a:graphicFrameLocks noGrp="1"/>
          </p:cNvGraphicFramePr>
          <p:nvPr>
            <p:extLst>
              <p:ext uri="{D42A27DB-BD31-4B8C-83A1-F6EECF244321}">
                <p14:modId xmlns:p14="http://schemas.microsoft.com/office/powerpoint/2010/main" val="2680094902"/>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VB10</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HV10</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HB2</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A972</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7" name="Rechthoek 16">
            <a:extLst>
              <a:ext uri="{FF2B5EF4-FFF2-40B4-BE49-F238E27FC236}">
                <a16:creationId xmlns:a16="http://schemas.microsoft.com/office/drawing/2014/main" id="{CA4A1261-2BE5-418B-AC98-0F3928EC0D08}"/>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16 Punten </a:t>
            </a:r>
          </a:p>
        </p:txBody>
      </p:sp>
      <p:pic>
        <p:nvPicPr>
          <p:cNvPr id="18" name="Afbeelding 17">
            <a:extLst>
              <a:ext uri="{FF2B5EF4-FFF2-40B4-BE49-F238E27FC236}">
                <a16:creationId xmlns:a16="http://schemas.microsoft.com/office/drawing/2014/main" id="{D80A906E-3F04-409B-8529-0050799D0127}"/>
              </a:ext>
            </a:extLst>
          </p:cNvPr>
          <p:cNvPicPr>
            <a:picLocks noChangeAspect="1"/>
          </p:cNvPicPr>
          <p:nvPr/>
        </p:nvPicPr>
        <p:blipFill>
          <a:blip r:embed="rId7"/>
          <a:stretch>
            <a:fillRect/>
          </a:stretch>
        </p:blipFill>
        <p:spPr>
          <a:xfrm>
            <a:off x="475200" y="3924124"/>
            <a:ext cx="213378" cy="213378"/>
          </a:xfrm>
          <a:prstGeom prst="rect">
            <a:avLst/>
          </a:prstGeom>
        </p:spPr>
      </p:pic>
      <p:pic>
        <p:nvPicPr>
          <p:cNvPr id="19" name="Afbeelding 18">
            <a:extLst>
              <a:ext uri="{FF2B5EF4-FFF2-40B4-BE49-F238E27FC236}">
                <a16:creationId xmlns:a16="http://schemas.microsoft.com/office/drawing/2014/main" id="{97333BD6-33E1-4DD8-A6ED-FCFC8618C5DC}"/>
              </a:ext>
            </a:extLst>
          </p:cNvPr>
          <p:cNvPicPr>
            <a:picLocks noChangeAspect="1"/>
          </p:cNvPicPr>
          <p:nvPr/>
        </p:nvPicPr>
        <p:blipFill>
          <a:blip r:embed="rId8"/>
          <a:stretch>
            <a:fillRect/>
          </a:stretch>
        </p:blipFill>
        <p:spPr>
          <a:xfrm>
            <a:off x="475200" y="3199601"/>
            <a:ext cx="213378" cy="213378"/>
          </a:xfrm>
          <a:prstGeom prst="rect">
            <a:avLst/>
          </a:prstGeom>
        </p:spPr>
      </p:pic>
      <p:pic>
        <p:nvPicPr>
          <p:cNvPr id="20" name="Afbeelding 19">
            <a:extLst>
              <a:ext uri="{FF2B5EF4-FFF2-40B4-BE49-F238E27FC236}">
                <a16:creationId xmlns:a16="http://schemas.microsoft.com/office/drawing/2014/main" id="{A16AC9F5-8816-4B1A-A462-0D4F825375C3}"/>
              </a:ext>
            </a:extLst>
          </p:cNvPr>
          <p:cNvPicPr>
            <a:picLocks noChangeAspect="1"/>
          </p:cNvPicPr>
          <p:nvPr/>
        </p:nvPicPr>
        <p:blipFill>
          <a:blip r:embed="rId9"/>
          <a:stretch>
            <a:fillRect/>
          </a:stretch>
        </p:blipFill>
        <p:spPr>
          <a:xfrm>
            <a:off x="475200" y="3573571"/>
            <a:ext cx="213378" cy="190517"/>
          </a:xfrm>
          <a:prstGeom prst="rect">
            <a:avLst/>
          </a:prstGeom>
        </p:spPr>
      </p:pic>
      <p:pic>
        <p:nvPicPr>
          <p:cNvPr id="22" name="Afbeelding 21">
            <a:extLst>
              <a:ext uri="{FF2B5EF4-FFF2-40B4-BE49-F238E27FC236}">
                <a16:creationId xmlns:a16="http://schemas.microsoft.com/office/drawing/2014/main" id="{304D557A-9A5C-4BAB-83E2-E11FD8DF0D23}"/>
              </a:ext>
            </a:extLst>
          </p:cNvPr>
          <p:cNvPicPr>
            <a:picLocks noChangeAspect="1"/>
          </p:cNvPicPr>
          <p:nvPr/>
        </p:nvPicPr>
        <p:blipFill>
          <a:blip r:embed="rId10"/>
          <a:stretch>
            <a:fillRect/>
          </a:stretch>
        </p:blipFill>
        <p:spPr>
          <a:xfrm>
            <a:off x="475200" y="4292263"/>
            <a:ext cx="213378" cy="213378"/>
          </a:xfrm>
          <a:prstGeom prst="rect">
            <a:avLst/>
          </a:prstGeom>
        </p:spPr>
      </p:pic>
      <p:sp>
        <p:nvSpPr>
          <p:cNvPr id="23" name="Rond diagonale hoek rechthoek 17">
            <a:extLst>
              <a:ext uri="{FF2B5EF4-FFF2-40B4-BE49-F238E27FC236}">
                <a16:creationId xmlns:a16="http://schemas.microsoft.com/office/drawing/2014/main" id="{0882122A-16F1-4AC6-AE2D-2BF8710252C6}"/>
              </a:ext>
            </a:extLst>
          </p:cNvPr>
          <p:cNvSpPr/>
          <p:nvPr/>
        </p:nvSpPr>
        <p:spPr>
          <a:xfrm>
            <a:off x="396000" y="1716988"/>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24" name="Tekstvak 23">
            <a:extLst>
              <a:ext uri="{FF2B5EF4-FFF2-40B4-BE49-F238E27FC236}">
                <a16:creationId xmlns:a16="http://schemas.microsoft.com/office/drawing/2014/main" id="{C76D74E7-F301-4C89-9EBC-FC0CF357BDFD}"/>
              </a:ext>
            </a:extLst>
          </p:cNvPr>
          <p:cNvSpPr txBox="1"/>
          <p:nvPr/>
        </p:nvSpPr>
        <p:spPr>
          <a:xfrm>
            <a:off x="3131840" y="1852944"/>
            <a:ext cx="3096344" cy="369332"/>
          </a:xfrm>
          <a:prstGeom prst="rect">
            <a:avLst/>
          </a:prstGeom>
          <a:solidFill>
            <a:schemeClr val="tx1"/>
          </a:solidFill>
        </p:spPr>
        <p:txBody>
          <a:bodyPr wrap="square" rtlCol="0">
            <a:spAutoFit/>
          </a:bodyPr>
          <a:lstStyle/>
          <a:p>
            <a:r>
              <a:rPr lang="nl-NL" dirty="0">
                <a:solidFill>
                  <a:schemeClr val="bg1"/>
                </a:solidFill>
              </a:rPr>
              <a:t>Mijn partner opent met 2     .</a:t>
            </a:r>
          </a:p>
        </p:txBody>
      </p:sp>
      <p:sp>
        <p:nvSpPr>
          <p:cNvPr id="25" name="Tekstvak 24">
            <a:extLst>
              <a:ext uri="{FF2B5EF4-FFF2-40B4-BE49-F238E27FC236}">
                <a16:creationId xmlns:a16="http://schemas.microsoft.com/office/drawing/2014/main" id="{AA061715-37D1-4D17-AF23-8EEF28EC477A}"/>
              </a:ext>
            </a:extLst>
          </p:cNvPr>
          <p:cNvSpPr txBox="1"/>
          <p:nvPr/>
        </p:nvSpPr>
        <p:spPr>
          <a:xfrm>
            <a:off x="3131839" y="2146448"/>
            <a:ext cx="2880319" cy="369332"/>
          </a:xfrm>
          <a:prstGeom prst="rect">
            <a:avLst/>
          </a:prstGeom>
          <a:solidFill>
            <a:schemeClr val="tx1"/>
          </a:solidFill>
        </p:spPr>
        <p:txBody>
          <a:bodyPr wrap="square" rtlCol="0">
            <a:spAutoFit/>
          </a:bodyPr>
          <a:lstStyle/>
          <a:p>
            <a:r>
              <a:rPr lang="nl-NL" dirty="0">
                <a:solidFill>
                  <a:schemeClr val="bg1"/>
                </a:solidFill>
              </a:rPr>
              <a:t>Mijn rechter buurman past.</a:t>
            </a:r>
          </a:p>
        </p:txBody>
      </p:sp>
      <p:sp>
        <p:nvSpPr>
          <p:cNvPr id="28" name="Tekstvak 27">
            <a:extLst>
              <a:ext uri="{FF2B5EF4-FFF2-40B4-BE49-F238E27FC236}">
                <a16:creationId xmlns:a16="http://schemas.microsoft.com/office/drawing/2014/main" id="{E52FFB5F-2088-4B1D-838E-31DDD5017CBD}"/>
              </a:ext>
            </a:extLst>
          </p:cNvPr>
          <p:cNvSpPr txBox="1"/>
          <p:nvPr/>
        </p:nvSpPr>
        <p:spPr>
          <a:xfrm>
            <a:off x="3131838" y="2479843"/>
            <a:ext cx="2880319" cy="369332"/>
          </a:xfrm>
          <a:prstGeom prst="rect">
            <a:avLst/>
          </a:prstGeom>
          <a:solidFill>
            <a:schemeClr val="tx1"/>
          </a:solidFill>
        </p:spPr>
        <p:txBody>
          <a:bodyPr wrap="square" rtlCol="0">
            <a:spAutoFit/>
          </a:bodyPr>
          <a:lstStyle/>
          <a:p>
            <a:r>
              <a:rPr lang="nl-NL" dirty="0">
                <a:solidFill>
                  <a:schemeClr val="bg1"/>
                </a:solidFill>
              </a:rPr>
              <a:t>Wat bied ik met deze hand?</a:t>
            </a:r>
          </a:p>
        </p:txBody>
      </p:sp>
      <p:pic>
        <p:nvPicPr>
          <p:cNvPr id="29" name="Afbeelding 28">
            <a:extLst>
              <a:ext uri="{FF2B5EF4-FFF2-40B4-BE49-F238E27FC236}">
                <a16:creationId xmlns:a16="http://schemas.microsoft.com/office/drawing/2014/main" id="{95CD0404-3A67-4FC8-AC52-BCE915FE41F6}"/>
              </a:ext>
            </a:extLst>
          </p:cNvPr>
          <p:cNvPicPr>
            <a:picLocks noChangeAspect="1"/>
          </p:cNvPicPr>
          <p:nvPr/>
        </p:nvPicPr>
        <p:blipFill>
          <a:blip r:embed="rId7"/>
          <a:stretch>
            <a:fillRect/>
          </a:stretch>
        </p:blipFill>
        <p:spPr>
          <a:xfrm>
            <a:off x="5626800" y="1936800"/>
            <a:ext cx="213378" cy="213378"/>
          </a:xfrm>
          <a:prstGeom prst="rect">
            <a:avLst/>
          </a:prstGeom>
        </p:spPr>
      </p:pic>
    </p:spTree>
    <p:extLst>
      <p:ext uri="{BB962C8B-B14F-4D97-AF65-F5344CB8AC3E}">
        <p14:creationId xmlns:p14="http://schemas.microsoft.com/office/powerpoint/2010/main" val="2679876719"/>
      </p:ext>
    </p:extLst>
  </p:cSld>
  <p:clrMapOvr>
    <a:masterClrMapping/>
  </p:clrMapOvr>
  <p:transition advClick="0"/>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nd diagonale hoek rechthoek 8">
            <a:hlinkClick r:id="rId3"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0" name="Rond diagonale hoek rechthoek 9">
            <a:hlinkClick r:id="rId4"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1" name="Rond diagonale hoek rechthoek 10">
            <a:hlinkClick r:id="rId5"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3" name="Afbeelding 12" descr="mainheader.jpg">
            <a:hlinkClick r:id="rId6" tooltip="Klik hier om de website van Bridge Office te bezoeken!"/>
          </p:cNvPr>
          <p:cNvPicPr>
            <a:picLocks noChangeAspect="1"/>
          </p:cNvPicPr>
          <p:nvPr/>
        </p:nvPicPr>
        <p:blipFill>
          <a:blip r:embed="rId7" cstate="print"/>
          <a:stretch>
            <a:fillRect/>
          </a:stretch>
        </p:blipFill>
        <p:spPr>
          <a:xfrm>
            <a:off x="0" y="0"/>
            <a:ext cx="9144000" cy="1006337"/>
          </a:xfrm>
          <a:prstGeom prst="rect">
            <a:avLst/>
          </a:prstGeom>
        </p:spPr>
      </p:pic>
      <p:sp>
        <p:nvSpPr>
          <p:cNvPr id="14" name="Rond diagonale hoek rechthoek 28">
            <a:extLst>
              <a:ext uri="{FF2B5EF4-FFF2-40B4-BE49-F238E27FC236}">
                <a16:creationId xmlns:a16="http://schemas.microsoft.com/office/drawing/2014/main" id="{FB2D56BB-7D57-4E29-BE02-D8FE127A6729}"/>
              </a:ext>
            </a:extLst>
          </p:cNvPr>
          <p:cNvSpPr/>
          <p:nvPr/>
        </p:nvSpPr>
        <p:spPr>
          <a:xfrm>
            <a:off x="396000" y="1076400"/>
            <a:ext cx="1656184"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1</a:t>
            </a:r>
          </a:p>
        </p:txBody>
      </p:sp>
      <p:sp>
        <p:nvSpPr>
          <p:cNvPr id="23" name="Rond diagonale hoek rechthoek 28">
            <a:extLst>
              <a:ext uri="{FF2B5EF4-FFF2-40B4-BE49-F238E27FC236}">
                <a16:creationId xmlns:a16="http://schemas.microsoft.com/office/drawing/2014/main" id="{510493FC-F63B-49ED-8BE1-3A5DE8A6AEBE}"/>
              </a:ext>
            </a:extLst>
          </p:cNvPr>
          <p:cNvSpPr/>
          <p:nvPr/>
        </p:nvSpPr>
        <p:spPr>
          <a:xfrm>
            <a:off x="2123728" y="1076400"/>
            <a:ext cx="6624272"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Goed zo!</a:t>
            </a:r>
          </a:p>
        </p:txBody>
      </p:sp>
      <p:sp>
        <p:nvSpPr>
          <p:cNvPr id="26" name="Tekstvak 25">
            <a:extLst>
              <a:ext uri="{FF2B5EF4-FFF2-40B4-BE49-F238E27FC236}">
                <a16:creationId xmlns:a16="http://schemas.microsoft.com/office/drawing/2014/main" id="{269E93AE-55D7-44C6-8CB0-B4BAD2BFD11A}"/>
              </a:ext>
            </a:extLst>
          </p:cNvPr>
          <p:cNvSpPr txBox="1"/>
          <p:nvPr/>
        </p:nvSpPr>
        <p:spPr>
          <a:xfrm>
            <a:off x="3023420" y="3578832"/>
            <a:ext cx="5706000" cy="1200329"/>
          </a:xfrm>
          <a:prstGeom prst="rect">
            <a:avLst/>
          </a:prstGeom>
          <a:solidFill>
            <a:schemeClr val="tx1"/>
          </a:solidFill>
          <a:ln>
            <a:solidFill>
              <a:schemeClr val="tx1"/>
            </a:solidFill>
          </a:ln>
        </p:spPr>
        <p:txBody>
          <a:bodyPr wrap="square" rtlCol="0">
            <a:spAutoFit/>
          </a:bodyPr>
          <a:lstStyle/>
          <a:p>
            <a:r>
              <a:rPr lang="nl-NL" dirty="0">
                <a:solidFill>
                  <a:schemeClr val="bg1"/>
                </a:solidFill>
              </a:rPr>
              <a:t>U heeft 3 slagen zeker. Schoppen vrouw is een ½ slag en de 4</a:t>
            </a:r>
            <a:r>
              <a:rPr lang="nl-NL" baseline="30000" dirty="0">
                <a:solidFill>
                  <a:schemeClr val="bg1"/>
                </a:solidFill>
              </a:rPr>
              <a:t>e</a:t>
            </a:r>
            <a:r>
              <a:rPr lang="nl-NL" dirty="0">
                <a:solidFill>
                  <a:schemeClr val="bg1"/>
                </a:solidFill>
              </a:rPr>
              <a:t> harten is ook een ½ slag. Uw partner maakt zeker 5 slagen, volgens de regel van 2 en 3. Samen dus 9 slagen, mits uw partner niets over heeft.</a:t>
            </a:r>
          </a:p>
        </p:txBody>
      </p:sp>
      <p:sp>
        <p:nvSpPr>
          <p:cNvPr id="31" name="Tekstvak 30">
            <a:extLst>
              <a:ext uri="{FF2B5EF4-FFF2-40B4-BE49-F238E27FC236}">
                <a16:creationId xmlns:a16="http://schemas.microsoft.com/office/drawing/2014/main" id="{BE7A5A14-3816-4AC1-B51E-B7C27943172A}"/>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 Bieden Serie 5</a:t>
            </a:r>
          </a:p>
        </p:txBody>
      </p:sp>
      <p:sp>
        <p:nvSpPr>
          <p:cNvPr id="32" name="Tekstvak 31">
            <a:extLst>
              <a:ext uri="{FF2B5EF4-FFF2-40B4-BE49-F238E27FC236}">
                <a16:creationId xmlns:a16="http://schemas.microsoft.com/office/drawing/2014/main" id="{9D8BD132-1EF0-4D98-AE90-F7D354730EBC}"/>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sp>
        <p:nvSpPr>
          <p:cNvPr id="24" name="Tekstvak 23">
            <a:extLst>
              <a:ext uri="{FF2B5EF4-FFF2-40B4-BE49-F238E27FC236}">
                <a16:creationId xmlns:a16="http://schemas.microsoft.com/office/drawing/2014/main" id="{9613FBB9-C9F1-4518-9121-8D04DAFA1611}"/>
              </a:ext>
            </a:extLst>
          </p:cNvPr>
          <p:cNvSpPr txBox="1"/>
          <p:nvPr/>
        </p:nvSpPr>
        <p:spPr>
          <a:xfrm>
            <a:off x="3024000" y="3124800"/>
            <a:ext cx="5706624" cy="369332"/>
          </a:xfrm>
          <a:prstGeom prst="rect">
            <a:avLst/>
          </a:prstGeom>
          <a:solidFill>
            <a:schemeClr val="tx1"/>
          </a:solidFill>
        </p:spPr>
        <p:txBody>
          <a:bodyPr wrap="square" rtlCol="0">
            <a:spAutoFit/>
          </a:bodyPr>
          <a:lstStyle/>
          <a:p>
            <a:r>
              <a:rPr lang="nl-NL" dirty="0">
                <a:solidFill>
                  <a:schemeClr val="bg1"/>
                </a:solidFill>
              </a:rPr>
              <a:t>Het juiste antwoord is: 3 </a:t>
            </a:r>
          </a:p>
        </p:txBody>
      </p:sp>
      <p:graphicFrame>
        <p:nvGraphicFramePr>
          <p:cNvPr id="12" name="Tabel 11">
            <a:extLst>
              <a:ext uri="{FF2B5EF4-FFF2-40B4-BE49-F238E27FC236}">
                <a16:creationId xmlns:a16="http://schemas.microsoft.com/office/drawing/2014/main" id="{1F28F3EA-7DBD-4B5E-985C-C8DBE5BB705B}"/>
              </a:ext>
            </a:extLst>
          </p:cNvPr>
          <p:cNvGraphicFramePr>
            <a:graphicFrameLocks noGrp="1"/>
          </p:cNvGraphicFramePr>
          <p:nvPr>
            <p:extLst>
              <p:ext uri="{D42A27DB-BD31-4B8C-83A1-F6EECF244321}">
                <p14:modId xmlns:p14="http://schemas.microsoft.com/office/powerpoint/2010/main" val="2883059251"/>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AV2</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A1097</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A109</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972</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5" name="Rechthoek 14">
            <a:extLst>
              <a:ext uri="{FF2B5EF4-FFF2-40B4-BE49-F238E27FC236}">
                <a16:creationId xmlns:a16="http://schemas.microsoft.com/office/drawing/2014/main" id="{BC6D5020-D97E-4DF1-A688-3AE7A0C441D5}"/>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14 Punten </a:t>
            </a:r>
          </a:p>
        </p:txBody>
      </p:sp>
      <p:pic>
        <p:nvPicPr>
          <p:cNvPr id="16" name="Afbeelding 15">
            <a:extLst>
              <a:ext uri="{FF2B5EF4-FFF2-40B4-BE49-F238E27FC236}">
                <a16:creationId xmlns:a16="http://schemas.microsoft.com/office/drawing/2014/main" id="{25052A8A-8999-4FB4-A9C5-8203DC443AD3}"/>
              </a:ext>
            </a:extLst>
          </p:cNvPr>
          <p:cNvPicPr>
            <a:picLocks noChangeAspect="1"/>
          </p:cNvPicPr>
          <p:nvPr/>
        </p:nvPicPr>
        <p:blipFill>
          <a:blip r:embed="rId8"/>
          <a:stretch>
            <a:fillRect/>
          </a:stretch>
        </p:blipFill>
        <p:spPr>
          <a:xfrm>
            <a:off x="475200" y="3924124"/>
            <a:ext cx="213378" cy="213378"/>
          </a:xfrm>
          <a:prstGeom prst="rect">
            <a:avLst/>
          </a:prstGeom>
        </p:spPr>
      </p:pic>
      <p:pic>
        <p:nvPicPr>
          <p:cNvPr id="17" name="Afbeelding 16">
            <a:extLst>
              <a:ext uri="{FF2B5EF4-FFF2-40B4-BE49-F238E27FC236}">
                <a16:creationId xmlns:a16="http://schemas.microsoft.com/office/drawing/2014/main" id="{A5A23C2F-98B3-45A9-A2BC-61945514CD31}"/>
              </a:ext>
            </a:extLst>
          </p:cNvPr>
          <p:cNvPicPr>
            <a:picLocks noChangeAspect="1"/>
          </p:cNvPicPr>
          <p:nvPr/>
        </p:nvPicPr>
        <p:blipFill>
          <a:blip r:embed="rId9"/>
          <a:stretch>
            <a:fillRect/>
          </a:stretch>
        </p:blipFill>
        <p:spPr>
          <a:xfrm>
            <a:off x="475200" y="3199601"/>
            <a:ext cx="213378" cy="213378"/>
          </a:xfrm>
          <a:prstGeom prst="rect">
            <a:avLst/>
          </a:prstGeom>
        </p:spPr>
      </p:pic>
      <p:pic>
        <p:nvPicPr>
          <p:cNvPr id="18" name="Afbeelding 17">
            <a:extLst>
              <a:ext uri="{FF2B5EF4-FFF2-40B4-BE49-F238E27FC236}">
                <a16:creationId xmlns:a16="http://schemas.microsoft.com/office/drawing/2014/main" id="{E3594805-542C-4788-A682-588A9457A5C0}"/>
              </a:ext>
            </a:extLst>
          </p:cNvPr>
          <p:cNvPicPr>
            <a:picLocks noChangeAspect="1"/>
          </p:cNvPicPr>
          <p:nvPr/>
        </p:nvPicPr>
        <p:blipFill>
          <a:blip r:embed="rId10"/>
          <a:stretch>
            <a:fillRect/>
          </a:stretch>
        </p:blipFill>
        <p:spPr>
          <a:xfrm>
            <a:off x="475200" y="3573571"/>
            <a:ext cx="213378" cy="190517"/>
          </a:xfrm>
          <a:prstGeom prst="rect">
            <a:avLst/>
          </a:prstGeom>
        </p:spPr>
      </p:pic>
      <p:pic>
        <p:nvPicPr>
          <p:cNvPr id="19" name="Afbeelding 18">
            <a:extLst>
              <a:ext uri="{FF2B5EF4-FFF2-40B4-BE49-F238E27FC236}">
                <a16:creationId xmlns:a16="http://schemas.microsoft.com/office/drawing/2014/main" id="{FB7DC3EB-75C2-4256-B0C6-23C3A62CA685}"/>
              </a:ext>
            </a:extLst>
          </p:cNvPr>
          <p:cNvPicPr>
            <a:picLocks noChangeAspect="1"/>
          </p:cNvPicPr>
          <p:nvPr/>
        </p:nvPicPr>
        <p:blipFill>
          <a:blip r:embed="rId11"/>
          <a:stretch>
            <a:fillRect/>
          </a:stretch>
        </p:blipFill>
        <p:spPr>
          <a:xfrm>
            <a:off x="475200" y="4292263"/>
            <a:ext cx="213378" cy="213378"/>
          </a:xfrm>
          <a:prstGeom prst="rect">
            <a:avLst/>
          </a:prstGeom>
        </p:spPr>
      </p:pic>
      <p:sp>
        <p:nvSpPr>
          <p:cNvPr id="20" name="Rond diagonale hoek rechthoek 17">
            <a:extLst>
              <a:ext uri="{FF2B5EF4-FFF2-40B4-BE49-F238E27FC236}">
                <a16:creationId xmlns:a16="http://schemas.microsoft.com/office/drawing/2014/main" id="{E99A6D8E-F23B-4E70-8439-E56EA304792B}"/>
              </a:ext>
            </a:extLst>
          </p:cNvPr>
          <p:cNvSpPr/>
          <p:nvPr/>
        </p:nvSpPr>
        <p:spPr>
          <a:xfrm>
            <a:off x="396000" y="1716988"/>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21" name="Tekstvak 20">
            <a:extLst>
              <a:ext uri="{FF2B5EF4-FFF2-40B4-BE49-F238E27FC236}">
                <a16:creationId xmlns:a16="http://schemas.microsoft.com/office/drawing/2014/main" id="{51B9EB9D-2D4A-4080-A7C7-592A3141B9E2}"/>
              </a:ext>
            </a:extLst>
          </p:cNvPr>
          <p:cNvSpPr txBox="1"/>
          <p:nvPr/>
        </p:nvSpPr>
        <p:spPr>
          <a:xfrm>
            <a:off x="3131840" y="1852944"/>
            <a:ext cx="3096344" cy="369332"/>
          </a:xfrm>
          <a:prstGeom prst="rect">
            <a:avLst/>
          </a:prstGeom>
          <a:solidFill>
            <a:schemeClr val="tx1"/>
          </a:solidFill>
        </p:spPr>
        <p:txBody>
          <a:bodyPr wrap="square" rtlCol="0">
            <a:spAutoFit/>
          </a:bodyPr>
          <a:lstStyle/>
          <a:p>
            <a:r>
              <a:rPr lang="nl-NL" dirty="0">
                <a:solidFill>
                  <a:schemeClr val="bg1"/>
                </a:solidFill>
              </a:rPr>
              <a:t>Mijn partner opent met 2     .</a:t>
            </a:r>
          </a:p>
        </p:txBody>
      </p:sp>
      <p:sp>
        <p:nvSpPr>
          <p:cNvPr id="22" name="Tekstvak 21">
            <a:extLst>
              <a:ext uri="{FF2B5EF4-FFF2-40B4-BE49-F238E27FC236}">
                <a16:creationId xmlns:a16="http://schemas.microsoft.com/office/drawing/2014/main" id="{95B0586F-CF9D-48D5-A769-1CD4693224B4}"/>
              </a:ext>
            </a:extLst>
          </p:cNvPr>
          <p:cNvSpPr txBox="1"/>
          <p:nvPr/>
        </p:nvSpPr>
        <p:spPr>
          <a:xfrm>
            <a:off x="3131839" y="2146448"/>
            <a:ext cx="2880319" cy="369332"/>
          </a:xfrm>
          <a:prstGeom prst="rect">
            <a:avLst/>
          </a:prstGeom>
          <a:solidFill>
            <a:schemeClr val="tx1"/>
          </a:solidFill>
        </p:spPr>
        <p:txBody>
          <a:bodyPr wrap="square" rtlCol="0">
            <a:spAutoFit/>
          </a:bodyPr>
          <a:lstStyle/>
          <a:p>
            <a:r>
              <a:rPr lang="nl-NL" dirty="0">
                <a:solidFill>
                  <a:schemeClr val="bg1"/>
                </a:solidFill>
              </a:rPr>
              <a:t>Mijn rechter buurman past.</a:t>
            </a:r>
          </a:p>
        </p:txBody>
      </p:sp>
      <p:sp>
        <p:nvSpPr>
          <p:cNvPr id="25" name="Tekstvak 24">
            <a:extLst>
              <a:ext uri="{FF2B5EF4-FFF2-40B4-BE49-F238E27FC236}">
                <a16:creationId xmlns:a16="http://schemas.microsoft.com/office/drawing/2014/main" id="{34C63000-25FE-449F-91D1-93C05977F3E9}"/>
              </a:ext>
            </a:extLst>
          </p:cNvPr>
          <p:cNvSpPr txBox="1"/>
          <p:nvPr/>
        </p:nvSpPr>
        <p:spPr>
          <a:xfrm>
            <a:off x="3131838" y="2479843"/>
            <a:ext cx="2880319" cy="369332"/>
          </a:xfrm>
          <a:prstGeom prst="rect">
            <a:avLst/>
          </a:prstGeom>
          <a:solidFill>
            <a:schemeClr val="tx1"/>
          </a:solidFill>
        </p:spPr>
        <p:txBody>
          <a:bodyPr wrap="square" rtlCol="0">
            <a:spAutoFit/>
          </a:bodyPr>
          <a:lstStyle/>
          <a:p>
            <a:r>
              <a:rPr lang="nl-NL" dirty="0">
                <a:solidFill>
                  <a:schemeClr val="bg1"/>
                </a:solidFill>
              </a:rPr>
              <a:t>Wat bied ik met deze hand?</a:t>
            </a:r>
          </a:p>
        </p:txBody>
      </p:sp>
      <p:pic>
        <p:nvPicPr>
          <p:cNvPr id="27" name="Afbeelding 26">
            <a:extLst>
              <a:ext uri="{FF2B5EF4-FFF2-40B4-BE49-F238E27FC236}">
                <a16:creationId xmlns:a16="http://schemas.microsoft.com/office/drawing/2014/main" id="{251E3317-862B-4D4D-B1AD-7A6A07751E18}"/>
              </a:ext>
            </a:extLst>
          </p:cNvPr>
          <p:cNvPicPr>
            <a:picLocks noChangeAspect="1"/>
          </p:cNvPicPr>
          <p:nvPr/>
        </p:nvPicPr>
        <p:blipFill>
          <a:blip r:embed="rId10"/>
          <a:stretch>
            <a:fillRect/>
          </a:stretch>
        </p:blipFill>
        <p:spPr>
          <a:xfrm>
            <a:off x="5627261" y="1951677"/>
            <a:ext cx="213378" cy="190517"/>
          </a:xfrm>
          <a:prstGeom prst="rect">
            <a:avLst/>
          </a:prstGeom>
        </p:spPr>
      </p:pic>
      <p:pic>
        <p:nvPicPr>
          <p:cNvPr id="28" name="Afbeelding 27">
            <a:extLst>
              <a:ext uri="{FF2B5EF4-FFF2-40B4-BE49-F238E27FC236}">
                <a16:creationId xmlns:a16="http://schemas.microsoft.com/office/drawing/2014/main" id="{D0C863C4-51F3-483E-A506-A686078D063A}"/>
              </a:ext>
            </a:extLst>
          </p:cNvPr>
          <p:cNvPicPr>
            <a:picLocks noChangeAspect="1"/>
          </p:cNvPicPr>
          <p:nvPr/>
        </p:nvPicPr>
        <p:blipFill>
          <a:blip r:embed="rId10"/>
          <a:stretch>
            <a:fillRect/>
          </a:stretch>
        </p:blipFill>
        <p:spPr>
          <a:xfrm>
            <a:off x="5439600" y="3218400"/>
            <a:ext cx="213378" cy="190517"/>
          </a:xfrm>
          <a:prstGeom prst="rect">
            <a:avLst/>
          </a:prstGeom>
        </p:spPr>
      </p:pic>
    </p:spTree>
  </p:cSld>
  <p:clrMapOvr>
    <a:masterClrMapping/>
  </p:clrMapOvr>
  <p:transition advClick="0"/>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nd diagonale hoek rechthoek 8">
            <a:hlinkClick r:id="rId3"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0" name="Rond diagonale hoek rechthoek 9">
            <a:hlinkClick r:id="" action="ppaction://hlinkshowjump?jump=nextslide"/>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1" name="Rond diagonale hoek rechthoek 10">
            <a:hlinkClick r:id="rId4"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5" name="Afbeelding 14" descr="mainheader.jpg">
            <a:hlinkClick r:id="rId5" tooltip="Klik hier om de website van Bridge Office te bezoeken!"/>
          </p:cNvPr>
          <p:cNvPicPr>
            <a:picLocks noChangeAspect="1"/>
          </p:cNvPicPr>
          <p:nvPr/>
        </p:nvPicPr>
        <p:blipFill>
          <a:blip r:embed="rId6" cstate="print"/>
          <a:stretch>
            <a:fillRect/>
          </a:stretch>
        </p:blipFill>
        <p:spPr>
          <a:xfrm>
            <a:off x="0" y="0"/>
            <a:ext cx="9144000" cy="1006337"/>
          </a:xfrm>
          <a:prstGeom prst="rect">
            <a:avLst/>
          </a:prstGeom>
        </p:spPr>
      </p:pic>
      <p:sp>
        <p:nvSpPr>
          <p:cNvPr id="16" name="Rond diagonale hoek rechthoek 28">
            <a:extLst>
              <a:ext uri="{FF2B5EF4-FFF2-40B4-BE49-F238E27FC236}">
                <a16:creationId xmlns:a16="http://schemas.microsoft.com/office/drawing/2014/main" id="{A5EE896B-D59C-4D20-9B08-4B1765E24ABA}"/>
              </a:ext>
            </a:extLst>
          </p:cNvPr>
          <p:cNvSpPr/>
          <p:nvPr/>
        </p:nvSpPr>
        <p:spPr>
          <a:xfrm>
            <a:off x="396000" y="1076400"/>
            <a:ext cx="1656184"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16</a:t>
            </a:r>
          </a:p>
        </p:txBody>
      </p:sp>
      <p:sp>
        <p:nvSpPr>
          <p:cNvPr id="17" name="Rond diagonale hoek rechthoek 28">
            <a:extLst>
              <a:ext uri="{FF2B5EF4-FFF2-40B4-BE49-F238E27FC236}">
                <a16:creationId xmlns:a16="http://schemas.microsoft.com/office/drawing/2014/main" id="{5D1E4B01-33B7-43DB-9A6F-C87F93C64F15}"/>
              </a:ext>
            </a:extLst>
          </p:cNvPr>
          <p:cNvSpPr/>
          <p:nvPr/>
        </p:nvSpPr>
        <p:spPr>
          <a:xfrm>
            <a:off x="2123728" y="1076400"/>
            <a:ext cx="6624272"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Goed zo!</a:t>
            </a:r>
          </a:p>
        </p:txBody>
      </p:sp>
      <p:sp>
        <p:nvSpPr>
          <p:cNvPr id="28" name="Tekstvak 27">
            <a:extLst>
              <a:ext uri="{FF2B5EF4-FFF2-40B4-BE49-F238E27FC236}">
                <a16:creationId xmlns:a16="http://schemas.microsoft.com/office/drawing/2014/main" id="{E77781BC-13A5-4DEB-ADAC-B0CB7C7811F2}"/>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29" name="Tekstvak 28">
            <a:extLst>
              <a:ext uri="{FF2B5EF4-FFF2-40B4-BE49-F238E27FC236}">
                <a16:creationId xmlns:a16="http://schemas.microsoft.com/office/drawing/2014/main" id="{5F70D5FF-FCA9-4E51-B731-6A501B09D2E4}"/>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sp>
        <p:nvSpPr>
          <p:cNvPr id="14" name="Tekstvak 13">
            <a:extLst>
              <a:ext uri="{FF2B5EF4-FFF2-40B4-BE49-F238E27FC236}">
                <a16:creationId xmlns:a16="http://schemas.microsoft.com/office/drawing/2014/main" id="{E1703FDE-E774-4326-8611-20EE88A23325}"/>
              </a:ext>
            </a:extLst>
          </p:cNvPr>
          <p:cNvSpPr txBox="1"/>
          <p:nvPr/>
        </p:nvSpPr>
        <p:spPr>
          <a:xfrm>
            <a:off x="3023420" y="3578832"/>
            <a:ext cx="5706000" cy="1200329"/>
          </a:xfrm>
          <a:prstGeom prst="rect">
            <a:avLst/>
          </a:prstGeom>
          <a:solidFill>
            <a:schemeClr val="tx1"/>
          </a:solidFill>
          <a:ln>
            <a:solidFill>
              <a:schemeClr val="tx1"/>
            </a:solidFill>
          </a:ln>
        </p:spPr>
        <p:txBody>
          <a:bodyPr wrap="square" rtlCol="0">
            <a:spAutoFit/>
          </a:bodyPr>
          <a:lstStyle/>
          <a:p>
            <a:r>
              <a:rPr lang="nl-NL" dirty="0">
                <a:solidFill>
                  <a:schemeClr val="bg1"/>
                </a:solidFill>
              </a:rPr>
              <a:t>Vraag uw partner of hij minimaal of maximaal is.</a:t>
            </a:r>
            <a:br>
              <a:rPr lang="nl-NL" dirty="0">
                <a:solidFill>
                  <a:schemeClr val="bg1"/>
                </a:solidFill>
              </a:rPr>
            </a:br>
            <a:r>
              <a:rPr lang="nl-NL" dirty="0">
                <a:solidFill>
                  <a:schemeClr val="bg1"/>
                </a:solidFill>
              </a:rPr>
              <a:t>Is hij minimaal, dan biedt hij 3 ruiten.</a:t>
            </a:r>
            <a:br>
              <a:rPr lang="nl-NL" dirty="0">
                <a:solidFill>
                  <a:schemeClr val="bg1"/>
                </a:solidFill>
              </a:rPr>
            </a:br>
            <a:r>
              <a:rPr lang="nl-NL" dirty="0">
                <a:solidFill>
                  <a:schemeClr val="bg1"/>
                </a:solidFill>
              </a:rPr>
              <a:t>Is hij maximaal, dan biedt 3 Sans Atout.</a:t>
            </a:r>
            <a:br>
              <a:rPr lang="nl-NL" dirty="0">
                <a:solidFill>
                  <a:schemeClr val="bg1"/>
                </a:solidFill>
              </a:rPr>
            </a:br>
            <a:r>
              <a:rPr lang="nl-NL" dirty="0">
                <a:solidFill>
                  <a:schemeClr val="bg1"/>
                </a:solidFill>
              </a:rPr>
              <a:t>In beide gevallen past u.</a:t>
            </a:r>
          </a:p>
        </p:txBody>
      </p:sp>
      <p:sp>
        <p:nvSpPr>
          <p:cNvPr id="22" name="Tekstvak 21">
            <a:extLst>
              <a:ext uri="{FF2B5EF4-FFF2-40B4-BE49-F238E27FC236}">
                <a16:creationId xmlns:a16="http://schemas.microsoft.com/office/drawing/2014/main" id="{D1CC6420-0CDA-4767-A1EB-4674CD8B203B}"/>
              </a:ext>
            </a:extLst>
          </p:cNvPr>
          <p:cNvSpPr txBox="1"/>
          <p:nvPr/>
        </p:nvSpPr>
        <p:spPr>
          <a:xfrm>
            <a:off x="3024000" y="3124800"/>
            <a:ext cx="5706624" cy="369332"/>
          </a:xfrm>
          <a:prstGeom prst="rect">
            <a:avLst/>
          </a:prstGeom>
          <a:solidFill>
            <a:schemeClr val="tx1"/>
          </a:solidFill>
        </p:spPr>
        <p:txBody>
          <a:bodyPr wrap="square" rtlCol="0">
            <a:spAutoFit/>
          </a:bodyPr>
          <a:lstStyle/>
          <a:p>
            <a:r>
              <a:rPr lang="nl-NL" dirty="0">
                <a:solidFill>
                  <a:schemeClr val="bg1"/>
                </a:solidFill>
              </a:rPr>
              <a:t>Het juiste antwoord is: 2 SA</a:t>
            </a:r>
          </a:p>
        </p:txBody>
      </p:sp>
      <p:graphicFrame>
        <p:nvGraphicFramePr>
          <p:cNvPr id="12" name="Tabel 11">
            <a:extLst>
              <a:ext uri="{FF2B5EF4-FFF2-40B4-BE49-F238E27FC236}">
                <a16:creationId xmlns:a16="http://schemas.microsoft.com/office/drawing/2014/main" id="{D604D3D4-4C5D-4781-B4D6-9EE50AC9EAFD}"/>
              </a:ext>
            </a:extLst>
          </p:cNvPr>
          <p:cNvGraphicFramePr>
            <a:graphicFrameLocks noGrp="1"/>
          </p:cNvGraphicFramePr>
          <p:nvPr>
            <p:extLst>
              <p:ext uri="{D42A27DB-BD31-4B8C-83A1-F6EECF244321}">
                <p14:modId xmlns:p14="http://schemas.microsoft.com/office/powerpoint/2010/main" val="2680094902"/>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VB10</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HV10</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HB2</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A972</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3" name="Rechthoek 12">
            <a:extLst>
              <a:ext uri="{FF2B5EF4-FFF2-40B4-BE49-F238E27FC236}">
                <a16:creationId xmlns:a16="http://schemas.microsoft.com/office/drawing/2014/main" id="{46D724AE-A37A-4992-AB65-A132299D6FB0}"/>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16 Punten </a:t>
            </a:r>
          </a:p>
        </p:txBody>
      </p:sp>
      <p:pic>
        <p:nvPicPr>
          <p:cNvPr id="18" name="Afbeelding 17">
            <a:extLst>
              <a:ext uri="{FF2B5EF4-FFF2-40B4-BE49-F238E27FC236}">
                <a16:creationId xmlns:a16="http://schemas.microsoft.com/office/drawing/2014/main" id="{B1EB4FAC-BC0B-4350-9BA0-33BA476B6CEE}"/>
              </a:ext>
            </a:extLst>
          </p:cNvPr>
          <p:cNvPicPr>
            <a:picLocks noChangeAspect="1"/>
          </p:cNvPicPr>
          <p:nvPr/>
        </p:nvPicPr>
        <p:blipFill>
          <a:blip r:embed="rId7"/>
          <a:stretch>
            <a:fillRect/>
          </a:stretch>
        </p:blipFill>
        <p:spPr>
          <a:xfrm>
            <a:off x="475200" y="3924124"/>
            <a:ext cx="213378" cy="213378"/>
          </a:xfrm>
          <a:prstGeom prst="rect">
            <a:avLst/>
          </a:prstGeom>
        </p:spPr>
      </p:pic>
      <p:pic>
        <p:nvPicPr>
          <p:cNvPr id="19" name="Afbeelding 18">
            <a:extLst>
              <a:ext uri="{FF2B5EF4-FFF2-40B4-BE49-F238E27FC236}">
                <a16:creationId xmlns:a16="http://schemas.microsoft.com/office/drawing/2014/main" id="{3598E84B-5409-4D67-8C2C-5F6E07E5CBD4}"/>
              </a:ext>
            </a:extLst>
          </p:cNvPr>
          <p:cNvPicPr>
            <a:picLocks noChangeAspect="1"/>
          </p:cNvPicPr>
          <p:nvPr/>
        </p:nvPicPr>
        <p:blipFill>
          <a:blip r:embed="rId8"/>
          <a:stretch>
            <a:fillRect/>
          </a:stretch>
        </p:blipFill>
        <p:spPr>
          <a:xfrm>
            <a:off x="475200" y="3199601"/>
            <a:ext cx="213378" cy="213378"/>
          </a:xfrm>
          <a:prstGeom prst="rect">
            <a:avLst/>
          </a:prstGeom>
        </p:spPr>
      </p:pic>
      <p:pic>
        <p:nvPicPr>
          <p:cNvPr id="20" name="Afbeelding 19">
            <a:extLst>
              <a:ext uri="{FF2B5EF4-FFF2-40B4-BE49-F238E27FC236}">
                <a16:creationId xmlns:a16="http://schemas.microsoft.com/office/drawing/2014/main" id="{A1FE45D7-B3C7-467C-BAE5-14D90DFFE78D}"/>
              </a:ext>
            </a:extLst>
          </p:cNvPr>
          <p:cNvPicPr>
            <a:picLocks noChangeAspect="1"/>
          </p:cNvPicPr>
          <p:nvPr/>
        </p:nvPicPr>
        <p:blipFill>
          <a:blip r:embed="rId9"/>
          <a:stretch>
            <a:fillRect/>
          </a:stretch>
        </p:blipFill>
        <p:spPr>
          <a:xfrm>
            <a:off x="475200" y="3573571"/>
            <a:ext cx="213378" cy="190517"/>
          </a:xfrm>
          <a:prstGeom prst="rect">
            <a:avLst/>
          </a:prstGeom>
        </p:spPr>
      </p:pic>
      <p:pic>
        <p:nvPicPr>
          <p:cNvPr id="21" name="Afbeelding 20">
            <a:extLst>
              <a:ext uri="{FF2B5EF4-FFF2-40B4-BE49-F238E27FC236}">
                <a16:creationId xmlns:a16="http://schemas.microsoft.com/office/drawing/2014/main" id="{F6D32D05-0A3B-49B8-B1C4-649C3398CD07}"/>
              </a:ext>
            </a:extLst>
          </p:cNvPr>
          <p:cNvPicPr>
            <a:picLocks noChangeAspect="1"/>
          </p:cNvPicPr>
          <p:nvPr/>
        </p:nvPicPr>
        <p:blipFill>
          <a:blip r:embed="rId10"/>
          <a:stretch>
            <a:fillRect/>
          </a:stretch>
        </p:blipFill>
        <p:spPr>
          <a:xfrm>
            <a:off x="475200" y="4292263"/>
            <a:ext cx="213378" cy="213378"/>
          </a:xfrm>
          <a:prstGeom prst="rect">
            <a:avLst/>
          </a:prstGeom>
        </p:spPr>
      </p:pic>
      <p:sp>
        <p:nvSpPr>
          <p:cNvPr id="23" name="Rond diagonale hoek rechthoek 17">
            <a:extLst>
              <a:ext uri="{FF2B5EF4-FFF2-40B4-BE49-F238E27FC236}">
                <a16:creationId xmlns:a16="http://schemas.microsoft.com/office/drawing/2014/main" id="{0D47993D-4F78-485C-9C3C-0EED0F4C3835}"/>
              </a:ext>
            </a:extLst>
          </p:cNvPr>
          <p:cNvSpPr/>
          <p:nvPr/>
        </p:nvSpPr>
        <p:spPr>
          <a:xfrm>
            <a:off x="396000" y="1716988"/>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24" name="Tekstvak 23">
            <a:extLst>
              <a:ext uri="{FF2B5EF4-FFF2-40B4-BE49-F238E27FC236}">
                <a16:creationId xmlns:a16="http://schemas.microsoft.com/office/drawing/2014/main" id="{45ACC195-ED21-4CB7-B5C2-80ABB7C20761}"/>
              </a:ext>
            </a:extLst>
          </p:cNvPr>
          <p:cNvSpPr txBox="1"/>
          <p:nvPr/>
        </p:nvSpPr>
        <p:spPr>
          <a:xfrm>
            <a:off x="3131840" y="1852944"/>
            <a:ext cx="3096344" cy="369332"/>
          </a:xfrm>
          <a:prstGeom prst="rect">
            <a:avLst/>
          </a:prstGeom>
          <a:solidFill>
            <a:schemeClr val="tx1"/>
          </a:solidFill>
        </p:spPr>
        <p:txBody>
          <a:bodyPr wrap="square" rtlCol="0">
            <a:spAutoFit/>
          </a:bodyPr>
          <a:lstStyle/>
          <a:p>
            <a:r>
              <a:rPr lang="nl-NL" dirty="0">
                <a:solidFill>
                  <a:schemeClr val="bg1"/>
                </a:solidFill>
              </a:rPr>
              <a:t>Mijn partner opent met 2     .</a:t>
            </a:r>
          </a:p>
        </p:txBody>
      </p:sp>
      <p:sp>
        <p:nvSpPr>
          <p:cNvPr id="25" name="Tekstvak 24">
            <a:extLst>
              <a:ext uri="{FF2B5EF4-FFF2-40B4-BE49-F238E27FC236}">
                <a16:creationId xmlns:a16="http://schemas.microsoft.com/office/drawing/2014/main" id="{112F1EE5-A22D-4BB6-895C-D204118F3D4C}"/>
              </a:ext>
            </a:extLst>
          </p:cNvPr>
          <p:cNvSpPr txBox="1"/>
          <p:nvPr/>
        </p:nvSpPr>
        <p:spPr>
          <a:xfrm>
            <a:off x="3131839" y="2146448"/>
            <a:ext cx="2880319" cy="369332"/>
          </a:xfrm>
          <a:prstGeom prst="rect">
            <a:avLst/>
          </a:prstGeom>
          <a:solidFill>
            <a:schemeClr val="tx1"/>
          </a:solidFill>
        </p:spPr>
        <p:txBody>
          <a:bodyPr wrap="square" rtlCol="0">
            <a:spAutoFit/>
          </a:bodyPr>
          <a:lstStyle/>
          <a:p>
            <a:r>
              <a:rPr lang="nl-NL" dirty="0">
                <a:solidFill>
                  <a:schemeClr val="bg1"/>
                </a:solidFill>
              </a:rPr>
              <a:t>Mijn rechter buurman past.</a:t>
            </a:r>
          </a:p>
        </p:txBody>
      </p:sp>
      <p:sp>
        <p:nvSpPr>
          <p:cNvPr id="26" name="Tekstvak 25">
            <a:extLst>
              <a:ext uri="{FF2B5EF4-FFF2-40B4-BE49-F238E27FC236}">
                <a16:creationId xmlns:a16="http://schemas.microsoft.com/office/drawing/2014/main" id="{93489993-2AF0-4F47-9CA0-2AFDD9DE67BA}"/>
              </a:ext>
            </a:extLst>
          </p:cNvPr>
          <p:cNvSpPr txBox="1"/>
          <p:nvPr/>
        </p:nvSpPr>
        <p:spPr>
          <a:xfrm>
            <a:off x="3131838" y="2479843"/>
            <a:ext cx="2880319" cy="369332"/>
          </a:xfrm>
          <a:prstGeom prst="rect">
            <a:avLst/>
          </a:prstGeom>
          <a:solidFill>
            <a:schemeClr val="tx1"/>
          </a:solidFill>
        </p:spPr>
        <p:txBody>
          <a:bodyPr wrap="square" rtlCol="0">
            <a:spAutoFit/>
          </a:bodyPr>
          <a:lstStyle/>
          <a:p>
            <a:r>
              <a:rPr lang="nl-NL" dirty="0">
                <a:solidFill>
                  <a:schemeClr val="bg1"/>
                </a:solidFill>
              </a:rPr>
              <a:t>Wat bied ik met deze hand?</a:t>
            </a:r>
          </a:p>
        </p:txBody>
      </p:sp>
      <p:pic>
        <p:nvPicPr>
          <p:cNvPr id="27" name="Afbeelding 26">
            <a:extLst>
              <a:ext uri="{FF2B5EF4-FFF2-40B4-BE49-F238E27FC236}">
                <a16:creationId xmlns:a16="http://schemas.microsoft.com/office/drawing/2014/main" id="{4BA80677-7B8E-4BC0-9952-8CAC5CFEADC7}"/>
              </a:ext>
            </a:extLst>
          </p:cNvPr>
          <p:cNvPicPr>
            <a:picLocks noChangeAspect="1"/>
          </p:cNvPicPr>
          <p:nvPr/>
        </p:nvPicPr>
        <p:blipFill>
          <a:blip r:embed="rId7"/>
          <a:stretch>
            <a:fillRect/>
          </a:stretch>
        </p:blipFill>
        <p:spPr>
          <a:xfrm>
            <a:off x="5626800" y="1936800"/>
            <a:ext cx="213378" cy="213378"/>
          </a:xfrm>
          <a:prstGeom prst="rect">
            <a:avLst/>
          </a:prstGeom>
        </p:spPr>
      </p:pic>
    </p:spTree>
    <p:extLst>
      <p:ext uri="{BB962C8B-B14F-4D97-AF65-F5344CB8AC3E}">
        <p14:creationId xmlns:p14="http://schemas.microsoft.com/office/powerpoint/2010/main" val="1327001604"/>
      </p:ext>
    </p:extLst>
  </p:cSld>
  <p:clrMapOvr>
    <a:masterClrMapping/>
  </p:clrMapOvr>
  <p:transition advClick="0"/>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nd diagonale hoek rechthoek 8">
            <a:hlinkClick r:id="rId3"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0" name="Rond diagonale hoek rechthoek 9">
            <a:hlinkClick r:id="rId4"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1" name="Rond diagonale hoek rechthoek 10">
            <a:hlinkClick r:id="rId5"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3" name="Afbeelding 12" descr="mainheader.jpg">
            <a:hlinkClick r:id="rId6" tooltip="Klik hier om de website van Bridge Office te bezoeken!"/>
          </p:cNvPr>
          <p:cNvPicPr>
            <a:picLocks noChangeAspect="1"/>
          </p:cNvPicPr>
          <p:nvPr/>
        </p:nvPicPr>
        <p:blipFill>
          <a:blip r:embed="rId7" cstate="print"/>
          <a:stretch>
            <a:fillRect/>
          </a:stretch>
        </p:blipFill>
        <p:spPr>
          <a:xfrm>
            <a:off x="0" y="0"/>
            <a:ext cx="9144000" cy="1006337"/>
          </a:xfrm>
          <a:prstGeom prst="rect">
            <a:avLst/>
          </a:prstGeom>
        </p:spPr>
      </p:pic>
      <p:sp>
        <p:nvSpPr>
          <p:cNvPr id="243" name="Rechthoek 242">
            <a:hlinkClick r:id="rId8" action="ppaction://hlinksldjump"/>
            <a:extLst>
              <a:ext uri="{FF2B5EF4-FFF2-40B4-BE49-F238E27FC236}">
                <a16:creationId xmlns:a16="http://schemas.microsoft.com/office/drawing/2014/main" id="{F2E7E6FD-30C1-44AC-86C9-E25400AE7F90}"/>
              </a:ext>
            </a:extLst>
          </p:cNvPr>
          <p:cNvSpPr/>
          <p:nvPr/>
        </p:nvSpPr>
        <p:spPr>
          <a:xfrm>
            <a:off x="7596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5 </a:t>
            </a:r>
          </a:p>
        </p:txBody>
      </p:sp>
      <p:sp>
        <p:nvSpPr>
          <p:cNvPr id="244" name="Rechthoek 243">
            <a:hlinkClick r:id="rId8" action="ppaction://hlinksldjump"/>
            <a:extLst>
              <a:ext uri="{FF2B5EF4-FFF2-40B4-BE49-F238E27FC236}">
                <a16:creationId xmlns:a16="http://schemas.microsoft.com/office/drawing/2014/main" id="{A3DC2750-2B74-4603-AB71-20269821BD9E}"/>
              </a:ext>
            </a:extLst>
          </p:cNvPr>
          <p:cNvSpPr/>
          <p:nvPr/>
        </p:nvSpPr>
        <p:spPr>
          <a:xfrm>
            <a:off x="7020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5</a:t>
            </a:r>
            <a:r>
              <a:rPr lang="nl-NL" sz="1600" b="1" dirty="0">
                <a:solidFill>
                  <a:srgbClr val="FF0000"/>
                </a:solidFill>
              </a:rPr>
              <a:t> </a:t>
            </a:r>
            <a:endParaRPr lang="nl-NL" sz="1200" b="1" dirty="0">
              <a:solidFill>
                <a:srgbClr val="FF0000"/>
              </a:solidFill>
            </a:endParaRPr>
          </a:p>
        </p:txBody>
      </p:sp>
      <p:sp>
        <p:nvSpPr>
          <p:cNvPr id="245" name="Rechthoek 244">
            <a:hlinkClick r:id="rId8" action="ppaction://hlinksldjump"/>
            <a:extLst>
              <a:ext uri="{FF2B5EF4-FFF2-40B4-BE49-F238E27FC236}">
                <a16:creationId xmlns:a16="http://schemas.microsoft.com/office/drawing/2014/main" id="{6E6C20B5-7849-48DE-8004-476EC58F33D1}"/>
              </a:ext>
            </a:extLst>
          </p:cNvPr>
          <p:cNvSpPr/>
          <p:nvPr/>
        </p:nvSpPr>
        <p:spPr>
          <a:xfrm>
            <a:off x="6444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5</a:t>
            </a:r>
            <a:endParaRPr lang="nl-NL" sz="1200" b="1" dirty="0">
              <a:solidFill>
                <a:srgbClr val="FF0000"/>
              </a:solidFill>
            </a:endParaRPr>
          </a:p>
        </p:txBody>
      </p:sp>
      <p:sp>
        <p:nvSpPr>
          <p:cNvPr id="246" name="Rechthoek 245">
            <a:hlinkClick r:id="rId9" action="ppaction://hlinksldjump"/>
            <a:extLst>
              <a:ext uri="{FF2B5EF4-FFF2-40B4-BE49-F238E27FC236}">
                <a16:creationId xmlns:a16="http://schemas.microsoft.com/office/drawing/2014/main" id="{6BDA9E87-E2CF-4856-B811-76D48A34C2F3}"/>
              </a:ext>
            </a:extLst>
          </p:cNvPr>
          <p:cNvSpPr/>
          <p:nvPr/>
        </p:nvSpPr>
        <p:spPr>
          <a:xfrm>
            <a:off x="7030117" y="5421420"/>
            <a:ext cx="522150" cy="333016"/>
          </a:xfrm>
          <a:prstGeom prst="rect">
            <a:avLst/>
          </a:prstGeom>
          <a:solidFill>
            <a:srgbClr val="3333CC"/>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RDBL</a:t>
            </a:r>
            <a:endParaRPr lang="nl-NL" sz="1100" b="1" dirty="0">
              <a:solidFill>
                <a:schemeClr val="tx1"/>
              </a:solidFill>
            </a:endParaRPr>
          </a:p>
        </p:txBody>
      </p:sp>
      <p:sp>
        <p:nvSpPr>
          <p:cNvPr id="247" name="Rechthoek 246">
            <a:hlinkClick r:id="rId9" action="ppaction://hlinksldjump"/>
            <a:extLst>
              <a:ext uri="{FF2B5EF4-FFF2-40B4-BE49-F238E27FC236}">
                <a16:creationId xmlns:a16="http://schemas.microsoft.com/office/drawing/2014/main" id="{901E0B77-9E19-4D54-9043-CCD32C123D53}"/>
              </a:ext>
            </a:extLst>
          </p:cNvPr>
          <p:cNvSpPr/>
          <p:nvPr/>
        </p:nvSpPr>
        <p:spPr>
          <a:xfrm>
            <a:off x="6440769" y="5421029"/>
            <a:ext cx="575872" cy="333016"/>
          </a:xfrm>
          <a:prstGeom prst="rect">
            <a:avLst/>
          </a:prstGeom>
          <a:solidFill>
            <a:srgbClr val="FF00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DBL</a:t>
            </a:r>
            <a:endParaRPr lang="nl-NL" sz="1100" b="1" dirty="0">
              <a:solidFill>
                <a:schemeClr val="tx1"/>
              </a:solidFill>
            </a:endParaRPr>
          </a:p>
        </p:txBody>
      </p:sp>
      <p:sp>
        <p:nvSpPr>
          <p:cNvPr id="248" name="Rechthoek 247">
            <a:hlinkClick r:id="rId8" action="ppaction://hlinksldjump"/>
            <a:extLst>
              <a:ext uri="{FF2B5EF4-FFF2-40B4-BE49-F238E27FC236}">
                <a16:creationId xmlns:a16="http://schemas.microsoft.com/office/drawing/2014/main" id="{C1044FF0-89C4-40F3-BDA5-A89C9104945F}"/>
              </a:ext>
            </a:extLst>
          </p:cNvPr>
          <p:cNvSpPr/>
          <p:nvPr/>
        </p:nvSpPr>
        <p:spPr>
          <a:xfrm>
            <a:off x="7020592" y="5469480"/>
            <a:ext cx="576000" cy="333016"/>
          </a:xfrm>
          <a:prstGeom prst="rect">
            <a:avLst/>
          </a:prstGeom>
          <a:solidFill>
            <a:srgbClr val="3333CC"/>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nl-NL" sz="1400" b="1" dirty="0">
                <a:solidFill>
                  <a:schemeClr val="tx1"/>
                </a:solidFill>
              </a:rPr>
              <a:t>RDBL</a:t>
            </a:r>
            <a:endParaRPr lang="nl-NL" sz="1100" b="1" dirty="0">
              <a:solidFill>
                <a:schemeClr val="tx1"/>
              </a:solidFill>
            </a:endParaRPr>
          </a:p>
        </p:txBody>
      </p:sp>
      <p:sp>
        <p:nvSpPr>
          <p:cNvPr id="249" name="Rechthoek 248">
            <a:hlinkClick r:id="" action="ppaction://hlinkshowjump?jump=nextslide"/>
            <a:extLst>
              <a:ext uri="{FF2B5EF4-FFF2-40B4-BE49-F238E27FC236}">
                <a16:creationId xmlns:a16="http://schemas.microsoft.com/office/drawing/2014/main" id="{5225AF1F-108C-4023-8F08-4E4FC7AB099A}"/>
              </a:ext>
            </a:extLst>
          </p:cNvPr>
          <p:cNvSpPr/>
          <p:nvPr/>
        </p:nvSpPr>
        <p:spPr>
          <a:xfrm>
            <a:off x="5868592" y="5421420"/>
            <a:ext cx="575872" cy="333016"/>
          </a:xfrm>
          <a:prstGeom prst="rect">
            <a:avLst/>
          </a:prstGeom>
          <a:solidFill>
            <a:srgbClr val="0099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PAS</a:t>
            </a:r>
            <a:endParaRPr lang="nl-NL" sz="1100" b="1" dirty="0">
              <a:solidFill>
                <a:schemeClr val="tx1"/>
              </a:solidFill>
            </a:endParaRPr>
          </a:p>
        </p:txBody>
      </p:sp>
      <p:sp>
        <p:nvSpPr>
          <p:cNvPr id="250" name="Rechthoek 249">
            <a:hlinkClick r:id="rId8" action="ppaction://hlinksldjump"/>
            <a:extLst>
              <a:ext uri="{FF2B5EF4-FFF2-40B4-BE49-F238E27FC236}">
                <a16:creationId xmlns:a16="http://schemas.microsoft.com/office/drawing/2014/main" id="{E4021DCA-4A16-4A0B-A99C-51F7CB01C30A}"/>
              </a:ext>
            </a:extLst>
          </p:cNvPr>
          <p:cNvSpPr/>
          <p:nvPr/>
        </p:nvSpPr>
        <p:spPr>
          <a:xfrm>
            <a:off x="6444592" y="5469480"/>
            <a:ext cx="575872" cy="333016"/>
          </a:xfrm>
          <a:prstGeom prst="rect">
            <a:avLst/>
          </a:prstGeom>
          <a:solidFill>
            <a:srgbClr val="FF00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DBL</a:t>
            </a:r>
            <a:endParaRPr lang="nl-NL" sz="1100" b="1" dirty="0">
              <a:solidFill>
                <a:schemeClr val="tx1"/>
              </a:solidFill>
            </a:endParaRPr>
          </a:p>
        </p:txBody>
      </p:sp>
      <p:sp>
        <p:nvSpPr>
          <p:cNvPr id="251" name="Rechthoek 250">
            <a:hlinkClick r:id="rId8" action="ppaction://hlinksldjump"/>
            <a:extLst>
              <a:ext uri="{FF2B5EF4-FFF2-40B4-BE49-F238E27FC236}">
                <a16:creationId xmlns:a16="http://schemas.microsoft.com/office/drawing/2014/main" id="{4CBA7023-57C6-4F2C-939F-BC44E4A2B7BC}"/>
              </a:ext>
            </a:extLst>
          </p:cNvPr>
          <p:cNvSpPr/>
          <p:nvPr/>
        </p:nvSpPr>
        <p:spPr>
          <a:xfrm>
            <a:off x="7020592" y="34606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2</a:t>
            </a:r>
          </a:p>
        </p:txBody>
      </p:sp>
      <p:sp>
        <p:nvSpPr>
          <p:cNvPr id="252" name="Rechthoek 251">
            <a:hlinkClick r:id="rId8" action="ppaction://hlinksldjump"/>
            <a:extLst>
              <a:ext uri="{FF2B5EF4-FFF2-40B4-BE49-F238E27FC236}">
                <a16:creationId xmlns:a16="http://schemas.microsoft.com/office/drawing/2014/main" id="{901FC642-602B-4F1B-ADFD-39D2E127761F}"/>
              </a:ext>
            </a:extLst>
          </p:cNvPr>
          <p:cNvSpPr/>
          <p:nvPr/>
        </p:nvSpPr>
        <p:spPr>
          <a:xfrm>
            <a:off x="7020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1</a:t>
            </a:r>
          </a:p>
        </p:txBody>
      </p:sp>
      <p:sp>
        <p:nvSpPr>
          <p:cNvPr id="253" name="Rechthoek 252">
            <a:hlinkClick r:id="rId8" action="ppaction://hlinksldjump"/>
            <a:extLst>
              <a:ext uri="{FF2B5EF4-FFF2-40B4-BE49-F238E27FC236}">
                <a16:creationId xmlns:a16="http://schemas.microsoft.com/office/drawing/2014/main" id="{6D7D6C1A-56B1-4EF1-A5BB-F38E49E9C0EE}"/>
              </a:ext>
            </a:extLst>
          </p:cNvPr>
          <p:cNvSpPr/>
          <p:nvPr/>
        </p:nvSpPr>
        <p:spPr>
          <a:xfrm>
            <a:off x="5868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2</a:t>
            </a:r>
            <a:endParaRPr lang="nl-NL" sz="1200" b="1" dirty="0">
              <a:solidFill>
                <a:srgbClr val="0070C0"/>
              </a:solidFill>
            </a:endParaRPr>
          </a:p>
        </p:txBody>
      </p:sp>
      <p:sp>
        <p:nvSpPr>
          <p:cNvPr id="254" name="Rechthoek 253">
            <a:hlinkClick r:id="rId8" action="ppaction://hlinksldjump"/>
            <a:extLst>
              <a:ext uri="{FF2B5EF4-FFF2-40B4-BE49-F238E27FC236}">
                <a16:creationId xmlns:a16="http://schemas.microsoft.com/office/drawing/2014/main" id="{A19B2E86-185F-462C-AA8E-AB2B5397FCBF}"/>
              </a:ext>
            </a:extLst>
          </p:cNvPr>
          <p:cNvSpPr/>
          <p:nvPr/>
        </p:nvSpPr>
        <p:spPr>
          <a:xfrm>
            <a:off x="6444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2</a:t>
            </a:r>
            <a:endParaRPr lang="nl-NL" sz="1200" b="1" dirty="0">
              <a:solidFill>
                <a:srgbClr val="FF0000"/>
              </a:solidFill>
            </a:endParaRPr>
          </a:p>
        </p:txBody>
      </p:sp>
      <p:sp>
        <p:nvSpPr>
          <p:cNvPr id="255" name="Rechthoek 254">
            <a:hlinkClick r:id="rId10" action="ppaction://hlinksldjump"/>
            <a:extLst>
              <a:ext uri="{FF2B5EF4-FFF2-40B4-BE49-F238E27FC236}">
                <a16:creationId xmlns:a16="http://schemas.microsoft.com/office/drawing/2014/main" id="{60F3A090-5F72-44F0-B5E6-99590EC56B89}"/>
              </a:ext>
            </a:extLst>
          </p:cNvPr>
          <p:cNvSpPr/>
          <p:nvPr/>
        </p:nvSpPr>
        <p:spPr>
          <a:xfrm>
            <a:off x="7596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2 </a:t>
            </a:r>
          </a:p>
        </p:txBody>
      </p:sp>
      <p:sp>
        <p:nvSpPr>
          <p:cNvPr id="256" name="Rechthoek 255">
            <a:hlinkClick r:id="rId8" action="ppaction://hlinksldjump"/>
            <a:extLst>
              <a:ext uri="{FF2B5EF4-FFF2-40B4-BE49-F238E27FC236}">
                <a16:creationId xmlns:a16="http://schemas.microsoft.com/office/drawing/2014/main" id="{974B867F-79FB-4337-A115-D7F40CF0CCAD}"/>
              </a:ext>
            </a:extLst>
          </p:cNvPr>
          <p:cNvSpPr/>
          <p:nvPr/>
        </p:nvSpPr>
        <p:spPr>
          <a:xfrm>
            <a:off x="8172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2 SA</a:t>
            </a:r>
          </a:p>
        </p:txBody>
      </p:sp>
      <p:sp>
        <p:nvSpPr>
          <p:cNvPr id="257" name="Rechthoek 256">
            <a:hlinkClick r:id="rId8" action="ppaction://hlinksldjump"/>
            <a:extLst>
              <a:ext uri="{FF2B5EF4-FFF2-40B4-BE49-F238E27FC236}">
                <a16:creationId xmlns:a16="http://schemas.microsoft.com/office/drawing/2014/main" id="{01EFD187-74D1-41DF-AEE0-55C9BCB80D22}"/>
              </a:ext>
            </a:extLst>
          </p:cNvPr>
          <p:cNvSpPr/>
          <p:nvPr/>
        </p:nvSpPr>
        <p:spPr>
          <a:xfrm>
            <a:off x="5868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3</a:t>
            </a:r>
            <a:endParaRPr lang="nl-NL" sz="1200" b="1" dirty="0">
              <a:solidFill>
                <a:srgbClr val="0070C0"/>
              </a:solidFill>
            </a:endParaRPr>
          </a:p>
        </p:txBody>
      </p:sp>
      <p:sp>
        <p:nvSpPr>
          <p:cNvPr id="258" name="Rechthoek 257">
            <a:hlinkClick r:id="rId8" action="ppaction://hlinksldjump"/>
            <a:extLst>
              <a:ext uri="{FF2B5EF4-FFF2-40B4-BE49-F238E27FC236}">
                <a16:creationId xmlns:a16="http://schemas.microsoft.com/office/drawing/2014/main" id="{57AD2015-D261-4A1E-B839-7909223F3BFE}"/>
              </a:ext>
            </a:extLst>
          </p:cNvPr>
          <p:cNvSpPr/>
          <p:nvPr/>
        </p:nvSpPr>
        <p:spPr>
          <a:xfrm>
            <a:off x="6444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3</a:t>
            </a:r>
            <a:endParaRPr lang="nl-NL" sz="1200" b="1" dirty="0">
              <a:solidFill>
                <a:srgbClr val="FF0000"/>
              </a:solidFill>
            </a:endParaRPr>
          </a:p>
        </p:txBody>
      </p:sp>
      <p:sp>
        <p:nvSpPr>
          <p:cNvPr id="259" name="Rechthoek 258">
            <a:hlinkClick r:id="rId8" action="ppaction://hlinksldjump"/>
            <a:extLst>
              <a:ext uri="{FF2B5EF4-FFF2-40B4-BE49-F238E27FC236}">
                <a16:creationId xmlns:a16="http://schemas.microsoft.com/office/drawing/2014/main" id="{AA3F1F86-234F-4D89-B477-B88E65B17D0A}"/>
              </a:ext>
            </a:extLst>
          </p:cNvPr>
          <p:cNvSpPr/>
          <p:nvPr/>
        </p:nvSpPr>
        <p:spPr>
          <a:xfrm>
            <a:off x="7020944"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3</a:t>
            </a:r>
            <a:r>
              <a:rPr lang="nl-NL" sz="1600" b="1" dirty="0">
                <a:solidFill>
                  <a:srgbClr val="FF0000"/>
                </a:solidFill>
              </a:rPr>
              <a:t> </a:t>
            </a:r>
            <a:endParaRPr lang="nl-NL" sz="1200" b="1" dirty="0">
              <a:solidFill>
                <a:srgbClr val="FF0000"/>
              </a:solidFill>
            </a:endParaRPr>
          </a:p>
        </p:txBody>
      </p:sp>
      <p:sp>
        <p:nvSpPr>
          <p:cNvPr id="260" name="Rechthoek 259">
            <a:hlinkClick r:id="rId8" action="ppaction://hlinksldjump"/>
            <a:extLst>
              <a:ext uri="{FF2B5EF4-FFF2-40B4-BE49-F238E27FC236}">
                <a16:creationId xmlns:a16="http://schemas.microsoft.com/office/drawing/2014/main" id="{0114BFD8-902A-469E-817D-5AFF4BE880B0}"/>
              </a:ext>
            </a:extLst>
          </p:cNvPr>
          <p:cNvSpPr/>
          <p:nvPr/>
        </p:nvSpPr>
        <p:spPr>
          <a:xfrm>
            <a:off x="7596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3 </a:t>
            </a:r>
          </a:p>
        </p:txBody>
      </p:sp>
      <p:sp>
        <p:nvSpPr>
          <p:cNvPr id="261" name="Rechthoek 260">
            <a:hlinkClick r:id="rId8" action="ppaction://hlinksldjump"/>
            <a:extLst>
              <a:ext uri="{FF2B5EF4-FFF2-40B4-BE49-F238E27FC236}">
                <a16:creationId xmlns:a16="http://schemas.microsoft.com/office/drawing/2014/main" id="{B25DC380-64AD-4E19-BA0B-A6190D4D3BEA}"/>
              </a:ext>
            </a:extLst>
          </p:cNvPr>
          <p:cNvSpPr/>
          <p:nvPr/>
        </p:nvSpPr>
        <p:spPr>
          <a:xfrm>
            <a:off x="8172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nl-NL" sz="1600" b="1" dirty="0">
                <a:solidFill>
                  <a:schemeClr val="bg1"/>
                </a:solidFill>
              </a:rPr>
              <a:t>3 SA</a:t>
            </a:r>
          </a:p>
        </p:txBody>
      </p:sp>
      <p:sp>
        <p:nvSpPr>
          <p:cNvPr id="262" name="Rechthoek 261">
            <a:hlinkClick r:id="rId8" action="ppaction://hlinksldjump"/>
            <a:extLst>
              <a:ext uri="{FF2B5EF4-FFF2-40B4-BE49-F238E27FC236}">
                <a16:creationId xmlns:a16="http://schemas.microsoft.com/office/drawing/2014/main" id="{F8D5B9FC-798F-4698-ABA7-8220A41CFB2A}"/>
              </a:ext>
            </a:extLst>
          </p:cNvPr>
          <p:cNvSpPr/>
          <p:nvPr/>
        </p:nvSpPr>
        <p:spPr>
          <a:xfrm>
            <a:off x="6444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4</a:t>
            </a:r>
            <a:endParaRPr lang="nl-NL" sz="1200" b="1" dirty="0">
              <a:solidFill>
                <a:srgbClr val="FF0000"/>
              </a:solidFill>
            </a:endParaRPr>
          </a:p>
        </p:txBody>
      </p:sp>
      <p:sp>
        <p:nvSpPr>
          <p:cNvPr id="263" name="Rechthoek 262">
            <a:hlinkClick r:id="rId8" action="ppaction://hlinksldjump"/>
            <a:extLst>
              <a:ext uri="{FF2B5EF4-FFF2-40B4-BE49-F238E27FC236}">
                <a16:creationId xmlns:a16="http://schemas.microsoft.com/office/drawing/2014/main" id="{B11001D7-8C57-4935-B275-584150BA9373}"/>
              </a:ext>
            </a:extLst>
          </p:cNvPr>
          <p:cNvSpPr/>
          <p:nvPr/>
        </p:nvSpPr>
        <p:spPr>
          <a:xfrm>
            <a:off x="7021428"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dirty="0">
                <a:solidFill>
                  <a:srgbClr val="FF0000"/>
                </a:solidFill>
              </a:rPr>
              <a:t>4</a:t>
            </a:r>
            <a:r>
              <a:rPr lang="nl-NL" sz="1600" dirty="0">
                <a:solidFill>
                  <a:srgbClr val="FF0000"/>
                </a:solidFill>
              </a:rPr>
              <a:t> </a:t>
            </a:r>
            <a:endParaRPr lang="nl-NL" sz="1200" dirty="0">
              <a:solidFill>
                <a:srgbClr val="FF0000"/>
              </a:solidFill>
            </a:endParaRPr>
          </a:p>
        </p:txBody>
      </p:sp>
      <p:sp>
        <p:nvSpPr>
          <p:cNvPr id="264" name="Rechthoek 263">
            <a:hlinkClick r:id="rId8" action="ppaction://hlinksldjump"/>
            <a:extLst>
              <a:ext uri="{FF2B5EF4-FFF2-40B4-BE49-F238E27FC236}">
                <a16:creationId xmlns:a16="http://schemas.microsoft.com/office/drawing/2014/main" id="{5EEC35AA-7BAB-4977-9D4F-2CC0B1244E2A}"/>
              </a:ext>
            </a:extLst>
          </p:cNvPr>
          <p:cNvSpPr/>
          <p:nvPr/>
        </p:nvSpPr>
        <p:spPr>
          <a:xfrm>
            <a:off x="7596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nl-NL" b="1" dirty="0">
                <a:solidFill>
                  <a:schemeClr val="bg1"/>
                </a:solidFill>
              </a:rPr>
              <a:t>4 </a:t>
            </a:r>
          </a:p>
        </p:txBody>
      </p:sp>
      <p:sp>
        <p:nvSpPr>
          <p:cNvPr id="265" name="Rechthoek 264">
            <a:hlinkClick r:id="rId8" action="ppaction://hlinksldjump"/>
            <a:extLst>
              <a:ext uri="{FF2B5EF4-FFF2-40B4-BE49-F238E27FC236}">
                <a16:creationId xmlns:a16="http://schemas.microsoft.com/office/drawing/2014/main" id="{B755BF71-0BF0-4D9E-92A1-04A7453D7D38}"/>
              </a:ext>
            </a:extLst>
          </p:cNvPr>
          <p:cNvSpPr/>
          <p:nvPr/>
        </p:nvSpPr>
        <p:spPr>
          <a:xfrm>
            <a:off x="5868592" y="44650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5</a:t>
            </a:r>
            <a:endParaRPr lang="nl-NL" sz="1200" b="1" dirty="0">
              <a:solidFill>
                <a:srgbClr val="0070C0"/>
              </a:solidFill>
            </a:endParaRPr>
          </a:p>
        </p:txBody>
      </p:sp>
      <p:sp>
        <p:nvSpPr>
          <p:cNvPr id="266" name="Rechthoek 265">
            <a:hlinkClick r:id="rId8" action="ppaction://hlinksldjump"/>
            <a:extLst>
              <a:ext uri="{FF2B5EF4-FFF2-40B4-BE49-F238E27FC236}">
                <a16:creationId xmlns:a16="http://schemas.microsoft.com/office/drawing/2014/main" id="{5F710D80-94DE-454D-B976-BF713A7ABF2D}"/>
              </a:ext>
            </a:extLst>
          </p:cNvPr>
          <p:cNvSpPr/>
          <p:nvPr/>
        </p:nvSpPr>
        <p:spPr>
          <a:xfrm>
            <a:off x="5868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6</a:t>
            </a:r>
            <a:endParaRPr lang="nl-NL" sz="1200" b="1" dirty="0">
              <a:solidFill>
                <a:srgbClr val="0070C0"/>
              </a:solidFill>
            </a:endParaRPr>
          </a:p>
        </p:txBody>
      </p:sp>
      <p:sp>
        <p:nvSpPr>
          <p:cNvPr id="267" name="Rechthoek 266">
            <a:hlinkClick r:id="rId8" action="ppaction://hlinksldjump"/>
            <a:extLst>
              <a:ext uri="{FF2B5EF4-FFF2-40B4-BE49-F238E27FC236}">
                <a16:creationId xmlns:a16="http://schemas.microsoft.com/office/drawing/2014/main" id="{9822F61B-55ED-4C14-BD83-D6221B7605C5}"/>
              </a:ext>
            </a:extLst>
          </p:cNvPr>
          <p:cNvSpPr/>
          <p:nvPr/>
        </p:nvSpPr>
        <p:spPr>
          <a:xfrm>
            <a:off x="6444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6</a:t>
            </a:r>
            <a:endParaRPr lang="nl-NL" sz="1200" b="1" dirty="0">
              <a:solidFill>
                <a:srgbClr val="FF0000"/>
              </a:solidFill>
            </a:endParaRPr>
          </a:p>
        </p:txBody>
      </p:sp>
      <p:sp>
        <p:nvSpPr>
          <p:cNvPr id="268" name="Rechthoek 267">
            <a:hlinkClick r:id="rId8" action="ppaction://hlinksldjump"/>
            <a:extLst>
              <a:ext uri="{FF2B5EF4-FFF2-40B4-BE49-F238E27FC236}">
                <a16:creationId xmlns:a16="http://schemas.microsoft.com/office/drawing/2014/main" id="{743EEBB4-889C-4DFB-B7B7-E660EAFA4257}"/>
              </a:ext>
            </a:extLst>
          </p:cNvPr>
          <p:cNvSpPr/>
          <p:nvPr/>
        </p:nvSpPr>
        <p:spPr>
          <a:xfrm>
            <a:off x="7020592" y="47998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6</a:t>
            </a:r>
            <a:r>
              <a:rPr lang="nl-NL" sz="1600" b="1" dirty="0">
                <a:solidFill>
                  <a:srgbClr val="FF0000"/>
                </a:solidFill>
              </a:rPr>
              <a:t> </a:t>
            </a:r>
            <a:endParaRPr lang="nl-NL" sz="1200" b="1" dirty="0">
              <a:solidFill>
                <a:srgbClr val="FF0000"/>
              </a:solidFill>
            </a:endParaRPr>
          </a:p>
        </p:txBody>
      </p:sp>
      <p:sp>
        <p:nvSpPr>
          <p:cNvPr id="269" name="Rechthoek 268">
            <a:hlinkClick r:id="rId8" action="ppaction://hlinksldjump"/>
            <a:extLst>
              <a:ext uri="{FF2B5EF4-FFF2-40B4-BE49-F238E27FC236}">
                <a16:creationId xmlns:a16="http://schemas.microsoft.com/office/drawing/2014/main" id="{EC17F674-CB3A-4613-8989-BE8DAB43EB0E}"/>
              </a:ext>
            </a:extLst>
          </p:cNvPr>
          <p:cNvSpPr/>
          <p:nvPr/>
        </p:nvSpPr>
        <p:spPr>
          <a:xfrm>
            <a:off x="7596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6 </a:t>
            </a:r>
          </a:p>
        </p:txBody>
      </p:sp>
      <p:sp>
        <p:nvSpPr>
          <p:cNvPr id="270" name="Rechthoek 269">
            <a:hlinkClick r:id="rId8" action="ppaction://hlinksldjump"/>
            <a:extLst>
              <a:ext uri="{FF2B5EF4-FFF2-40B4-BE49-F238E27FC236}">
                <a16:creationId xmlns:a16="http://schemas.microsoft.com/office/drawing/2014/main" id="{7DE00D57-E96F-45E5-9B22-C1265AC018A6}"/>
              </a:ext>
            </a:extLst>
          </p:cNvPr>
          <p:cNvSpPr/>
          <p:nvPr/>
        </p:nvSpPr>
        <p:spPr>
          <a:xfrm>
            <a:off x="5868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7</a:t>
            </a:r>
            <a:endParaRPr lang="nl-NL" sz="1200" b="1" dirty="0">
              <a:solidFill>
                <a:srgbClr val="0070C0"/>
              </a:solidFill>
            </a:endParaRPr>
          </a:p>
        </p:txBody>
      </p:sp>
      <p:sp>
        <p:nvSpPr>
          <p:cNvPr id="271" name="Rechthoek 270">
            <a:hlinkClick r:id="rId8" action="ppaction://hlinksldjump"/>
            <a:extLst>
              <a:ext uri="{FF2B5EF4-FFF2-40B4-BE49-F238E27FC236}">
                <a16:creationId xmlns:a16="http://schemas.microsoft.com/office/drawing/2014/main" id="{0E3536AD-09FC-437B-8BD2-D79E18BB8571}"/>
              </a:ext>
            </a:extLst>
          </p:cNvPr>
          <p:cNvSpPr/>
          <p:nvPr/>
        </p:nvSpPr>
        <p:spPr>
          <a:xfrm>
            <a:off x="6444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7</a:t>
            </a:r>
            <a:endParaRPr lang="nl-NL" sz="1200" b="1" dirty="0">
              <a:solidFill>
                <a:srgbClr val="FF0000"/>
              </a:solidFill>
            </a:endParaRPr>
          </a:p>
        </p:txBody>
      </p:sp>
      <p:sp>
        <p:nvSpPr>
          <p:cNvPr id="272" name="Rechthoek 271">
            <a:hlinkClick r:id="rId8" action="ppaction://hlinksldjump"/>
            <a:extLst>
              <a:ext uri="{FF2B5EF4-FFF2-40B4-BE49-F238E27FC236}">
                <a16:creationId xmlns:a16="http://schemas.microsoft.com/office/drawing/2014/main" id="{82CA45DC-69B4-4875-B6D8-3A442F1D6F33}"/>
              </a:ext>
            </a:extLst>
          </p:cNvPr>
          <p:cNvSpPr/>
          <p:nvPr/>
        </p:nvSpPr>
        <p:spPr>
          <a:xfrm>
            <a:off x="7020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7</a:t>
            </a:r>
            <a:r>
              <a:rPr lang="nl-NL" sz="1600" b="1" dirty="0">
                <a:solidFill>
                  <a:srgbClr val="FF0000"/>
                </a:solidFill>
              </a:rPr>
              <a:t> </a:t>
            </a:r>
            <a:endParaRPr lang="nl-NL" sz="1200" b="1" dirty="0">
              <a:solidFill>
                <a:srgbClr val="FF0000"/>
              </a:solidFill>
            </a:endParaRPr>
          </a:p>
        </p:txBody>
      </p:sp>
      <p:sp>
        <p:nvSpPr>
          <p:cNvPr id="273" name="Rechthoek 272">
            <a:hlinkClick r:id="rId8" action="ppaction://hlinksldjump"/>
            <a:extLst>
              <a:ext uri="{FF2B5EF4-FFF2-40B4-BE49-F238E27FC236}">
                <a16:creationId xmlns:a16="http://schemas.microsoft.com/office/drawing/2014/main" id="{F8624FEB-40A6-4EEF-9341-DAE41B04BAD2}"/>
              </a:ext>
            </a:extLst>
          </p:cNvPr>
          <p:cNvSpPr/>
          <p:nvPr/>
        </p:nvSpPr>
        <p:spPr>
          <a:xfrm>
            <a:off x="7596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7 </a:t>
            </a:r>
          </a:p>
        </p:txBody>
      </p:sp>
      <p:sp>
        <p:nvSpPr>
          <p:cNvPr id="274" name="Rechthoek 273">
            <a:hlinkClick r:id="rId8" action="ppaction://hlinksldjump"/>
            <a:extLst>
              <a:ext uri="{FF2B5EF4-FFF2-40B4-BE49-F238E27FC236}">
                <a16:creationId xmlns:a16="http://schemas.microsoft.com/office/drawing/2014/main" id="{9692D752-9255-4381-BF4C-C1F7A85FAC26}"/>
              </a:ext>
            </a:extLst>
          </p:cNvPr>
          <p:cNvSpPr/>
          <p:nvPr/>
        </p:nvSpPr>
        <p:spPr>
          <a:xfrm>
            <a:off x="8172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chemeClr val="bg1"/>
                </a:solidFill>
              </a:rPr>
              <a:t>7 SA</a:t>
            </a:r>
          </a:p>
        </p:txBody>
      </p:sp>
      <p:sp>
        <p:nvSpPr>
          <p:cNvPr id="275" name="Rechthoek 274">
            <a:hlinkClick r:id="rId8" action="ppaction://hlinksldjump"/>
            <a:extLst>
              <a:ext uri="{FF2B5EF4-FFF2-40B4-BE49-F238E27FC236}">
                <a16:creationId xmlns:a16="http://schemas.microsoft.com/office/drawing/2014/main" id="{CB8587EA-7F0F-4088-9ED7-A9511E726114}"/>
              </a:ext>
            </a:extLst>
          </p:cNvPr>
          <p:cNvSpPr/>
          <p:nvPr/>
        </p:nvSpPr>
        <p:spPr>
          <a:xfrm>
            <a:off x="5868592" y="5469480"/>
            <a:ext cx="575872" cy="333016"/>
          </a:xfrm>
          <a:prstGeom prst="rect">
            <a:avLst/>
          </a:prstGeom>
          <a:solidFill>
            <a:srgbClr val="0099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PAS</a:t>
            </a:r>
            <a:endParaRPr lang="nl-NL" sz="1100" b="1" dirty="0">
              <a:solidFill>
                <a:schemeClr val="tx1"/>
              </a:solidFill>
            </a:endParaRPr>
          </a:p>
        </p:txBody>
      </p:sp>
      <p:sp>
        <p:nvSpPr>
          <p:cNvPr id="276" name="Rechthoek 275">
            <a:hlinkClick r:id="rId8" action="ppaction://hlinksldjump"/>
            <a:extLst>
              <a:ext uri="{FF2B5EF4-FFF2-40B4-BE49-F238E27FC236}">
                <a16:creationId xmlns:a16="http://schemas.microsoft.com/office/drawing/2014/main" id="{BC620E50-63A4-4A39-826C-F3ACB53AEA61}"/>
              </a:ext>
            </a:extLst>
          </p:cNvPr>
          <p:cNvSpPr/>
          <p:nvPr/>
        </p:nvSpPr>
        <p:spPr>
          <a:xfrm>
            <a:off x="8172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1 SA</a:t>
            </a:r>
          </a:p>
        </p:txBody>
      </p:sp>
      <p:sp>
        <p:nvSpPr>
          <p:cNvPr id="277" name="Rechthoek 276">
            <a:hlinkClick r:id="rId8" action="ppaction://hlinksldjump"/>
            <a:extLst>
              <a:ext uri="{FF2B5EF4-FFF2-40B4-BE49-F238E27FC236}">
                <a16:creationId xmlns:a16="http://schemas.microsoft.com/office/drawing/2014/main" id="{3BEB83E9-6B73-49ED-8000-BA7EBABEA636}"/>
              </a:ext>
            </a:extLst>
          </p:cNvPr>
          <p:cNvSpPr/>
          <p:nvPr/>
        </p:nvSpPr>
        <p:spPr>
          <a:xfrm>
            <a:off x="7596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1 </a:t>
            </a:r>
          </a:p>
        </p:txBody>
      </p:sp>
      <p:sp>
        <p:nvSpPr>
          <p:cNvPr id="278" name="Rechthoek 277">
            <a:hlinkClick r:id="rId8" action="ppaction://hlinksldjump"/>
            <a:extLst>
              <a:ext uri="{FF2B5EF4-FFF2-40B4-BE49-F238E27FC236}">
                <a16:creationId xmlns:a16="http://schemas.microsoft.com/office/drawing/2014/main" id="{3581EC4D-923F-4F4B-A800-3FC6B09CB1A4}"/>
              </a:ext>
            </a:extLst>
          </p:cNvPr>
          <p:cNvSpPr/>
          <p:nvPr/>
        </p:nvSpPr>
        <p:spPr>
          <a:xfrm>
            <a:off x="6444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1</a:t>
            </a:r>
            <a:endParaRPr lang="nl-NL" sz="1200" b="1" dirty="0">
              <a:solidFill>
                <a:srgbClr val="FF0000"/>
              </a:solidFill>
            </a:endParaRPr>
          </a:p>
        </p:txBody>
      </p:sp>
      <p:sp>
        <p:nvSpPr>
          <p:cNvPr id="279" name="Rechthoek 278">
            <a:hlinkClick r:id="rId8" action="ppaction://hlinksldjump"/>
            <a:extLst>
              <a:ext uri="{FF2B5EF4-FFF2-40B4-BE49-F238E27FC236}">
                <a16:creationId xmlns:a16="http://schemas.microsoft.com/office/drawing/2014/main" id="{9D142D3C-85E2-4715-A343-CB95B93D5D62}"/>
              </a:ext>
            </a:extLst>
          </p:cNvPr>
          <p:cNvSpPr/>
          <p:nvPr/>
        </p:nvSpPr>
        <p:spPr>
          <a:xfrm>
            <a:off x="5868816"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1</a:t>
            </a:r>
            <a:endParaRPr lang="nl-NL" sz="1200" b="1" dirty="0">
              <a:solidFill>
                <a:srgbClr val="0070C0"/>
              </a:solidFill>
            </a:endParaRPr>
          </a:p>
        </p:txBody>
      </p:sp>
      <p:pic>
        <p:nvPicPr>
          <p:cNvPr id="280" name="Afbeelding 279">
            <a:hlinkClick r:id="rId8" action="ppaction://hlinksldjump"/>
            <a:extLst>
              <a:ext uri="{FF2B5EF4-FFF2-40B4-BE49-F238E27FC236}">
                <a16:creationId xmlns:a16="http://schemas.microsoft.com/office/drawing/2014/main" id="{56558E05-E188-40A4-B6E3-DA6601835120}"/>
              </a:ext>
            </a:extLst>
          </p:cNvPr>
          <p:cNvPicPr>
            <a:picLocks noChangeAspect="1"/>
          </p:cNvPicPr>
          <p:nvPr/>
        </p:nvPicPr>
        <p:blipFill>
          <a:blip r:embed="rId11"/>
          <a:stretch>
            <a:fillRect/>
          </a:stretch>
        </p:blipFill>
        <p:spPr>
          <a:xfrm>
            <a:off x="6127953" y="3182099"/>
            <a:ext cx="213378" cy="213378"/>
          </a:xfrm>
          <a:prstGeom prst="rect">
            <a:avLst/>
          </a:prstGeom>
        </p:spPr>
      </p:pic>
      <p:pic>
        <p:nvPicPr>
          <p:cNvPr id="281" name="Afbeelding 280">
            <a:hlinkClick r:id="rId8" action="ppaction://hlinksldjump"/>
            <a:extLst>
              <a:ext uri="{FF2B5EF4-FFF2-40B4-BE49-F238E27FC236}">
                <a16:creationId xmlns:a16="http://schemas.microsoft.com/office/drawing/2014/main" id="{12EAD12F-433A-4A63-98DA-DBED6BDE1FD0}"/>
              </a:ext>
            </a:extLst>
          </p:cNvPr>
          <p:cNvPicPr>
            <a:picLocks noChangeAspect="1"/>
          </p:cNvPicPr>
          <p:nvPr/>
        </p:nvPicPr>
        <p:blipFill>
          <a:blip r:embed="rId11"/>
          <a:stretch>
            <a:fillRect/>
          </a:stretch>
        </p:blipFill>
        <p:spPr>
          <a:xfrm>
            <a:off x="6127792" y="3518280"/>
            <a:ext cx="213378" cy="213378"/>
          </a:xfrm>
          <a:prstGeom prst="rect">
            <a:avLst/>
          </a:prstGeom>
        </p:spPr>
      </p:pic>
      <p:pic>
        <p:nvPicPr>
          <p:cNvPr id="282" name="Afbeelding 281">
            <a:hlinkClick r:id="rId8" action="ppaction://hlinksldjump"/>
            <a:extLst>
              <a:ext uri="{FF2B5EF4-FFF2-40B4-BE49-F238E27FC236}">
                <a16:creationId xmlns:a16="http://schemas.microsoft.com/office/drawing/2014/main" id="{56758D32-5474-442B-ACAB-390128107FA7}"/>
              </a:ext>
            </a:extLst>
          </p:cNvPr>
          <p:cNvPicPr>
            <a:picLocks noChangeAspect="1"/>
          </p:cNvPicPr>
          <p:nvPr/>
        </p:nvPicPr>
        <p:blipFill>
          <a:blip r:embed="rId11"/>
          <a:stretch>
            <a:fillRect/>
          </a:stretch>
        </p:blipFill>
        <p:spPr>
          <a:xfrm>
            <a:off x="6127023" y="3853080"/>
            <a:ext cx="213378" cy="213378"/>
          </a:xfrm>
          <a:prstGeom prst="rect">
            <a:avLst/>
          </a:prstGeom>
        </p:spPr>
      </p:pic>
      <p:pic>
        <p:nvPicPr>
          <p:cNvPr id="283" name="Afbeelding 282">
            <a:hlinkClick r:id="rId8" action="ppaction://hlinksldjump"/>
            <a:extLst>
              <a:ext uri="{FF2B5EF4-FFF2-40B4-BE49-F238E27FC236}">
                <a16:creationId xmlns:a16="http://schemas.microsoft.com/office/drawing/2014/main" id="{3287D2E9-B5EC-40D2-9223-2190FD851766}"/>
              </a:ext>
            </a:extLst>
          </p:cNvPr>
          <p:cNvPicPr>
            <a:picLocks noChangeAspect="1"/>
          </p:cNvPicPr>
          <p:nvPr/>
        </p:nvPicPr>
        <p:blipFill>
          <a:blip r:embed="rId11"/>
          <a:stretch>
            <a:fillRect/>
          </a:stretch>
        </p:blipFill>
        <p:spPr>
          <a:xfrm>
            <a:off x="6127792" y="4522680"/>
            <a:ext cx="213378" cy="213378"/>
          </a:xfrm>
          <a:prstGeom prst="rect">
            <a:avLst/>
          </a:prstGeom>
        </p:spPr>
      </p:pic>
      <p:pic>
        <p:nvPicPr>
          <p:cNvPr id="284" name="Afbeelding 283">
            <a:hlinkClick r:id="rId8" action="ppaction://hlinksldjump"/>
            <a:extLst>
              <a:ext uri="{FF2B5EF4-FFF2-40B4-BE49-F238E27FC236}">
                <a16:creationId xmlns:a16="http://schemas.microsoft.com/office/drawing/2014/main" id="{21A0C70E-B61B-4F99-9963-288FD1B2D18B}"/>
              </a:ext>
            </a:extLst>
          </p:cNvPr>
          <p:cNvPicPr>
            <a:picLocks noChangeAspect="1"/>
          </p:cNvPicPr>
          <p:nvPr/>
        </p:nvPicPr>
        <p:blipFill>
          <a:blip r:embed="rId11"/>
          <a:stretch>
            <a:fillRect/>
          </a:stretch>
        </p:blipFill>
        <p:spPr>
          <a:xfrm>
            <a:off x="6127792" y="4857480"/>
            <a:ext cx="213378" cy="213378"/>
          </a:xfrm>
          <a:prstGeom prst="rect">
            <a:avLst/>
          </a:prstGeom>
        </p:spPr>
      </p:pic>
      <p:pic>
        <p:nvPicPr>
          <p:cNvPr id="285" name="Afbeelding 284">
            <a:hlinkClick r:id="rId8" action="ppaction://hlinksldjump"/>
            <a:extLst>
              <a:ext uri="{FF2B5EF4-FFF2-40B4-BE49-F238E27FC236}">
                <a16:creationId xmlns:a16="http://schemas.microsoft.com/office/drawing/2014/main" id="{F9ECD856-B40F-4539-B028-340FCD5ECFEE}"/>
              </a:ext>
            </a:extLst>
          </p:cNvPr>
          <p:cNvPicPr>
            <a:picLocks noChangeAspect="1"/>
          </p:cNvPicPr>
          <p:nvPr/>
        </p:nvPicPr>
        <p:blipFill>
          <a:blip r:embed="rId11"/>
          <a:stretch>
            <a:fillRect/>
          </a:stretch>
        </p:blipFill>
        <p:spPr>
          <a:xfrm>
            <a:off x="6127792" y="5192280"/>
            <a:ext cx="213378" cy="213378"/>
          </a:xfrm>
          <a:prstGeom prst="rect">
            <a:avLst/>
          </a:prstGeom>
        </p:spPr>
      </p:pic>
      <p:pic>
        <p:nvPicPr>
          <p:cNvPr id="286" name="Afbeelding 285">
            <a:hlinkClick r:id="rId8" action="ppaction://hlinksldjump"/>
            <a:extLst>
              <a:ext uri="{FF2B5EF4-FFF2-40B4-BE49-F238E27FC236}">
                <a16:creationId xmlns:a16="http://schemas.microsoft.com/office/drawing/2014/main" id="{B5632A6D-22E3-4EB8-BA24-0EDC70138D0A}"/>
              </a:ext>
            </a:extLst>
          </p:cNvPr>
          <p:cNvPicPr>
            <a:picLocks noChangeAspect="1"/>
          </p:cNvPicPr>
          <p:nvPr/>
        </p:nvPicPr>
        <p:blipFill>
          <a:blip r:embed="rId12"/>
          <a:stretch>
            <a:fillRect/>
          </a:stretch>
        </p:blipFill>
        <p:spPr>
          <a:xfrm>
            <a:off x="6703792" y="3184444"/>
            <a:ext cx="213378" cy="213378"/>
          </a:xfrm>
          <a:prstGeom prst="rect">
            <a:avLst/>
          </a:prstGeom>
        </p:spPr>
      </p:pic>
      <p:pic>
        <p:nvPicPr>
          <p:cNvPr id="287" name="Afbeelding 286">
            <a:hlinkClick r:id="rId8" action="ppaction://hlinksldjump"/>
            <a:extLst>
              <a:ext uri="{FF2B5EF4-FFF2-40B4-BE49-F238E27FC236}">
                <a16:creationId xmlns:a16="http://schemas.microsoft.com/office/drawing/2014/main" id="{9D5803E5-0A11-4E1D-913C-ED972E8CFFFC}"/>
              </a:ext>
            </a:extLst>
          </p:cNvPr>
          <p:cNvPicPr>
            <a:picLocks noChangeAspect="1"/>
          </p:cNvPicPr>
          <p:nvPr/>
        </p:nvPicPr>
        <p:blipFill>
          <a:blip r:embed="rId12"/>
          <a:stretch>
            <a:fillRect/>
          </a:stretch>
        </p:blipFill>
        <p:spPr>
          <a:xfrm>
            <a:off x="6703792" y="3517200"/>
            <a:ext cx="213378" cy="213378"/>
          </a:xfrm>
          <a:prstGeom prst="rect">
            <a:avLst/>
          </a:prstGeom>
        </p:spPr>
      </p:pic>
      <p:pic>
        <p:nvPicPr>
          <p:cNvPr id="288" name="Afbeelding 287">
            <a:hlinkClick r:id="rId8" action="ppaction://hlinksldjump"/>
            <a:extLst>
              <a:ext uri="{FF2B5EF4-FFF2-40B4-BE49-F238E27FC236}">
                <a16:creationId xmlns:a16="http://schemas.microsoft.com/office/drawing/2014/main" id="{F13879FD-E70F-4F7F-8C43-FA94EBADB1DB}"/>
              </a:ext>
            </a:extLst>
          </p:cNvPr>
          <p:cNvPicPr>
            <a:picLocks noChangeAspect="1"/>
          </p:cNvPicPr>
          <p:nvPr/>
        </p:nvPicPr>
        <p:blipFill>
          <a:blip r:embed="rId13"/>
          <a:stretch>
            <a:fillRect/>
          </a:stretch>
        </p:blipFill>
        <p:spPr>
          <a:xfrm>
            <a:off x="7279792" y="3194280"/>
            <a:ext cx="213378" cy="190517"/>
          </a:xfrm>
          <a:prstGeom prst="rect">
            <a:avLst/>
          </a:prstGeom>
        </p:spPr>
      </p:pic>
      <p:pic>
        <p:nvPicPr>
          <p:cNvPr id="289" name="Afbeelding 288">
            <a:hlinkClick r:id="rId8" action="ppaction://hlinksldjump"/>
            <a:extLst>
              <a:ext uri="{FF2B5EF4-FFF2-40B4-BE49-F238E27FC236}">
                <a16:creationId xmlns:a16="http://schemas.microsoft.com/office/drawing/2014/main" id="{0890B21E-8888-4D76-BA78-9C9C38C2328C}"/>
              </a:ext>
            </a:extLst>
          </p:cNvPr>
          <p:cNvPicPr>
            <a:picLocks noChangeAspect="1"/>
          </p:cNvPicPr>
          <p:nvPr/>
        </p:nvPicPr>
        <p:blipFill>
          <a:blip r:embed="rId13"/>
          <a:stretch>
            <a:fillRect/>
          </a:stretch>
        </p:blipFill>
        <p:spPr>
          <a:xfrm>
            <a:off x="7279792" y="5228280"/>
            <a:ext cx="213378" cy="190517"/>
          </a:xfrm>
          <a:prstGeom prst="rect">
            <a:avLst/>
          </a:prstGeom>
        </p:spPr>
      </p:pic>
      <p:pic>
        <p:nvPicPr>
          <p:cNvPr id="290" name="Afbeelding 289">
            <a:hlinkClick r:id="rId8" action="ppaction://hlinksldjump"/>
            <a:extLst>
              <a:ext uri="{FF2B5EF4-FFF2-40B4-BE49-F238E27FC236}">
                <a16:creationId xmlns:a16="http://schemas.microsoft.com/office/drawing/2014/main" id="{E1D5D9D7-631E-49F7-835C-16ED4164B6D3}"/>
              </a:ext>
            </a:extLst>
          </p:cNvPr>
          <p:cNvPicPr>
            <a:picLocks noChangeAspect="1"/>
          </p:cNvPicPr>
          <p:nvPr/>
        </p:nvPicPr>
        <p:blipFill>
          <a:blip r:embed="rId14"/>
          <a:stretch>
            <a:fillRect/>
          </a:stretch>
        </p:blipFill>
        <p:spPr>
          <a:xfrm>
            <a:off x="7856644" y="3182782"/>
            <a:ext cx="213378" cy="213378"/>
          </a:xfrm>
          <a:prstGeom prst="rect">
            <a:avLst/>
          </a:prstGeom>
        </p:spPr>
      </p:pic>
      <p:pic>
        <p:nvPicPr>
          <p:cNvPr id="291" name="Afbeelding 290">
            <a:hlinkClick r:id="rId10" action="ppaction://hlinksldjump"/>
            <a:extLst>
              <a:ext uri="{FF2B5EF4-FFF2-40B4-BE49-F238E27FC236}">
                <a16:creationId xmlns:a16="http://schemas.microsoft.com/office/drawing/2014/main" id="{33899909-4C86-4034-9A94-1E74B27A5BC9}"/>
              </a:ext>
            </a:extLst>
          </p:cNvPr>
          <p:cNvPicPr>
            <a:picLocks noChangeAspect="1"/>
          </p:cNvPicPr>
          <p:nvPr/>
        </p:nvPicPr>
        <p:blipFill>
          <a:blip r:embed="rId14"/>
          <a:stretch>
            <a:fillRect/>
          </a:stretch>
        </p:blipFill>
        <p:spPr>
          <a:xfrm>
            <a:off x="7855647" y="3518280"/>
            <a:ext cx="213378" cy="213378"/>
          </a:xfrm>
          <a:prstGeom prst="rect">
            <a:avLst/>
          </a:prstGeom>
        </p:spPr>
      </p:pic>
      <p:pic>
        <p:nvPicPr>
          <p:cNvPr id="292" name="Afbeelding 291">
            <a:hlinkClick r:id="rId8" action="ppaction://hlinksldjump"/>
            <a:extLst>
              <a:ext uri="{FF2B5EF4-FFF2-40B4-BE49-F238E27FC236}">
                <a16:creationId xmlns:a16="http://schemas.microsoft.com/office/drawing/2014/main" id="{70E2443A-46F5-4592-B05A-449A490FACAA}"/>
              </a:ext>
            </a:extLst>
          </p:cNvPr>
          <p:cNvPicPr>
            <a:picLocks noChangeAspect="1"/>
          </p:cNvPicPr>
          <p:nvPr/>
        </p:nvPicPr>
        <p:blipFill>
          <a:blip r:embed="rId14"/>
          <a:stretch>
            <a:fillRect/>
          </a:stretch>
        </p:blipFill>
        <p:spPr>
          <a:xfrm>
            <a:off x="7855792" y="3853080"/>
            <a:ext cx="213378" cy="213378"/>
          </a:xfrm>
          <a:prstGeom prst="rect">
            <a:avLst/>
          </a:prstGeom>
        </p:spPr>
      </p:pic>
      <p:pic>
        <p:nvPicPr>
          <p:cNvPr id="293" name="Afbeelding 292">
            <a:hlinkClick r:id="rId8" action="ppaction://hlinksldjump"/>
            <a:extLst>
              <a:ext uri="{FF2B5EF4-FFF2-40B4-BE49-F238E27FC236}">
                <a16:creationId xmlns:a16="http://schemas.microsoft.com/office/drawing/2014/main" id="{54776AD6-FDA1-49FC-ADE9-65712D72B029}"/>
              </a:ext>
            </a:extLst>
          </p:cNvPr>
          <p:cNvPicPr>
            <a:picLocks noChangeAspect="1"/>
          </p:cNvPicPr>
          <p:nvPr/>
        </p:nvPicPr>
        <p:blipFill>
          <a:blip r:embed="rId14"/>
          <a:stretch>
            <a:fillRect/>
          </a:stretch>
        </p:blipFill>
        <p:spPr>
          <a:xfrm>
            <a:off x="7855953" y="4187880"/>
            <a:ext cx="213378" cy="213378"/>
          </a:xfrm>
          <a:prstGeom prst="rect">
            <a:avLst/>
          </a:prstGeom>
        </p:spPr>
      </p:pic>
      <p:pic>
        <p:nvPicPr>
          <p:cNvPr id="294" name="Afbeelding 293">
            <a:hlinkClick r:id="rId8" action="ppaction://hlinksldjump"/>
            <a:extLst>
              <a:ext uri="{FF2B5EF4-FFF2-40B4-BE49-F238E27FC236}">
                <a16:creationId xmlns:a16="http://schemas.microsoft.com/office/drawing/2014/main" id="{B3DC9087-1566-4F4D-B93E-77D9EDA22E42}"/>
              </a:ext>
            </a:extLst>
          </p:cNvPr>
          <p:cNvPicPr>
            <a:picLocks noChangeAspect="1"/>
          </p:cNvPicPr>
          <p:nvPr/>
        </p:nvPicPr>
        <p:blipFill>
          <a:blip r:embed="rId14"/>
          <a:stretch>
            <a:fillRect/>
          </a:stretch>
        </p:blipFill>
        <p:spPr>
          <a:xfrm>
            <a:off x="7855647" y="4856400"/>
            <a:ext cx="213378" cy="213378"/>
          </a:xfrm>
          <a:prstGeom prst="rect">
            <a:avLst/>
          </a:prstGeom>
        </p:spPr>
      </p:pic>
      <p:pic>
        <p:nvPicPr>
          <p:cNvPr id="295" name="Afbeelding 294">
            <a:hlinkClick r:id="rId8" action="ppaction://hlinksldjump"/>
            <a:extLst>
              <a:ext uri="{FF2B5EF4-FFF2-40B4-BE49-F238E27FC236}">
                <a16:creationId xmlns:a16="http://schemas.microsoft.com/office/drawing/2014/main" id="{BF78EE13-11F3-4DA7-9501-D9315A7A1406}"/>
              </a:ext>
            </a:extLst>
          </p:cNvPr>
          <p:cNvPicPr>
            <a:picLocks noChangeAspect="1"/>
          </p:cNvPicPr>
          <p:nvPr/>
        </p:nvPicPr>
        <p:blipFill>
          <a:blip r:embed="rId14"/>
          <a:stretch>
            <a:fillRect/>
          </a:stretch>
        </p:blipFill>
        <p:spPr>
          <a:xfrm>
            <a:off x="7855825" y="5192280"/>
            <a:ext cx="213378" cy="213378"/>
          </a:xfrm>
          <a:prstGeom prst="rect">
            <a:avLst/>
          </a:prstGeom>
        </p:spPr>
      </p:pic>
      <p:pic>
        <p:nvPicPr>
          <p:cNvPr id="296" name="Afbeelding 295">
            <a:hlinkClick r:id="rId8" action="ppaction://hlinksldjump"/>
            <a:extLst>
              <a:ext uri="{FF2B5EF4-FFF2-40B4-BE49-F238E27FC236}">
                <a16:creationId xmlns:a16="http://schemas.microsoft.com/office/drawing/2014/main" id="{E6EEC0B9-5FFD-4FFF-A534-CB4CBF7E531D}"/>
              </a:ext>
            </a:extLst>
          </p:cNvPr>
          <p:cNvPicPr>
            <a:picLocks noChangeAspect="1"/>
          </p:cNvPicPr>
          <p:nvPr/>
        </p:nvPicPr>
        <p:blipFill>
          <a:blip r:embed="rId14"/>
          <a:stretch>
            <a:fillRect/>
          </a:stretch>
        </p:blipFill>
        <p:spPr>
          <a:xfrm>
            <a:off x="7855647" y="4522680"/>
            <a:ext cx="213378" cy="213378"/>
          </a:xfrm>
          <a:prstGeom prst="rect">
            <a:avLst/>
          </a:prstGeom>
        </p:spPr>
      </p:pic>
      <p:pic>
        <p:nvPicPr>
          <p:cNvPr id="297" name="Afbeelding 296">
            <a:hlinkClick r:id="rId8" action="ppaction://hlinksldjump"/>
            <a:extLst>
              <a:ext uri="{FF2B5EF4-FFF2-40B4-BE49-F238E27FC236}">
                <a16:creationId xmlns:a16="http://schemas.microsoft.com/office/drawing/2014/main" id="{EDDD03B4-AAD9-42C0-8BC7-43987F9ABEA9}"/>
              </a:ext>
            </a:extLst>
          </p:cNvPr>
          <p:cNvPicPr>
            <a:picLocks noChangeAspect="1"/>
          </p:cNvPicPr>
          <p:nvPr/>
        </p:nvPicPr>
        <p:blipFill>
          <a:blip r:embed="rId13"/>
          <a:stretch>
            <a:fillRect/>
          </a:stretch>
        </p:blipFill>
        <p:spPr>
          <a:xfrm>
            <a:off x="7279792" y="4533480"/>
            <a:ext cx="213378" cy="190517"/>
          </a:xfrm>
          <a:prstGeom prst="rect">
            <a:avLst/>
          </a:prstGeom>
        </p:spPr>
      </p:pic>
      <p:pic>
        <p:nvPicPr>
          <p:cNvPr id="298" name="Afbeelding 297">
            <a:hlinkClick r:id="rId8" action="ppaction://hlinksldjump"/>
            <a:extLst>
              <a:ext uri="{FF2B5EF4-FFF2-40B4-BE49-F238E27FC236}">
                <a16:creationId xmlns:a16="http://schemas.microsoft.com/office/drawing/2014/main" id="{4794ECDC-EC66-45EE-8680-E1E7FABE1136}"/>
              </a:ext>
            </a:extLst>
          </p:cNvPr>
          <p:cNvPicPr>
            <a:picLocks noChangeAspect="1"/>
          </p:cNvPicPr>
          <p:nvPr/>
        </p:nvPicPr>
        <p:blipFill>
          <a:blip r:embed="rId13"/>
          <a:stretch>
            <a:fillRect/>
          </a:stretch>
        </p:blipFill>
        <p:spPr>
          <a:xfrm>
            <a:off x="7279200" y="4197600"/>
            <a:ext cx="213378" cy="190517"/>
          </a:xfrm>
          <a:prstGeom prst="rect">
            <a:avLst/>
          </a:prstGeom>
        </p:spPr>
      </p:pic>
      <p:pic>
        <p:nvPicPr>
          <p:cNvPr id="299" name="Afbeelding 298">
            <a:hlinkClick r:id="rId8" action="ppaction://hlinksldjump"/>
            <a:extLst>
              <a:ext uri="{FF2B5EF4-FFF2-40B4-BE49-F238E27FC236}">
                <a16:creationId xmlns:a16="http://schemas.microsoft.com/office/drawing/2014/main" id="{5A64ABE4-9EAB-42C6-893A-72B9D5D4A946}"/>
              </a:ext>
            </a:extLst>
          </p:cNvPr>
          <p:cNvPicPr>
            <a:picLocks noChangeAspect="1"/>
          </p:cNvPicPr>
          <p:nvPr/>
        </p:nvPicPr>
        <p:blipFill>
          <a:blip r:embed="rId13"/>
          <a:stretch>
            <a:fillRect/>
          </a:stretch>
        </p:blipFill>
        <p:spPr>
          <a:xfrm>
            <a:off x="7280772" y="3863880"/>
            <a:ext cx="213378" cy="190517"/>
          </a:xfrm>
          <a:prstGeom prst="rect">
            <a:avLst/>
          </a:prstGeom>
        </p:spPr>
      </p:pic>
      <p:pic>
        <p:nvPicPr>
          <p:cNvPr id="300" name="Afbeelding 299">
            <a:hlinkClick r:id="rId8" action="ppaction://hlinksldjump"/>
            <a:extLst>
              <a:ext uri="{FF2B5EF4-FFF2-40B4-BE49-F238E27FC236}">
                <a16:creationId xmlns:a16="http://schemas.microsoft.com/office/drawing/2014/main" id="{86B5BB74-5CE1-411F-AC23-41DFBD27CF44}"/>
              </a:ext>
            </a:extLst>
          </p:cNvPr>
          <p:cNvPicPr>
            <a:picLocks noChangeAspect="1"/>
          </p:cNvPicPr>
          <p:nvPr/>
        </p:nvPicPr>
        <p:blipFill>
          <a:blip r:embed="rId12"/>
          <a:stretch>
            <a:fillRect/>
          </a:stretch>
        </p:blipFill>
        <p:spPr>
          <a:xfrm>
            <a:off x="6703792" y="3853080"/>
            <a:ext cx="213378" cy="213378"/>
          </a:xfrm>
          <a:prstGeom prst="rect">
            <a:avLst/>
          </a:prstGeom>
        </p:spPr>
      </p:pic>
      <p:pic>
        <p:nvPicPr>
          <p:cNvPr id="301" name="Afbeelding 300">
            <a:hlinkClick r:id="rId8" action="ppaction://hlinksldjump"/>
            <a:extLst>
              <a:ext uri="{FF2B5EF4-FFF2-40B4-BE49-F238E27FC236}">
                <a16:creationId xmlns:a16="http://schemas.microsoft.com/office/drawing/2014/main" id="{00319F02-863D-4C4F-801C-DA364BFD4494}"/>
              </a:ext>
            </a:extLst>
          </p:cNvPr>
          <p:cNvPicPr>
            <a:picLocks noChangeAspect="1"/>
          </p:cNvPicPr>
          <p:nvPr/>
        </p:nvPicPr>
        <p:blipFill>
          <a:blip r:embed="rId12"/>
          <a:stretch>
            <a:fillRect/>
          </a:stretch>
        </p:blipFill>
        <p:spPr>
          <a:xfrm>
            <a:off x="6703792" y="4187880"/>
            <a:ext cx="213378" cy="213378"/>
          </a:xfrm>
          <a:prstGeom prst="rect">
            <a:avLst/>
          </a:prstGeom>
        </p:spPr>
      </p:pic>
      <p:pic>
        <p:nvPicPr>
          <p:cNvPr id="302" name="Afbeelding 301">
            <a:hlinkClick r:id="rId8" action="ppaction://hlinksldjump"/>
            <a:extLst>
              <a:ext uri="{FF2B5EF4-FFF2-40B4-BE49-F238E27FC236}">
                <a16:creationId xmlns:a16="http://schemas.microsoft.com/office/drawing/2014/main" id="{45395C48-92B9-4BF5-9A1D-BDB6FEB56D36}"/>
              </a:ext>
            </a:extLst>
          </p:cNvPr>
          <p:cNvPicPr>
            <a:picLocks noChangeAspect="1"/>
          </p:cNvPicPr>
          <p:nvPr/>
        </p:nvPicPr>
        <p:blipFill>
          <a:blip r:embed="rId12"/>
          <a:stretch>
            <a:fillRect/>
          </a:stretch>
        </p:blipFill>
        <p:spPr>
          <a:xfrm>
            <a:off x="6703792" y="4522680"/>
            <a:ext cx="213378" cy="213378"/>
          </a:xfrm>
          <a:prstGeom prst="rect">
            <a:avLst/>
          </a:prstGeom>
        </p:spPr>
      </p:pic>
      <p:pic>
        <p:nvPicPr>
          <p:cNvPr id="303" name="Afbeelding 302">
            <a:hlinkClick r:id="rId8" action="ppaction://hlinksldjump"/>
            <a:extLst>
              <a:ext uri="{FF2B5EF4-FFF2-40B4-BE49-F238E27FC236}">
                <a16:creationId xmlns:a16="http://schemas.microsoft.com/office/drawing/2014/main" id="{E1A772AB-0ED7-4225-B68F-717B090B805D}"/>
              </a:ext>
            </a:extLst>
          </p:cNvPr>
          <p:cNvPicPr>
            <a:picLocks noChangeAspect="1"/>
          </p:cNvPicPr>
          <p:nvPr/>
        </p:nvPicPr>
        <p:blipFill>
          <a:blip r:embed="rId12"/>
          <a:stretch>
            <a:fillRect/>
          </a:stretch>
        </p:blipFill>
        <p:spPr>
          <a:xfrm>
            <a:off x="6703792" y="4857480"/>
            <a:ext cx="213378" cy="213378"/>
          </a:xfrm>
          <a:prstGeom prst="rect">
            <a:avLst/>
          </a:prstGeom>
        </p:spPr>
      </p:pic>
      <p:pic>
        <p:nvPicPr>
          <p:cNvPr id="304" name="Afbeelding 303">
            <a:hlinkClick r:id="rId8" action="ppaction://hlinksldjump"/>
            <a:extLst>
              <a:ext uri="{FF2B5EF4-FFF2-40B4-BE49-F238E27FC236}">
                <a16:creationId xmlns:a16="http://schemas.microsoft.com/office/drawing/2014/main" id="{94078F32-4842-4DBB-912D-D1D11668DE5D}"/>
              </a:ext>
            </a:extLst>
          </p:cNvPr>
          <p:cNvPicPr>
            <a:picLocks noChangeAspect="1"/>
          </p:cNvPicPr>
          <p:nvPr/>
        </p:nvPicPr>
        <p:blipFill>
          <a:blip r:embed="rId12"/>
          <a:stretch>
            <a:fillRect/>
          </a:stretch>
        </p:blipFill>
        <p:spPr>
          <a:xfrm>
            <a:off x="6703792" y="5192280"/>
            <a:ext cx="213378" cy="213378"/>
          </a:xfrm>
          <a:prstGeom prst="rect">
            <a:avLst/>
          </a:prstGeom>
        </p:spPr>
      </p:pic>
      <p:pic>
        <p:nvPicPr>
          <p:cNvPr id="305" name="Afbeelding 304">
            <a:hlinkClick r:id="rId8" action="ppaction://hlinksldjump"/>
            <a:extLst>
              <a:ext uri="{FF2B5EF4-FFF2-40B4-BE49-F238E27FC236}">
                <a16:creationId xmlns:a16="http://schemas.microsoft.com/office/drawing/2014/main" id="{06B6E652-22B0-4438-B19C-135274F1020E}"/>
              </a:ext>
            </a:extLst>
          </p:cNvPr>
          <p:cNvPicPr>
            <a:picLocks noChangeAspect="1"/>
          </p:cNvPicPr>
          <p:nvPr/>
        </p:nvPicPr>
        <p:blipFill>
          <a:blip r:embed="rId13"/>
          <a:stretch>
            <a:fillRect/>
          </a:stretch>
        </p:blipFill>
        <p:spPr>
          <a:xfrm>
            <a:off x="7279792" y="3529080"/>
            <a:ext cx="225214" cy="211362"/>
          </a:xfrm>
          <a:prstGeom prst="rect">
            <a:avLst/>
          </a:prstGeom>
        </p:spPr>
      </p:pic>
      <p:sp>
        <p:nvSpPr>
          <p:cNvPr id="306" name="Rechthoek 305">
            <a:hlinkClick r:id="rId8" action="ppaction://hlinksldjump"/>
            <a:extLst>
              <a:ext uri="{FF2B5EF4-FFF2-40B4-BE49-F238E27FC236}">
                <a16:creationId xmlns:a16="http://schemas.microsoft.com/office/drawing/2014/main" id="{485D029A-4B34-4F3A-B4D5-21EB41E04652}"/>
              </a:ext>
            </a:extLst>
          </p:cNvPr>
          <p:cNvSpPr/>
          <p:nvPr/>
        </p:nvSpPr>
        <p:spPr>
          <a:xfrm>
            <a:off x="5868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4</a:t>
            </a:r>
            <a:endParaRPr lang="nl-NL" sz="1200" b="1" dirty="0">
              <a:solidFill>
                <a:srgbClr val="0070C0"/>
              </a:solidFill>
            </a:endParaRPr>
          </a:p>
        </p:txBody>
      </p:sp>
      <p:pic>
        <p:nvPicPr>
          <p:cNvPr id="307" name="Afbeelding 306">
            <a:hlinkClick r:id="rId8" action="ppaction://hlinksldjump"/>
            <a:extLst>
              <a:ext uri="{FF2B5EF4-FFF2-40B4-BE49-F238E27FC236}">
                <a16:creationId xmlns:a16="http://schemas.microsoft.com/office/drawing/2014/main" id="{40C7B1E7-C6A3-4BCD-8F2D-152DBC19E956}"/>
              </a:ext>
            </a:extLst>
          </p:cNvPr>
          <p:cNvPicPr>
            <a:picLocks noChangeAspect="1"/>
          </p:cNvPicPr>
          <p:nvPr/>
        </p:nvPicPr>
        <p:blipFill>
          <a:blip r:embed="rId11"/>
          <a:stretch>
            <a:fillRect/>
          </a:stretch>
        </p:blipFill>
        <p:spPr>
          <a:xfrm>
            <a:off x="6127792" y="4187880"/>
            <a:ext cx="213378" cy="213378"/>
          </a:xfrm>
          <a:prstGeom prst="rect">
            <a:avLst/>
          </a:prstGeom>
        </p:spPr>
      </p:pic>
      <p:sp>
        <p:nvSpPr>
          <p:cNvPr id="308" name="Rechthoek 307">
            <a:hlinkClick r:id="rId8" action="ppaction://hlinksldjump"/>
            <a:extLst>
              <a:ext uri="{FF2B5EF4-FFF2-40B4-BE49-F238E27FC236}">
                <a16:creationId xmlns:a16="http://schemas.microsoft.com/office/drawing/2014/main" id="{2A22D5E9-D078-454C-8154-E304298CFE3B}"/>
              </a:ext>
            </a:extLst>
          </p:cNvPr>
          <p:cNvSpPr/>
          <p:nvPr/>
        </p:nvSpPr>
        <p:spPr>
          <a:xfrm>
            <a:off x="8172592" y="44650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5 SA</a:t>
            </a:r>
          </a:p>
        </p:txBody>
      </p:sp>
      <p:sp>
        <p:nvSpPr>
          <p:cNvPr id="309" name="Rechthoek 308">
            <a:hlinkClick r:id="rId8" action="ppaction://hlinksldjump"/>
            <a:extLst>
              <a:ext uri="{FF2B5EF4-FFF2-40B4-BE49-F238E27FC236}">
                <a16:creationId xmlns:a16="http://schemas.microsoft.com/office/drawing/2014/main" id="{080D5BAE-BCC5-4713-B04E-855ACEEF386C}"/>
              </a:ext>
            </a:extLst>
          </p:cNvPr>
          <p:cNvSpPr/>
          <p:nvPr/>
        </p:nvSpPr>
        <p:spPr>
          <a:xfrm>
            <a:off x="8172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6 SA</a:t>
            </a:r>
          </a:p>
        </p:txBody>
      </p:sp>
      <p:sp>
        <p:nvSpPr>
          <p:cNvPr id="310" name="Rechthoek 309">
            <a:hlinkClick r:id="rId8" action="ppaction://hlinksldjump"/>
            <a:extLst>
              <a:ext uri="{FF2B5EF4-FFF2-40B4-BE49-F238E27FC236}">
                <a16:creationId xmlns:a16="http://schemas.microsoft.com/office/drawing/2014/main" id="{91D9E8FA-E1D4-4A5D-8756-4E4853011536}"/>
              </a:ext>
            </a:extLst>
          </p:cNvPr>
          <p:cNvSpPr/>
          <p:nvPr/>
        </p:nvSpPr>
        <p:spPr>
          <a:xfrm>
            <a:off x="8172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4 SA</a:t>
            </a:r>
          </a:p>
        </p:txBody>
      </p:sp>
      <p:sp>
        <p:nvSpPr>
          <p:cNvPr id="311" name="Rond diagonale hoek rechthoek 28">
            <a:extLst>
              <a:ext uri="{FF2B5EF4-FFF2-40B4-BE49-F238E27FC236}">
                <a16:creationId xmlns:a16="http://schemas.microsoft.com/office/drawing/2014/main" id="{999CFAED-4F9E-4919-8A76-40723F85BB8E}"/>
              </a:ext>
            </a:extLst>
          </p:cNvPr>
          <p:cNvSpPr/>
          <p:nvPr/>
        </p:nvSpPr>
        <p:spPr>
          <a:xfrm>
            <a:off x="396000" y="1076580"/>
            <a:ext cx="1656184"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17</a:t>
            </a:r>
          </a:p>
        </p:txBody>
      </p:sp>
      <p:pic>
        <p:nvPicPr>
          <p:cNvPr id="312" name="Afbeelding 311">
            <a:hlinkClick r:id="rId8" action="ppaction://hlinksldjump"/>
            <a:extLst>
              <a:ext uri="{FF2B5EF4-FFF2-40B4-BE49-F238E27FC236}">
                <a16:creationId xmlns:a16="http://schemas.microsoft.com/office/drawing/2014/main" id="{4420C95F-D1A2-4B49-9D81-4A2B2C293160}"/>
              </a:ext>
            </a:extLst>
          </p:cNvPr>
          <p:cNvPicPr>
            <a:picLocks noChangeAspect="1"/>
          </p:cNvPicPr>
          <p:nvPr/>
        </p:nvPicPr>
        <p:blipFill>
          <a:blip r:embed="rId13"/>
          <a:stretch>
            <a:fillRect/>
          </a:stretch>
        </p:blipFill>
        <p:spPr>
          <a:xfrm>
            <a:off x="7279200" y="4867200"/>
            <a:ext cx="213378" cy="190517"/>
          </a:xfrm>
          <a:prstGeom prst="rect">
            <a:avLst/>
          </a:prstGeom>
        </p:spPr>
      </p:pic>
      <p:sp>
        <p:nvSpPr>
          <p:cNvPr id="86" name="Tekstvak 85">
            <a:extLst>
              <a:ext uri="{FF2B5EF4-FFF2-40B4-BE49-F238E27FC236}">
                <a16:creationId xmlns:a16="http://schemas.microsoft.com/office/drawing/2014/main" id="{EF833C1F-BBDB-47AE-8AF7-84F0F58671CF}"/>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87" name="Tekstvak 86">
            <a:extLst>
              <a:ext uri="{FF2B5EF4-FFF2-40B4-BE49-F238E27FC236}">
                <a16:creationId xmlns:a16="http://schemas.microsoft.com/office/drawing/2014/main" id="{BDCB05C5-8240-44FE-A30A-7DE8C95DA478}"/>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graphicFrame>
        <p:nvGraphicFramePr>
          <p:cNvPr id="94" name="Tabel 93">
            <a:extLst>
              <a:ext uri="{FF2B5EF4-FFF2-40B4-BE49-F238E27FC236}">
                <a16:creationId xmlns:a16="http://schemas.microsoft.com/office/drawing/2014/main" id="{28AF2A3C-0F88-4DCD-9B0D-58B342E5BD05}"/>
              </a:ext>
            </a:extLst>
          </p:cNvPr>
          <p:cNvGraphicFramePr>
            <a:graphicFrameLocks noGrp="1"/>
          </p:cNvGraphicFramePr>
          <p:nvPr>
            <p:extLst>
              <p:ext uri="{D42A27DB-BD31-4B8C-83A1-F6EECF244321}">
                <p14:modId xmlns:p14="http://schemas.microsoft.com/office/powerpoint/2010/main" val="3973842304"/>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HV10975</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H94</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A75</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95" name="Rechthoek 94">
            <a:extLst>
              <a:ext uri="{FF2B5EF4-FFF2-40B4-BE49-F238E27FC236}">
                <a16:creationId xmlns:a16="http://schemas.microsoft.com/office/drawing/2014/main" id="{E9B7F9C5-ED3A-44DC-82B1-0B0760015623}"/>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12 Punten </a:t>
            </a:r>
          </a:p>
        </p:txBody>
      </p:sp>
      <p:pic>
        <p:nvPicPr>
          <p:cNvPr id="96" name="Afbeelding 95">
            <a:extLst>
              <a:ext uri="{FF2B5EF4-FFF2-40B4-BE49-F238E27FC236}">
                <a16:creationId xmlns:a16="http://schemas.microsoft.com/office/drawing/2014/main" id="{BFB40F0D-56D3-4827-8E43-86982D5747A8}"/>
              </a:ext>
            </a:extLst>
          </p:cNvPr>
          <p:cNvPicPr>
            <a:picLocks noChangeAspect="1"/>
          </p:cNvPicPr>
          <p:nvPr/>
        </p:nvPicPr>
        <p:blipFill>
          <a:blip r:embed="rId12"/>
          <a:stretch>
            <a:fillRect/>
          </a:stretch>
        </p:blipFill>
        <p:spPr>
          <a:xfrm>
            <a:off x="475200" y="3924124"/>
            <a:ext cx="213378" cy="213378"/>
          </a:xfrm>
          <a:prstGeom prst="rect">
            <a:avLst/>
          </a:prstGeom>
        </p:spPr>
      </p:pic>
      <p:pic>
        <p:nvPicPr>
          <p:cNvPr id="97" name="Afbeelding 96">
            <a:extLst>
              <a:ext uri="{FF2B5EF4-FFF2-40B4-BE49-F238E27FC236}">
                <a16:creationId xmlns:a16="http://schemas.microsoft.com/office/drawing/2014/main" id="{60E4E224-B034-4A24-9C29-B6FF9AA82DEF}"/>
              </a:ext>
            </a:extLst>
          </p:cNvPr>
          <p:cNvPicPr>
            <a:picLocks noChangeAspect="1"/>
          </p:cNvPicPr>
          <p:nvPr/>
        </p:nvPicPr>
        <p:blipFill>
          <a:blip r:embed="rId14"/>
          <a:stretch>
            <a:fillRect/>
          </a:stretch>
        </p:blipFill>
        <p:spPr>
          <a:xfrm>
            <a:off x="475200" y="3199601"/>
            <a:ext cx="213378" cy="213378"/>
          </a:xfrm>
          <a:prstGeom prst="rect">
            <a:avLst/>
          </a:prstGeom>
        </p:spPr>
      </p:pic>
      <p:pic>
        <p:nvPicPr>
          <p:cNvPr id="98" name="Afbeelding 97">
            <a:extLst>
              <a:ext uri="{FF2B5EF4-FFF2-40B4-BE49-F238E27FC236}">
                <a16:creationId xmlns:a16="http://schemas.microsoft.com/office/drawing/2014/main" id="{D798CECC-D651-4848-AFB8-E03F1131300D}"/>
              </a:ext>
            </a:extLst>
          </p:cNvPr>
          <p:cNvPicPr>
            <a:picLocks noChangeAspect="1"/>
          </p:cNvPicPr>
          <p:nvPr/>
        </p:nvPicPr>
        <p:blipFill>
          <a:blip r:embed="rId13"/>
          <a:stretch>
            <a:fillRect/>
          </a:stretch>
        </p:blipFill>
        <p:spPr>
          <a:xfrm>
            <a:off x="475200" y="3573571"/>
            <a:ext cx="213378" cy="190517"/>
          </a:xfrm>
          <a:prstGeom prst="rect">
            <a:avLst/>
          </a:prstGeom>
        </p:spPr>
      </p:pic>
      <p:pic>
        <p:nvPicPr>
          <p:cNvPr id="99" name="Afbeelding 98">
            <a:extLst>
              <a:ext uri="{FF2B5EF4-FFF2-40B4-BE49-F238E27FC236}">
                <a16:creationId xmlns:a16="http://schemas.microsoft.com/office/drawing/2014/main" id="{8FFB6B9A-0239-4381-B6FB-F2CE352EA7F8}"/>
              </a:ext>
            </a:extLst>
          </p:cNvPr>
          <p:cNvPicPr>
            <a:picLocks noChangeAspect="1"/>
          </p:cNvPicPr>
          <p:nvPr/>
        </p:nvPicPr>
        <p:blipFill>
          <a:blip r:embed="rId11"/>
          <a:stretch>
            <a:fillRect/>
          </a:stretch>
        </p:blipFill>
        <p:spPr>
          <a:xfrm>
            <a:off x="475200" y="4292263"/>
            <a:ext cx="213378" cy="213378"/>
          </a:xfrm>
          <a:prstGeom prst="rect">
            <a:avLst/>
          </a:prstGeom>
        </p:spPr>
      </p:pic>
      <p:sp>
        <p:nvSpPr>
          <p:cNvPr id="84" name="Rond diagonale hoek rechthoek 17">
            <a:extLst>
              <a:ext uri="{FF2B5EF4-FFF2-40B4-BE49-F238E27FC236}">
                <a16:creationId xmlns:a16="http://schemas.microsoft.com/office/drawing/2014/main" id="{3366010D-D5BE-4A41-A195-8AC2895B9CF1}"/>
              </a:ext>
            </a:extLst>
          </p:cNvPr>
          <p:cNvSpPr/>
          <p:nvPr/>
        </p:nvSpPr>
        <p:spPr>
          <a:xfrm>
            <a:off x="396000" y="1716988"/>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85" name="Tekstvak 84">
            <a:extLst>
              <a:ext uri="{FF2B5EF4-FFF2-40B4-BE49-F238E27FC236}">
                <a16:creationId xmlns:a16="http://schemas.microsoft.com/office/drawing/2014/main" id="{1FD9ADC9-71A8-4684-B06C-E1CBF7E7C457}"/>
              </a:ext>
            </a:extLst>
          </p:cNvPr>
          <p:cNvSpPr txBox="1"/>
          <p:nvPr/>
        </p:nvSpPr>
        <p:spPr>
          <a:xfrm>
            <a:off x="3131840" y="1852944"/>
            <a:ext cx="3096344" cy="369332"/>
          </a:xfrm>
          <a:prstGeom prst="rect">
            <a:avLst/>
          </a:prstGeom>
          <a:solidFill>
            <a:schemeClr val="tx1"/>
          </a:solidFill>
        </p:spPr>
        <p:txBody>
          <a:bodyPr wrap="square" rtlCol="0">
            <a:spAutoFit/>
          </a:bodyPr>
          <a:lstStyle/>
          <a:p>
            <a:r>
              <a:rPr lang="nl-NL" dirty="0">
                <a:solidFill>
                  <a:schemeClr val="bg1"/>
                </a:solidFill>
              </a:rPr>
              <a:t>Mijn partner opent met 2     .</a:t>
            </a:r>
          </a:p>
        </p:txBody>
      </p:sp>
      <p:sp>
        <p:nvSpPr>
          <p:cNvPr id="88" name="Tekstvak 87">
            <a:extLst>
              <a:ext uri="{FF2B5EF4-FFF2-40B4-BE49-F238E27FC236}">
                <a16:creationId xmlns:a16="http://schemas.microsoft.com/office/drawing/2014/main" id="{61494620-6F5D-4546-9505-D85AD746145F}"/>
              </a:ext>
            </a:extLst>
          </p:cNvPr>
          <p:cNvSpPr txBox="1"/>
          <p:nvPr/>
        </p:nvSpPr>
        <p:spPr>
          <a:xfrm>
            <a:off x="3131839" y="2146448"/>
            <a:ext cx="2880319" cy="369332"/>
          </a:xfrm>
          <a:prstGeom prst="rect">
            <a:avLst/>
          </a:prstGeom>
          <a:solidFill>
            <a:schemeClr val="tx1"/>
          </a:solidFill>
        </p:spPr>
        <p:txBody>
          <a:bodyPr wrap="square" rtlCol="0">
            <a:spAutoFit/>
          </a:bodyPr>
          <a:lstStyle/>
          <a:p>
            <a:r>
              <a:rPr lang="nl-NL" dirty="0">
                <a:solidFill>
                  <a:schemeClr val="bg1"/>
                </a:solidFill>
              </a:rPr>
              <a:t>Mijn rechter buurman past.</a:t>
            </a:r>
          </a:p>
        </p:txBody>
      </p:sp>
      <p:sp>
        <p:nvSpPr>
          <p:cNvPr id="89" name="Tekstvak 88">
            <a:extLst>
              <a:ext uri="{FF2B5EF4-FFF2-40B4-BE49-F238E27FC236}">
                <a16:creationId xmlns:a16="http://schemas.microsoft.com/office/drawing/2014/main" id="{7F2F8C16-63F6-42DA-8A37-1FD417AD61DB}"/>
              </a:ext>
            </a:extLst>
          </p:cNvPr>
          <p:cNvSpPr txBox="1"/>
          <p:nvPr/>
        </p:nvSpPr>
        <p:spPr>
          <a:xfrm>
            <a:off x="3131838" y="2479843"/>
            <a:ext cx="2880319" cy="369332"/>
          </a:xfrm>
          <a:prstGeom prst="rect">
            <a:avLst/>
          </a:prstGeom>
          <a:solidFill>
            <a:schemeClr val="tx1"/>
          </a:solidFill>
        </p:spPr>
        <p:txBody>
          <a:bodyPr wrap="square" rtlCol="0">
            <a:spAutoFit/>
          </a:bodyPr>
          <a:lstStyle/>
          <a:p>
            <a:r>
              <a:rPr lang="nl-NL" dirty="0">
                <a:solidFill>
                  <a:schemeClr val="bg1"/>
                </a:solidFill>
              </a:rPr>
              <a:t>Wat bied ik met deze hand?</a:t>
            </a:r>
          </a:p>
        </p:txBody>
      </p:sp>
      <p:pic>
        <p:nvPicPr>
          <p:cNvPr id="91" name="Afbeelding 90">
            <a:extLst>
              <a:ext uri="{FF2B5EF4-FFF2-40B4-BE49-F238E27FC236}">
                <a16:creationId xmlns:a16="http://schemas.microsoft.com/office/drawing/2014/main" id="{B17379B0-11E1-46B3-9722-B25F11F6203E}"/>
              </a:ext>
            </a:extLst>
          </p:cNvPr>
          <p:cNvPicPr>
            <a:picLocks noChangeAspect="1"/>
          </p:cNvPicPr>
          <p:nvPr/>
        </p:nvPicPr>
        <p:blipFill>
          <a:blip r:embed="rId13"/>
          <a:stretch>
            <a:fillRect/>
          </a:stretch>
        </p:blipFill>
        <p:spPr>
          <a:xfrm>
            <a:off x="5626800" y="1951200"/>
            <a:ext cx="213378" cy="190517"/>
          </a:xfrm>
          <a:prstGeom prst="rect">
            <a:avLst/>
          </a:prstGeom>
        </p:spPr>
      </p:pic>
    </p:spTree>
    <p:extLst>
      <p:ext uri="{BB962C8B-B14F-4D97-AF65-F5344CB8AC3E}">
        <p14:creationId xmlns:p14="http://schemas.microsoft.com/office/powerpoint/2010/main" val="4287442513"/>
      </p:ext>
    </p:extLst>
  </p:cSld>
  <p:clrMapOvr>
    <a:masterClrMapping/>
  </p:clrMapOvr>
  <p:transition advClick="0"/>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nd diagonale hoek rechthoek 9">
            <a:hlinkClick r:id="" action="ppaction://hlinkshowjump?jump=previousslide"/>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1" name="Rond diagonale hoek rechthoek 10">
            <a:hlinkClick r:id="rId3"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2" name="Rond diagonale hoek rechthoek 11">
            <a:hlinkClick r:id="rId4"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5" name="Afbeelding 14" descr="mainheader.jpg">
            <a:hlinkClick r:id="rId5" tooltip="Klik hier om de website van Bridge Office te bezoeken!"/>
          </p:cNvPr>
          <p:cNvPicPr>
            <a:picLocks noChangeAspect="1"/>
          </p:cNvPicPr>
          <p:nvPr/>
        </p:nvPicPr>
        <p:blipFill>
          <a:blip r:embed="rId6" cstate="print"/>
          <a:stretch>
            <a:fillRect/>
          </a:stretch>
        </p:blipFill>
        <p:spPr>
          <a:xfrm>
            <a:off x="0" y="0"/>
            <a:ext cx="9144000" cy="1006337"/>
          </a:xfrm>
          <a:prstGeom prst="rect">
            <a:avLst/>
          </a:prstGeom>
        </p:spPr>
      </p:pic>
      <p:sp>
        <p:nvSpPr>
          <p:cNvPr id="16" name="Rond diagonale hoek rechthoek 8">
            <a:extLst>
              <a:ext uri="{FF2B5EF4-FFF2-40B4-BE49-F238E27FC236}">
                <a16:creationId xmlns:a16="http://schemas.microsoft.com/office/drawing/2014/main" id="{52D77DD4-0B14-4C6E-8B28-86F58F659B0B}"/>
              </a:ext>
            </a:extLst>
          </p:cNvPr>
          <p:cNvSpPr/>
          <p:nvPr/>
        </p:nvSpPr>
        <p:spPr>
          <a:xfrm>
            <a:off x="2195736" y="1076400"/>
            <a:ext cx="6552728" cy="576000"/>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Jammer! Dat is niet het goede antwoord.</a:t>
            </a:r>
          </a:p>
        </p:txBody>
      </p:sp>
      <p:sp>
        <p:nvSpPr>
          <p:cNvPr id="21" name="Rond diagonale hoek rechthoek 13">
            <a:extLst>
              <a:ext uri="{FF2B5EF4-FFF2-40B4-BE49-F238E27FC236}">
                <a16:creationId xmlns:a16="http://schemas.microsoft.com/office/drawing/2014/main" id="{2D451DC8-0F01-4185-B734-A6F68BE5D5D5}"/>
              </a:ext>
            </a:extLst>
          </p:cNvPr>
          <p:cNvSpPr/>
          <p:nvPr/>
        </p:nvSpPr>
        <p:spPr>
          <a:xfrm>
            <a:off x="396000" y="1076400"/>
            <a:ext cx="1656184"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17</a:t>
            </a:r>
          </a:p>
        </p:txBody>
      </p:sp>
      <p:sp>
        <p:nvSpPr>
          <p:cNvPr id="28" name="Tekstvak 27">
            <a:extLst>
              <a:ext uri="{FF2B5EF4-FFF2-40B4-BE49-F238E27FC236}">
                <a16:creationId xmlns:a16="http://schemas.microsoft.com/office/drawing/2014/main" id="{D4D647EB-156F-4A71-BC68-9595E31333F6}"/>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29" name="Tekstvak 28">
            <a:extLst>
              <a:ext uri="{FF2B5EF4-FFF2-40B4-BE49-F238E27FC236}">
                <a16:creationId xmlns:a16="http://schemas.microsoft.com/office/drawing/2014/main" id="{95303953-1287-474A-8578-A7E0555DC592}"/>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sp>
        <p:nvSpPr>
          <p:cNvPr id="13" name="Tekstvak 12">
            <a:extLst>
              <a:ext uri="{FF2B5EF4-FFF2-40B4-BE49-F238E27FC236}">
                <a16:creationId xmlns:a16="http://schemas.microsoft.com/office/drawing/2014/main" id="{DD06A0F8-1066-4353-B16A-407C82EEFD21}"/>
              </a:ext>
            </a:extLst>
          </p:cNvPr>
          <p:cNvSpPr txBox="1"/>
          <p:nvPr/>
        </p:nvSpPr>
        <p:spPr>
          <a:xfrm>
            <a:off x="3077285" y="3124800"/>
            <a:ext cx="5665260" cy="1477328"/>
          </a:xfrm>
          <a:prstGeom prst="rect">
            <a:avLst/>
          </a:prstGeom>
          <a:solidFill>
            <a:schemeClr val="tx1"/>
          </a:solidFill>
          <a:ln>
            <a:solidFill>
              <a:schemeClr val="tx1"/>
            </a:solidFill>
          </a:ln>
        </p:spPr>
        <p:txBody>
          <a:bodyPr wrap="square" rtlCol="0">
            <a:spAutoFit/>
          </a:bodyPr>
          <a:lstStyle/>
          <a:p>
            <a:r>
              <a:rPr lang="nl-NL" dirty="0">
                <a:solidFill>
                  <a:schemeClr val="bg1"/>
                </a:solidFill>
              </a:rPr>
              <a:t>Hoeveel harten heeft u samen?</a:t>
            </a:r>
          </a:p>
          <a:p>
            <a:r>
              <a:rPr lang="nl-NL" dirty="0">
                <a:solidFill>
                  <a:schemeClr val="bg1"/>
                </a:solidFill>
              </a:rPr>
              <a:t>Hoeveel schoppen heeft u samen?</a:t>
            </a:r>
            <a:br>
              <a:rPr lang="nl-NL" dirty="0">
                <a:solidFill>
                  <a:schemeClr val="bg1"/>
                </a:solidFill>
              </a:rPr>
            </a:br>
            <a:r>
              <a:rPr lang="nl-NL" dirty="0">
                <a:solidFill>
                  <a:schemeClr val="bg1"/>
                </a:solidFill>
              </a:rPr>
              <a:t>Op de eerste vraag is het antwoord 6 harten maximaal.</a:t>
            </a:r>
            <a:br>
              <a:rPr lang="nl-NL" dirty="0">
                <a:solidFill>
                  <a:schemeClr val="bg1"/>
                </a:solidFill>
              </a:rPr>
            </a:br>
            <a:r>
              <a:rPr lang="nl-NL" dirty="0">
                <a:solidFill>
                  <a:schemeClr val="bg1"/>
                </a:solidFill>
              </a:rPr>
              <a:t>Op de tweede vraag is het antwoord 6 schoppen minimaal.</a:t>
            </a:r>
            <a:br>
              <a:rPr lang="nl-NL" dirty="0">
                <a:solidFill>
                  <a:schemeClr val="bg1"/>
                </a:solidFill>
              </a:rPr>
            </a:br>
            <a:r>
              <a:rPr lang="nl-NL" dirty="0">
                <a:solidFill>
                  <a:schemeClr val="bg1"/>
                </a:solidFill>
              </a:rPr>
              <a:t>Weet u nu wat u  moet bieden?</a:t>
            </a:r>
          </a:p>
        </p:txBody>
      </p:sp>
      <p:graphicFrame>
        <p:nvGraphicFramePr>
          <p:cNvPr id="14" name="Tabel 13">
            <a:extLst>
              <a:ext uri="{FF2B5EF4-FFF2-40B4-BE49-F238E27FC236}">
                <a16:creationId xmlns:a16="http://schemas.microsoft.com/office/drawing/2014/main" id="{EC072564-7D49-476A-8849-DD32D54876F8}"/>
              </a:ext>
            </a:extLst>
          </p:cNvPr>
          <p:cNvGraphicFramePr>
            <a:graphicFrameLocks noGrp="1"/>
          </p:cNvGraphicFramePr>
          <p:nvPr>
            <p:extLst>
              <p:ext uri="{D42A27DB-BD31-4B8C-83A1-F6EECF244321}">
                <p14:modId xmlns:p14="http://schemas.microsoft.com/office/powerpoint/2010/main" val="1126882396"/>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HV10975</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H94</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A75</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7" name="Rechthoek 16">
            <a:extLst>
              <a:ext uri="{FF2B5EF4-FFF2-40B4-BE49-F238E27FC236}">
                <a16:creationId xmlns:a16="http://schemas.microsoft.com/office/drawing/2014/main" id="{D800C2CB-C56A-42FA-AA2B-729A84E93087}"/>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12 Punten </a:t>
            </a:r>
          </a:p>
        </p:txBody>
      </p:sp>
      <p:pic>
        <p:nvPicPr>
          <p:cNvPr id="18" name="Afbeelding 17">
            <a:extLst>
              <a:ext uri="{FF2B5EF4-FFF2-40B4-BE49-F238E27FC236}">
                <a16:creationId xmlns:a16="http://schemas.microsoft.com/office/drawing/2014/main" id="{9E88DC00-7D6E-40BD-A045-4FBD46432AF8}"/>
              </a:ext>
            </a:extLst>
          </p:cNvPr>
          <p:cNvPicPr>
            <a:picLocks noChangeAspect="1"/>
          </p:cNvPicPr>
          <p:nvPr/>
        </p:nvPicPr>
        <p:blipFill>
          <a:blip r:embed="rId7"/>
          <a:stretch>
            <a:fillRect/>
          </a:stretch>
        </p:blipFill>
        <p:spPr>
          <a:xfrm>
            <a:off x="475200" y="3924124"/>
            <a:ext cx="213378" cy="213378"/>
          </a:xfrm>
          <a:prstGeom prst="rect">
            <a:avLst/>
          </a:prstGeom>
        </p:spPr>
      </p:pic>
      <p:pic>
        <p:nvPicPr>
          <p:cNvPr id="19" name="Afbeelding 18">
            <a:extLst>
              <a:ext uri="{FF2B5EF4-FFF2-40B4-BE49-F238E27FC236}">
                <a16:creationId xmlns:a16="http://schemas.microsoft.com/office/drawing/2014/main" id="{E10ACFA8-93E3-4537-9996-6B8EF06CBC0F}"/>
              </a:ext>
            </a:extLst>
          </p:cNvPr>
          <p:cNvPicPr>
            <a:picLocks noChangeAspect="1"/>
          </p:cNvPicPr>
          <p:nvPr/>
        </p:nvPicPr>
        <p:blipFill>
          <a:blip r:embed="rId8"/>
          <a:stretch>
            <a:fillRect/>
          </a:stretch>
        </p:blipFill>
        <p:spPr>
          <a:xfrm>
            <a:off x="475200" y="3199601"/>
            <a:ext cx="213378" cy="213378"/>
          </a:xfrm>
          <a:prstGeom prst="rect">
            <a:avLst/>
          </a:prstGeom>
        </p:spPr>
      </p:pic>
      <p:pic>
        <p:nvPicPr>
          <p:cNvPr id="20" name="Afbeelding 19">
            <a:extLst>
              <a:ext uri="{FF2B5EF4-FFF2-40B4-BE49-F238E27FC236}">
                <a16:creationId xmlns:a16="http://schemas.microsoft.com/office/drawing/2014/main" id="{1E0D7594-E872-41DE-AA81-4E22B9BD19F0}"/>
              </a:ext>
            </a:extLst>
          </p:cNvPr>
          <p:cNvPicPr>
            <a:picLocks noChangeAspect="1"/>
          </p:cNvPicPr>
          <p:nvPr/>
        </p:nvPicPr>
        <p:blipFill>
          <a:blip r:embed="rId9"/>
          <a:stretch>
            <a:fillRect/>
          </a:stretch>
        </p:blipFill>
        <p:spPr>
          <a:xfrm>
            <a:off x="475200" y="3573571"/>
            <a:ext cx="213378" cy="190517"/>
          </a:xfrm>
          <a:prstGeom prst="rect">
            <a:avLst/>
          </a:prstGeom>
        </p:spPr>
      </p:pic>
      <p:pic>
        <p:nvPicPr>
          <p:cNvPr id="22" name="Afbeelding 21">
            <a:extLst>
              <a:ext uri="{FF2B5EF4-FFF2-40B4-BE49-F238E27FC236}">
                <a16:creationId xmlns:a16="http://schemas.microsoft.com/office/drawing/2014/main" id="{8BF64FB5-D547-4EF8-962C-36440F61A74A}"/>
              </a:ext>
            </a:extLst>
          </p:cNvPr>
          <p:cNvPicPr>
            <a:picLocks noChangeAspect="1"/>
          </p:cNvPicPr>
          <p:nvPr/>
        </p:nvPicPr>
        <p:blipFill>
          <a:blip r:embed="rId10"/>
          <a:stretch>
            <a:fillRect/>
          </a:stretch>
        </p:blipFill>
        <p:spPr>
          <a:xfrm>
            <a:off x="475200" y="4292263"/>
            <a:ext cx="213378" cy="213378"/>
          </a:xfrm>
          <a:prstGeom prst="rect">
            <a:avLst/>
          </a:prstGeom>
        </p:spPr>
      </p:pic>
      <p:sp>
        <p:nvSpPr>
          <p:cNvPr id="23" name="Rond diagonale hoek rechthoek 17">
            <a:extLst>
              <a:ext uri="{FF2B5EF4-FFF2-40B4-BE49-F238E27FC236}">
                <a16:creationId xmlns:a16="http://schemas.microsoft.com/office/drawing/2014/main" id="{51BC4C94-95CF-4CDE-9A9C-630E271B43C4}"/>
              </a:ext>
            </a:extLst>
          </p:cNvPr>
          <p:cNvSpPr/>
          <p:nvPr/>
        </p:nvSpPr>
        <p:spPr>
          <a:xfrm>
            <a:off x="396000" y="1716988"/>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24" name="Tekstvak 23">
            <a:extLst>
              <a:ext uri="{FF2B5EF4-FFF2-40B4-BE49-F238E27FC236}">
                <a16:creationId xmlns:a16="http://schemas.microsoft.com/office/drawing/2014/main" id="{CF876A4F-FD97-4E9A-9738-789C5C20FC80}"/>
              </a:ext>
            </a:extLst>
          </p:cNvPr>
          <p:cNvSpPr txBox="1"/>
          <p:nvPr/>
        </p:nvSpPr>
        <p:spPr>
          <a:xfrm>
            <a:off x="3131840" y="1852944"/>
            <a:ext cx="3096344" cy="369332"/>
          </a:xfrm>
          <a:prstGeom prst="rect">
            <a:avLst/>
          </a:prstGeom>
          <a:solidFill>
            <a:schemeClr val="tx1"/>
          </a:solidFill>
        </p:spPr>
        <p:txBody>
          <a:bodyPr wrap="square" rtlCol="0">
            <a:spAutoFit/>
          </a:bodyPr>
          <a:lstStyle/>
          <a:p>
            <a:r>
              <a:rPr lang="nl-NL" dirty="0">
                <a:solidFill>
                  <a:schemeClr val="bg1"/>
                </a:solidFill>
              </a:rPr>
              <a:t>Mijn partner opent met 2     .</a:t>
            </a:r>
          </a:p>
        </p:txBody>
      </p:sp>
      <p:sp>
        <p:nvSpPr>
          <p:cNvPr id="25" name="Tekstvak 24">
            <a:extLst>
              <a:ext uri="{FF2B5EF4-FFF2-40B4-BE49-F238E27FC236}">
                <a16:creationId xmlns:a16="http://schemas.microsoft.com/office/drawing/2014/main" id="{39E16FEF-691D-43AB-B350-FF6AB767F8E9}"/>
              </a:ext>
            </a:extLst>
          </p:cNvPr>
          <p:cNvSpPr txBox="1"/>
          <p:nvPr/>
        </p:nvSpPr>
        <p:spPr>
          <a:xfrm>
            <a:off x="3131839" y="2146448"/>
            <a:ext cx="2880319" cy="369332"/>
          </a:xfrm>
          <a:prstGeom prst="rect">
            <a:avLst/>
          </a:prstGeom>
          <a:solidFill>
            <a:schemeClr val="tx1"/>
          </a:solidFill>
        </p:spPr>
        <p:txBody>
          <a:bodyPr wrap="square" rtlCol="0">
            <a:spAutoFit/>
          </a:bodyPr>
          <a:lstStyle/>
          <a:p>
            <a:r>
              <a:rPr lang="nl-NL" dirty="0">
                <a:solidFill>
                  <a:schemeClr val="bg1"/>
                </a:solidFill>
              </a:rPr>
              <a:t>Mijn rechter buurman past.</a:t>
            </a:r>
          </a:p>
        </p:txBody>
      </p:sp>
      <p:sp>
        <p:nvSpPr>
          <p:cNvPr id="26" name="Tekstvak 25">
            <a:extLst>
              <a:ext uri="{FF2B5EF4-FFF2-40B4-BE49-F238E27FC236}">
                <a16:creationId xmlns:a16="http://schemas.microsoft.com/office/drawing/2014/main" id="{3B2A852E-F908-4704-BF3F-C4BB81B4D0C0}"/>
              </a:ext>
            </a:extLst>
          </p:cNvPr>
          <p:cNvSpPr txBox="1"/>
          <p:nvPr/>
        </p:nvSpPr>
        <p:spPr>
          <a:xfrm>
            <a:off x="3131838" y="2479843"/>
            <a:ext cx="2880319" cy="369332"/>
          </a:xfrm>
          <a:prstGeom prst="rect">
            <a:avLst/>
          </a:prstGeom>
          <a:solidFill>
            <a:schemeClr val="tx1"/>
          </a:solidFill>
        </p:spPr>
        <p:txBody>
          <a:bodyPr wrap="square" rtlCol="0">
            <a:spAutoFit/>
          </a:bodyPr>
          <a:lstStyle/>
          <a:p>
            <a:r>
              <a:rPr lang="nl-NL" dirty="0">
                <a:solidFill>
                  <a:schemeClr val="bg1"/>
                </a:solidFill>
              </a:rPr>
              <a:t>Wat bied ik met deze hand?</a:t>
            </a:r>
          </a:p>
        </p:txBody>
      </p:sp>
      <p:pic>
        <p:nvPicPr>
          <p:cNvPr id="27" name="Afbeelding 26">
            <a:extLst>
              <a:ext uri="{FF2B5EF4-FFF2-40B4-BE49-F238E27FC236}">
                <a16:creationId xmlns:a16="http://schemas.microsoft.com/office/drawing/2014/main" id="{0F2BD8F1-563E-42BC-A82A-340EC3BD08B2}"/>
              </a:ext>
            </a:extLst>
          </p:cNvPr>
          <p:cNvPicPr>
            <a:picLocks noChangeAspect="1"/>
          </p:cNvPicPr>
          <p:nvPr/>
        </p:nvPicPr>
        <p:blipFill>
          <a:blip r:embed="rId9"/>
          <a:stretch>
            <a:fillRect/>
          </a:stretch>
        </p:blipFill>
        <p:spPr>
          <a:xfrm>
            <a:off x="5626800" y="1951200"/>
            <a:ext cx="213378" cy="190517"/>
          </a:xfrm>
          <a:prstGeom prst="rect">
            <a:avLst/>
          </a:prstGeom>
        </p:spPr>
      </p:pic>
    </p:spTree>
    <p:extLst>
      <p:ext uri="{BB962C8B-B14F-4D97-AF65-F5344CB8AC3E}">
        <p14:creationId xmlns:p14="http://schemas.microsoft.com/office/powerpoint/2010/main" val="4180233603"/>
      </p:ext>
    </p:extLst>
  </p:cSld>
  <p:clrMapOvr>
    <a:masterClrMapping/>
  </p:clrMapOvr>
  <p:transition advClick="0"/>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nd diagonale hoek rechthoek 8">
            <a:hlinkClick r:id="rId3"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0" name="Rond diagonale hoek rechthoek 9">
            <a:hlinkClick r:id="" action="ppaction://hlinkshowjump?jump=nextslide"/>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1" name="Rond diagonale hoek rechthoek 10">
            <a:hlinkClick r:id="rId4"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5" name="Afbeelding 14" descr="mainheader.jpg">
            <a:hlinkClick r:id="rId5" tooltip="Klik hier om de website van Bridge Office te bezoeken!"/>
          </p:cNvPr>
          <p:cNvPicPr>
            <a:picLocks noChangeAspect="1"/>
          </p:cNvPicPr>
          <p:nvPr/>
        </p:nvPicPr>
        <p:blipFill>
          <a:blip r:embed="rId6" cstate="print"/>
          <a:stretch>
            <a:fillRect/>
          </a:stretch>
        </p:blipFill>
        <p:spPr>
          <a:xfrm>
            <a:off x="0" y="0"/>
            <a:ext cx="9144000" cy="1006337"/>
          </a:xfrm>
          <a:prstGeom prst="rect">
            <a:avLst/>
          </a:prstGeom>
        </p:spPr>
      </p:pic>
      <p:sp>
        <p:nvSpPr>
          <p:cNvPr id="16" name="Rond diagonale hoek rechthoek 28">
            <a:extLst>
              <a:ext uri="{FF2B5EF4-FFF2-40B4-BE49-F238E27FC236}">
                <a16:creationId xmlns:a16="http://schemas.microsoft.com/office/drawing/2014/main" id="{2CB44793-8F2F-4240-A3CC-16B783091CC5}"/>
              </a:ext>
            </a:extLst>
          </p:cNvPr>
          <p:cNvSpPr/>
          <p:nvPr/>
        </p:nvSpPr>
        <p:spPr>
          <a:xfrm>
            <a:off x="396000" y="1076400"/>
            <a:ext cx="1656184"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17</a:t>
            </a:r>
          </a:p>
        </p:txBody>
      </p:sp>
      <p:sp>
        <p:nvSpPr>
          <p:cNvPr id="17" name="Rond diagonale hoek rechthoek 28">
            <a:extLst>
              <a:ext uri="{FF2B5EF4-FFF2-40B4-BE49-F238E27FC236}">
                <a16:creationId xmlns:a16="http://schemas.microsoft.com/office/drawing/2014/main" id="{51C88D61-70D4-46C3-B6F7-42745670BECE}"/>
              </a:ext>
            </a:extLst>
          </p:cNvPr>
          <p:cNvSpPr/>
          <p:nvPr/>
        </p:nvSpPr>
        <p:spPr>
          <a:xfrm>
            <a:off x="2123728" y="1076400"/>
            <a:ext cx="6624272"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Goed zo!</a:t>
            </a:r>
          </a:p>
        </p:txBody>
      </p:sp>
      <p:sp>
        <p:nvSpPr>
          <p:cNvPr id="28" name="Tekstvak 27">
            <a:extLst>
              <a:ext uri="{FF2B5EF4-FFF2-40B4-BE49-F238E27FC236}">
                <a16:creationId xmlns:a16="http://schemas.microsoft.com/office/drawing/2014/main" id="{07E09226-3A13-4594-B9AB-7A0C0FB0B66A}"/>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29" name="Tekstvak 28">
            <a:extLst>
              <a:ext uri="{FF2B5EF4-FFF2-40B4-BE49-F238E27FC236}">
                <a16:creationId xmlns:a16="http://schemas.microsoft.com/office/drawing/2014/main" id="{D6FEA94E-0CB0-4F6C-9866-03C32382A602}"/>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sp>
        <p:nvSpPr>
          <p:cNvPr id="14" name="Tekstvak 13">
            <a:extLst>
              <a:ext uri="{FF2B5EF4-FFF2-40B4-BE49-F238E27FC236}">
                <a16:creationId xmlns:a16="http://schemas.microsoft.com/office/drawing/2014/main" id="{A3D2B396-42B2-4431-9E3B-1D0520444D29}"/>
              </a:ext>
            </a:extLst>
          </p:cNvPr>
          <p:cNvSpPr txBox="1"/>
          <p:nvPr/>
        </p:nvSpPr>
        <p:spPr>
          <a:xfrm>
            <a:off x="3023420" y="3578832"/>
            <a:ext cx="5706000" cy="1477328"/>
          </a:xfrm>
          <a:prstGeom prst="rect">
            <a:avLst/>
          </a:prstGeom>
          <a:solidFill>
            <a:schemeClr val="tx1"/>
          </a:solidFill>
          <a:ln>
            <a:solidFill>
              <a:schemeClr val="tx1"/>
            </a:solidFill>
          </a:ln>
        </p:spPr>
        <p:txBody>
          <a:bodyPr wrap="square" rtlCol="0">
            <a:spAutoFit/>
          </a:bodyPr>
          <a:lstStyle/>
          <a:p>
            <a:r>
              <a:rPr lang="nl-NL" dirty="0">
                <a:solidFill>
                  <a:schemeClr val="bg1"/>
                </a:solidFill>
              </a:rPr>
              <a:t>U heeft net zoveel schoppen als dat uw partner harten heeft. Daarom is 2 schoppen een contract verbetering. Iedere schoppen die uw partner heeft, heeft u als troef extra. In harten weet u zeker dat u samen maximaal 6 harten heeft.</a:t>
            </a:r>
          </a:p>
        </p:txBody>
      </p:sp>
      <p:sp>
        <p:nvSpPr>
          <p:cNvPr id="22" name="Tekstvak 21">
            <a:extLst>
              <a:ext uri="{FF2B5EF4-FFF2-40B4-BE49-F238E27FC236}">
                <a16:creationId xmlns:a16="http://schemas.microsoft.com/office/drawing/2014/main" id="{D5149384-CC9F-41A0-8A51-AADE47C50A66}"/>
              </a:ext>
            </a:extLst>
          </p:cNvPr>
          <p:cNvSpPr txBox="1"/>
          <p:nvPr/>
        </p:nvSpPr>
        <p:spPr>
          <a:xfrm>
            <a:off x="3024000" y="3124800"/>
            <a:ext cx="5706624" cy="369332"/>
          </a:xfrm>
          <a:prstGeom prst="rect">
            <a:avLst/>
          </a:prstGeom>
          <a:solidFill>
            <a:schemeClr val="tx1"/>
          </a:solidFill>
        </p:spPr>
        <p:txBody>
          <a:bodyPr wrap="square" rtlCol="0">
            <a:spAutoFit/>
          </a:bodyPr>
          <a:lstStyle/>
          <a:p>
            <a:r>
              <a:rPr lang="nl-NL" dirty="0">
                <a:solidFill>
                  <a:schemeClr val="bg1"/>
                </a:solidFill>
              </a:rPr>
              <a:t>Het juiste antwoord is: 2 </a:t>
            </a:r>
          </a:p>
        </p:txBody>
      </p:sp>
      <p:graphicFrame>
        <p:nvGraphicFramePr>
          <p:cNvPr id="12" name="Tabel 11">
            <a:extLst>
              <a:ext uri="{FF2B5EF4-FFF2-40B4-BE49-F238E27FC236}">
                <a16:creationId xmlns:a16="http://schemas.microsoft.com/office/drawing/2014/main" id="{E17B9774-07F6-49F6-A544-6B688ECA5B10}"/>
              </a:ext>
            </a:extLst>
          </p:cNvPr>
          <p:cNvGraphicFramePr>
            <a:graphicFrameLocks noGrp="1"/>
          </p:cNvGraphicFramePr>
          <p:nvPr>
            <p:extLst>
              <p:ext uri="{D42A27DB-BD31-4B8C-83A1-F6EECF244321}">
                <p14:modId xmlns:p14="http://schemas.microsoft.com/office/powerpoint/2010/main" val="1126882396"/>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HV10975</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H94</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A75</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3" name="Rechthoek 12">
            <a:extLst>
              <a:ext uri="{FF2B5EF4-FFF2-40B4-BE49-F238E27FC236}">
                <a16:creationId xmlns:a16="http://schemas.microsoft.com/office/drawing/2014/main" id="{9A25BE3E-4A62-4475-83AA-FEDDE9F5CC79}"/>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12 Punten </a:t>
            </a:r>
          </a:p>
        </p:txBody>
      </p:sp>
      <p:pic>
        <p:nvPicPr>
          <p:cNvPr id="18" name="Afbeelding 17">
            <a:extLst>
              <a:ext uri="{FF2B5EF4-FFF2-40B4-BE49-F238E27FC236}">
                <a16:creationId xmlns:a16="http://schemas.microsoft.com/office/drawing/2014/main" id="{A2C6CD96-F4FC-4E5F-BF4E-D989BE7C6068}"/>
              </a:ext>
            </a:extLst>
          </p:cNvPr>
          <p:cNvPicPr>
            <a:picLocks noChangeAspect="1"/>
          </p:cNvPicPr>
          <p:nvPr/>
        </p:nvPicPr>
        <p:blipFill>
          <a:blip r:embed="rId7"/>
          <a:stretch>
            <a:fillRect/>
          </a:stretch>
        </p:blipFill>
        <p:spPr>
          <a:xfrm>
            <a:off x="475200" y="3924124"/>
            <a:ext cx="213378" cy="213378"/>
          </a:xfrm>
          <a:prstGeom prst="rect">
            <a:avLst/>
          </a:prstGeom>
        </p:spPr>
      </p:pic>
      <p:pic>
        <p:nvPicPr>
          <p:cNvPr id="19" name="Afbeelding 18">
            <a:extLst>
              <a:ext uri="{FF2B5EF4-FFF2-40B4-BE49-F238E27FC236}">
                <a16:creationId xmlns:a16="http://schemas.microsoft.com/office/drawing/2014/main" id="{91938B6E-6D51-4331-800B-BC10CE774000}"/>
              </a:ext>
            </a:extLst>
          </p:cNvPr>
          <p:cNvPicPr>
            <a:picLocks noChangeAspect="1"/>
          </p:cNvPicPr>
          <p:nvPr/>
        </p:nvPicPr>
        <p:blipFill>
          <a:blip r:embed="rId8"/>
          <a:stretch>
            <a:fillRect/>
          </a:stretch>
        </p:blipFill>
        <p:spPr>
          <a:xfrm>
            <a:off x="475200" y="3199601"/>
            <a:ext cx="213378" cy="213378"/>
          </a:xfrm>
          <a:prstGeom prst="rect">
            <a:avLst/>
          </a:prstGeom>
        </p:spPr>
      </p:pic>
      <p:pic>
        <p:nvPicPr>
          <p:cNvPr id="20" name="Afbeelding 19">
            <a:extLst>
              <a:ext uri="{FF2B5EF4-FFF2-40B4-BE49-F238E27FC236}">
                <a16:creationId xmlns:a16="http://schemas.microsoft.com/office/drawing/2014/main" id="{F7EC7CA5-57E6-4F94-B247-4B5804F82207}"/>
              </a:ext>
            </a:extLst>
          </p:cNvPr>
          <p:cNvPicPr>
            <a:picLocks noChangeAspect="1"/>
          </p:cNvPicPr>
          <p:nvPr/>
        </p:nvPicPr>
        <p:blipFill>
          <a:blip r:embed="rId9"/>
          <a:stretch>
            <a:fillRect/>
          </a:stretch>
        </p:blipFill>
        <p:spPr>
          <a:xfrm>
            <a:off x="475200" y="3573571"/>
            <a:ext cx="213378" cy="190517"/>
          </a:xfrm>
          <a:prstGeom prst="rect">
            <a:avLst/>
          </a:prstGeom>
        </p:spPr>
      </p:pic>
      <p:pic>
        <p:nvPicPr>
          <p:cNvPr id="21" name="Afbeelding 20">
            <a:extLst>
              <a:ext uri="{FF2B5EF4-FFF2-40B4-BE49-F238E27FC236}">
                <a16:creationId xmlns:a16="http://schemas.microsoft.com/office/drawing/2014/main" id="{EF49EFA4-98EB-4716-8049-C365CA7B0BC2}"/>
              </a:ext>
            </a:extLst>
          </p:cNvPr>
          <p:cNvPicPr>
            <a:picLocks noChangeAspect="1"/>
          </p:cNvPicPr>
          <p:nvPr/>
        </p:nvPicPr>
        <p:blipFill>
          <a:blip r:embed="rId10"/>
          <a:stretch>
            <a:fillRect/>
          </a:stretch>
        </p:blipFill>
        <p:spPr>
          <a:xfrm>
            <a:off x="475200" y="4292263"/>
            <a:ext cx="213378" cy="213378"/>
          </a:xfrm>
          <a:prstGeom prst="rect">
            <a:avLst/>
          </a:prstGeom>
        </p:spPr>
      </p:pic>
      <p:sp>
        <p:nvSpPr>
          <p:cNvPr id="23" name="Rond diagonale hoek rechthoek 17">
            <a:extLst>
              <a:ext uri="{FF2B5EF4-FFF2-40B4-BE49-F238E27FC236}">
                <a16:creationId xmlns:a16="http://schemas.microsoft.com/office/drawing/2014/main" id="{293B9A65-25EB-4EB1-9E5A-8B54D4A2AD9F}"/>
              </a:ext>
            </a:extLst>
          </p:cNvPr>
          <p:cNvSpPr/>
          <p:nvPr/>
        </p:nvSpPr>
        <p:spPr>
          <a:xfrm>
            <a:off x="396000" y="1716988"/>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24" name="Tekstvak 23">
            <a:extLst>
              <a:ext uri="{FF2B5EF4-FFF2-40B4-BE49-F238E27FC236}">
                <a16:creationId xmlns:a16="http://schemas.microsoft.com/office/drawing/2014/main" id="{B327323C-11C8-4993-84A2-CA12A4B2EDCD}"/>
              </a:ext>
            </a:extLst>
          </p:cNvPr>
          <p:cNvSpPr txBox="1"/>
          <p:nvPr/>
        </p:nvSpPr>
        <p:spPr>
          <a:xfrm>
            <a:off x="3131840" y="1852944"/>
            <a:ext cx="3096344" cy="369332"/>
          </a:xfrm>
          <a:prstGeom prst="rect">
            <a:avLst/>
          </a:prstGeom>
          <a:solidFill>
            <a:schemeClr val="tx1"/>
          </a:solidFill>
        </p:spPr>
        <p:txBody>
          <a:bodyPr wrap="square" rtlCol="0">
            <a:spAutoFit/>
          </a:bodyPr>
          <a:lstStyle/>
          <a:p>
            <a:r>
              <a:rPr lang="nl-NL" dirty="0">
                <a:solidFill>
                  <a:schemeClr val="bg1"/>
                </a:solidFill>
              </a:rPr>
              <a:t>Mijn partner opent met 2     .</a:t>
            </a:r>
          </a:p>
        </p:txBody>
      </p:sp>
      <p:sp>
        <p:nvSpPr>
          <p:cNvPr id="25" name="Tekstvak 24">
            <a:extLst>
              <a:ext uri="{FF2B5EF4-FFF2-40B4-BE49-F238E27FC236}">
                <a16:creationId xmlns:a16="http://schemas.microsoft.com/office/drawing/2014/main" id="{935C2600-561B-4A8C-B64A-DF3110DCC5D1}"/>
              </a:ext>
            </a:extLst>
          </p:cNvPr>
          <p:cNvSpPr txBox="1"/>
          <p:nvPr/>
        </p:nvSpPr>
        <p:spPr>
          <a:xfrm>
            <a:off x="3131839" y="2146448"/>
            <a:ext cx="2880319" cy="369332"/>
          </a:xfrm>
          <a:prstGeom prst="rect">
            <a:avLst/>
          </a:prstGeom>
          <a:solidFill>
            <a:schemeClr val="tx1"/>
          </a:solidFill>
        </p:spPr>
        <p:txBody>
          <a:bodyPr wrap="square" rtlCol="0">
            <a:spAutoFit/>
          </a:bodyPr>
          <a:lstStyle/>
          <a:p>
            <a:r>
              <a:rPr lang="nl-NL" dirty="0">
                <a:solidFill>
                  <a:schemeClr val="bg1"/>
                </a:solidFill>
              </a:rPr>
              <a:t>Mijn rechter buurman past.</a:t>
            </a:r>
          </a:p>
        </p:txBody>
      </p:sp>
      <p:sp>
        <p:nvSpPr>
          <p:cNvPr id="26" name="Tekstvak 25">
            <a:extLst>
              <a:ext uri="{FF2B5EF4-FFF2-40B4-BE49-F238E27FC236}">
                <a16:creationId xmlns:a16="http://schemas.microsoft.com/office/drawing/2014/main" id="{D1E82D85-44C2-4345-BED6-208037CA8C59}"/>
              </a:ext>
            </a:extLst>
          </p:cNvPr>
          <p:cNvSpPr txBox="1"/>
          <p:nvPr/>
        </p:nvSpPr>
        <p:spPr>
          <a:xfrm>
            <a:off x="3131838" y="2479843"/>
            <a:ext cx="2880319" cy="369332"/>
          </a:xfrm>
          <a:prstGeom prst="rect">
            <a:avLst/>
          </a:prstGeom>
          <a:solidFill>
            <a:schemeClr val="tx1"/>
          </a:solidFill>
        </p:spPr>
        <p:txBody>
          <a:bodyPr wrap="square" rtlCol="0">
            <a:spAutoFit/>
          </a:bodyPr>
          <a:lstStyle/>
          <a:p>
            <a:r>
              <a:rPr lang="nl-NL" dirty="0">
                <a:solidFill>
                  <a:schemeClr val="bg1"/>
                </a:solidFill>
              </a:rPr>
              <a:t>Wat bied ik met deze hand?</a:t>
            </a:r>
          </a:p>
        </p:txBody>
      </p:sp>
      <p:pic>
        <p:nvPicPr>
          <p:cNvPr id="27" name="Afbeelding 26">
            <a:extLst>
              <a:ext uri="{FF2B5EF4-FFF2-40B4-BE49-F238E27FC236}">
                <a16:creationId xmlns:a16="http://schemas.microsoft.com/office/drawing/2014/main" id="{D2B4169A-7C67-463A-9798-C6DED8203A20}"/>
              </a:ext>
            </a:extLst>
          </p:cNvPr>
          <p:cNvPicPr>
            <a:picLocks noChangeAspect="1"/>
          </p:cNvPicPr>
          <p:nvPr/>
        </p:nvPicPr>
        <p:blipFill>
          <a:blip r:embed="rId9"/>
          <a:stretch>
            <a:fillRect/>
          </a:stretch>
        </p:blipFill>
        <p:spPr>
          <a:xfrm>
            <a:off x="5626800" y="1951200"/>
            <a:ext cx="213378" cy="190517"/>
          </a:xfrm>
          <a:prstGeom prst="rect">
            <a:avLst/>
          </a:prstGeom>
        </p:spPr>
      </p:pic>
      <p:pic>
        <p:nvPicPr>
          <p:cNvPr id="30" name="Afbeelding 29">
            <a:extLst>
              <a:ext uri="{FF2B5EF4-FFF2-40B4-BE49-F238E27FC236}">
                <a16:creationId xmlns:a16="http://schemas.microsoft.com/office/drawing/2014/main" id="{613A8727-EEE3-4B1B-A4F9-092D1C38724D}"/>
              </a:ext>
            </a:extLst>
          </p:cNvPr>
          <p:cNvPicPr>
            <a:picLocks noChangeAspect="1"/>
          </p:cNvPicPr>
          <p:nvPr/>
        </p:nvPicPr>
        <p:blipFill>
          <a:blip r:embed="rId8"/>
          <a:stretch>
            <a:fillRect/>
          </a:stretch>
        </p:blipFill>
        <p:spPr>
          <a:xfrm>
            <a:off x="5439600" y="3200400"/>
            <a:ext cx="213378" cy="213378"/>
          </a:xfrm>
          <a:prstGeom prst="rect">
            <a:avLst/>
          </a:prstGeom>
        </p:spPr>
      </p:pic>
    </p:spTree>
    <p:extLst>
      <p:ext uri="{BB962C8B-B14F-4D97-AF65-F5344CB8AC3E}">
        <p14:creationId xmlns:p14="http://schemas.microsoft.com/office/powerpoint/2010/main" val="3056059867"/>
      </p:ext>
    </p:extLst>
  </p:cSld>
  <p:clrMapOvr>
    <a:masterClrMapping/>
  </p:clrMapOvr>
  <p:transition advClick="0"/>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nd diagonale hoek rechthoek 8">
            <a:hlinkClick r:id="rId3"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0" name="Rond diagonale hoek rechthoek 9">
            <a:hlinkClick r:id="rId4"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1" name="Rond diagonale hoek rechthoek 10">
            <a:hlinkClick r:id="rId5"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3" name="Afbeelding 12" descr="mainheader.jpg">
            <a:hlinkClick r:id="rId6" tooltip="Klik hier om de website van Bridge Office te bezoeken!"/>
          </p:cNvPr>
          <p:cNvPicPr>
            <a:picLocks noChangeAspect="1"/>
          </p:cNvPicPr>
          <p:nvPr/>
        </p:nvPicPr>
        <p:blipFill>
          <a:blip r:embed="rId7" cstate="print"/>
          <a:stretch>
            <a:fillRect/>
          </a:stretch>
        </p:blipFill>
        <p:spPr>
          <a:xfrm>
            <a:off x="0" y="0"/>
            <a:ext cx="9144000" cy="1006337"/>
          </a:xfrm>
          <a:prstGeom prst="rect">
            <a:avLst/>
          </a:prstGeom>
        </p:spPr>
      </p:pic>
      <p:sp>
        <p:nvSpPr>
          <p:cNvPr id="91" name="Rechthoek 90">
            <a:hlinkClick r:id="rId8" action="ppaction://hlinksldjump"/>
            <a:extLst>
              <a:ext uri="{FF2B5EF4-FFF2-40B4-BE49-F238E27FC236}">
                <a16:creationId xmlns:a16="http://schemas.microsoft.com/office/drawing/2014/main" id="{B03933E7-7EFC-407C-8FB8-7EE3C980578E}"/>
              </a:ext>
            </a:extLst>
          </p:cNvPr>
          <p:cNvSpPr/>
          <p:nvPr/>
        </p:nvSpPr>
        <p:spPr>
          <a:xfrm>
            <a:off x="7596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5 </a:t>
            </a:r>
          </a:p>
        </p:txBody>
      </p:sp>
      <p:sp>
        <p:nvSpPr>
          <p:cNvPr id="92" name="Rechthoek 91">
            <a:hlinkClick r:id="rId8" action="ppaction://hlinksldjump"/>
            <a:extLst>
              <a:ext uri="{FF2B5EF4-FFF2-40B4-BE49-F238E27FC236}">
                <a16:creationId xmlns:a16="http://schemas.microsoft.com/office/drawing/2014/main" id="{04BF215F-1C87-489B-A827-844BB31215B7}"/>
              </a:ext>
            </a:extLst>
          </p:cNvPr>
          <p:cNvSpPr/>
          <p:nvPr/>
        </p:nvSpPr>
        <p:spPr>
          <a:xfrm>
            <a:off x="7020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5</a:t>
            </a:r>
            <a:r>
              <a:rPr lang="nl-NL" sz="1600" b="1" dirty="0">
                <a:solidFill>
                  <a:srgbClr val="FF0000"/>
                </a:solidFill>
              </a:rPr>
              <a:t> </a:t>
            </a:r>
            <a:endParaRPr lang="nl-NL" sz="1200" b="1" dirty="0">
              <a:solidFill>
                <a:srgbClr val="FF0000"/>
              </a:solidFill>
            </a:endParaRPr>
          </a:p>
        </p:txBody>
      </p:sp>
      <p:sp>
        <p:nvSpPr>
          <p:cNvPr id="93" name="Rechthoek 92">
            <a:hlinkClick r:id="rId8" action="ppaction://hlinksldjump"/>
            <a:extLst>
              <a:ext uri="{FF2B5EF4-FFF2-40B4-BE49-F238E27FC236}">
                <a16:creationId xmlns:a16="http://schemas.microsoft.com/office/drawing/2014/main" id="{6744A286-4E42-4341-A56F-F5409F89863F}"/>
              </a:ext>
            </a:extLst>
          </p:cNvPr>
          <p:cNvSpPr/>
          <p:nvPr/>
        </p:nvSpPr>
        <p:spPr>
          <a:xfrm>
            <a:off x="6444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5</a:t>
            </a:r>
            <a:endParaRPr lang="nl-NL" sz="1200" b="1" dirty="0">
              <a:solidFill>
                <a:srgbClr val="FF0000"/>
              </a:solidFill>
            </a:endParaRPr>
          </a:p>
        </p:txBody>
      </p:sp>
      <p:sp>
        <p:nvSpPr>
          <p:cNvPr id="94" name="Rechthoek 93">
            <a:hlinkClick r:id="rId9" action="ppaction://hlinksldjump"/>
            <a:extLst>
              <a:ext uri="{FF2B5EF4-FFF2-40B4-BE49-F238E27FC236}">
                <a16:creationId xmlns:a16="http://schemas.microsoft.com/office/drawing/2014/main" id="{F612FBD3-4C1A-4175-9130-811A085F5278}"/>
              </a:ext>
            </a:extLst>
          </p:cNvPr>
          <p:cNvSpPr/>
          <p:nvPr/>
        </p:nvSpPr>
        <p:spPr>
          <a:xfrm>
            <a:off x="7030117" y="5421420"/>
            <a:ext cx="522150" cy="333016"/>
          </a:xfrm>
          <a:prstGeom prst="rect">
            <a:avLst/>
          </a:prstGeom>
          <a:solidFill>
            <a:srgbClr val="3333CC"/>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RDBL</a:t>
            </a:r>
            <a:endParaRPr lang="nl-NL" sz="1100" b="1" dirty="0">
              <a:solidFill>
                <a:schemeClr val="tx1"/>
              </a:solidFill>
            </a:endParaRPr>
          </a:p>
        </p:txBody>
      </p:sp>
      <p:sp>
        <p:nvSpPr>
          <p:cNvPr id="95" name="Rechthoek 94">
            <a:hlinkClick r:id="rId9" action="ppaction://hlinksldjump"/>
            <a:extLst>
              <a:ext uri="{FF2B5EF4-FFF2-40B4-BE49-F238E27FC236}">
                <a16:creationId xmlns:a16="http://schemas.microsoft.com/office/drawing/2014/main" id="{A394B363-04AA-4C39-A1B6-8DF4FC0FCEF7}"/>
              </a:ext>
            </a:extLst>
          </p:cNvPr>
          <p:cNvSpPr/>
          <p:nvPr/>
        </p:nvSpPr>
        <p:spPr>
          <a:xfrm>
            <a:off x="6440769" y="5421029"/>
            <a:ext cx="575872" cy="333016"/>
          </a:xfrm>
          <a:prstGeom prst="rect">
            <a:avLst/>
          </a:prstGeom>
          <a:solidFill>
            <a:srgbClr val="FF00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DBL</a:t>
            </a:r>
            <a:endParaRPr lang="nl-NL" sz="1100" b="1" dirty="0">
              <a:solidFill>
                <a:schemeClr val="tx1"/>
              </a:solidFill>
            </a:endParaRPr>
          </a:p>
        </p:txBody>
      </p:sp>
      <p:sp>
        <p:nvSpPr>
          <p:cNvPr id="96" name="Rechthoek 95">
            <a:hlinkClick r:id="rId8" action="ppaction://hlinksldjump"/>
            <a:extLst>
              <a:ext uri="{FF2B5EF4-FFF2-40B4-BE49-F238E27FC236}">
                <a16:creationId xmlns:a16="http://schemas.microsoft.com/office/drawing/2014/main" id="{BBA016A6-5BF8-4AB0-BAA1-6D5FDE7884CD}"/>
              </a:ext>
            </a:extLst>
          </p:cNvPr>
          <p:cNvSpPr/>
          <p:nvPr/>
        </p:nvSpPr>
        <p:spPr>
          <a:xfrm>
            <a:off x="7020592" y="5469480"/>
            <a:ext cx="576000" cy="333016"/>
          </a:xfrm>
          <a:prstGeom prst="rect">
            <a:avLst/>
          </a:prstGeom>
          <a:solidFill>
            <a:srgbClr val="3333CC"/>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nl-NL" sz="1400" b="1" dirty="0">
                <a:solidFill>
                  <a:schemeClr val="tx1"/>
                </a:solidFill>
              </a:rPr>
              <a:t>RDBL</a:t>
            </a:r>
            <a:endParaRPr lang="nl-NL" sz="1100" b="1" dirty="0">
              <a:solidFill>
                <a:schemeClr val="tx1"/>
              </a:solidFill>
            </a:endParaRPr>
          </a:p>
        </p:txBody>
      </p:sp>
      <p:sp>
        <p:nvSpPr>
          <p:cNvPr id="97" name="Rechthoek 96">
            <a:hlinkClick r:id="" action="ppaction://hlinkshowjump?jump=nextslide"/>
            <a:extLst>
              <a:ext uri="{FF2B5EF4-FFF2-40B4-BE49-F238E27FC236}">
                <a16:creationId xmlns:a16="http://schemas.microsoft.com/office/drawing/2014/main" id="{76802A44-2722-40EC-992F-F91671B4CA85}"/>
              </a:ext>
            </a:extLst>
          </p:cNvPr>
          <p:cNvSpPr/>
          <p:nvPr/>
        </p:nvSpPr>
        <p:spPr>
          <a:xfrm>
            <a:off x="5868592" y="5421420"/>
            <a:ext cx="575872" cy="333016"/>
          </a:xfrm>
          <a:prstGeom prst="rect">
            <a:avLst/>
          </a:prstGeom>
          <a:solidFill>
            <a:srgbClr val="0099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PAS</a:t>
            </a:r>
            <a:endParaRPr lang="nl-NL" sz="1100" b="1" dirty="0">
              <a:solidFill>
                <a:schemeClr val="tx1"/>
              </a:solidFill>
            </a:endParaRPr>
          </a:p>
        </p:txBody>
      </p:sp>
      <p:sp>
        <p:nvSpPr>
          <p:cNvPr id="98" name="Rechthoek 97">
            <a:hlinkClick r:id="rId8" action="ppaction://hlinksldjump"/>
            <a:extLst>
              <a:ext uri="{FF2B5EF4-FFF2-40B4-BE49-F238E27FC236}">
                <a16:creationId xmlns:a16="http://schemas.microsoft.com/office/drawing/2014/main" id="{45E90233-2065-41D3-9C0C-B4222B6230C8}"/>
              </a:ext>
            </a:extLst>
          </p:cNvPr>
          <p:cNvSpPr/>
          <p:nvPr/>
        </p:nvSpPr>
        <p:spPr>
          <a:xfrm>
            <a:off x="6444592" y="5469480"/>
            <a:ext cx="575872" cy="333016"/>
          </a:xfrm>
          <a:prstGeom prst="rect">
            <a:avLst/>
          </a:prstGeom>
          <a:solidFill>
            <a:srgbClr val="FF00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DBL</a:t>
            </a:r>
            <a:endParaRPr lang="nl-NL" sz="1100" b="1" dirty="0">
              <a:solidFill>
                <a:schemeClr val="tx1"/>
              </a:solidFill>
            </a:endParaRPr>
          </a:p>
        </p:txBody>
      </p:sp>
      <p:sp>
        <p:nvSpPr>
          <p:cNvPr id="99" name="Rechthoek 98">
            <a:hlinkClick r:id="rId8" action="ppaction://hlinksldjump"/>
            <a:extLst>
              <a:ext uri="{FF2B5EF4-FFF2-40B4-BE49-F238E27FC236}">
                <a16:creationId xmlns:a16="http://schemas.microsoft.com/office/drawing/2014/main" id="{1A56D6E5-1D69-47CC-B070-07C0CA8D0A21}"/>
              </a:ext>
            </a:extLst>
          </p:cNvPr>
          <p:cNvSpPr/>
          <p:nvPr/>
        </p:nvSpPr>
        <p:spPr>
          <a:xfrm>
            <a:off x="7020592" y="34606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2</a:t>
            </a:r>
          </a:p>
        </p:txBody>
      </p:sp>
      <p:sp>
        <p:nvSpPr>
          <p:cNvPr id="100" name="Rechthoek 99">
            <a:hlinkClick r:id="rId8" action="ppaction://hlinksldjump"/>
            <a:extLst>
              <a:ext uri="{FF2B5EF4-FFF2-40B4-BE49-F238E27FC236}">
                <a16:creationId xmlns:a16="http://schemas.microsoft.com/office/drawing/2014/main" id="{4B31AFBC-B320-49E3-9891-1D3A16BEF26F}"/>
              </a:ext>
            </a:extLst>
          </p:cNvPr>
          <p:cNvSpPr/>
          <p:nvPr/>
        </p:nvSpPr>
        <p:spPr>
          <a:xfrm>
            <a:off x="7020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1</a:t>
            </a:r>
          </a:p>
        </p:txBody>
      </p:sp>
      <p:sp>
        <p:nvSpPr>
          <p:cNvPr id="101" name="Rechthoek 100">
            <a:hlinkClick r:id="rId8" action="ppaction://hlinksldjump"/>
            <a:extLst>
              <a:ext uri="{FF2B5EF4-FFF2-40B4-BE49-F238E27FC236}">
                <a16:creationId xmlns:a16="http://schemas.microsoft.com/office/drawing/2014/main" id="{2E7D901C-933A-4B4B-86E2-225F87C7168A}"/>
              </a:ext>
            </a:extLst>
          </p:cNvPr>
          <p:cNvSpPr/>
          <p:nvPr/>
        </p:nvSpPr>
        <p:spPr>
          <a:xfrm>
            <a:off x="5868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2</a:t>
            </a:r>
            <a:endParaRPr lang="nl-NL" sz="1200" b="1" dirty="0">
              <a:solidFill>
                <a:srgbClr val="0070C0"/>
              </a:solidFill>
            </a:endParaRPr>
          </a:p>
        </p:txBody>
      </p:sp>
      <p:sp>
        <p:nvSpPr>
          <p:cNvPr id="102" name="Rechthoek 101">
            <a:hlinkClick r:id="rId8" action="ppaction://hlinksldjump"/>
            <a:extLst>
              <a:ext uri="{FF2B5EF4-FFF2-40B4-BE49-F238E27FC236}">
                <a16:creationId xmlns:a16="http://schemas.microsoft.com/office/drawing/2014/main" id="{6018D9C7-60A9-4AC3-9A34-A889125A2404}"/>
              </a:ext>
            </a:extLst>
          </p:cNvPr>
          <p:cNvSpPr/>
          <p:nvPr/>
        </p:nvSpPr>
        <p:spPr>
          <a:xfrm>
            <a:off x="6444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2</a:t>
            </a:r>
            <a:endParaRPr lang="nl-NL" sz="1200" b="1" dirty="0">
              <a:solidFill>
                <a:srgbClr val="FF0000"/>
              </a:solidFill>
            </a:endParaRPr>
          </a:p>
        </p:txBody>
      </p:sp>
      <p:sp>
        <p:nvSpPr>
          <p:cNvPr id="103" name="Rechthoek 102">
            <a:hlinkClick r:id="rId8" action="ppaction://hlinksldjump"/>
            <a:extLst>
              <a:ext uri="{FF2B5EF4-FFF2-40B4-BE49-F238E27FC236}">
                <a16:creationId xmlns:a16="http://schemas.microsoft.com/office/drawing/2014/main" id="{CDD205D8-040B-4A29-A32F-820C0AA61148}"/>
              </a:ext>
            </a:extLst>
          </p:cNvPr>
          <p:cNvSpPr/>
          <p:nvPr/>
        </p:nvSpPr>
        <p:spPr>
          <a:xfrm>
            <a:off x="7596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2 </a:t>
            </a:r>
          </a:p>
        </p:txBody>
      </p:sp>
      <p:sp>
        <p:nvSpPr>
          <p:cNvPr id="104" name="Rechthoek 103">
            <a:hlinkClick r:id="rId8" action="ppaction://hlinksldjump"/>
            <a:extLst>
              <a:ext uri="{FF2B5EF4-FFF2-40B4-BE49-F238E27FC236}">
                <a16:creationId xmlns:a16="http://schemas.microsoft.com/office/drawing/2014/main" id="{147F3A19-2601-4977-B6A0-31084B465191}"/>
              </a:ext>
            </a:extLst>
          </p:cNvPr>
          <p:cNvSpPr/>
          <p:nvPr/>
        </p:nvSpPr>
        <p:spPr>
          <a:xfrm>
            <a:off x="8172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2 SA</a:t>
            </a:r>
          </a:p>
        </p:txBody>
      </p:sp>
      <p:sp>
        <p:nvSpPr>
          <p:cNvPr id="105" name="Rechthoek 104">
            <a:hlinkClick r:id="rId8" action="ppaction://hlinksldjump"/>
            <a:extLst>
              <a:ext uri="{FF2B5EF4-FFF2-40B4-BE49-F238E27FC236}">
                <a16:creationId xmlns:a16="http://schemas.microsoft.com/office/drawing/2014/main" id="{9F75E7F6-F6CD-4B38-90EF-BA5A19E0DF9B}"/>
              </a:ext>
            </a:extLst>
          </p:cNvPr>
          <p:cNvSpPr/>
          <p:nvPr/>
        </p:nvSpPr>
        <p:spPr>
          <a:xfrm>
            <a:off x="5868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3</a:t>
            </a:r>
            <a:endParaRPr lang="nl-NL" sz="1200" b="1" dirty="0">
              <a:solidFill>
                <a:srgbClr val="0070C0"/>
              </a:solidFill>
            </a:endParaRPr>
          </a:p>
        </p:txBody>
      </p:sp>
      <p:sp>
        <p:nvSpPr>
          <p:cNvPr id="106" name="Rechthoek 105">
            <a:hlinkClick r:id="rId8" action="ppaction://hlinksldjump"/>
            <a:extLst>
              <a:ext uri="{FF2B5EF4-FFF2-40B4-BE49-F238E27FC236}">
                <a16:creationId xmlns:a16="http://schemas.microsoft.com/office/drawing/2014/main" id="{0F42BF12-20DE-4D0C-8784-A22DBC42C5F8}"/>
              </a:ext>
            </a:extLst>
          </p:cNvPr>
          <p:cNvSpPr/>
          <p:nvPr/>
        </p:nvSpPr>
        <p:spPr>
          <a:xfrm>
            <a:off x="6444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3</a:t>
            </a:r>
            <a:endParaRPr lang="nl-NL" sz="1200" b="1" dirty="0">
              <a:solidFill>
                <a:srgbClr val="FF0000"/>
              </a:solidFill>
            </a:endParaRPr>
          </a:p>
        </p:txBody>
      </p:sp>
      <p:sp>
        <p:nvSpPr>
          <p:cNvPr id="107" name="Rechthoek 106">
            <a:hlinkClick r:id="rId8" action="ppaction://hlinksldjump"/>
            <a:extLst>
              <a:ext uri="{FF2B5EF4-FFF2-40B4-BE49-F238E27FC236}">
                <a16:creationId xmlns:a16="http://schemas.microsoft.com/office/drawing/2014/main" id="{6E0D8D2F-2FEF-4D15-9B45-881DA1496565}"/>
              </a:ext>
            </a:extLst>
          </p:cNvPr>
          <p:cNvSpPr/>
          <p:nvPr/>
        </p:nvSpPr>
        <p:spPr>
          <a:xfrm>
            <a:off x="7020944"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3</a:t>
            </a:r>
            <a:r>
              <a:rPr lang="nl-NL" sz="1600" b="1" dirty="0">
                <a:solidFill>
                  <a:srgbClr val="FF0000"/>
                </a:solidFill>
              </a:rPr>
              <a:t> </a:t>
            </a:r>
            <a:endParaRPr lang="nl-NL" sz="1200" b="1" dirty="0">
              <a:solidFill>
                <a:srgbClr val="FF0000"/>
              </a:solidFill>
            </a:endParaRPr>
          </a:p>
        </p:txBody>
      </p:sp>
      <p:sp>
        <p:nvSpPr>
          <p:cNvPr id="108" name="Rechthoek 107">
            <a:hlinkClick r:id="rId8" action="ppaction://hlinksldjump"/>
            <a:extLst>
              <a:ext uri="{FF2B5EF4-FFF2-40B4-BE49-F238E27FC236}">
                <a16:creationId xmlns:a16="http://schemas.microsoft.com/office/drawing/2014/main" id="{E42EF77D-02E5-4E29-9113-FA51A7C6FD31}"/>
              </a:ext>
            </a:extLst>
          </p:cNvPr>
          <p:cNvSpPr/>
          <p:nvPr/>
        </p:nvSpPr>
        <p:spPr>
          <a:xfrm>
            <a:off x="7596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3 </a:t>
            </a:r>
          </a:p>
        </p:txBody>
      </p:sp>
      <p:sp>
        <p:nvSpPr>
          <p:cNvPr id="109" name="Rechthoek 108">
            <a:hlinkClick r:id="rId8" action="ppaction://hlinksldjump"/>
            <a:extLst>
              <a:ext uri="{FF2B5EF4-FFF2-40B4-BE49-F238E27FC236}">
                <a16:creationId xmlns:a16="http://schemas.microsoft.com/office/drawing/2014/main" id="{A461C1E5-ED6F-49A3-AF33-B4AD1F692C8E}"/>
              </a:ext>
            </a:extLst>
          </p:cNvPr>
          <p:cNvSpPr/>
          <p:nvPr/>
        </p:nvSpPr>
        <p:spPr>
          <a:xfrm>
            <a:off x="8172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nl-NL" sz="1600" b="1" dirty="0">
                <a:solidFill>
                  <a:schemeClr val="bg1"/>
                </a:solidFill>
              </a:rPr>
              <a:t>3 SA</a:t>
            </a:r>
          </a:p>
        </p:txBody>
      </p:sp>
      <p:sp>
        <p:nvSpPr>
          <p:cNvPr id="110" name="Rechthoek 109">
            <a:hlinkClick r:id="rId8" action="ppaction://hlinksldjump"/>
            <a:extLst>
              <a:ext uri="{FF2B5EF4-FFF2-40B4-BE49-F238E27FC236}">
                <a16:creationId xmlns:a16="http://schemas.microsoft.com/office/drawing/2014/main" id="{E7FC35E7-514F-417B-9FDB-1705A70450B4}"/>
              </a:ext>
            </a:extLst>
          </p:cNvPr>
          <p:cNvSpPr/>
          <p:nvPr/>
        </p:nvSpPr>
        <p:spPr>
          <a:xfrm>
            <a:off x="6444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4</a:t>
            </a:r>
            <a:endParaRPr lang="nl-NL" sz="1200" b="1" dirty="0">
              <a:solidFill>
                <a:srgbClr val="FF0000"/>
              </a:solidFill>
            </a:endParaRPr>
          </a:p>
        </p:txBody>
      </p:sp>
      <p:sp>
        <p:nvSpPr>
          <p:cNvPr id="111" name="Rechthoek 110">
            <a:hlinkClick r:id="rId8" action="ppaction://hlinksldjump"/>
            <a:extLst>
              <a:ext uri="{FF2B5EF4-FFF2-40B4-BE49-F238E27FC236}">
                <a16:creationId xmlns:a16="http://schemas.microsoft.com/office/drawing/2014/main" id="{0B29E465-B924-4FC1-BDED-F0DC85D1F76E}"/>
              </a:ext>
            </a:extLst>
          </p:cNvPr>
          <p:cNvSpPr/>
          <p:nvPr/>
        </p:nvSpPr>
        <p:spPr>
          <a:xfrm>
            <a:off x="7021428"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dirty="0">
                <a:solidFill>
                  <a:srgbClr val="FF0000"/>
                </a:solidFill>
              </a:rPr>
              <a:t>4</a:t>
            </a:r>
            <a:r>
              <a:rPr lang="nl-NL" sz="1600" dirty="0">
                <a:solidFill>
                  <a:srgbClr val="FF0000"/>
                </a:solidFill>
              </a:rPr>
              <a:t> </a:t>
            </a:r>
            <a:endParaRPr lang="nl-NL" sz="1200" dirty="0">
              <a:solidFill>
                <a:srgbClr val="FF0000"/>
              </a:solidFill>
            </a:endParaRPr>
          </a:p>
        </p:txBody>
      </p:sp>
      <p:sp>
        <p:nvSpPr>
          <p:cNvPr id="112" name="Rechthoek 111">
            <a:hlinkClick r:id="rId8" action="ppaction://hlinksldjump"/>
            <a:extLst>
              <a:ext uri="{FF2B5EF4-FFF2-40B4-BE49-F238E27FC236}">
                <a16:creationId xmlns:a16="http://schemas.microsoft.com/office/drawing/2014/main" id="{B5687B56-579D-4702-B51E-64B060DBFD9D}"/>
              </a:ext>
            </a:extLst>
          </p:cNvPr>
          <p:cNvSpPr/>
          <p:nvPr/>
        </p:nvSpPr>
        <p:spPr>
          <a:xfrm>
            <a:off x="7596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nl-NL" b="1" dirty="0">
                <a:solidFill>
                  <a:schemeClr val="bg1"/>
                </a:solidFill>
              </a:rPr>
              <a:t>4 </a:t>
            </a:r>
          </a:p>
        </p:txBody>
      </p:sp>
      <p:sp>
        <p:nvSpPr>
          <p:cNvPr id="113" name="Rechthoek 112">
            <a:hlinkClick r:id="rId8" action="ppaction://hlinksldjump"/>
            <a:extLst>
              <a:ext uri="{FF2B5EF4-FFF2-40B4-BE49-F238E27FC236}">
                <a16:creationId xmlns:a16="http://schemas.microsoft.com/office/drawing/2014/main" id="{3366EE69-F579-4738-AE7D-D7173845B2EF}"/>
              </a:ext>
            </a:extLst>
          </p:cNvPr>
          <p:cNvSpPr/>
          <p:nvPr/>
        </p:nvSpPr>
        <p:spPr>
          <a:xfrm>
            <a:off x="5868592" y="44650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5</a:t>
            </a:r>
            <a:endParaRPr lang="nl-NL" sz="1200" b="1" dirty="0">
              <a:solidFill>
                <a:srgbClr val="0070C0"/>
              </a:solidFill>
            </a:endParaRPr>
          </a:p>
        </p:txBody>
      </p:sp>
      <p:sp>
        <p:nvSpPr>
          <p:cNvPr id="114" name="Rechthoek 113">
            <a:hlinkClick r:id="rId8" action="ppaction://hlinksldjump"/>
            <a:extLst>
              <a:ext uri="{FF2B5EF4-FFF2-40B4-BE49-F238E27FC236}">
                <a16:creationId xmlns:a16="http://schemas.microsoft.com/office/drawing/2014/main" id="{8DA9363F-73EE-45DA-B6F9-633A5B56A0B9}"/>
              </a:ext>
            </a:extLst>
          </p:cNvPr>
          <p:cNvSpPr/>
          <p:nvPr/>
        </p:nvSpPr>
        <p:spPr>
          <a:xfrm>
            <a:off x="5868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6</a:t>
            </a:r>
            <a:endParaRPr lang="nl-NL" sz="1200" b="1" dirty="0">
              <a:solidFill>
                <a:srgbClr val="0070C0"/>
              </a:solidFill>
            </a:endParaRPr>
          </a:p>
        </p:txBody>
      </p:sp>
      <p:sp>
        <p:nvSpPr>
          <p:cNvPr id="115" name="Rechthoek 114">
            <a:hlinkClick r:id="rId8" action="ppaction://hlinksldjump"/>
            <a:extLst>
              <a:ext uri="{FF2B5EF4-FFF2-40B4-BE49-F238E27FC236}">
                <a16:creationId xmlns:a16="http://schemas.microsoft.com/office/drawing/2014/main" id="{D6FB2C64-1D4B-48DF-92C7-579CE427A482}"/>
              </a:ext>
            </a:extLst>
          </p:cNvPr>
          <p:cNvSpPr/>
          <p:nvPr/>
        </p:nvSpPr>
        <p:spPr>
          <a:xfrm>
            <a:off x="6444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6</a:t>
            </a:r>
            <a:endParaRPr lang="nl-NL" sz="1200" b="1" dirty="0">
              <a:solidFill>
                <a:srgbClr val="FF0000"/>
              </a:solidFill>
            </a:endParaRPr>
          </a:p>
        </p:txBody>
      </p:sp>
      <p:sp>
        <p:nvSpPr>
          <p:cNvPr id="116" name="Rechthoek 115">
            <a:hlinkClick r:id="rId8" action="ppaction://hlinksldjump"/>
            <a:extLst>
              <a:ext uri="{FF2B5EF4-FFF2-40B4-BE49-F238E27FC236}">
                <a16:creationId xmlns:a16="http://schemas.microsoft.com/office/drawing/2014/main" id="{E3DEE99F-76CB-495E-8752-6116A22CBDFB}"/>
              </a:ext>
            </a:extLst>
          </p:cNvPr>
          <p:cNvSpPr/>
          <p:nvPr/>
        </p:nvSpPr>
        <p:spPr>
          <a:xfrm>
            <a:off x="7020592" y="47998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6</a:t>
            </a:r>
            <a:r>
              <a:rPr lang="nl-NL" sz="1600" b="1" dirty="0">
                <a:solidFill>
                  <a:srgbClr val="FF0000"/>
                </a:solidFill>
              </a:rPr>
              <a:t> </a:t>
            </a:r>
            <a:endParaRPr lang="nl-NL" sz="1200" b="1" dirty="0">
              <a:solidFill>
                <a:srgbClr val="FF0000"/>
              </a:solidFill>
            </a:endParaRPr>
          </a:p>
        </p:txBody>
      </p:sp>
      <p:sp>
        <p:nvSpPr>
          <p:cNvPr id="117" name="Rechthoek 116">
            <a:hlinkClick r:id="rId8" action="ppaction://hlinksldjump"/>
            <a:extLst>
              <a:ext uri="{FF2B5EF4-FFF2-40B4-BE49-F238E27FC236}">
                <a16:creationId xmlns:a16="http://schemas.microsoft.com/office/drawing/2014/main" id="{F12D298C-696D-4BCB-971A-75D60397B1B7}"/>
              </a:ext>
            </a:extLst>
          </p:cNvPr>
          <p:cNvSpPr/>
          <p:nvPr/>
        </p:nvSpPr>
        <p:spPr>
          <a:xfrm>
            <a:off x="7596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6 </a:t>
            </a:r>
          </a:p>
        </p:txBody>
      </p:sp>
      <p:sp>
        <p:nvSpPr>
          <p:cNvPr id="118" name="Rechthoek 117">
            <a:hlinkClick r:id="rId8" action="ppaction://hlinksldjump"/>
            <a:extLst>
              <a:ext uri="{FF2B5EF4-FFF2-40B4-BE49-F238E27FC236}">
                <a16:creationId xmlns:a16="http://schemas.microsoft.com/office/drawing/2014/main" id="{DE1B2CC7-91CD-4A3D-B794-5D3E2E2829D9}"/>
              </a:ext>
            </a:extLst>
          </p:cNvPr>
          <p:cNvSpPr/>
          <p:nvPr/>
        </p:nvSpPr>
        <p:spPr>
          <a:xfrm>
            <a:off x="5868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7</a:t>
            </a:r>
            <a:endParaRPr lang="nl-NL" sz="1200" b="1" dirty="0">
              <a:solidFill>
                <a:srgbClr val="0070C0"/>
              </a:solidFill>
            </a:endParaRPr>
          </a:p>
        </p:txBody>
      </p:sp>
      <p:sp>
        <p:nvSpPr>
          <p:cNvPr id="119" name="Rechthoek 118">
            <a:hlinkClick r:id="rId8" action="ppaction://hlinksldjump"/>
            <a:extLst>
              <a:ext uri="{FF2B5EF4-FFF2-40B4-BE49-F238E27FC236}">
                <a16:creationId xmlns:a16="http://schemas.microsoft.com/office/drawing/2014/main" id="{587C1C76-5530-4DEC-BF9C-F5AF72A6BA01}"/>
              </a:ext>
            </a:extLst>
          </p:cNvPr>
          <p:cNvSpPr/>
          <p:nvPr/>
        </p:nvSpPr>
        <p:spPr>
          <a:xfrm>
            <a:off x="6444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7</a:t>
            </a:r>
            <a:endParaRPr lang="nl-NL" sz="1200" b="1" dirty="0">
              <a:solidFill>
                <a:srgbClr val="FF0000"/>
              </a:solidFill>
            </a:endParaRPr>
          </a:p>
        </p:txBody>
      </p:sp>
      <p:sp>
        <p:nvSpPr>
          <p:cNvPr id="120" name="Rechthoek 119">
            <a:hlinkClick r:id="rId8" action="ppaction://hlinksldjump"/>
            <a:extLst>
              <a:ext uri="{FF2B5EF4-FFF2-40B4-BE49-F238E27FC236}">
                <a16:creationId xmlns:a16="http://schemas.microsoft.com/office/drawing/2014/main" id="{AE4DFC12-DA4F-42A3-87EC-860D62272966}"/>
              </a:ext>
            </a:extLst>
          </p:cNvPr>
          <p:cNvSpPr/>
          <p:nvPr/>
        </p:nvSpPr>
        <p:spPr>
          <a:xfrm>
            <a:off x="7020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7</a:t>
            </a:r>
            <a:r>
              <a:rPr lang="nl-NL" sz="1600" b="1" dirty="0">
                <a:solidFill>
                  <a:srgbClr val="FF0000"/>
                </a:solidFill>
              </a:rPr>
              <a:t> </a:t>
            </a:r>
            <a:endParaRPr lang="nl-NL" sz="1200" b="1" dirty="0">
              <a:solidFill>
                <a:srgbClr val="FF0000"/>
              </a:solidFill>
            </a:endParaRPr>
          </a:p>
        </p:txBody>
      </p:sp>
      <p:sp>
        <p:nvSpPr>
          <p:cNvPr id="121" name="Rechthoek 120">
            <a:hlinkClick r:id="rId8" action="ppaction://hlinksldjump"/>
            <a:extLst>
              <a:ext uri="{FF2B5EF4-FFF2-40B4-BE49-F238E27FC236}">
                <a16:creationId xmlns:a16="http://schemas.microsoft.com/office/drawing/2014/main" id="{A8E9F770-E163-4BCE-89C8-A8B9417A41DC}"/>
              </a:ext>
            </a:extLst>
          </p:cNvPr>
          <p:cNvSpPr/>
          <p:nvPr/>
        </p:nvSpPr>
        <p:spPr>
          <a:xfrm>
            <a:off x="7596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7 </a:t>
            </a:r>
          </a:p>
        </p:txBody>
      </p:sp>
      <p:sp>
        <p:nvSpPr>
          <p:cNvPr id="124" name="Rechthoek 123">
            <a:hlinkClick r:id="rId8" action="ppaction://hlinksldjump"/>
            <a:extLst>
              <a:ext uri="{FF2B5EF4-FFF2-40B4-BE49-F238E27FC236}">
                <a16:creationId xmlns:a16="http://schemas.microsoft.com/office/drawing/2014/main" id="{21474016-4A5E-4899-B53F-254FD0C37299}"/>
              </a:ext>
            </a:extLst>
          </p:cNvPr>
          <p:cNvSpPr/>
          <p:nvPr/>
        </p:nvSpPr>
        <p:spPr>
          <a:xfrm>
            <a:off x="8172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chemeClr val="bg1"/>
                </a:solidFill>
              </a:rPr>
              <a:t>7 SA</a:t>
            </a:r>
          </a:p>
        </p:txBody>
      </p:sp>
      <p:sp>
        <p:nvSpPr>
          <p:cNvPr id="125" name="Rechthoek 124">
            <a:hlinkClick r:id="rId10" action="ppaction://hlinksldjump"/>
            <a:extLst>
              <a:ext uri="{FF2B5EF4-FFF2-40B4-BE49-F238E27FC236}">
                <a16:creationId xmlns:a16="http://schemas.microsoft.com/office/drawing/2014/main" id="{655EF608-6863-4FEA-B380-A0E4FE47EEBF}"/>
              </a:ext>
            </a:extLst>
          </p:cNvPr>
          <p:cNvSpPr/>
          <p:nvPr/>
        </p:nvSpPr>
        <p:spPr>
          <a:xfrm>
            <a:off x="5868592" y="5469480"/>
            <a:ext cx="575872" cy="333016"/>
          </a:xfrm>
          <a:prstGeom prst="rect">
            <a:avLst/>
          </a:prstGeom>
          <a:solidFill>
            <a:srgbClr val="0099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PAS</a:t>
            </a:r>
            <a:endParaRPr lang="nl-NL" sz="1100" b="1" dirty="0">
              <a:solidFill>
                <a:schemeClr val="tx1"/>
              </a:solidFill>
            </a:endParaRPr>
          </a:p>
        </p:txBody>
      </p:sp>
      <p:sp>
        <p:nvSpPr>
          <p:cNvPr id="126" name="Rechthoek 125">
            <a:hlinkClick r:id="rId8" action="ppaction://hlinksldjump"/>
            <a:extLst>
              <a:ext uri="{FF2B5EF4-FFF2-40B4-BE49-F238E27FC236}">
                <a16:creationId xmlns:a16="http://schemas.microsoft.com/office/drawing/2014/main" id="{75D9E792-7E51-483C-8A09-BEA52CF6F6D7}"/>
              </a:ext>
            </a:extLst>
          </p:cNvPr>
          <p:cNvSpPr/>
          <p:nvPr/>
        </p:nvSpPr>
        <p:spPr>
          <a:xfrm>
            <a:off x="8172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1 SA</a:t>
            </a:r>
          </a:p>
        </p:txBody>
      </p:sp>
      <p:sp>
        <p:nvSpPr>
          <p:cNvPr id="127" name="Rechthoek 126">
            <a:hlinkClick r:id="rId8" action="ppaction://hlinksldjump"/>
            <a:extLst>
              <a:ext uri="{FF2B5EF4-FFF2-40B4-BE49-F238E27FC236}">
                <a16:creationId xmlns:a16="http://schemas.microsoft.com/office/drawing/2014/main" id="{A5C1B337-595D-4A86-840C-6666CFA69F0A}"/>
              </a:ext>
            </a:extLst>
          </p:cNvPr>
          <p:cNvSpPr/>
          <p:nvPr/>
        </p:nvSpPr>
        <p:spPr>
          <a:xfrm>
            <a:off x="7596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1 </a:t>
            </a:r>
          </a:p>
        </p:txBody>
      </p:sp>
      <p:sp>
        <p:nvSpPr>
          <p:cNvPr id="132" name="Rechthoek 131">
            <a:hlinkClick r:id="rId8" action="ppaction://hlinksldjump"/>
            <a:extLst>
              <a:ext uri="{FF2B5EF4-FFF2-40B4-BE49-F238E27FC236}">
                <a16:creationId xmlns:a16="http://schemas.microsoft.com/office/drawing/2014/main" id="{08B0BD51-0783-433C-BEAE-6045A8B68F5D}"/>
              </a:ext>
            </a:extLst>
          </p:cNvPr>
          <p:cNvSpPr/>
          <p:nvPr/>
        </p:nvSpPr>
        <p:spPr>
          <a:xfrm>
            <a:off x="6444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1</a:t>
            </a:r>
            <a:endParaRPr lang="nl-NL" sz="1200" b="1" dirty="0">
              <a:solidFill>
                <a:srgbClr val="FF0000"/>
              </a:solidFill>
            </a:endParaRPr>
          </a:p>
        </p:txBody>
      </p:sp>
      <p:sp>
        <p:nvSpPr>
          <p:cNvPr id="133" name="Rechthoek 132">
            <a:hlinkClick r:id="rId8" action="ppaction://hlinksldjump"/>
            <a:extLst>
              <a:ext uri="{FF2B5EF4-FFF2-40B4-BE49-F238E27FC236}">
                <a16:creationId xmlns:a16="http://schemas.microsoft.com/office/drawing/2014/main" id="{58B5BCC7-24DA-4548-8E00-A0158464EB5A}"/>
              </a:ext>
            </a:extLst>
          </p:cNvPr>
          <p:cNvSpPr/>
          <p:nvPr/>
        </p:nvSpPr>
        <p:spPr>
          <a:xfrm>
            <a:off x="5868816"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1</a:t>
            </a:r>
            <a:endParaRPr lang="nl-NL" sz="1200" b="1" dirty="0">
              <a:solidFill>
                <a:srgbClr val="0070C0"/>
              </a:solidFill>
            </a:endParaRPr>
          </a:p>
        </p:txBody>
      </p:sp>
      <p:pic>
        <p:nvPicPr>
          <p:cNvPr id="134" name="Afbeelding 133">
            <a:hlinkClick r:id="rId8" action="ppaction://hlinksldjump"/>
            <a:extLst>
              <a:ext uri="{FF2B5EF4-FFF2-40B4-BE49-F238E27FC236}">
                <a16:creationId xmlns:a16="http://schemas.microsoft.com/office/drawing/2014/main" id="{9080FD7F-9E7B-4359-B751-062AB2D66E08}"/>
              </a:ext>
            </a:extLst>
          </p:cNvPr>
          <p:cNvPicPr>
            <a:picLocks noChangeAspect="1"/>
          </p:cNvPicPr>
          <p:nvPr/>
        </p:nvPicPr>
        <p:blipFill>
          <a:blip r:embed="rId11"/>
          <a:stretch>
            <a:fillRect/>
          </a:stretch>
        </p:blipFill>
        <p:spPr>
          <a:xfrm>
            <a:off x="6127953" y="3182099"/>
            <a:ext cx="213378" cy="213378"/>
          </a:xfrm>
          <a:prstGeom prst="rect">
            <a:avLst/>
          </a:prstGeom>
        </p:spPr>
      </p:pic>
      <p:pic>
        <p:nvPicPr>
          <p:cNvPr id="135" name="Afbeelding 134">
            <a:hlinkClick r:id="rId8" action="ppaction://hlinksldjump"/>
            <a:extLst>
              <a:ext uri="{FF2B5EF4-FFF2-40B4-BE49-F238E27FC236}">
                <a16:creationId xmlns:a16="http://schemas.microsoft.com/office/drawing/2014/main" id="{A0831B44-F4C0-4080-806A-134EFD63F1CA}"/>
              </a:ext>
            </a:extLst>
          </p:cNvPr>
          <p:cNvPicPr>
            <a:picLocks noChangeAspect="1"/>
          </p:cNvPicPr>
          <p:nvPr/>
        </p:nvPicPr>
        <p:blipFill>
          <a:blip r:embed="rId11"/>
          <a:stretch>
            <a:fillRect/>
          </a:stretch>
        </p:blipFill>
        <p:spPr>
          <a:xfrm>
            <a:off x="6127792" y="3518280"/>
            <a:ext cx="213378" cy="213378"/>
          </a:xfrm>
          <a:prstGeom prst="rect">
            <a:avLst/>
          </a:prstGeom>
        </p:spPr>
      </p:pic>
      <p:pic>
        <p:nvPicPr>
          <p:cNvPr id="136" name="Afbeelding 135">
            <a:hlinkClick r:id="rId8" action="ppaction://hlinksldjump"/>
            <a:extLst>
              <a:ext uri="{FF2B5EF4-FFF2-40B4-BE49-F238E27FC236}">
                <a16:creationId xmlns:a16="http://schemas.microsoft.com/office/drawing/2014/main" id="{82D0D73E-C999-4420-BE3B-91748ED2E6F1}"/>
              </a:ext>
            </a:extLst>
          </p:cNvPr>
          <p:cNvPicPr>
            <a:picLocks noChangeAspect="1"/>
          </p:cNvPicPr>
          <p:nvPr/>
        </p:nvPicPr>
        <p:blipFill>
          <a:blip r:embed="rId11"/>
          <a:stretch>
            <a:fillRect/>
          </a:stretch>
        </p:blipFill>
        <p:spPr>
          <a:xfrm>
            <a:off x="6127023" y="3853080"/>
            <a:ext cx="213378" cy="213378"/>
          </a:xfrm>
          <a:prstGeom prst="rect">
            <a:avLst/>
          </a:prstGeom>
        </p:spPr>
      </p:pic>
      <p:pic>
        <p:nvPicPr>
          <p:cNvPr id="137" name="Afbeelding 136">
            <a:hlinkClick r:id="rId8" action="ppaction://hlinksldjump"/>
            <a:extLst>
              <a:ext uri="{FF2B5EF4-FFF2-40B4-BE49-F238E27FC236}">
                <a16:creationId xmlns:a16="http://schemas.microsoft.com/office/drawing/2014/main" id="{FF8F20FB-B44E-4D59-860A-74E00327F302}"/>
              </a:ext>
            </a:extLst>
          </p:cNvPr>
          <p:cNvPicPr>
            <a:picLocks noChangeAspect="1"/>
          </p:cNvPicPr>
          <p:nvPr/>
        </p:nvPicPr>
        <p:blipFill>
          <a:blip r:embed="rId11"/>
          <a:stretch>
            <a:fillRect/>
          </a:stretch>
        </p:blipFill>
        <p:spPr>
          <a:xfrm>
            <a:off x="6127792" y="4522680"/>
            <a:ext cx="213378" cy="213378"/>
          </a:xfrm>
          <a:prstGeom prst="rect">
            <a:avLst/>
          </a:prstGeom>
        </p:spPr>
      </p:pic>
      <p:pic>
        <p:nvPicPr>
          <p:cNvPr id="138" name="Afbeelding 137">
            <a:hlinkClick r:id="rId8" action="ppaction://hlinksldjump"/>
            <a:extLst>
              <a:ext uri="{FF2B5EF4-FFF2-40B4-BE49-F238E27FC236}">
                <a16:creationId xmlns:a16="http://schemas.microsoft.com/office/drawing/2014/main" id="{2E933712-6471-45FC-8F15-6F8CB9CFC840}"/>
              </a:ext>
            </a:extLst>
          </p:cNvPr>
          <p:cNvPicPr>
            <a:picLocks noChangeAspect="1"/>
          </p:cNvPicPr>
          <p:nvPr/>
        </p:nvPicPr>
        <p:blipFill>
          <a:blip r:embed="rId11"/>
          <a:stretch>
            <a:fillRect/>
          </a:stretch>
        </p:blipFill>
        <p:spPr>
          <a:xfrm>
            <a:off x="6127792" y="4857480"/>
            <a:ext cx="213378" cy="213378"/>
          </a:xfrm>
          <a:prstGeom prst="rect">
            <a:avLst/>
          </a:prstGeom>
        </p:spPr>
      </p:pic>
      <p:pic>
        <p:nvPicPr>
          <p:cNvPr id="139" name="Afbeelding 138">
            <a:hlinkClick r:id="rId8" action="ppaction://hlinksldjump"/>
            <a:extLst>
              <a:ext uri="{FF2B5EF4-FFF2-40B4-BE49-F238E27FC236}">
                <a16:creationId xmlns:a16="http://schemas.microsoft.com/office/drawing/2014/main" id="{17FE23B6-207B-4C7F-9AD4-4F133AB12435}"/>
              </a:ext>
            </a:extLst>
          </p:cNvPr>
          <p:cNvPicPr>
            <a:picLocks noChangeAspect="1"/>
          </p:cNvPicPr>
          <p:nvPr/>
        </p:nvPicPr>
        <p:blipFill>
          <a:blip r:embed="rId11"/>
          <a:stretch>
            <a:fillRect/>
          </a:stretch>
        </p:blipFill>
        <p:spPr>
          <a:xfrm>
            <a:off x="6127792" y="5192280"/>
            <a:ext cx="213378" cy="213378"/>
          </a:xfrm>
          <a:prstGeom prst="rect">
            <a:avLst/>
          </a:prstGeom>
        </p:spPr>
      </p:pic>
      <p:pic>
        <p:nvPicPr>
          <p:cNvPr id="140" name="Afbeelding 139">
            <a:hlinkClick r:id="rId8" action="ppaction://hlinksldjump"/>
            <a:extLst>
              <a:ext uri="{FF2B5EF4-FFF2-40B4-BE49-F238E27FC236}">
                <a16:creationId xmlns:a16="http://schemas.microsoft.com/office/drawing/2014/main" id="{E425D9E2-6BFD-41AE-83A5-118F183F89C8}"/>
              </a:ext>
            </a:extLst>
          </p:cNvPr>
          <p:cNvPicPr>
            <a:picLocks noChangeAspect="1"/>
          </p:cNvPicPr>
          <p:nvPr/>
        </p:nvPicPr>
        <p:blipFill>
          <a:blip r:embed="rId12"/>
          <a:stretch>
            <a:fillRect/>
          </a:stretch>
        </p:blipFill>
        <p:spPr>
          <a:xfrm>
            <a:off x="6703792" y="3184444"/>
            <a:ext cx="213378" cy="213378"/>
          </a:xfrm>
          <a:prstGeom prst="rect">
            <a:avLst/>
          </a:prstGeom>
        </p:spPr>
      </p:pic>
      <p:pic>
        <p:nvPicPr>
          <p:cNvPr id="141" name="Afbeelding 140">
            <a:hlinkClick r:id="rId8" action="ppaction://hlinksldjump"/>
            <a:extLst>
              <a:ext uri="{FF2B5EF4-FFF2-40B4-BE49-F238E27FC236}">
                <a16:creationId xmlns:a16="http://schemas.microsoft.com/office/drawing/2014/main" id="{45D91DC1-2C66-45BD-9D6F-4E4542967D26}"/>
              </a:ext>
            </a:extLst>
          </p:cNvPr>
          <p:cNvPicPr>
            <a:picLocks noChangeAspect="1"/>
          </p:cNvPicPr>
          <p:nvPr/>
        </p:nvPicPr>
        <p:blipFill>
          <a:blip r:embed="rId12"/>
          <a:stretch>
            <a:fillRect/>
          </a:stretch>
        </p:blipFill>
        <p:spPr>
          <a:xfrm>
            <a:off x="6703792" y="3519566"/>
            <a:ext cx="213378" cy="213378"/>
          </a:xfrm>
          <a:prstGeom prst="rect">
            <a:avLst/>
          </a:prstGeom>
        </p:spPr>
      </p:pic>
      <p:pic>
        <p:nvPicPr>
          <p:cNvPr id="142" name="Afbeelding 141">
            <a:hlinkClick r:id="rId8" action="ppaction://hlinksldjump"/>
            <a:extLst>
              <a:ext uri="{FF2B5EF4-FFF2-40B4-BE49-F238E27FC236}">
                <a16:creationId xmlns:a16="http://schemas.microsoft.com/office/drawing/2014/main" id="{91914121-DBAF-4B8F-8502-6B51F50CF882}"/>
              </a:ext>
            </a:extLst>
          </p:cNvPr>
          <p:cNvPicPr>
            <a:picLocks noChangeAspect="1"/>
          </p:cNvPicPr>
          <p:nvPr/>
        </p:nvPicPr>
        <p:blipFill>
          <a:blip r:embed="rId13"/>
          <a:stretch>
            <a:fillRect/>
          </a:stretch>
        </p:blipFill>
        <p:spPr>
          <a:xfrm>
            <a:off x="7279792" y="3194280"/>
            <a:ext cx="213378" cy="190517"/>
          </a:xfrm>
          <a:prstGeom prst="rect">
            <a:avLst/>
          </a:prstGeom>
        </p:spPr>
      </p:pic>
      <p:pic>
        <p:nvPicPr>
          <p:cNvPr id="143" name="Afbeelding 142">
            <a:hlinkClick r:id="rId8" action="ppaction://hlinksldjump"/>
            <a:extLst>
              <a:ext uri="{FF2B5EF4-FFF2-40B4-BE49-F238E27FC236}">
                <a16:creationId xmlns:a16="http://schemas.microsoft.com/office/drawing/2014/main" id="{914C4EC1-8D5F-4CC4-A709-FC36ADFDFCB0}"/>
              </a:ext>
            </a:extLst>
          </p:cNvPr>
          <p:cNvPicPr>
            <a:picLocks noChangeAspect="1"/>
          </p:cNvPicPr>
          <p:nvPr/>
        </p:nvPicPr>
        <p:blipFill>
          <a:blip r:embed="rId13"/>
          <a:stretch>
            <a:fillRect/>
          </a:stretch>
        </p:blipFill>
        <p:spPr>
          <a:xfrm>
            <a:off x="7279792" y="5228280"/>
            <a:ext cx="213378" cy="190517"/>
          </a:xfrm>
          <a:prstGeom prst="rect">
            <a:avLst/>
          </a:prstGeom>
        </p:spPr>
      </p:pic>
      <p:pic>
        <p:nvPicPr>
          <p:cNvPr id="144" name="Afbeelding 143">
            <a:hlinkClick r:id="rId8" action="ppaction://hlinksldjump"/>
            <a:extLst>
              <a:ext uri="{FF2B5EF4-FFF2-40B4-BE49-F238E27FC236}">
                <a16:creationId xmlns:a16="http://schemas.microsoft.com/office/drawing/2014/main" id="{6723F418-789F-41E4-9660-A6E6531E8A84}"/>
              </a:ext>
            </a:extLst>
          </p:cNvPr>
          <p:cNvPicPr>
            <a:picLocks noChangeAspect="1"/>
          </p:cNvPicPr>
          <p:nvPr/>
        </p:nvPicPr>
        <p:blipFill>
          <a:blip r:embed="rId14"/>
          <a:stretch>
            <a:fillRect/>
          </a:stretch>
        </p:blipFill>
        <p:spPr>
          <a:xfrm>
            <a:off x="7856644" y="3182782"/>
            <a:ext cx="213378" cy="213378"/>
          </a:xfrm>
          <a:prstGeom prst="rect">
            <a:avLst/>
          </a:prstGeom>
        </p:spPr>
      </p:pic>
      <p:pic>
        <p:nvPicPr>
          <p:cNvPr id="145" name="Afbeelding 144">
            <a:hlinkClick r:id="rId8" action="ppaction://hlinksldjump"/>
            <a:extLst>
              <a:ext uri="{FF2B5EF4-FFF2-40B4-BE49-F238E27FC236}">
                <a16:creationId xmlns:a16="http://schemas.microsoft.com/office/drawing/2014/main" id="{524C5FA9-C888-44EB-8C78-C9A0DB98F3A0}"/>
              </a:ext>
            </a:extLst>
          </p:cNvPr>
          <p:cNvPicPr>
            <a:picLocks noChangeAspect="1"/>
          </p:cNvPicPr>
          <p:nvPr/>
        </p:nvPicPr>
        <p:blipFill>
          <a:blip r:embed="rId14"/>
          <a:stretch>
            <a:fillRect/>
          </a:stretch>
        </p:blipFill>
        <p:spPr>
          <a:xfrm>
            <a:off x="7855647" y="3518280"/>
            <a:ext cx="213378" cy="213378"/>
          </a:xfrm>
          <a:prstGeom prst="rect">
            <a:avLst/>
          </a:prstGeom>
        </p:spPr>
      </p:pic>
      <p:pic>
        <p:nvPicPr>
          <p:cNvPr id="146" name="Afbeelding 145">
            <a:hlinkClick r:id="rId8" action="ppaction://hlinksldjump"/>
            <a:extLst>
              <a:ext uri="{FF2B5EF4-FFF2-40B4-BE49-F238E27FC236}">
                <a16:creationId xmlns:a16="http://schemas.microsoft.com/office/drawing/2014/main" id="{B761712B-ACEF-45C5-ACF5-8819239E7184}"/>
              </a:ext>
            </a:extLst>
          </p:cNvPr>
          <p:cNvPicPr>
            <a:picLocks noChangeAspect="1"/>
          </p:cNvPicPr>
          <p:nvPr/>
        </p:nvPicPr>
        <p:blipFill>
          <a:blip r:embed="rId14"/>
          <a:stretch>
            <a:fillRect/>
          </a:stretch>
        </p:blipFill>
        <p:spPr>
          <a:xfrm>
            <a:off x="7855792" y="3853080"/>
            <a:ext cx="213378" cy="213378"/>
          </a:xfrm>
          <a:prstGeom prst="rect">
            <a:avLst/>
          </a:prstGeom>
        </p:spPr>
      </p:pic>
      <p:pic>
        <p:nvPicPr>
          <p:cNvPr id="147" name="Afbeelding 146">
            <a:hlinkClick r:id="rId8" action="ppaction://hlinksldjump"/>
            <a:extLst>
              <a:ext uri="{FF2B5EF4-FFF2-40B4-BE49-F238E27FC236}">
                <a16:creationId xmlns:a16="http://schemas.microsoft.com/office/drawing/2014/main" id="{A32B3D6F-7D1C-4330-9804-59584782C4BD}"/>
              </a:ext>
            </a:extLst>
          </p:cNvPr>
          <p:cNvPicPr>
            <a:picLocks noChangeAspect="1"/>
          </p:cNvPicPr>
          <p:nvPr/>
        </p:nvPicPr>
        <p:blipFill>
          <a:blip r:embed="rId14"/>
          <a:stretch>
            <a:fillRect/>
          </a:stretch>
        </p:blipFill>
        <p:spPr>
          <a:xfrm>
            <a:off x="7855953" y="4187880"/>
            <a:ext cx="213378" cy="213378"/>
          </a:xfrm>
          <a:prstGeom prst="rect">
            <a:avLst/>
          </a:prstGeom>
        </p:spPr>
      </p:pic>
      <p:pic>
        <p:nvPicPr>
          <p:cNvPr id="148" name="Afbeelding 147">
            <a:hlinkClick r:id="rId8" action="ppaction://hlinksldjump"/>
            <a:extLst>
              <a:ext uri="{FF2B5EF4-FFF2-40B4-BE49-F238E27FC236}">
                <a16:creationId xmlns:a16="http://schemas.microsoft.com/office/drawing/2014/main" id="{3C9B22D3-2B27-4520-A2DF-D9F4436F4E45}"/>
              </a:ext>
            </a:extLst>
          </p:cNvPr>
          <p:cNvPicPr>
            <a:picLocks noChangeAspect="1"/>
          </p:cNvPicPr>
          <p:nvPr/>
        </p:nvPicPr>
        <p:blipFill>
          <a:blip r:embed="rId14"/>
          <a:stretch>
            <a:fillRect/>
          </a:stretch>
        </p:blipFill>
        <p:spPr>
          <a:xfrm>
            <a:off x="7855647" y="4856400"/>
            <a:ext cx="213378" cy="213378"/>
          </a:xfrm>
          <a:prstGeom prst="rect">
            <a:avLst/>
          </a:prstGeom>
        </p:spPr>
      </p:pic>
      <p:pic>
        <p:nvPicPr>
          <p:cNvPr id="149" name="Afbeelding 148">
            <a:hlinkClick r:id="rId8" action="ppaction://hlinksldjump"/>
            <a:extLst>
              <a:ext uri="{FF2B5EF4-FFF2-40B4-BE49-F238E27FC236}">
                <a16:creationId xmlns:a16="http://schemas.microsoft.com/office/drawing/2014/main" id="{F3E1D2A3-6BDF-4BFC-9BE2-3783E986F81E}"/>
              </a:ext>
            </a:extLst>
          </p:cNvPr>
          <p:cNvPicPr>
            <a:picLocks noChangeAspect="1"/>
          </p:cNvPicPr>
          <p:nvPr/>
        </p:nvPicPr>
        <p:blipFill>
          <a:blip r:embed="rId14"/>
          <a:stretch>
            <a:fillRect/>
          </a:stretch>
        </p:blipFill>
        <p:spPr>
          <a:xfrm>
            <a:off x="7855825" y="5192280"/>
            <a:ext cx="213378" cy="213378"/>
          </a:xfrm>
          <a:prstGeom prst="rect">
            <a:avLst/>
          </a:prstGeom>
        </p:spPr>
      </p:pic>
      <p:pic>
        <p:nvPicPr>
          <p:cNvPr id="150" name="Afbeelding 149">
            <a:hlinkClick r:id="rId8" action="ppaction://hlinksldjump"/>
            <a:extLst>
              <a:ext uri="{FF2B5EF4-FFF2-40B4-BE49-F238E27FC236}">
                <a16:creationId xmlns:a16="http://schemas.microsoft.com/office/drawing/2014/main" id="{F3A739E6-8377-4B15-85F3-84D9D87F1C94}"/>
              </a:ext>
            </a:extLst>
          </p:cNvPr>
          <p:cNvPicPr>
            <a:picLocks noChangeAspect="1"/>
          </p:cNvPicPr>
          <p:nvPr/>
        </p:nvPicPr>
        <p:blipFill>
          <a:blip r:embed="rId14"/>
          <a:stretch>
            <a:fillRect/>
          </a:stretch>
        </p:blipFill>
        <p:spPr>
          <a:xfrm>
            <a:off x="7855647" y="4522680"/>
            <a:ext cx="213378" cy="213378"/>
          </a:xfrm>
          <a:prstGeom prst="rect">
            <a:avLst/>
          </a:prstGeom>
        </p:spPr>
      </p:pic>
      <p:pic>
        <p:nvPicPr>
          <p:cNvPr id="151" name="Afbeelding 150">
            <a:hlinkClick r:id="rId8" action="ppaction://hlinksldjump"/>
            <a:extLst>
              <a:ext uri="{FF2B5EF4-FFF2-40B4-BE49-F238E27FC236}">
                <a16:creationId xmlns:a16="http://schemas.microsoft.com/office/drawing/2014/main" id="{9DC046F2-67C5-4B9E-895A-AC364E48E53F}"/>
              </a:ext>
            </a:extLst>
          </p:cNvPr>
          <p:cNvPicPr>
            <a:picLocks noChangeAspect="1"/>
          </p:cNvPicPr>
          <p:nvPr/>
        </p:nvPicPr>
        <p:blipFill>
          <a:blip r:embed="rId13"/>
          <a:stretch>
            <a:fillRect/>
          </a:stretch>
        </p:blipFill>
        <p:spPr>
          <a:xfrm>
            <a:off x="7279792" y="4533480"/>
            <a:ext cx="213378" cy="190517"/>
          </a:xfrm>
          <a:prstGeom prst="rect">
            <a:avLst/>
          </a:prstGeom>
        </p:spPr>
      </p:pic>
      <p:pic>
        <p:nvPicPr>
          <p:cNvPr id="152" name="Afbeelding 151">
            <a:hlinkClick r:id="rId8" action="ppaction://hlinksldjump"/>
            <a:extLst>
              <a:ext uri="{FF2B5EF4-FFF2-40B4-BE49-F238E27FC236}">
                <a16:creationId xmlns:a16="http://schemas.microsoft.com/office/drawing/2014/main" id="{F414436E-831B-470C-9F8C-B50A8B6A9B62}"/>
              </a:ext>
            </a:extLst>
          </p:cNvPr>
          <p:cNvPicPr>
            <a:picLocks noChangeAspect="1"/>
          </p:cNvPicPr>
          <p:nvPr/>
        </p:nvPicPr>
        <p:blipFill>
          <a:blip r:embed="rId13"/>
          <a:stretch>
            <a:fillRect/>
          </a:stretch>
        </p:blipFill>
        <p:spPr>
          <a:xfrm>
            <a:off x="7279200" y="4197600"/>
            <a:ext cx="213378" cy="190517"/>
          </a:xfrm>
          <a:prstGeom prst="rect">
            <a:avLst/>
          </a:prstGeom>
        </p:spPr>
      </p:pic>
      <p:pic>
        <p:nvPicPr>
          <p:cNvPr id="153" name="Afbeelding 152">
            <a:hlinkClick r:id="rId8" action="ppaction://hlinksldjump"/>
            <a:extLst>
              <a:ext uri="{FF2B5EF4-FFF2-40B4-BE49-F238E27FC236}">
                <a16:creationId xmlns:a16="http://schemas.microsoft.com/office/drawing/2014/main" id="{B939680D-31D9-46E7-B375-EFE2C72312BE}"/>
              </a:ext>
            </a:extLst>
          </p:cNvPr>
          <p:cNvPicPr>
            <a:picLocks noChangeAspect="1"/>
          </p:cNvPicPr>
          <p:nvPr/>
        </p:nvPicPr>
        <p:blipFill>
          <a:blip r:embed="rId13"/>
          <a:stretch>
            <a:fillRect/>
          </a:stretch>
        </p:blipFill>
        <p:spPr>
          <a:xfrm>
            <a:off x="7280772" y="3863880"/>
            <a:ext cx="213378" cy="190517"/>
          </a:xfrm>
          <a:prstGeom prst="rect">
            <a:avLst/>
          </a:prstGeom>
        </p:spPr>
      </p:pic>
      <p:pic>
        <p:nvPicPr>
          <p:cNvPr id="154" name="Afbeelding 153">
            <a:hlinkClick r:id="rId8" action="ppaction://hlinksldjump"/>
            <a:extLst>
              <a:ext uri="{FF2B5EF4-FFF2-40B4-BE49-F238E27FC236}">
                <a16:creationId xmlns:a16="http://schemas.microsoft.com/office/drawing/2014/main" id="{48A87F1F-9665-4C44-9C88-9D1055BDB078}"/>
              </a:ext>
            </a:extLst>
          </p:cNvPr>
          <p:cNvPicPr>
            <a:picLocks noChangeAspect="1"/>
          </p:cNvPicPr>
          <p:nvPr/>
        </p:nvPicPr>
        <p:blipFill>
          <a:blip r:embed="rId12"/>
          <a:stretch>
            <a:fillRect/>
          </a:stretch>
        </p:blipFill>
        <p:spPr>
          <a:xfrm>
            <a:off x="6703792" y="3853080"/>
            <a:ext cx="213378" cy="213378"/>
          </a:xfrm>
          <a:prstGeom prst="rect">
            <a:avLst/>
          </a:prstGeom>
        </p:spPr>
      </p:pic>
      <p:pic>
        <p:nvPicPr>
          <p:cNvPr id="155" name="Afbeelding 154">
            <a:hlinkClick r:id="rId8" action="ppaction://hlinksldjump"/>
            <a:extLst>
              <a:ext uri="{FF2B5EF4-FFF2-40B4-BE49-F238E27FC236}">
                <a16:creationId xmlns:a16="http://schemas.microsoft.com/office/drawing/2014/main" id="{97F12E09-3039-476B-8E79-C9A25B4F1F00}"/>
              </a:ext>
            </a:extLst>
          </p:cNvPr>
          <p:cNvPicPr>
            <a:picLocks noChangeAspect="1"/>
          </p:cNvPicPr>
          <p:nvPr/>
        </p:nvPicPr>
        <p:blipFill>
          <a:blip r:embed="rId12"/>
          <a:stretch>
            <a:fillRect/>
          </a:stretch>
        </p:blipFill>
        <p:spPr>
          <a:xfrm>
            <a:off x="6703792" y="4187880"/>
            <a:ext cx="213378" cy="213378"/>
          </a:xfrm>
          <a:prstGeom prst="rect">
            <a:avLst/>
          </a:prstGeom>
        </p:spPr>
      </p:pic>
      <p:pic>
        <p:nvPicPr>
          <p:cNvPr id="156" name="Afbeelding 155">
            <a:hlinkClick r:id="rId8" action="ppaction://hlinksldjump"/>
            <a:extLst>
              <a:ext uri="{FF2B5EF4-FFF2-40B4-BE49-F238E27FC236}">
                <a16:creationId xmlns:a16="http://schemas.microsoft.com/office/drawing/2014/main" id="{D99C9ABB-F22F-4530-9189-3A78531F3619}"/>
              </a:ext>
            </a:extLst>
          </p:cNvPr>
          <p:cNvPicPr>
            <a:picLocks noChangeAspect="1"/>
          </p:cNvPicPr>
          <p:nvPr/>
        </p:nvPicPr>
        <p:blipFill>
          <a:blip r:embed="rId12"/>
          <a:stretch>
            <a:fillRect/>
          </a:stretch>
        </p:blipFill>
        <p:spPr>
          <a:xfrm>
            <a:off x="6703792" y="4522680"/>
            <a:ext cx="213378" cy="213378"/>
          </a:xfrm>
          <a:prstGeom prst="rect">
            <a:avLst/>
          </a:prstGeom>
        </p:spPr>
      </p:pic>
      <p:pic>
        <p:nvPicPr>
          <p:cNvPr id="157" name="Afbeelding 156">
            <a:hlinkClick r:id="rId8" action="ppaction://hlinksldjump"/>
            <a:extLst>
              <a:ext uri="{FF2B5EF4-FFF2-40B4-BE49-F238E27FC236}">
                <a16:creationId xmlns:a16="http://schemas.microsoft.com/office/drawing/2014/main" id="{D27BECF6-7DA9-4293-AF3E-9460B1374A40}"/>
              </a:ext>
            </a:extLst>
          </p:cNvPr>
          <p:cNvPicPr>
            <a:picLocks noChangeAspect="1"/>
          </p:cNvPicPr>
          <p:nvPr/>
        </p:nvPicPr>
        <p:blipFill>
          <a:blip r:embed="rId12"/>
          <a:stretch>
            <a:fillRect/>
          </a:stretch>
        </p:blipFill>
        <p:spPr>
          <a:xfrm>
            <a:off x="6703792" y="4857480"/>
            <a:ext cx="213378" cy="213378"/>
          </a:xfrm>
          <a:prstGeom prst="rect">
            <a:avLst/>
          </a:prstGeom>
        </p:spPr>
      </p:pic>
      <p:pic>
        <p:nvPicPr>
          <p:cNvPr id="158" name="Afbeelding 157">
            <a:hlinkClick r:id="rId8" action="ppaction://hlinksldjump"/>
            <a:extLst>
              <a:ext uri="{FF2B5EF4-FFF2-40B4-BE49-F238E27FC236}">
                <a16:creationId xmlns:a16="http://schemas.microsoft.com/office/drawing/2014/main" id="{D516C39B-130F-4FFC-9D28-CBB01D669365}"/>
              </a:ext>
            </a:extLst>
          </p:cNvPr>
          <p:cNvPicPr>
            <a:picLocks noChangeAspect="1"/>
          </p:cNvPicPr>
          <p:nvPr/>
        </p:nvPicPr>
        <p:blipFill>
          <a:blip r:embed="rId12"/>
          <a:stretch>
            <a:fillRect/>
          </a:stretch>
        </p:blipFill>
        <p:spPr>
          <a:xfrm>
            <a:off x="6703792" y="5192280"/>
            <a:ext cx="213378" cy="213378"/>
          </a:xfrm>
          <a:prstGeom prst="rect">
            <a:avLst/>
          </a:prstGeom>
        </p:spPr>
      </p:pic>
      <p:pic>
        <p:nvPicPr>
          <p:cNvPr id="159" name="Afbeelding 158">
            <a:hlinkClick r:id="rId8" action="ppaction://hlinksldjump"/>
            <a:extLst>
              <a:ext uri="{FF2B5EF4-FFF2-40B4-BE49-F238E27FC236}">
                <a16:creationId xmlns:a16="http://schemas.microsoft.com/office/drawing/2014/main" id="{368355F3-A5F5-4F47-92A5-1F31EC18C0AB}"/>
              </a:ext>
            </a:extLst>
          </p:cNvPr>
          <p:cNvPicPr>
            <a:picLocks noChangeAspect="1"/>
          </p:cNvPicPr>
          <p:nvPr/>
        </p:nvPicPr>
        <p:blipFill>
          <a:blip r:embed="rId13"/>
          <a:stretch>
            <a:fillRect/>
          </a:stretch>
        </p:blipFill>
        <p:spPr>
          <a:xfrm>
            <a:off x="7279792" y="3529080"/>
            <a:ext cx="225214" cy="211362"/>
          </a:xfrm>
          <a:prstGeom prst="rect">
            <a:avLst/>
          </a:prstGeom>
        </p:spPr>
      </p:pic>
      <p:sp>
        <p:nvSpPr>
          <p:cNvPr id="160" name="Rechthoek 159">
            <a:hlinkClick r:id="rId8" action="ppaction://hlinksldjump"/>
            <a:extLst>
              <a:ext uri="{FF2B5EF4-FFF2-40B4-BE49-F238E27FC236}">
                <a16:creationId xmlns:a16="http://schemas.microsoft.com/office/drawing/2014/main" id="{186E49E7-83C3-4FE7-809C-8F11EA4DADFE}"/>
              </a:ext>
            </a:extLst>
          </p:cNvPr>
          <p:cNvSpPr/>
          <p:nvPr/>
        </p:nvSpPr>
        <p:spPr>
          <a:xfrm>
            <a:off x="5868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4</a:t>
            </a:r>
            <a:endParaRPr lang="nl-NL" sz="1200" b="1" dirty="0">
              <a:solidFill>
                <a:srgbClr val="0070C0"/>
              </a:solidFill>
            </a:endParaRPr>
          </a:p>
        </p:txBody>
      </p:sp>
      <p:pic>
        <p:nvPicPr>
          <p:cNvPr id="161" name="Afbeelding 160">
            <a:hlinkClick r:id="rId8" action="ppaction://hlinksldjump"/>
            <a:extLst>
              <a:ext uri="{FF2B5EF4-FFF2-40B4-BE49-F238E27FC236}">
                <a16:creationId xmlns:a16="http://schemas.microsoft.com/office/drawing/2014/main" id="{117D5B4B-4C38-4F63-B15B-9537F9E5FB66}"/>
              </a:ext>
            </a:extLst>
          </p:cNvPr>
          <p:cNvPicPr>
            <a:picLocks noChangeAspect="1"/>
          </p:cNvPicPr>
          <p:nvPr/>
        </p:nvPicPr>
        <p:blipFill>
          <a:blip r:embed="rId11"/>
          <a:stretch>
            <a:fillRect/>
          </a:stretch>
        </p:blipFill>
        <p:spPr>
          <a:xfrm>
            <a:off x="6127792" y="4187880"/>
            <a:ext cx="213378" cy="213378"/>
          </a:xfrm>
          <a:prstGeom prst="rect">
            <a:avLst/>
          </a:prstGeom>
        </p:spPr>
      </p:pic>
      <p:sp>
        <p:nvSpPr>
          <p:cNvPr id="162" name="Rechthoek 161">
            <a:hlinkClick r:id="rId8" action="ppaction://hlinksldjump"/>
            <a:extLst>
              <a:ext uri="{FF2B5EF4-FFF2-40B4-BE49-F238E27FC236}">
                <a16:creationId xmlns:a16="http://schemas.microsoft.com/office/drawing/2014/main" id="{078650E7-E009-4CE5-94C1-A93CBD264C18}"/>
              </a:ext>
            </a:extLst>
          </p:cNvPr>
          <p:cNvSpPr/>
          <p:nvPr/>
        </p:nvSpPr>
        <p:spPr>
          <a:xfrm>
            <a:off x="8172592" y="44650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5 SA</a:t>
            </a:r>
          </a:p>
        </p:txBody>
      </p:sp>
      <p:sp>
        <p:nvSpPr>
          <p:cNvPr id="163" name="Rechthoek 162">
            <a:hlinkClick r:id="rId8" action="ppaction://hlinksldjump"/>
            <a:extLst>
              <a:ext uri="{FF2B5EF4-FFF2-40B4-BE49-F238E27FC236}">
                <a16:creationId xmlns:a16="http://schemas.microsoft.com/office/drawing/2014/main" id="{733BA0DA-C9FF-411F-8C5B-0A6A833FCD6A}"/>
              </a:ext>
            </a:extLst>
          </p:cNvPr>
          <p:cNvSpPr/>
          <p:nvPr/>
        </p:nvSpPr>
        <p:spPr>
          <a:xfrm>
            <a:off x="8172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6 SA</a:t>
            </a:r>
          </a:p>
        </p:txBody>
      </p:sp>
      <p:sp>
        <p:nvSpPr>
          <p:cNvPr id="164" name="Rechthoek 163">
            <a:hlinkClick r:id="rId8" action="ppaction://hlinksldjump"/>
            <a:extLst>
              <a:ext uri="{FF2B5EF4-FFF2-40B4-BE49-F238E27FC236}">
                <a16:creationId xmlns:a16="http://schemas.microsoft.com/office/drawing/2014/main" id="{666000AF-A44C-4F80-BEE1-38E6F854E390}"/>
              </a:ext>
            </a:extLst>
          </p:cNvPr>
          <p:cNvSpPr/>
          <p:nvPr/>
        </p:nvSpPr>
        <p:spPr>
          <a:xfrm>
            <a:off x="8172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4 SA</a:t>
            </a:r>
          </a:p>
        </p:txBody>
      </p:sp>
      <p:sp>
        <p:nvSpPr>
          <p:cNvPr id="167" name="Rond diagonale hoek rechthoek 28">
            <a:extLst>
              <a:ext uri="{FF2B5EF4-FFF2-40B4-BE49-F238E27FC236}">
                <a16:creationId xmlns:a16="http://schemas.microsoft.com/office/drawing/2014/main" id="{56924420-9C44-4BC7-826E-9F0F3D5D2A15}"/>
              </a:ext>
            </a:extLst>
          </p:cNvPr>
          <p:cNvSpPr/>
          <p:nvPr/>
        </p:nvSpPr>
        <p:spPr>
          <a:xfrm>
            <a:off x="396000" y="1076580"/>
            <a:ext cx="1656184" cy="576064"/>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18</a:t>
            </a:r>
          </a:p>
        </p:txBody>
      </p:sp>
      <p:pic>
        <p:nvPicPr>
          <p:cNvPr id="168" name="Afbeelding 167">
            <a:hlinkClick r:id="rId8" action="ppaction://hlinksldjump"/>
            <a:extLst>
              <a:ext uri="{FF2B5EF4-FFF2-40B4-BE49-F238E27FC236}">
                <a16:creationId xmlns:a16="http://schemas.microsoft.com/office/drawing/2014/main" id="{777CD9BF-A4CF-4FC0-91DA-685141E1F606}"/>
              </a:ext>
            </a:extLst>
          </p:cNvPr>
          <p:cNvPicPr>
            <a:picLocks noChangeAspect="1"/>
          </p:cNvPicPr>
          <p:nvPr/>
        </p:nvPicPr>
        <p:blipFill>
          <a:blip r:embed="rId13"/>
          <a:stretch>
            <a:fillRect/>
          </a:stretch>
        </p:blipFill>
        <p:spPr>
          <a:xfrm>
            <a:off x="7279200" y="4867200"/>
            <a:ext cx="213378" cy="190517"/>
          </a:xfrm>
          <a:prstGeom prst="rect">
            <a:avLst/>
          </a:prstGeom>
        </p:spPr>
      </p:pic>
      <p:sp>
        <p:nvSpPr>
          <p:cNvPr id="122" name="Tekstvak 121">
            <a:extLst>
              <a:ext uri="{FF2B5EF4-FFF2-40B4-BE49-F238E27FC236}">
                <a16:creationId xmlns:a16="http://schemas.microsoft.com/office/drawing/2014/main" id="{F2A5A266-DBDA-48E8-BE06-6CDF9374D900}"/>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123" name="Tekstvak 122">
            <a:extLst>
              <a:ext uri="{FF2B5EF4-FFF2-40B4-BE49-F238E27FC236}">
                <a16:creationId xmlns:a16="http://schemas.microsoft.com/office/drawing/2014/main" id="{2FEF4763-1055-4A89-94E1-CF147D6B4A71}"/>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graphicFrame>
        <p:nvGraphicFramePr>
          <p:cNvPr id="166" name="Tabel 165">
            <a:extLst>
              <a:ext uri="{FF2B5EF4-FFF2-40B4-BE49-F238E27FC236}">
                <a16:creationId xmlns:a16="http://schemas.microsoft.com/office/drawing/2014/main" id="{96B3755B-FC12-441F-9CD0-EE923C0FD480}"/>
              </a:ext>
            </a:extLst>
          </p:cNvPr>
          <p:cNvGraphicFramePr>
            <a:graphicFrameLocks noGrp="1"/>
          </p:cNvGraphicFramePr>
          <p:nvPr>
            <p:extLst>
              <p:ext uri="{D42A27DB-BD31-4B8C-83A1-F6EECF244321}">
                <p14:modId xmlns:p14="http://schemas.microsoft.com/office/powerpoint/2010/main" val="3762152268"/>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1054</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8632</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1085</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AV8</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69" name="Rechthoek 168">
            <a:extLst>
              <a:ext uri="{FF2B5EF4-FFF2-40B4-BE49-F238E27FC236}">
                <a16:creationId xmlns:a16="http://schemas.microsoft.com/office/drawing/2014/main" id="{5C2F20A4-AF57-4889-96AE-09448C4DFEE4}"/>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6 Punten </a:t>
            </a:r>
          </a:p>
        </p:txBody>
      </p:sp>
      <p:pic>
        <p:nvPicPr>
          <p:cNvPr id="170" name="Afbeelding 169">
            <a:extLst>
              <a:ext uri="{FF2B5EF4-FFF2-40B4-BE49-F238E27FC236}">
                <a16:creationId xmlns:a16="http://schemas.microsoft.com/office/drawing/2014/main" id="{AE2E1E01-0AD9-4BBC-8AE1-AC60E2B7D972}"/>
              </a:ext>
            </a:extLst>
          </p:cNvPr>
          <p:cNvPicPr>
            <a:picLocks noChangeAspect="1"/>
          </p:cNvPicPr>
          <p:nvPr/>
        </p:nvPicPr>
        <p:blipFill>
          <a:blip r:embed="rId12"/>
          <a:stretch>
            <a:fillRect/>
          </a:stretch>
        </p:blipFill>
        <p:spPr>
          <a:xfrm>
            <a:off x="475200" y="3924124"/>
            <a:ext cx="213378" cy="213378"/>
          </a:xfrm>
          <a:prstGeom prst="rect">
            <a:avLst/>
          </a:prstGeom>
        </p:spPr>
      </p:pic>
      <p:pic>
        <p:nvPicPr>
          <p:cNvPr id="171" name="Afbeelding 170">
            <a:extLst>
              <a:ext uri="{FF2B5EF4-FFF2-40B4-BE49-F238E27FC236}">
                <a16:creationId xmlns:a16="http://schemas.microsoft.com/office/drawing/2014/main" id="{BD572B32-E832-457A-90B1-77C3D9384138}"/>
              </a:ext>
            </a:extLst>
          </p:cNvPr>
          <p:cNvPicPr>
            <a:picLocks noChangeAspect="1"/>
          </p:cNvPicPr>
          <p:nvPr/>
        </p:nvPicPr>
        <p:blipFill>
          <a:blip r:embed="rId14"/>
          <a:stretch>
            <a:fillRect/>
          </a:stretch>
        </p:blipFill>
        <p:spPr>
          <a:xfrm>
            <a:off x="475200" y="3199601"/>
            <a:ext cx="213378" cy="213378"/>
          </a:xfrm>
          <a:prstGeom prst="rect">
            <a:avLst/>
          </a:prstGeom>
        </p:spPr>
      </p:pic>
      <p:pic>
        <p:nvPicPr>
          <p:cNvPr id="172" name="Afbeelding 171">
            <a:extLst>
              <a:ext uri="{FF2B5EF4-FFF2-40B4-BE49-F238E27FC236}">
                <a16:creationId xmlns:a16="http://schemas.microsoft.com/office/drawing/2014/main" id="{4468AAE1-D79A-4304-9E51-C014495D5C2E}"/>
              </a:ext>
            </a:extLst>
          </p:cNvPr>
          <p:cNvPicPr>
            <a:picLocks noChangeAspect="1"/>
          </p:cNvPicPr>
          <p:nvPr/>
        </p:nvPicPr>
        <p:blipFill>
          <a:blip r:embed="rId13"/>
          <a:stretch>
            <a:fillRect/>
          </a:stretch>
        </p:blipFill>
        <p:spPr>
          <a:xfrm>
            <a:off x="475200" y="3573571"/>
            <a:ext cx="213378" cy="190517"/>
          </a:xfrm>
          <a:prstGeom prst="rect">
            <a:avLst/>
          </a:prstGeom>
        </p:spPr>
      </p:pic>
      <p:pic>
        <p:nvPicPr>
          <p:cNvPr id="173" name="Afbeelding 172">
            <a:extLst>
              <a:ext uri="{FF2B5EF4-FFF2-40B4-BE49-F238E27FC236}">
                <a16:creationId xmlns:a16="http://schemas.microsoft.com/office/drawing/2014/main" id="{823DBCFA-1C30-408B-B517-FF6431B472F3}"/>
              </a:ext>
            </a:extLst>
          </p:cNvPr>
          <p:cNvPicPr>
            <a:picLocks noChangeAspect="1"/>
          </p:cNvPicPr>
          <p:nvPr/>
        </p:nvPicPr>
        <p:blipFill>
          <a:blip r:embed="rId11"/>
          <a:stretch>
            <a:fillRect/>
          </a:stretch>
        </p:blipFill>
        <p:spPr>
          <a:xfrm>
            <a:off x="475200" y="4292263"/>
            <a:ext cx="213378" cy="213378"/>
          </a:xfrm>
          <a:prstGeom prst="rect">
            <a:avLst/>
          </a:prstGeom>
        </p:spPr>
      </p:pic>
      <p:sp>
        <p:nvSpPr>
          <p:cNvPr id="85" name="Rond diagonale hoek rechthoek 17">
            <a:extLst>
              <a:ext uri="{FF2B5EF4-FFF2-40B4-BE49-F238E27FC236}">
                <a16:creationId xmlns:a16="http://schemas.microsoft.com/office/drawing/2014/main" id="{5D238657-FB39-41EF-9EF3-9870A4A91516}"/>
              </a:ext>
            </a:extLst>
          </p:cNvPr>
          <p:cNvSpPr/>
          <p:nvPr/>
        </p:nvSpPr>
        <p:spPr>
          <a:xfrm>
            <a:off x="396000" y="1716988"/>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86" name="Tekstvak 85">
            <a:extLst>
              <a:ext uri="{FF2B5EF4-FFF2-40B4-BE49-F238E27FC236}">
                <a16:creationId xmlns:a16="http://schemas.microsoft.com/office/drawing/2014/main" id="{3A2404B1-24BB-4520-A5B9-B240E71CD7E7}"/>
              </a:ext>
            </a:extLst>
          </p:cNvPr>
          <p:cNvSpPr txBox="1"/>
          <p:nvPr/>
        </p:nvSpPr>
        <p:spPr>
          <a:xfrm>
            <a:off x="3131840" y="1852944"/>
            <a:ext cx="3096344" cy="369332"/>
          </a:xfrm>
          <a:prstGeom prst="rect">
            <a:avLst/>
          </a:prstGeom>
          <a:solidFill>
            <a:schemeClr val="tx1"/>
          </a:solidFill>
        </p:spPr>
        <p:txBody>
          <a:bodyPr wrap="square" rtlCol="0">
            <a:spAutoFit/>
          </a:bodyPr>
          <a:lstStyle/>
          <a:p>
            <a:r>
              <a:rPr lang="nl-NL" dirty="0">
                <a:solidFill>
                  <a:schemeClr val="bg1"/>
                </a:solidFill>
              </a:rPr>
              <a:t>Mijn partner opent met 2     .</a:t>
            </a:r>
          </a:p>
        </p:txBody>
      </p:sp>
      <p:sp>
        <p:nvSpPr>
          <p:cNvPr id="87" name="Tekstvak 86">
            <a:extLst>
              <a:ext uri="{FF2B5EF4-FFF2-40B4-BE49-F238E27FC236}">
                <a16:creationId xmlns:a16="http://schemas.microsoft.com/office/drawing/2014/main" id="{15163A38-2EA3-4AB5-A3FE-CCFDDA56C9D1}"/>
              </a:ext>
            </a:extLst>
          </p:cNvPr>
          <p:cNvSpPr txBox="1"/>
          <p:nvPr/>
        </p:nvSpPr>
        <p:spPr>
          <a:xfrm>
            <a:off x="3131839" y="2146448"/>
            <a:ext cx="2880319" cy="369332"/>
          </a:xfrm>
          <a:prstGeom prst="rect">
            <a:avLst/>
          </a:prstGeom>
          <a:solidFill>
            <a:schemeClr val="tx1"/>
          </a:solidFill>
        </p:spPr>
        <p:txBody>
          <a:bodyPr wrap="square" rtlCol="0">
            <a:spAutoFit/>
          </a:bodyPr>
          <a:lstStyle/>
          <a:p>
            <a:r>
              <a:rPr lang="nl-NL" dirty="0">
                <a:solidFill>
                  <a:schemeClr val="bg1"/>
                </a:solidFill>
              </a:rPr>
              <a:t>Mijn rechter buurman past.</a:t>
            </a:r>
          </a:p>
        </p:txBody>
      </p:sp>
      <p:sp>
        <p:nvSpPr>
          <p:cNvPr id="88" name="Tekstvak 87">
            <a:extLst>
              <a:ext uri="{FF2B5EF4-FFF2-40B4-BE49-F238E27FC236}">
                <a16:creationId xmlns:a16="http://schemas.microsoft.com/office/drawing/2014/main" id="{417DA67E-431C-4B4F-B7E0-804B7C5577AB}"/>
              </a:ext>
            </a:extLst>
          </p:cNvPr>
          <p:cNvSpPr txBox="1"/>
          <p:nvPr/>
        </p:nvSpPr>
        <p:spPr>
          <a:xfrm>
            <a:off x="3131838" y="2479843"/>
            <a:ext cx="2880319" cy="369332"/>
          </a:xfrm>
          <a:prstGeom prst="rect">
            <a:avLst/>
          </a:prstGeom>
          <a:solidFill>
            <a:schemeClr val="tx1"/>
          </a:solidFill>
        </p:spPr>
        <p:txBody>
          <a:bodyPr wrap="square" rtlCol="0">
            <a:spAutoFit/>
          </a:bodyPr>
          <a:lstStyle/>
          <a:p>
            <a:r>
              <a:rPr lang="nl-NL" dirty="0">
                <a:solidFill>
                  <a:schemeClr val="bg1"/>
                </a:solidFill>
              </a:rPr>
              <a:t>Wat bied ik met deze hand?</a:t>
            </a:r>
          </a:p>
        </p:txBody>
      </p:sp>
      <p:pic>
        <p:nvPicPr>
          <p:cNvPr id="89" name="Afbeelding 88">
            <a:extLst>
              <a:ext uri="{FF2B5EF4-FFF2-40B4-BE49-F238E27FC236}">
                <a16:creationId xmlns:a16="http://schemas.microsoft.com/office/drawing/2014/main" id="{86F75C5E-7298-4D42-B86C-CDA81B60AAEF}"/>
              </a:ext>
            </a:extLst>
          </p:cNvPr>
          <p:cNvPicPr>
            <a:picLocks noChangeAspect="1"/>
          </p:cNvPicPr>
          <p:nvPr/>
        </p:nvPicPr>
        <p:blipFill>
          <a:blip r:embed="rId13"/>
          <a:stretch>
            <a:fillRect/>
          </a:stretch>
        </p:blipFill>
        <p:spPr>
          <a:xfrm>
            <a:off x="5626800" y="1951200"/>
            <a:ext cx="213378" cy="190517"/>
          </a:xfrm>
          <a:prstGeom prst="rect">
            <a:avLst/>
          </a:prstGeom>
        </p:spPr>
      </p:pic>
    </p:spTree>
    <p:extLst>
      <p:ext uri="{BB962C8B-B14F-4D97-AF65-F5344CB8AC3E}">
        <p14:creationId xmlns:p14="http://schemas.microsoft.com/office/powerpoint/2010/main" val="3689352710"/>
      </p:ext>
    </p:extLst>
  </p:cSld>
  <p:clrMapOvr>
    <a:masterClrMapping/>
  </p:clrMapOvr>
  <p:transition advClick="0"/>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nd diagonale hoek rechthoek 9">
            <a:hlinkClick r:id="" action="ppaction://hlinkshowjump?jump=previousslide"/>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1" name="Rond diagonale hoek rechthoek 10">
            <a:hlinkClick r:id="rId3"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2" name="Rond diagonale hoek rechthoek 11">
            <a:hlinkClick r:id="rId4"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5" name="Afbeelding 14" descr="mainheader.jpg">
            <a:hlinkClick r:id="rId5" tooltip="Klik hier om de website van Bridge Office te bezoeken!"/>
          </p:cNvPr>
          <p:cNvPicPr>
            <a:picLocks noChangeAspect="1"/>
          </p:cNvPicPr>
          <p:nvPr/>
        </p:nvPicPr>
        <p:blipFill>
          <a:blip r:embed="rId6" cstate="print"/>
          <a:stretch>
            <a:fillRect/>
          </a:stretch>
        </p:blipFill>
        <p:spPr>
          <a:xfrm>
            <a:off x="0" y="0"/>
            <a:ext cx="9144000" cy="1006337"/>
          </a:xfrm>
          <a:prstGeom prst="rect">
            <a:avLst/>
          </a:prstGeom>
        </p:spPr>
      </p:pic>
      <p:sp>
        <p:nvSpPr>
          <p:cNvPr id="16" name="Rond diagonale hoek rechthoek 8">
            <a:extLst>
              <a:ext uri="{FF2B5EF4-FFF2-40B4-BE49-F238E27FC236}">
                <a16:creationId xmlns:a16="http://schemas.microsoft.com/office/drawing/2014/main" id="{C1E2C896-D383-4447-9EBF-BA06C62A83D0}"/>
              </a:ext>
            </a:extLst>
          </p:cNvPr>
          <p:cNvSpPr/>
          <p:nvPr/>
        </p:nvSpPr>
        <p:spPr>
          <a:xfrm>
            <a:off x="2195736" y="1076400"/>
            <a:ext cx="6552728" cy="576000"/>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Jammer! Dat is niet het goede antwoord.</a:t>
            </a:r>
          </a:p>
        </p:txBody>
      </p:sp>
      <p:sp>
        <p:nvSpPr>
          <p:cNvPr id="21" name="Rond diagonale hoek rechthoek 13">
            <a:extLst>
              <a:ext uri="{FF2B5EF4-FFF2-40B4-BE49-F238E27FC236}">
                <a16:creationId xmlns:a16="http://schemas.microsoft.com/office/drawing/2014/main" id="{DDB8AF47-560A-4813-B821-4A658BE34FCC}"/>
              </a:ext>
            </a:extLst>
          </p:cNvPr>
          <p:cNvSpPr/>
          <p:nvPr/>
        </p:nvSpPr>
        <p:spPr>
          <a:xfrm>
            <a:off x="396000" y="1076400"/>
            <a:ext cx="1656184" cy="576064"/>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18</a:t>
            </a:r>
          </a:p>
        </p:txBody>
      </p:sp>
      <p:sp>
        <p:nvSpPr>
          <p:cNvPr id="26" name="Tekstvak 25">
            <a:extLst>
              <a:ext uri="{FF2B5EF4-FFF2-40B4-BE49-F238E27FC236}">
                <a16:creationId xmlns:a16="http://schemas.microsoft.com/office/drawing/2014/main" id="{12D23444-DEDE-4C9A-A823-CCE96E795D92}"/>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27" name="Tekstvak 26">
            <a:extLst>
              <a:ext uri="{FF2B5EF4-FFF2-40B4-BE49-F238E27FC236}">
                <a16:creationId xmlns:a16="http://schemas.microsoft.com/office/drawing/2014/main" id="{045E710E-70F5-478C-88DD-7F28D3D82265}"/>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sp>
        <p:nvSpPr>
          <p:cNvPr id="13" name="Tekstvak 12">
            <a:extLst>
              <a:ext uri="{FF2B5EF4-FFF2-40B4-BE49-F238E27FC236}">
                <a16:creationId xmlns:a16="http://schemas.microsoft.com/office/drawing/2014/main" id="{57C03FDD-A272-4A96-8A7A-A6535FC70B6D}"/>
              </a:ext>
            </a:extLst>
          </p:cNvPr>
          <p:cNvSpPr txBox="1"/>
          <p:nvPr/>
        </p:nvSpPr>
        <p:spPr>
          <a:xfrm>
            <a:off x="3077285" y="3124800"/>
            <a:ext cx="5665260" cy="1477328"/>
          </a:xfrm>
          <a:prstGeom prst="rect">
            <a:avLst/>
          </a:prstGeom>
          <a:solidFill>
            <a:schemeClr val="tx1"/>
          </a:solidFill>
          <a:ln>
            <a:solidFill>
              <a:schemeClr val="tx1"/>
            </a:solidFill>
          </a:ln>
        </p:spPr>
        <p:txBody>
          <a:bodyPr wrap="square" rtlCol="0">
            <a:spAutoFit/>
          </a:bodyPr>
          <a:lstStyle/>
          <a:p>
            <a:r>
              <a:rPr lang="nl-NL" dirty="0">
                <a:solidFill>
                  <a:schemeClr val="bg1"/>
                </a:solidFill>
              </a:rPr>
              <a:t>U 4-kaart harten draagt natuurlijk bij aan het maken van troefslagen. Uw partner maakt kwetsbaar minimaal 6 slagen met harten als troef. Hoeveel slagen maakt u zelf?</a:t>
            </a:r>
            <a:br>
              <a:rPr lang="nl-NL" dirty="0">
                <a:solidFill>
                  <a:schemeClr val="bg1"/>
                </a:solidFill>
              </a:rPr>
            </a:br>
            <a:r>
              <a:rPr lang="nl-NL" dirty="0">
                <a:solidFill>
                  <a:schemeClr val="bg1"/>
                </a:solidFill>
              </a:rPr>
              <a:t>Is dat voldoende voor een manche of voor een uitnodiging voor een manche? U weet nu wat u moet bieden.</a:t>
            </a:r>
          </a:p>
        </p:txBody>
      </p:sp>
      <p:graphicFrame>
        <p:nvGraphicFramePr>
          <p:cNvPr id="14" name="Tabel 13">
            <a:extLst>
              <a:ext uri="{FF2B5EF4-FFF2-40B4-BE49-F238E27FC236}">
                <a16:creationId xmlns:a16="http://schemas.microsoft.com/office/drawing/2014/main" id="{B11E95EC-82FF-41DF-BE54-28092BE2EC21}"/>
              </a:ext>
            </a:extLst>
          </p:cNvPr>
          <p:cNvGraphicFramePr>
            <a:graphicFrameLocks noGrp="1"/>
          </p:cNvGraphicFramePr>
          <p:nvPr>
            <p:extLst>
              <p:ext uri="{D42A27DB-BD31-4B8C-83A1-F6EECF244321}">
                <p14:modId xmlns:p14="http://schemas.microsoft.com/office/powerpoint/2010/main" val="2235441158"/>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1054</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8632</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1085</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AV8</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7" name="Rechthoek 16">
            <a:extLst>
              <a:ext uri="{FF2B5EF4-FFF2-40B4-BE49-F238E27FC236}">
                <a16:creationId xmlns:a16="http://schemas.microsoft.com/office/drawing/2014/main" id="{5177406E-7B44-49BD-B362-D07D2570B864}"/>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6 Punten </a:t>
            </a:r>
          </a:p>
        </p:txBody>
      </p:sp>
      <p:pic>
        <p:nvPicPr>
          <p:cNvPr id="18" name="Afbeelding 17">
            <a:extLst>
              <a:ext uri="{FF2B5EF4-FFF2-40B4-BE49-F238E27FC236}">
                <a16:creationId xmlns:a16="http://schemas.microsoft.com/office/drawing/2014/main" id="{6001C4E4-D727-4839-A423-3757718DBB74}"/>
              </a:ext>
            </a:extLst>
          </p:cNvPr>
          <p:cNvPicPr>
            <a:picLocks noChangeAspect="1"/>
          </p:cNvPicPr>
          <p:nvPr/>
        </p:nvPicPr>
        <p:blipFill>
          <a:blip r:embed="rId7"/>
          <a:stretch>
            <a:fillRect/>
          </a:stretch>
        </p:blipFill>
        <p:spPr>
          <a:xfrm>
            <a:off x="475200" y="3924124"/>
            <a:ext cx="213378" cy="213378"/>
          </a:xfrm>
          <a:prstGeom prst="rect">
            <a:avLst/>
          </a:prstGeom>
        </p:spPr>
      </p:pic>
      <p:pic>
        <p:nvPicPr>
          <p:cNvPr id="19" name="Afbeelding 18">
            <a:extLst>
              <a:ext uri="{FF2B5EF4-FFF2-40B4-BE49-F238E27FC236}">
                <a16:creationId xmlns:a16="http://schemas.microsoft.com/office/drawing/2014/main" id="{C4030E7D-FC15-4F12-AE14-F5CCC45236F5}"/>
              </a:ext>
            </a:extLst>
          </p:cNvPr>
          <p:cNvPicPr>
            <a:picLocks noChangeAspect="1"/>
          </p:cNvPicPr>
          <p:nvPr/>
        </p:nvPicPr>
        <p:blipFill>
          <a:blip r:embed="rId8"/>
          <a:stretch>
            <a:fillRect/>
          </a:stretch>
        </p:blipFill>
        <p:spPr>
          <a:xfrm>
            <a:off x="475200" y="3199601"/>
            <a:ext cx="213378" cy="213378"/>
          </a:xfrm>
          <a:prstGeom prst="rect">
            <a:avLst/>
          </a:prstGeom>
        </p:spPr>
      </p:pic>
      <p:pic>
        <p:nvPicPr>
          <p:cNvPr id="20" name="Afbeelding 19">
            <a:extLst>
              <a:ext uri="{FF2B5EF4-FFF2-40B4-BE49-F238E27FC236}">
                <a16:creationId xmlns:a16="http://schemas.microsoft.com/office/drawing/2014/main" id="{89D87030-5B41-42B1-9C6F-514828037409}"/>
              </a:ext>
            </a:extLst>
          </p:cNvPr>
          <p:cNvPicPr>
            <a:picLocks noChangeAspect="1"/>
          </p:cNvPicPr>
          <p:nvPr/>
        </p:nvPicPr>
        <p:blipFill>
          <a:blip r:embed="rId9"/>
          <a:stretch>
            <a:fillRect/>
          </a:stretch>
        </p:blipFill>
        <p:spPr>
          <a:xfrm>
            <a:off x="475200" y="3573571"/>
            <a:ext cx="213378" cy="190517"/>
          </a:xfrm>
          <a:prstGeom prst="rect">
            <a:avLst/>
          </a:prstGeom>
        </p:spPr>
      </p:pic>
      <p:pic>
        <p:nvPicPr>
          <p:cNvPr id="22" name="Afbeelding 21">
            <a:extLst>
              <a:ext uri="{FF2B5EF4-FFF2-40B4-BE49-F238E27FC236}">
                <a16:creationId xmlns:a16="http://schemas.microsoft.com/office/drawing/2014/main" id="{F6E0E065-32E1-450C-8CF6-56FB9B6C612B}"/>
              </a:ext>
            </a:extLst>
          </p:cNvPr>
          <p:cNvPicPr>
            <a:picLocks noChangeAspect="1"/>
          </p:cNvPicPr>
          <p:nvPr/>
        </p:nvPicPr>
        <p:blipFill>
          <a:blip r:embed="rId10"/>
          <a:stretch>
            <a:fillRect/>
          </a:stretch>
        </p:blipFill>
        <p:spPr>
          <a:xfrm>
            <a:off x="475200" y="4292263"/>
            <a:ext cx="213378" cy="213378"/>
          </a:xfrm>
          <a:prstGeom prst="rect">
            <a:avLst/>
          </a:prstGeom>
        </p:spPr>
      </p:pic>
      <p:sp>
        <p:nvSpPr>
          <p:cNvPr id="23" name="Rond diagonale hoek rechthoek 17">
            <a:extLst>
              <a:ext uri="{FF2B5EF4-FFF2-40B4-BE49-F238E27FC236}">
                <a16:creationId xmlns:a16="http://schemas.microsoft.com/office/drawing/2014/main" id="{DC2D9BD9-62BC-4AE9-A9B8-0AA14F816D0B}"/>
              </a:ext>
            </a:extLst>
          </p:cNvPr>
          <p:cNvSpPr/>
          <p:nvPr/>
        </p:nvSpPr>
        <p:spPr>
          <a:xfrm>
            <a:off x="396000" y="1716988"/>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24" name="Tekstvak 23">
            <a:extLst>
              <a:ext uri="{FF2B5EF4-FFF2-40B4-BE49-F238E27FC236}">
                <a16:creationId xmlns:a16="http://schemas.microsoft.com/office/drawing/2014/main" id="{B18849C0-3F8E-41C3-A071-D6BC8B343B8A}"/>
              </a:ext>
            </a:extLst>
          </p:cNvPr>
          <p:cNvSpPr txBox="1"/>
          <p:nvPr/>
        </p:nvSpPr>
        <p:spPr>
          <a:xfrm>
            <a:off x="3131840" y="1852944"/>
            <a:ext cx="3096344" cy="369332"/>
          </a:xfrm>
          <a:prstGeom prst="rect">
            <a:avLst/>
          </a:prstGeom>
          <a:solidFill>
            <a:schemeClr val="tx1"/>
          </a:solidFill>
        </p:spPr>
        <p:txBody>
          <a:bodyPr wrap="square" rtlCol="0">
            <a:spAutoFit/>
          </a:bodyPr>
          <a:lstStyle/>
          <a:p>
            <a:r>
              <a:rPr lang="nl-NL" dirty="0">
                <a:solidFill>
                  <a:schemeClr val="bg1"/>
                </a:solidFill>
              </a:rPr>
              <a:t>Mijn partner opent met 2     .</a:t>
            </a:r>
          </a:p>
        </p:txBody>
      </p:sp>
      <p:sp>
        <p:nvSpPr>
          <p:cNvPr id="25" name="Tekstvak 24">
            <a:extLst>
              <a:ext uri="{FF2B5EF4-FFF2-40B4-BE49-F238E27FC236}">
                <a16:creationId xmlns:a16="http://schemas.microsoft.com/office/drawing/2014/main" id="{91309DD3-41D5-42AB-9388-457B40EF341E}"/>
              </a:ext>
            </a:extLst>
          </p:cNvPr>
          <p:cNvSpPr txBox="1"/>
          <p:nvPr/>
        </p:nvSpPr>
        <p:spPr>
          <a:xfrm>
            <a:off x="3131839" y="2146448"/>
            <a:ext cx="2880319" cy="369332"/>
          </a:xfrm>
          <a:prstGeom prst="rect">
            <a:avLst/>
          </a:prstGeom>
          <a:solidFill>
            <a:schemeClr val="tx1"/>
          </a:solidFill>
        </p:spPr>
        <p:txBody>
          <a:bodyPr wrap="square" rtlCol="0">
            <a:spAutoFit/>
          </a:bodyPr>
          <a:lstStyle/>
          <a:p>
            <a:r>
              <a:rPr lang="nl-NL" dirty="0">
                <a:solidFill>
                  <a:schemeClr val="bg1"/>
                </a:solidFill>
              </a:rPr>
              <a:t>Mijn rechter buurman past.</a:t>
            </a:r>
          </a:p>
        </p:txBody>
      </p:sp>
      <p:sp>
        <p:nvSpPr>
          <p:cNvPr id="28" name="Tekstvak 27">
            <a:extLst>
              <a:ext uri="{FF2B5EF4-FFF2-40B4-BE49-F238E27FC236}">
                <a16:creationId xmlns:a16="http://schemas.microsoft.com/office/drawing/2014/main" id="{68B82B25-0B41-432D-B961-FED414117161}"/>
              </a:ext>
            </a:extLst>
          </p:cNvPr>
          <p:cNvSpPr txBox="1"/>
          <p:nvPr/>
        </p:nvSpPr>
        <p:spPr>
          <a:xfrm>
            <a:off x="3131838" y="2479843"/>
            <a:ext cx="2880319" cy="369332"/>
          </a:xfrm>
          <a:prstGeom prst="rect">
            <a:avLst/>
          </a:prstGeom>
          <a:solidFill>
            <a:schemeClr val="tx1"/>
          </a:solidFill>
        </p:spPr>
        <p:txBody>
          <a:bodyPr wrap="square" rtlCol="0">
            <a:spAutoFit/>
          </a:bodyPr>
          <a:lstStyle/>
          <a:p>
            <a:r>
              <a:rPr lang="nl-NL" dirty="0">
                <a:solidFill>
                  <a:schemeClr val="bg1"/>
                </a:solidFill>
              </a:rPr>
              <a:t>Wat bied ik met deze hand?</a:t>
            </a:r>
          </a:p>
        </p:txBody>
      </p:sp>
      <p:pic>
        <p:nvPicPr>
          <p:cNvPr id="29" name="Afbeelding 28">
            <a:extLst>
              <a:ext uri="{FF2B5EF4-FFF2-40B4-BE49-F238E27FC236}">
                <a16:creationId xmlns:a16="http://schemas.microsoft.com/office/drawing/2014/main" id="{EA17FD8B-50C6-4862-A11F-6525F3D1ACFE}"/>
              </a:ext>
            </a:extLst>
          </p:cNvPr>
          <p:cNvPicPr>
            <a:picLocks noChangeAspect="1"/>
          </p:cNvPicPr>
          <p:nvPr/>
        </p:nvPicPr>
        <p:blipFill>
          <a:blip r:embed="rId9"/>
          <a:stretch>
            <a:fillRect/>
          </a:stretch>
        </p:blipFill>
        <p:spPr>
          <a:xfrm>
            <a:off x="5626800" y="1951200"/>
            <a:ext cx="213378" cy="190517"/>
          </a:xfrm>
          <a:prstGeom prst="rect">
            <a:avLst/>
          </a:prstGeom>
        </p:spPr>
      </p:pic>
    </p:spTree>
    <p:extLst>
      <p:ext uri="{BB962C8B-B14F-4D97-AF65-F5344CB8AC3E}">
        <p14:creationId xmlns:p14="http://schemas.microsoft.com/office/powerpoint/2010/main" val="4245610527"/>
      </p:ext>
    </p:extLst>
  </p:cSld>
  <p:clrMapOvr>
    <a:masterClrMapping/>
  </p:clrMapOvr>
  <p:transition advClick="0"/>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nd diagonale hoek rechthoek 8">
            <a:hlinkClick r:id="rId3"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0" name="Rond diagonale hoek rechthoek 9">
            <a:hlinkClick r:id="" action="ppaction://hlinkshowjump?jump=nextslide"/>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1" name="Rond diagonale hoek rechthoek 10">
            <a:hlinkClick r:id="rId4"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5" name="Afbeelding 14" descr="mainheader.jpg">
            <a:hlinkClick r:id="rId5" tooltip="Klik hier om de website van Bridge Office te bezoeken!"/>
          </p:cNvPr>
          <p:cNvPicPr>
            <a:picLocks noChangeAspect="1"/>
          </p:cNvPicPr>
          <p:nvPr/>
        </p:nvPicPr>
        <p:blipFill>
          <a:blip r:embed="rId6" cstate="print"/>
          <a:stretch>
            <a:fillRect/>
          </a:stretch>
        </p:blipFill>
        <p:spPr>
          <a:xfrm>
            <a:off x="0" y="0"/>
            <a:ext cx="9144000" cy="1006337"/>
          </a:xfrm>
          <a:prstGeom prst="rect">
            <a:avLst/>
          </a:prstGeom>
        </p:spPr>
      </p:pic>
      <p:sp>
        <p:nvSpPr>
          <p:cNvPr id="16" name="Rond diagonale hoek rechthoek 28">
            <a:extLst>
              <a:ext uri="{FF2B5EF4-FFF2-40B4-BE49-F238E27FC236}">
                <a16:creationId xmlns:a16="http://schemas.microsoft.com/office/drawing/2014/main" id="{A7044FF1-874A-4728-A44D-EE9216861B93}"/>
              </a:ext>
            </a:extLst>
          </p:cNvPr>
          <p:cNvSpPr/>
          <p:nvPr/>
        </p:nvSpPr>
        <p:spPr>
          <a:xfrm>
            <a:off x="396000" y="1076400"/>
            <a:ext cx="1656184" cy="576064"/>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18</a:t>
            </a:r>
          </a:p>
        </p:txBody>
      </p:sp>
      <p:sp>
        <p:nvSpPr>
          <p:cNvPr id="17" name="Rond diagonale hoek rechthoek 28">
            <a:extLst>
              <a:ext uri="{FF2B5EF4-FFF2-40B4-BE49-F238E27FC236}">
                <a16:creationId xmlns:a16="http://schemas.microsoft.com/office/drawing/2014/main" id="{96D8BA1F-6677-4BB1-9CD4-3FD564AC105B}"/>
              </a:ext>
            </a:extLst>
          </p:cNvPr>
          <p:cNvSpPr/>
          <p:nvPr/>
        </p:nvSpPr>
        <p:spPr>
          <a:xfrm>
            <a:off x="2123728" y="1076400"/>
            <a:ext cx="6624272"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Goed zo!</a:t>
            </a:r>
          </a:p>
        </p:txBody>
      </p:sp>
      <p:sp>
        <p:nvSpPr>
          <p:cNvPr id="28" name="Tekstvak 27">
            <a:extLst>
              <a:ext uri="{FF2B5EF4-FFF2-40B4-BE49-F238E27FC236}">
                <a16:creationId xmlns:a16="http://schemas.microsoft.com/office/drawing/2014/main" id="{B3E8EECE-741B-4718-B829-09CD7C7D946E}"/>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29" name="Tekstvak 28">
            <a:extLst>
              <a:ext uri="{FF2B5EF4-FFF2-40B4-BE49-F238E27FC236}">
                <a16:creationId xmlns:a16="http://schemas.microsoft.com/office/drawing/2014/main" id="{55476BD3-F92B-4F41-B814-1DF9E11DE0FC}"/>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sp>
        <p:nvSpPr>
          <p:cNvPr id="14" name="Tekstvak 13">
            <a:extLst>
              <a:ext uri="{FF2B5EF4-FFF2-40B4-BE49-F238E27FC236}">
                <a16:creationId xmlns:a16="http://schemas.microsoft.com/office/drawing/2014/main" id="{B10905B6-6814-4301-BCF8-1D61D3A627D5}"/>
              </a:ext>
            </a:extLst>
          </p:cNvPr>
          <p:cNvSpPr txBox="1"/>
          <p:nvPr/>
        </p:nvSpPr>
        <p:spPr>
          <a:xfrm>
            <a:off x="3023420" y="3578832"/>
            <a:ext cx="5706000" cy="646331"/>
          </a:xfrm>
          <a:prstGeom prst="rect">
            <a:avLst/>
          </a:prstGeom>
          <a:solidFill>
            <a:schemeClr val="tx1"/>
          </a:solidFill>
          <a:ln>
            <a:solidFill>
              <a:schemeClr val="tx1"/>
            </a:solidFill>
          </a:ln>
        </p:spPr>
        <p:txBody>
          <a:bodyPr wrap="square" rtlCol="0">
            <a:spAutoFit/>
          </a:bodyPr>
          <a:lstStyle/>
          <a:p>
            <a:r>
              <a:rPr lang="nl-NL" dirty="0">
                <a:solidFill>
                  <a:schemeClr val="bg1"/>
                </a:solidFill>
              </a:rPr>
              <a:t>Mooie pas. Uw partner maakt met uw hand erbij, misschien 2 harten. Dat is toch mooi?</a:t>
            </a:r>
          </a:p>
        </p:txBody>
      </p:sp>
      <p:sp>
        <p:nvSpPr>
          <p:cNvPr id="22" name="Tekstvak 21">
            <a:extLst>
              <a:ext uri="{FF2B5EF4-FFF2-40B4-BE49-F238E27FC236}">
                <a16:creationId xmlns:a16="http://schemas.microsoft.com/office/drawing/2014/main" id="{9F9DFCA9-64CA-4F98-9662-B16CDB53E01E}"/>
              </a:ext>
            </a:extLst>
          </p:cNvPr>
          <p:cNvSpPr txBox="1"/>
          <p:nvPr/>
        </p:nvSpPr>
        <p:spPr>
          <a:xfrm>
            <a:off x="3024000" y="3124800"/>
            <a:ext cx="5706624" cy="369332"/>
          </a:xfrm>
          <a:prstGeom prst="rect">
            <a:avLst/>
          </a:prstGeom>
          <a:solidFill>
            <a:schemeClr val="tx1"/>
          </a:solidFill>
        </p:spPr>
        <p:txBody>
          <a:bodyPr wrap="square" rtlCol="0">
            <a:spAutoFit/>
          </a:bodyPr>
          <a:lstStyle/>
          <a:p>
            <a:r>
              <a:rPr lang="nl-NL" dirty="0">
                <a:solidFill>
                  <a:schemeClr val="bg1"/>
                </a:solidFill>
              </a:rPr>
              <a:t>Het juiste antwoord is: Pas</a:t>
            </a:r>
          </a:p>
        </p:txBody>
      </p:sp>
      <p:graphicFrame>
        <p:nvGraphicFramePr>
          <p:cNvPr id="12" name="Tabel 11">
            <a:extLst>
              <a:ext uri="{FF2B5EF4-FFF2-40B4-BE49-F238E27FC236}">
                <a16:creationId xmlns:a16="http://schemas.microsoft.com/office/drawing/2014/main" id="{F4A3804C-B35B-45D3-9E99-18FE13D63AD3}"/>
              </a:ext>
            </a:extLst>
          </p:cNvPr>
          <p:cNvGraphicFramePr>
            <a:graphicFrameLocks noGrp="1"/>
          </p:cNvGraphicFramePr>
          <p:nvPr>
            <p:extLst>
              <p:ext uri="{D42A27DB-BD31-4B8C-83A1-F6EECF244321}">
                <p14:modId xmlns:p14="http://schemas.microsoft.com/office/powerpoint/2010/main" val="2235441158"/>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1054</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8632</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1085</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AV8</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3" name="Rechthoek 12">
            <a:extLst>
              <a:ext uri="{FF2B5EF4-FFF2-40B4-BE49-F238E27FC236}">
                <a16:creationId xmlns:a16="http://schemas.microsoft.com/office/drawing/2014/main" id="{0465C026-4C05-4441-8498-994D63317332}"/>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6 Punten </a:t>
            </a:r>
          </a:p>
        </p:txBody>
      </p:sp>
      <p:pic>
        <p:nvPicPr>
          <p:cNvPr id="18" name="Afbeelding 17">
            <a:extLst>
              <a:ext uri="{FF2B5EF4-FFF2-40B4-BE49-F238E27FC236}">
                <a16:creationId xmlns:a16="http://schemas.microsoft.com/office/drawing/2014/main" id="{D8C54137-85A8-4C5F-AA9C-31F22F1662A0}"/>
              </a:ext>
            </a:extLst>
          </p:cNvPr>
          <p:cNvPicPr>
            <a:picLocks noChangeAspect="1"/>
          </p:cNvPicPr>
          <p:nvPr/>
        </p:nvPicPr>
        <p:blipFill>
          <a:blip r:embed="rId7"/>
          <a:stretch>
            <a:fillRect/>
          </a:stretch>
        </p:blipFill>
        <p:spPr>
          <a:xfrm>
            <a:off x="475200" y="3924124"/>
            <a:ext cx="213378" cy="213378"/>
          </a:xfrm>
          <a:prstGeom prst="rect">
            <a:avLst/>
          </a:prstGeom>
        </p:spPr>
      </p:pic>
      <p:pic>
        <p:nvPicPr>
          <p:cNvPr id="19" name="Afbeelding 18">
            <a:extLst>
              <a:ext uri="{FF2B5EF4-FFF2-40B4-BE49-F238E27FC236}">
                <a16:creationId xmlns:a16="http://schemas.microsoft.com/office/drawing/2014/main" id="{7FCA37D6-86AD-4EF4-9A02-FCAAE2328FB8}"/>
              </a:ext>
            </a:extLst>
          </p:cNvPr>
          <p:cNvPicPr>
            <a:picLocks noChangeAspect="1"/>
          </p:cNvPicPr>
          <p:nvPr/>
        </p:nvPicPr>
        <p:blipFill>
          <a:blip r:embed="rId8"/>
          <a:stretch>
            <a:fillRect/>
          </a:stretch>
        </p:blipFill>
        <p:spPr>
          <a:xfrm>
            <a:off x="475200" y="3199601"/>
            <a:ext cx="213378" cy="213378"/>
          </a:xfrm>
          <a:prstGeom prst="rect">
            <a:avLst/>
          </a:prstGeom>
        </p:spPr>
      </p:pic>
      <p:pic>
        <p:nvPicPr>
          <p:cNvPr id="20" name="Afbeelding 19">
            <a:extLst>
              <a:ext uri="{FF2B5EF4-FFF2-40B4-BE49-F238E27FC236}">
                <a16:creationId xmlns:a16="http://schemas.microsoft.com/office/drawing/2014/main" id="{3C0EE336-03D7-4998-9056-7881370878C8}"/>
              </a:ext>
            </a:extLst>
          </p:cNvPr>
          <p:cNvPicPr>
            <a:picLocks noChangeAspect="1"/>
          </p:cNvPicPr>
          <p:nvPr/>
        </p:nvPicPr>
        <p:blipFill>
          <a:blip r:embed="rId9"/>
          <a:stretch>
            <a:fillRect/>
          </a:stretch>
        </p:blipFill>
        <p:spPr>
          <a:xfrm>
            <a:off x="475200" y="3573571"/>
            <a:ext cx="213378" cy="190517"/>
          </a:xfrm>
          <a:prstGeom prst="rect">
            <a:avLst/>
          </a:prstGeom>
        </p:spPr>
      </p:pic>
      <p:pic>
        <p:nvPicPr>
          <p:cNvPr id="21" name="Afbeelding 20">
            <a:extLst>
              <a:ext uri="{FF2B5EF4-FFF2-40B4-BE49-F238E27FC236}">
                <a16:creationId xmlns:a16="http://schemas.microsoft.com/office/drawing/2014/main" id="{C84F53E7-C824-4E1C-9077-6901A8DC80D5}"/>
              </a:ext>
            </a:extLst>
          </p:cNvPr>
          <p:cNvPicPr>
            <a:picLocks noChangeAspect="1"/>
          </p:cNvPicPr>
          <p:nvPr/>
        </p:nvPicPr>
        <p:blipFill>
          <a:blip r:embed="rId10"/>
          <a:stretch>
            <a:fillRect/>
          </a:stretch>
        </p:blipFill>
        <p:spPr>
          <a:xfrm>
            <a:off x="475200" y="4292263"/>
            <a:ext cx="213378" cy="213378"/>
          </a:xfrm>
          <a:prstGeom prst="rect">
            <a:avLst/>
          </a:prstGeom>
        </p:spPr>
      </p:pic>
      <p:sp>
        <p:nvSpPr>
          <p:cNvPr id="23" name="Rond diagonale hoek rechthoek 17">
            <a:extLst>
              <a:ext uri="{FF2B5EF4-FFF2-40B4-BE49-F238E27FC236}">
                <a16:creationId xmlns:a16="http://schemas.microsoft.com/office/drawing/2014/main" id="{9C02E2BA-F8AA-48C4-A55A-711D29E22DE8}"/>
              </a:ext>
            </a:extLst>
          </p:cNvPr>
          <p:cNvSpPr/>
          <p:nvPr/>
        </p:nvSpPr>
        <p:spPr>
          <a:xfrm>
            <a:off x="396000" y="1716988"/>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24" name="Tekstvak 23">
            <a:extLst>
              <a:ext uri="{FF2B5EF4-FFF2-40B4-BE49-F238E27FC236}">
                <a16:creationId xmlns:a16="http://schemas.microsoft.com/office/drawing/2014/main" id="{01AA78EE-28E3-4D84-ABD1-807235BADD07}"/>
              </a:ext>
            </a:extLst>
          </p:cNvPr>
          <p:cNvSpPr txBox="1"/>
          <p:nvPr/>
        </p:nvSpPr>
        <p:spPr>
          <a:xfrm>
            <a:off x="3131840" y="1852944"/>
            <a:ext cx="3096344" cy="369332"/>
          </a:xfrm>
          <a:prstGeom prst="rect">
            <a:avLst/>
          </a:prstGeom>
          <a:solidFill>
            <a:schemeClr val="tx1"/>
          </a:solidFill>
        </p:spPr>
        <p:txBody>
          <a:bodyPr wrap="square" rtlCol="0">
            <a:spAutoFit/>
          </a:bodyPr>
          <a:lstStyle/>
          <a:p>
            <a:r>
              <a:rPr lang="nl-NL" dirty="0">
                <a:solidFill>
                  <a:schemeClr val="bg1"/>
                </a:solidFill>
              </a:rPr>
              <a:t>Mijn partner opent met 2     .</a:t>
            </a:r>
          </a:p>
        </p:txBody>
      </p:sp>
      <p:sp>
        <p:nvSpPr>
          <p:cNvPr id="25" name="Tekstvak 24">
            <a:extLst>
              <a:ext uri="{FF2B5EF4-FFF2-40B4-BE49-F238E27FC236}">
                <a16:creationId xmlns:a16="http://schemas.microsoft.com/office/drawing/2014/main" id="{5256FE82-8BA8-4B4D-8810-8FF532FF2D29}"/>
              </a:ext>
            </a:extLst>
          </p:cNvPr>
          <p:cNvSpPr txBox="1"/>
          <p:nvPr/>
        </p:nvSpPr>
        <p:spPr>
          <a:xfrm>
            <a:off x="3131839" y="2146448"/>
            <a:ext cx="2880319" cy="369332"/>
          </a:xfrm>
          <a:prstGeom prst="rect">
            <a:avLst/>
          </a:prstGeom>
          <a:solidFill>
            <a:schemeClr val="tx1"/>
          </a:solidFill>
        </p:spPr>
        <p:txBody>
          <a:bodyPr wrap="square" rtlCol="0">
            <a:spAutoFit/>
          </a:bodyPr>
          <a:lstStyle/>
          <a:p>
            <a:r>
              <a:rPr lang="nl-NL" dirty="0">
                <a:solidFill>
                  <a:schemeClr val="bg1"/>
                </a:solidFill>
              </a:rPr>
              <a:t>Mijn rechter buurman past.</a:t>
            </a:r>
          </a:p>
        </p:txBody>
      </p:sp>
      <p:sp>
        <p:nvSpPr>
          <p:cNvPr id="26" name="Tekstvak 25">
            <a:extLst>
              <a:ext uri="{FF2B5EF4-FFF2-40B4-BE49-F238E27FC236}">
                <a16:creationId xmlns:a16="http://schemas.microsoft.com/office/drawing/2014/main" id="{B954BFD7-CCC7-438F-B8D7-9B648403BB7F}"/>
              </a:ext>
            </a:extLst>
          </p:cNvPr>
          <p:cNvSpPr txBox="1"/>
          <p:nvPr/>
        </p:nvSpPr>
        <p:spPr>
          <a:xfrm>
            <a:off x="3131838" y="2479843"/>
            <a:ext cx="2880319" cy="369332"/>
          </a:xfrm>
          <a:prstGeom prst="rect">
            <a:avLst/>
          </a:prstGeom>
          <a:solidFill>
            <a:schemeClr val="tx1"/>
          </a:solidFill>
        </p:spPr>
        <p:txBody>
          <a:bodyPr wrap="square" rtlCol="0">
            <a:spAutoFit/>
          </a:bodyPr>
          <a:lstStyle/>
          <a:p>
            <a:r>
              <a:rPr lang="nl-NL" dirty="0">
                <a:solidFill>
                  <a:schemeClr val="bg1"/>
                </a:solidFill>
              </a:rPr>
              <a:t>Wat bied ik met deze hand?</a:t>
            </a:r>
          </a:p>
        </p:txBody>
      </p:sp>
      <p:pic>
        <p:nvPicPr>
          <p:cNvPr id="27" name="Afbeelding 26">
            <a:extLst>
              <a:ext uri="{FF2B5EF4-FFF2-40B4-BE49-F238E27FC236}">
                <a16:creationId xmlns:a16="http://schemas.microsoft.com/office/drawing/2014/main" id="{0ECB16CE-7161-49E9-AADE-F912E388233A}"/>
              </a:ext>
            </a:extLst>
          </p:cNvPr>
          <p:cNvPicPr>
            <a:picLocks noChangeAspect="1"/>
          </p:cNvPicPr>
          <p:nvPr/>
        </p:nvPicPr>
        <p:blipFill>
          <a:blip r:embed="rId9"/>
          <a:stretch>
            <a:fillRect/>
          </a:stretch>
        </p:blipFill>
        <p:spPr>
          <a:xfrm>
            <a:off x="5626800" y="1951200"/>
            <a:ext cx="213378" cy="190517"/>
          </a:xfrm>
          <a:prstGeom prst="rect">
            <a:avLst/>
          </a:prstGeom>
        </p:spPr>
      </p:pic>
    </p:spTree>
    <p:extLst>
      <p:ext uri="{BB962C8B-B14F-4D97-AF65-F5344CB8AC3E}">
        <p14:creationId xmlns:p14="http://schemas.microsoft.com/office/powerpoint/2010/main" val="3959203362"/>
      </p:ext>
    </p:extLst>
  </p:cSld>
  <p:clrMapOvr>
    <a:masterClrMapping/>
  </p:clrMapOvr>
  <p:transition advClick="0"/>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nd diagonale hoek rechthoek 8">
            <a:hlinkClick r:id="rId3"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0" name="Rond diagonale hoek rechthoek 9">
            <a:hlinkClick r:id="rId4"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1" name="Rond diagonale hoek rechthoek 10">
            <a:hlinkClick r:id="rId5"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3" name="Afbeelding 12" descr="mainheader.jpg">
            <a:hlinkClick r:id="rId6" tooltip="Klik hier om de website van Bridge Office te bezoeken!"/>
          </p:cNvPr>
          <p:cNvPicPr>
            <a:picLocks noChangeAspect="1"/>
          </p:cNvPicPr>
          <p:nvPr/>
        </p:nvPicPr>
        <p:blipFill>
          <a:blip r:embed="rId7" cstate="print"/>
          <a:stretch>
            <a:fillRect/>
          </a:stretch>
        </p:blipFill>
        <p:spPr>
          <a:xfrm>
            <a:off x="0" y="0"/>
            <a:ext cx="9144000" cy="1006337"/>
          </a:xfrm>
          <a:prstGeom prst="rect">
            <a:avLst/>
          </a:prstGeom>
        </p:spPr>
      </p:pic>
      <p:sp>
        <p:nvSpPr>
          <p:cNvPr id="91" name="Rechthoek 90">
            <a:hlinkClick r:id="rId8" action="ppaction://hlinksldjump"/>
            <a:extLst>
              <a:ext uri="{FF2B5EF4-FFF2-40B4-BE49-F238E27FC236}">
                <a16:creationId xmlns:a16="http://schemas.microsoft.com/office/drawing/2014/main" id="{F829F2F6-C5BE-4534-988D-515A750BC937}"/>
              </a:ext>
            </a:extLst>
          </p:cNvPr>
          <p:cNvSpPr/>
          <p:nvPr/>
        </p:nvSpPr>
        <p:spPr>
          <a:xfrm>
            <a:off x="7596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5 </a:t>
            </a:r>
          </a:p>
        </p:txBody>
      </p:sp>
      <p:sp>
        <p:nvSpPr>
          <p:cNvPr id="92" name="Rechthoek 91">
            <a:hlinkClick r:id="rId8" action="ppaction://hlinksldjump"/>
            <a:extLst>
              <a:ext uri="{FF2B5EF4-FFF2-40B4-BE49-F238E27FC236}">
                <a16:creationId xmlns:a16="http://schemas.microsoft.com/office/drawing/2014/main" id="{CF0F37E6-006B-4321-8DBA-05ABFBC26EDA}"/>
              </a:ext>
            </a:extLst>
          </p:cNvPr>
          <p:cNvSpPr/>
          <p:nvPr/>
        </p:nvSpPr>
        <p:spPr>
          <a:xfrm>
            <a:off x="7020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5</a:t>
            </a:r>
            <a:r>
              <a:rPr lang="nl-NL" sz="1600" b="1" dirty="0">
                <a:solidFill>
                  <a:srgbClr val="FF0000"/>
                </a:solidFill>
              </a:rPr>
              <a:t> </a:t>
            </a:r>
            <a:endParaRPr lang="nl-NL" sz="1200" b="1" dirty="0">
              <a:solidFill>
                <a:srgbClr val="FF0000"/>
              </a:solidFill>
            </a:endParaRPr>
          </a:p>
        </p:txBody>
      </p:sp>
      <p:sp>
        <p:nvSpPr>
          <p:cNvPr id="93" name="Rechthoek 92">
            <a:hlinkClick r:id="rId8" action="ppaction://hlinksldjump"/>
            <a:extLst>
              <a:ext uri="{FF2B5EF4-FFF2-40B4-BE49-F238E27FC236}">
                <a16:creationId xmlns:a16="http://schemas.microsoft.com/office/drawing/2014/main" id="{2D1753FE-0CEC-4447-97E2-BC279420A28B}"/>
              </a:ext>
            </a:extLst>
          </p:cNvPr>
          <p:cNvSpPr/>
          <p:nvPr/>
        </p:nvSpPr>
        <p:spPr>
          <a:xfrm>
            <a:off x="6444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5</a:t>
            </a:r>
            <a:endParaRPr lang="nl-NL" sz="1200" b="1" dirty="0">
              <a:solidFill>
                <a:srgbClr val="FF0000"/>
              </a:solidFill>
            </a:endParaRPr>
          </a:p>
        </p:txBody>
      </p:sp>
      <p:sp>
        <p:nvSpPr>
          <p:cNvPr id="94" name="Rechthoek 93">
            <a:hlinkClick r:id="rId9" action="ppaction://hlinksldjump"/>
            <a:extLst>
              <a:ext uri="{FF2B5EF4-FFF2-40B4-BE49-F238E27FC236}">
                <a16:creationId xmlns:a16="http://schemas.microsoft.com/office/drawing/2014/main" id="{CC3201E0-68BA-426B-8EC6-FCD9FF55F091}"/>
              </a:ext>
            </a:extLst>
          </p:cNvPr>
          <p:cNvSpPr/>
          <p:nvPr/>
        </p:nvSpPr>
        <p:spPr>
          <a:xfrm>
            <a:off x="7030117" y="5421420"/>
            <a:ext cx="522150" cy="333016"/>
          </a:xfrm>
          <a:prstGeom prst="rect">
            <a:avLst/>
          </a:prstGeom>
          <a:solidFill>
            <a:srgbClr val="3333CC"/>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RDBL</a:t>
            </a:r>
            <a:endParaRPr lang="nl-NL" sz="1100" b="1" dirty="0">
              <a:solidFill>
                <a:schemeClr val="tx1"/>
              </a:solidFill>
            </a:endParaRPr>
          </a:p>
        </p:txBody>
      </p:sp>
      <p:sp>
        <p:nvSpPr>
          <p:cNvPr id="95" name="Rechthoek 94">
            <a:hlinkClick r:id="rId9" action="ppaction://hlinksldjump"/>
            <a:extLst>
              <a:ext uri="{FF2B5EF4-FFF2-40B4-BE49-F238E27FC236}">
                <a16:creationId xmlns:a16="http://schemas.microsoft.com/office/drawing/2014/main" id="{754E9772-DDEE-48C9-AD19-AFFEDFD44781}"/>
              </a:ext>
            </a:extLst>
          </p:cNvPr>
          <p:cNvSpPr/>
          <p:nvPr/>
        </p:nvSpPr>
        <p:spPr>
          <a:xfrm>
            <a:off x="6440769" y="5421029"/>
            <a:ext cx="575872" cy="333016"/>
          </a:xfrm>
          <a:prstGeom prst="rect">
            <a:avLst/>
          </a:prstGeom>
          <a:solidFill>
            <a:srgbClr val="FF00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DBL</a:t>
            </a:r>
            <a:endParaRPr lang="nl-NL" sz="1100" b="1" dirty="0">
              <a:solidFill>
                <a:schemeClr val="tx1"/>
              </a:solidFill>
            </a:endParaRPr>
          </a:p>
        </p:txBody>
      </p:sp>
      <p:sp>
        <p:nvSpPr>
          <p:cNvPr id="96" name="Rechthoek 95">
            <a:hlinkClick r:id="rId8" action="ppaction://hlinksldjump"/>
            <a:extLst>
              <a:ext uri="{FF2B5EF4-FFF2-40B4-BE49-F238E27FC236}">
                <a16:creationId xmlns:a16="http://schemas.microsoft.com/office/drawing/2014/main" id="{49EDFB09-B983-4F4B-89D1-922B577356B6}"/>
              </a:ext>
            </a:extLst>
          </p:cNvPr>
          <p:cNvSpPr/>
          <p:nvPr/>
        </p:nvSpPr>
        <p:spPr>
          <a:xfrm>
            <a:off x="7020592" y="5469480"/>
            <a:ext cx="576000" cy="333016"/>
          </a:xfrm>
          <a:prstGeom prst="rect">
            <a:avLst/>
          </a:prstGeom>
          <a:solidFill>
            <a:srgbClr val="3333CC"/>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nl-NL" sz="1400" b="1" dirty="0">
                <a:solidFill>
                  <a:schemeClr val="tx1"/>
                </a:solidFill>
              </a:rPr>
              <a:t>RDBL</a:t>
            </a:r>
            <a:endParaRPr lang="nl-NL" sz="1100" b="1" dirty="0">
              <a:solidFill>
                <a:schemeClr val="tx1"/>
              </a:solidFill>
            </a:endParaRPr>
          </a:p>
        </p:txBody>
      </p:sp>
      <p:sp>
        <p:nvSpPr>
          <p:cNvPr id="97" name="Rechthoek 96">
            <a:hlinkClick r:id="" action="ppaction://hlinkshowjump?jump=nextslide"/>
            <a:extLst>
              <a:ext uri="{FF2B5EF4-FFF2-40B4-BE49-F238E27FC236}">
                <a16:creationId xmlns:a16="http://schemas.microsoft.com/office/drawing/2014/main" id="{710A833B-4390-435D-AB4C-847868AA3332}"/>
              </a:ext>
            </a:extLst>
          </p:cNvPr>
          <p:cNvSpPr/>
          <p:nvPr/>
        </p:nvSpPr>
        <p:spPr>
          <a:xfrm>
            <a:off x="5868592" y="5421420"/>
            <a:ext cx="575872" cy="333016"/>
          </a:xfrm>
          <a:prstGeom prst="rect">
            <a:avLst/>
          </a:prstGeom>
          <a:solidFill>
            <a:srgbClr val="0099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PAS</a:t>
            </a:r>
            <a:endParaRPr lang="nl-NL" sz="1100" b="1" dirty="0">
              <a:solidFill>
                <a:schemeClr val="tx1"/>
              </a:solidFill>
            </a:endParaRPr>
          </a:p>
        </p:txBody>
      </p:sp>
      <p:sp>
        <p:nvSpPr>
          <p:cNvPr id="98" name="Rechthoek 97">
            <a:hlinkClick r:id="rId8" action="ppaction://hlinksldjump"/>
            <a:extLst>
              <a:ext uri="{FF2B5EF4-FFF2-40B4-BE49-F238E27FC236}">
                <a16:creationId xmlns:a16="http://schemas.microsoft.com/office/drawing/2014/main" id="{D4B87DF6-6915-4B16-963D-EAACC838647C}"/>
              </a:ext>
            </a:extLst>
          </p:cNvPr>
          <p:cNvSpPr/>
          <p:nvPr/>
        </p:nvSpPr>
        <p:spPr>
          <a:xfrm>
            <a:off x="6444592" y="5469480"/>
            <a:ext cx="575872" cy="333016"/>
          </a:xfrm>
          <a:prstGeom prst="rect">
            <a:avLst/>
          </a:prstGeom>
          <a:solidFill>
            <a:srgbClr val="FF00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DBL</a:t>
            </a:r>
            <a:endParaRPr lang="nl-NL" sz="1100" b="1" dirty="0">
              <a:solidFill>
                <a:schemeClr val="tx1"/>
              </a:solidFill>
            </a:endParaRPr>
          </a:p>
        </p:txBody>
      </p:sp>
      <p:sp>
        <p:nvSpPr>
          <p:cNvPr id="99" name="Rechthoek 98">
            <a:hlinkClick r:id="rId8" action="ppaction://hlinksldjump"/>
            <a:extLst>
              <a:ext uri="{FF2B5EF4-FFF2-40B4-BE49-F238E27FC236}">
                <a16:creationId xmlns:a16="http://schemas.microsoft.com/office/drawing/2014/main" id="{BC80289F-5795-41D1-8F56-328B6C286492}"/>
              </a:ext>
            </a:extLst>
          </p:cNvPr>
          <p:cNvSpPr/>
          <p:nvPr/>
        </p:nvSpPr>
        <p:spPr>
          <a:xfrm>
            <a:off x="7020592" y="34606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2</a:t>
            </a:r>
          </a:p>
        </p:txBody>
      </p:sp>
      <p:sp>
        <p:nvSpPr>
          <p:cNvPr id="102" name="Rechthoek 101">
            <a:hlinkClick r:id="rId8" action="ppaction://hlinksldjump"/>
            <a:extLst>
              <a:ext uri="{FF2B5EF4-FFF2-40B4-BE49-F238E27FC236}">
                <a16:creationId xmlns:a16="http://schemas.microsoft.com/office/drawing/2014/main" id="{F2E2AF9F-B482-4F2A-A40C-DE2C88ADF205}"/>
              </a:ext>
            </a:extLst>
          </p:cNvPr>
          <p:cNvSpPr/>
          <p:nvPr/>
        </p:nvSpPr>
        <p:spPr>
          <a:xfrm>
            <a:off x="7020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1</a:t>
            </a:r>
          </a:p>
        </p:txBody>
      </p:sp>
      <p:sp>
        <p:nvSpPr>
          <p:cNvPr id="103" name="Rechthoek 102">
            <a:hlinkClick r:id="rId8" action="ppaction://hlinksldjump"/>
            <a:extLst>
              <a:ext uri="{FF2B5EF4-FFF2-40B4-BE49-F238E27FC236}">
                <a16:creationId xmlns:a16="http://schemas.microsoft.com/office/drawing/2014/main" id="{C2ECB967-A95D-4E9C-83D2-AA6F2654C9FF}"/>
              </a:ext>
            </a:extLst>
          </p:cNvPr>
          <p:cNvSpPr/>
          <p:nvPr/>
        </p:nvSpPr>
        <p:spPr>
          <a:xfrm>
            <a:off x="5868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2</a:t>
            </a:r>
            <a:endParaRPr lang="nl-NL" sz="1200" b="1" dirty="0">
              <a:solidFill>
                <a:srgbClr val="0070C0"/>
              </a:solidFill>
            </a:endParaRPr>
          </a:p>
        </p:txBody>
      </p:sp>
      <p:sp>
        <p:nvSpPr>
          <p:cNvPr id="104" name="Rechthoek 103">
            <a:hlinkClick r:id="rId8" action="ppaction://hlinksldjump"/>
            <a:extLst>
              <a:ext uri="{FF2B5EF4-FFF2-40B4-BE49-F238E27FC236}">
                <a16:creationId xmlns:a16="http://schemas.microsoft.com/office/drawing/2014/main" id="{81EB8C92-9597-46FD-B223-796CFED003F2}"/>
              </a:ext>
            </a:extLst>
          </p:cNvPr>
          <p:cNvSpPr/>
          <p:nvPr/>
        </p:nvSpPr>
        <p:spPr>
          <a:xfrm>
            <a:off x="6444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2</a:t>
            </a:r>
            <a:endParaRPr lang="nl-NL" sz="1200" b="1" dirty="0">
              <a:solidFill>
                <a:srgbClr val="FF0000"/>
              </a:solidFill>
            </a:endParaRPr>
          </a:p>
        </p:txBody>
      </p:sp>
      <p:sp>
        <p:nvSpPr>
          <p:cNvPr id="105" name="Rechthoek 104">
            <a:hlinkClick r:id="rId8" action="ppaction://hlinksldjump"/>
            <a:extLst>
              <a:ext uri="{FF2B5EF4-FFF2-40B4-BE49-F238E27FC236}">
                <a16:creationId xmlns:a16="http://schemas.microsoft.com/office/drawing/2014/main" id="{408274C5-A788-4E95-A974-1EADE7393240}"/>
              </a:ext>
            </a:extLst>
          </p:cNvPr>
          <p:cNvSpPr/>
          <p:nvPr/>
        </p:nvSpPr>
        <p:spPr>
          <a:xfrm>
            <a:off x="7596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2 </a:t>
            </a:r>
          </a:p>
        </p:txBody>
      </p:sp>
      <p:sp>
        <p:nvSpPr>
          <p:cNvPr id="106" name="Rechthoek 105">
            <a:hlinkClick r:id="rId8" action="ppaction://hlinksldjump"/>
            <a:extLst>
              <a:ext uri="{FF2B5EF4-FFF2-40B4-BE49-F238E27FC236}">
                <a16:creationId xmlns:a16="http://schemas.microsoft.com/office/drawing/2014/main" id="{5786DFE3-318D-47C4-8319-C87FD9779B95}"/>
              </a:ext>
            </a:extLst>
          </p:cNvPr>
          <p:cNvSpPr/>
          <p:nvPr/>
        </p:nvSpPr>
        <p:spPr>
          <a:xfrm>
            <a:off x="8172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2 SA</a:t>
            </a:r>
          </a:p>
        </p:txBody>
      </p:sp>
      <p:sp>
        <p:nvSpPr>
          <p:cNvPr id="107" name="Rechthoek 106">
            <a:hlinkClick r:id="rId8" action="ppaction://hlinksldjump"/>
            <a:extLst>
              <a:ext uri="{FF2B5EF4-FFF2-40B4-BE49-F238E27FC236}">
                <a16:creationId xmlns:a16="http://schemas.microsoft.com/office/drawing/2014/main" id="{C895BCF9-00BB-4BBF-9024-BA3D09894F69}"/>
              </a:ext>
            </a:extLst>
          </p:cNvPr>
          <p:cNvSpPr/>
          <p:nvPr/>
        </p:nvSpPr>
        <p:spPr>
          <a:xfrm>
            <a:off x="5868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3</a:t>
            </a:r>
            <a:endParaRPr lang="nl-NL" sz="1200" b="1" dirty="0">
              <a:solidFill>
                <a:srgbClr val="0070C0"/>
              </a:solidFill>
            </a:endParaRPr>
          </a:p>
        </p:txBody>
      </p:sp>
      <p:sp>
        <p:nvSpPr>
          <p:cNvPr id="108" name="Rechthoek 107">
            <a:hlinkClick r:id="rId8" action="ppaction://hlinksldjump"/>
            <a:extLst>
              <a:ext uri="{FF2B5EF4-FFF2-40B4-BE49-F238E27FC236}">
                <a16:creationId xmlns:a16="http://schemas.microsoft.com/office/drawing/2014/main" id="{5A4958FA-8A9C-4388-A41B-76BD40D92269}"/>
              </a:ext>
            </a:extLst>
          </p:cNvPr>
          <p:cNvSpPr/>
          <p:nvPr/>
        </p:nvSpPr>
        <p:spPr>
          <a:xfrm>
            <a:off x="6444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3</a:t>
            </a:r>
            <a:endParaRPr lang="nl-NL" sz="1200" b="1" dirty="0">
              <a:solidFill>
                <a:srgbClr val="FF0000"/>
              </a:solidFill>
            </a:endParaRPr>
          </a:p>
        </p:txBody>
      </p:sp>
      <p:sp>
        <p:nvSpPr>
          <p:cNvPr id="109" name="Rechthoek 108">
            <a:hlinkClick r:id="rId8" action="ppaction://hlinksldjump"/>
            <a:extLst>
              <a:ext uri="{FF2B5EF4-FFF2-40B4-BE49-F238E27FC236}">
                <a16:creationId xmlns:a16="http://schemas.microsoft.com/office/drawing/2014/main" id="{367A1B6E-01D5-4EA9-9187-29D5F69C25A6}"/>
              </a:ext>
            </a:extLst>
          </p:cNvPr>
          <p:cNvSpPr/>
          <p:nvPr/>
        </p:nvSpPr>
        <p:spPr>
          <a:xfrm>
            <a:off x="7020944"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3</a:t>
            </a:r>
            <a:r>
              <a:rPr lang="nl-NL" sz="1600" b="1" dirty="0">
                <a:solidFill>
                  <a:srgbClr val="FF0000"/>
                </a:solidFill>
              </a:rPr>
              <a:t> </a:t>
            </a:r>
            <a:endParaRPr lang="nl-NL" sz="1200" b="1" dirty="0">
              <a:solidFill>
                <a:srgbClr val="FF0000"/>
              </a:solidFill>
            </a:endParaRPr>
          </a:p>
        </p:txBody>
      </p:sp>
      <p:sp>
        <p:nvSpPr>
          <p:cNvPr id="110" name="Rechthoek 109">
            <a:hlinkClick r:id="rId8" action="ppaction://hlinksldjump"/>
            <a:extLst>
              <a:ext uri="{FF2B5EF4-FFF2-40B4-BE49-F238E27FC236}">
                <a16:creationId xmlns:a16="http://schemas.microsoft.com/office/drawing/2014/main" id="{ED7E0288-98AA-4CEE-A24F-85C232414228}"/>
              </a:ext>
            </a:extLst>
          </p:cNvPr>
          <p:cNvSpPr/>
          <p:nvPr/>
        </p:nvSpPr>
        <p:spPr>
          <a:xfrm>
            <a:off x="7596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3 </a:t>
            </a:r>
          </a:p>
        </p:txBody>
      </p:sp>
      <p:sp>
        <p:nvSpPr>
          <p:cNvPr id="111" name="Rechthoek 110">
            <a:hlinkClick r:id="rId8" action="ppaction://hlinksldjump"/>
            <a:extLst>
              <a:ext uri="{FF2B5EF4-FFF2-40B4-BE49-F238E27FC236}">
                <a16:creationId xmlns:a16="http://schemas.microsoft.com/office/drawing/2014/main" id="{262B256E-E32F-45D3-A19A-AF0257853FDB}"/>
              </a:ext>
            </a:extLst>
          </p:cNvPr>
          <p:cNvSpPr/>
          <p:nvPr/>
        </p:nvSpPr>
        <p:spPr>
          <a:xfrm>
            <a:off x="8172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nl-NL" sz="1600" b="1" dirty="0">
                <a:solidFill>
                  <a:schemeClr val="bg1"/>
                </a:solidFill>
              </a:rPr>
              <a:t>3 SA</a:t>
            </a:r>
          </a:p>
        </p:txBody>
      </p:sp>
      <p:sp>
        <p:nvSpPr>
          <p:cNvPr id="112" name="Rechthoek 111">
            <a:hlinkClick r:id="rId8" action="ppaction://hlinksldjump"/>
            <a:extLst>
              <a:ext uri="{FF2B5EF4-FFF2-40B4-BE49-F238E27FC236}">
                <a16:creationId xmlns:a16="http://schemas.microsoft.com/office/drawing/2014/main" id="{F815A3D1-B46C-41DF-910F-B7BEB8114C99}"/>
              </a:ext>
            </a:extLst>
          </p:cNvPr>
          <p:cNvSpPr/>
          <p:nvPr/>
        </p:nvSpPr>
        <p:spPr>
          <a:xfrm>
            <a:off x="6444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4</a:t>
            </a:r>
            <a:endParaRPr lang="nl-NL" sz="1200" b="1" dirty="0">
              <a:solidFill>
                <a:srgbClr val="FF0000"/>
              </a:solidFill>
            </a:endParaRPr>
          </a:p>
        </p:txBody>
      </p:sp>
      <p:sp>
        <p:nvSpPr>
          <p:cNvPr id="113" name="Rechthoek 112">
            <a:hlinkClick r:id="rId8" action="ppaction://hlinksldjump"/>
            <a:extLst>
              <a:ext uri="{FF2B5EF4-FFF2-40B4-BE49-F238E27FC236}">
                <a16:creationId xmlns:a16="http://schemas.microsoft.com/office/drawing/2014/main" id="{1D2C9E7B-C0DE-452A-8BFF-5E07F7FDDCD9}"/>
              </a:ext>
            </a:extLst>
          </p:cNvPr>
          <p:cNvSpPr/>
          <p:nvPr/>
        </p:nvSpPr>
        <p:spPr>
          <a:xfrm>
            <a:off x="7021428"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dirty="0">
                <a:solidFill>
                  <a:srgbClr val="FF0000"/>
                </a:solidFill>
              </a:rPr>
              <a:t>4</a:t>
            </a:r>
            <a:r>
              <a:rPr lang="nl-NL" sz="1600" dirty="0">
                <a:solidFill>
                  <a:srgbClr val="FF0000"/>
                </a:solidFill>
              </a:rPr>
              <a:t> </a:t>
            </a:r>
            <a:endParaRPr lang="nl-NL" sz="1200" dirty="0">
              <a:solidFill>
                <a:srgbClr val="FF0000"/>
              </a:solidFill>
            </a:endParaRPr>
          </a:p>
        </p:txBody>
      </p:sp>
      <p:sp>
        <p:nvSpPr>
          <p:cNvPr id="114" name="Rechthoek 113">
            <a:hlinkClick r:id="rId8" action="ppaction://hlinksldjump"/>
            <a:extLst>
              <a:ext uri="{FF2B5EF4-FFF2-40B4-BE49-F238E27FC236}">
                <a16:creationId xmlns:a16="http://schemas.microsoft.com/office/drawing/2014/main" id="{882DE913-199A-4E2E-9D67-D2F20B7E259C}"/>
              </a:ext>
            </a:extLst>
          </p:cNvPr>
          <p:cNvSpPr/>
          <p:nvPr/>
        </p:nvSpPr>
        <p:spPr>
          <a:xfrm>
            <a:off x="7596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nl-NL" b="1" dirty="0">
                <a:solidFill>
                  <a:schemeClr val="bg1"/>
                </a:solidFill>
              </a:rPr>
              <a:t>4 </a:t>
            </a:r>
          </a:p>
        </p:txBody>
      </p:sp>
      <p:sp>
        <p:nvSpPr>
          <p:cNvPr id="115" name="Rechthoek 114">
            <a:hlinkClick r:id="rId8" action="ppaction://hlinksldjump"/>
            <a:extLst>
              <a:ext uri="{FF2B5EF4-FFF2-40B4-BE49-F238E27FC236}">
                <a16:creationId xmlns:a16="http://schemas.microsoft.com/office/drawing/2014/main" id="{CDABAD01-352A-451A-A2B4-7FAE48C0AB4E}"/>
              </a:ext>
            </a:extLst>
          </p:cNvPr>
          <p:cNvSpPr/>
          <p:nvPr/>
        </p:nvSpPr>
        <p:spPr>
          <a:xfrm>
            <a:off x="5868592" y="44650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5</a:t>
            </a:r>
            <a:endParaRPr lang="nl-NL" sz="1200" b="1" dirty="0">
              <a:solidFill>
                <a:srgbClr val="0070C0"/>
              </a:solidFill>
            </a:endParaRPr>
          </a:p>
        </p:txBody>
      </p:sp>
      <p:sp>
        <p:nvSpPr>
          <p:cNvPr id="116" name="Rechthoek 115">
            <a:hlinkClick r:id="rId8" action="ppaction://hlinksldjump"/>
            <a:extLst>
              <a:ext uri="{FF2B5EF4-FFF2-40B4-BE49-F238E27FC236}">
                <a16:creationId xmlns:a16="http://schemas.microsoft.com/office/drawing/2014/main" id="{AFEB278D-3900-4811-8511-E35A3B31F012}"/>
              </a:ext>
            </a:extLst>
          </p:cNvPr>
          <p:cNvSpPr/>
          <p:nvPr/>
        </p:nvSpPr>
        <p:spPr>
          <a:xfrm>
            <a:off x="5868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6</a:t>
            </a:r>
            <a:endParaRPr lang="nl-NL" sz="1200" b="1" dirty="0">
              <a:solidFill>
                <a:srgbClr val="0070C0"/>
              </a:solidFill>
            </a:endParaRPr>
          </a:p>
        </p:txBody>
      </p:sp>
      <p:sp>
        <p:nvSpPr>
          <p:cNvPr id="117" name="Rechthoek 116">
            <a:hlinkClick r:id="rId8" action="ppaction://hlinksldjump"/>
            <a:extLst>
              <a:ext uri="{FF2B5EF4-FFF2-40B4-BE49-F238E27FC236}">
                <a16:creationId xmlns:a16="http://schemas.microsoft.com/office/drawing/2014/main" id="{D7536922-AFFA-4F6F-887F-6F270FFF1394}"/>
              </a:ext>
            </a:extLst>
          </p:cNvPr>
          <p:cNvSpPr/>
          <p:nvPr/>
        </p:nvSpPr>
        <p:spPr>
          <a:xfrm>
            <a:off x="6444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6</a:t>
            </a:r>
            <a:endParaRPr lang="nl-NL" sz="1200" b="1" dirty="0">
              <a:solidFill>
                <a:srgbClr val="FF0000"/>
              </a:solidFill>
            </a:endParaRPr>
          </a:p>
        </p:txBody>
      </p:sp>
      <p:sp>
        <p:nvSpPr>
          <p:cNvPr id="118" name="Rechthoek 117">
            <a:hlinkClick r:id="rId8" action="ppaction://hlinksldjump"/>
            <a:extLst>
              <a:ext uri="{FF2B5EF4-FFF2-40B4-BE49-F238E27FC236}">
                <a16:creationId xmlns:a16="http://schemas.microsoft.com/office/drawing/2014/main" id="{D62CA548-4EE7-468F-AAF0-5FDD9431F671}"/>
              </a:ext>
            </a:extLst>
          </p:cNvPr>
          <p:cNvSpPr/>
          <p:nvPr/>
        </p:nvSpPr>
        <p:spPr>
          <a:xfrm>
            <a:off x="7020592" y="47998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6</a:t>
            </a:r>
            <a:r>
              <a:rPr lang="nl-NL" sz="1600" b="1" dirty="0">
                <a:solidFill>
                  <a:srgbClr val="FF0000"/>
                </a:solidFill>
              </a:rPr>
              <a:t> </a:t>
            </a:r>
            <a:endParaRPr lang="nl-NL" sz="1200" b="1" dirty="0">
              <a:solidFill>
                <a:srgbClr val="FF0000"/>
              </a:solidFill>
            </a:endParaRPr>
          </a:p>
        </p:txBody>
      </p:sp>
      <p:sp>
        <p:nvSpPr>
          <p:cNvPr id="119" name="Rechthoek 118">
            <a:hlinkClick r:id="rId8" action="ppaction://hlinksldjump"/>
            <a:extLst>
              <a:ext uri="{FF2B5EF4-FFF2-40B4-BE49-F238E27FC236}">
                <a16:creationId xmlns:a16="http://schemas.microsoft.com/office/drawing/2014/main" id="{789C6FC0-A6EA-44EE-99F5-95B055335E8C}"/>
              </a:ext>
            </a:extLst>
          </p:cNvPr>
          <p:cNvSpPr/>
          <p:nvPr/>
        </p:nvSpPr>
        <p:spPr>
          <a:xfrm>
            <a:off x="7596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6 </a:t>
            </a:r>
          </a:p>
        </p:txBody>
      </p:sp>
      <p:sp>
        <p:nvSpPr>
          <p:cNvPr id="120" name="Rechthoek 119">
            <a:hlinkClick r:id="rId8" action="ppaction://hlinksldjump"/>
            <a:extLst>
              <a:ext uri="{FF2B5EF4-FFF2-40B4-BE49-F238E27FC236}">
                <a16:creationId xmlns:a16="http://schemas.microsoft.com/office/drawing/2014/main" id="{D2E219EA-AE30-4596-AC67-F85FF1A0CF19}"/>
              </a:ext>
            </a:extLst>
          </p:cNvPr>
          <p:cNvSpPr/>
          <p:nvPr/>
        </p:nvSpPr>
        <p:spPr>
          <a:xfrm>
            <a:off x="5868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7</a:t>
            </a:r>
            <a:endParaRPr lang="nl-NL" sz="1200" b="1" dirty="0">
              <a:solidFill>
                <a:srgbClr val="0070C0"/>
              </a:solidFill>
            </a:endParaRPr>
          </a:p>
        </p:txBody>
      </p:sp>
      <p:sp>
        <p:nvSpPr>
          <p:cNvPr id="121" name="Rechthoek 120">
            <a:hlinkClick r:id="rId8" action="ppaction://hlinksldjump"/>
            <a:extLst>
              <a:ext uri="{FF2B5EF4-FFF2-40B4-BE49-F238E27FC236}">
                <a16:creationId xmlns:a16="http://schemas.microsoft.com/office/drawing/2014/main" id="{6AB6A753-F36C-4F9B-A48F-901115B00B91}"/>
              </a:ext>
            </a:extLst>
          </p:cNvPr>
          <p:cNvSpPr/>
          <p:nvPr/>
        </p:nvSpPr>
        <p:spPr>
          <a:xfrm>
            <a:off x="6444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7</a:t>
            </a:r>
            <a:endParaRPr lang="nl-NL" sz="1200" b="1" dirty="0">
              <a:solidFill>
                <a:srgbClr val="FF0000"/>
              </a:solidFill>
            </a:endParaRPr>
          </a:p>
        </p:txBody>
      </p:sp>
      <p:sp>
        <p:nvSpPr>
          <p:cNvPr id="122" name="Rechthoek 121">
            <a:hlinkClick r:id="rId8" action="ppaction://hlinksldjump"/>
            <a:extLst>
              <a:ext uri="{FF2B5EF4-FFF2-40B4-BE49-F238E27FC236}">
                <a16:creationId xmlns:a16="http://schemas.microsoft.com/office/drawing/2014/main" id="{85A3B0F7-2222-48A7-A120-A2A7EAE2F63B}"/>
              </a:ext>
            </a:extLst>
          </p:cNvPr>
          <p:cNvSpPr/>
          <p:nvPr/>
        </p:nvSpPr>
        <p:spPr>
          <a:xfrm>
            <a:off x="7020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7</a:t>
            </a:r>
            <a:r>
              <a:rPr lang="nl-NL" sz="1600" b="1" dirty="0">
                <a:solidFill>
                  <a:srgbClr val="FF0000"/>
                </a:solidFill>
              </a:rPr>
              <a:t> </a:t>
            </a:r>
            <a:endParaRPr lang="nl-NL" sz="1200" b="1" dirty="0">
              <a:solidFill>
                <a:srgbClr val="FF0000"/>
              </a:solidFill>
            </a:endParaRPr>
          </a:p>
        </p:txBody>
      </p:sp>
      <p:sp>
        <p:nvSpPr>
          <p:cNvPr id="123" name="Rechthoek 122">
            <a:hlinkClick r:id="rId8" action="ppaction://hlinksldjump"/>
            <a:extLst>
              <a:ext uri="{FF2B5EF4-FFF2-40B4-BE49-F238E27FC236}">
                <a16:creationId xmlns:a16="http://schemas.microsoft.com/office/drawing/2014/main" id="{4FB16DE4-5DEE-4103-9751-C94867D2D5A7}"/>
              </a:ext>
            </a:extLst>
          </p:cNvPr>
          <p:cNvSpPr/>
          <p:nvPr/>
        </p:nvSpPr>
        <p:spPr>
          <a:xfrm>
            <a:off x="7596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7 </a:t>
            </a:r>
          </a:p>
        </p:txBody>
      </p:sp>
      <p:sp>
        <p:nvSpPr>
          <p:cNvPr id="124" name="Rechthoek 123">
            <a:hlinkClick r:id="rId8" action="ppaction://hlinksldjump"/>
            <a:extLst>
              <a:ext uri="{FF2B5EF4-FFF2-40B4-BE49-F238E27FC236}">
                <a16:creationId xmlns:a16="http://schemas.microsoft.com/office/drawing/2014/main" id="{9E09E3B9-0A83-4780-BD81-1E4E26DC25B6}"/>
              </a:ext>
            </a:extLst>
          </p:cNvPr>
          <p:cNvSpPr/>
          <p:nvPr/>
        </p:nvSpPr>
        <p:spPr>
          <a:xfrm>
            <a:off x="8172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chemeClr val="bg1"/>
                </a:solidFill>
              </a:rPr>
              <a:t>7 SA</a:t>
            </a:r>
          </a:p>
        </p:txBody>
      </p:sp>
      <p:sp>
        <p:nvSpPr>
          <p:cNvPr id="125" name="Rechthoek 124">
            <a:hlinkClick r:id="rId10" action="ppaction://hlinksldjump"/>
            <a:extLst>
              <a:ext uri="{FF2B5EF4-FFF2-40B4-BE49-F238E27FC236}">
                <a16:creationId xmlns:a16="http://schemas.microsoft.com/office/drawing/2014/main" id="{30A11FC7-E8E4-4EC5-8E1E-C60606058B7A}"/>
              </a:ext>
            </a:extLst>
          </p:cNvPr>
          <p:cNvSpPr/>
          <p:nvPr/>
        </p:nvSpPr>
        <p:spPr>
          <a:xfrm>
            <a:off x="5868592" y="5469480"/>
            <a:ext cx="575872" cy="333016"/>
          </a:xfrm>
          <a:prstGeom prst="rect">
            <a:avLst/>
          </a:prstGeom>
          <a:solidFill>
            <a:srgbClr val="0099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PAS</a:t>
            </a:r>
            <a:endParaRPr lang="nl-NL" sz="1100" b="1" dirty="0">
              <a:solidFill>
                <a:schemeClr val="tx1"/>
              </a:solidFill>
            </a:endParaRPr>
          </a:p>
        </p:txBody>
      </p:sp>
      <p:sp>
        <p:nvSpPr>
          <p:cNvPr id="126" name="Rechthoek 125">
            <a:hlinkClick r:id="rId8" action="ppaction://hlinksldjump"/>
            <a:extLst>
              <a:ext uri="{FF2B5EF4-FFF2-40B4-BE49-F238E27FC236}">
                <a16:creationId xmlns:a16="http://schemas.microsoft.com/office/drawing/2014/main" id="{7AA28DF3-8C15-4CC9-9808-2926A40ECCAA}"/>
              </a:ext>
            </a:extLst>
          </p:cNvPr>
          <p:cNvSpPr/>
          <p:nvPr/>
        </p:nvSpPr>
        <p:spPr>
          <a:xfrm>
            <a:off x="8172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1 SA</a:t>
            </a:r>
          </a:p>
        </p:txBody>
      </p:sp>
      <p:sp>
        <p:nvSpPr>
          <p:cNvPr id="131" name="Rechthoek 130">
            <a:hlinkClick r:id="rId8" action="ppaction://hlinksldjump"/>
            <a:extLst>
              <a:ext uri="{FF2B5EF4-FFF2-40B4-BE49-F238E27FC236}">
                <a16:creationId xmlns:a16="http://schemas.microsoft.com/office/drawing/2014/main" id="{F82DE2B7-BF94-4135-B3CB-7879BE444C37}"/>
              </a:ext>
            </a:extLst>
          </p:cNvPr>
          <p:cNvSpPr/>
          <p:nvPr/>
        </p:nvSpPr>
        <p:spPr>
          <a:xfrm>
            <a:off x="7596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1 </a:t>
            </a:r>
          </a:p>
        </p:txBody>
      </p:sp>
      <p:sp>
        <p:nvSpPr>
          <p:cNvPr id="132" name="Rechthoek 131">
            <a:hlinkClick r:id="rId8" action="ppaction://hlinksldjump"/>
            <a:extLst>
              <a:ext uri="{FF2B5EF4-FFF2-40B4-BE49-F238E27FC236}">
                <a16:creationId xmlns:a16="http://schemas.microsoft.com/office/drawing/2014/main" id="{0374E338-22C1-4E04-8BD1-1181530D07FB}"/>
              </a:ext>
            </a:extLst>
          </p:cNvPr>
          <p:cNvSpPr/>
          <p:nvPr/>
        </p:nvSpPr>
        <p:spPr>
          <a:xfrm>
            <a:off x="6444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1</a:t>
            </a:r>
            <a:endParaRPr lang="nl-NL" sz="1200" b="1" dirty="0">
              <a:solidFill>
                <a:srgbClr val="FF0000"/>
              </a:solidFill>
            </a:endParaRPr>
          </a:p>
        </p:txBody>
      </p:sp>
      <p:sp>
        <p:nvSpPr>
          <p:cNvPr id="133" name="Rechthoek 132">
            <a:hlinkClick r:id="rId8" action="ppaction://hlinksldjump"/>
            <a:extLst>
              <a:ext uri="{FF2B5EF4-FFF2-40B4-BE49-F238E27FC236}">
                <a16:creationId xmlns:a16="http://schemas.microsoft.com/office/drawing/2014/main" id="{E94C4909-BB6B-4A9E-BED7-C728DA5D3DA7}"/>
              </a:ext>
            </a:extLst>
          </p:cNvPr>
          <p:cNvSpPr/>
          <p:nvPr/>
        </p:nvSpPr>
        <p:spPr>
          <a:xfrm>
            <a:off x="5868816"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1</a:t>
            </a:r>
            <a:endParaRPr lang="nl-NL" sz="1200" b="1" dirty="0">
              <a:solidFill>
                <a:srgbClr val="0070C0"/>
              </a:solidFill>
            </a:endParaRPr>
          </a:p>
        </p:txBody>
      </p:sp>
      <p:pic>
        <p:nvPicPr>
          <p:cNvPr id="134" name="Afbeelding 133">
            <a:hlinkClick r:id="rId8" action="ppaction://hlinksldjump"/>
            <a:extLst>
              <a:ext uri="{FF2B5EF4-FFF2-40B4-BE49-F238E27FC236}">
                <a16:creationId xmlns:a16="http://schemas.microsoft.com/office/drawing/2014/main" id="{C599D06A-3F4E-464E-9CF7-F056C965FBDD}"/>
              </a:ext>
            </a:extLst>
          </p:cNvPr>
          <p:cNvPicPr>
            <a:picLocks noChangeAspect="1"/>
          </p:cNvPicPr>
          <p:nvPr/>
        </p:nvPicPr>
        <p:blipFill>
          <a:blip r:embed="rId11"/>
          <a:stretch>
            <a:fillRect/>
          </a:stretch>
        </p:blipFill>
        <p:spPr>
          <a:xfrm>
            <a:off x="6127953" y="3182099"/>
            <a:ext cx="213378" cy="213378"/>
          </a:xfrm>
          <a:prstGeom prst="rect">
            <a:avLst/>
          </a:prstGeom>
        </p:spPr>
      </p:pic>
      <p:pic>
        <p:nvPicPr>
          <p:cNvPr id="135" name="Afbeelding 134">
            <a:hlinkClick r:id="rId8" action="ppaction://hlinksldjump"/>
            <a:extLst>
              <a:ext uri="{FF2B5EF4-FFF2-40B4-BE49-F238E27FC236}">
                <a16:creationId xmlns:a16="http://schemas.microsoft.com/office/drawing/2014/main" id="{E21B6408-7F82-484D-84AD-A4432A032DFB}"/>
              </a:ext>
            </a:extLst>
          </p:cNvPr>
          <p:cNvPicPr>
            <a:picLocks noChangeAspect="1"/>
          </p:cNvPicPr>
          <p:nvPr/>
        </p:nvPicPr>
        <p:blipFill>
          <a:blip r:embed="rId11"/>
          <a:stretch>
            <a:fillRect/>
          </a:stretch>
        </p:blipFill>
        <p:spPr>
          <a:xfrm>
            <a:off x="6127792" y="3518280"/>
            <a:ext cx="213378" cy="213378"/>
          </a:xfrm>
          <a:prstGeom prst="rect">
            <a:avLst/>
          </a:prstGeom>
        </p:spPr>
      </p:pic>
      <p:pic>
        <p:nvPicPr>
          <p:cNvPr id="136" name="Afbeelding 135">
            <a:hlinkClick r:id="rId8" action="ppaction://hlinksldjump"/>
            <a:extLst>
              <a:ext uri="{FF2B5EF4-FFF2-40B4-BE49-F238E27FC236}">
                <a16:creationId xmlns:a16="http://schemas.microsoft.com/office/drawing/2014/main" id="{0CD6E5D3-344F-41F4-8D21-9C1A8506C9D5}"/>
              </a:ext>
            </a:extLst>
          </p:cNvPr>
          <p:cNvPicPr>
            <a:picLocks noChangeAspect="1"/>
          </p:cNvPicPr>
          <p:nvPr/>
        </p:nvPicPr>
        <p:blipFill>
          <a:blip r:embed="rId11"/>
          <a:stretch>
            <a:fillRect/>
          </a:stretch>
        </p:blipFill>
        <p:spPr>
          <a:xfrm>
            <a:off x="6127023" y="3853080"/>
            <a:ext cx="213378" cy="213378"/>
          </a:xfrm>
          <a:prstGeom prst="rect">
            <a:avLst/>
          </a:prstGeom>
        </p:spPr>
      </p:pic>
      <p:pic>
        <p:nvPicPr>
          <p:cNvPr id="137" name="Afbeelding 136">
            <a:hlinkClick r:id="rId8" action="ppaction://hlinksldjump"/>
            <a:extLst>
              <a:ext uri="{FF2B5EF4-FFF2-40B4-BE49-F238E27FC236}">
                <a16:creationId xmlns:a16="http://schemas.microsoft.com/office/drawing/2014/main" id="{62239B6F-D0E4-4057-8DCD-70296CC0C78B}"/>
              </a:ext>
            </a:extLst>
          </p:cNvPr>
          <p:cNvPicPr>
            <a:picLocks noChangeAspect="1"/>
          </p:cNvPicPr>
          <p:nvPr/>
        </p:nvPicPr>
        <p:blipFill>
          <a:blip r:embed="rId11"/>
          <a:stretch>
            <a:fillRect/>
          </a:stretch>
        </p:blipFill>
        <p:spPr>
          <a:xfrm>
            <a:off x="6127792" y="4522680"/>
            <a:ext cx="213378" cy="213378"/>
          </a:xfrm>
          <a:prstGeom prst="rect">
            <a:avLst/>
          </a:prstGeom>
        </p:spPr>
      </p:pic>
      <p:pic>
        <p:nvPicPr>
          <p:cNvPr id="138" name="Afbeelding 137">
            <a:hlinkClick r:id="rId8" action="ppaction://hlinksldjump"/>
            <a:extLst>
              <a:ext uri="{FF2B5EF4-FFF2-40B4-BE49-F238E27FC236}">
                <a16:creationId xmlns:a16="http://schemas.microsoft.com/office/drawing/2014/main" id="{38C5C6A9-11EB-41F5-B6E4-081BC61BADBA}"/>
              </a:ext>
            </a:extLst>
          </p:cNvPr>
          <p:cNvPicPr>
            <a:picLocks noChangeAspect="1"/>
          </p:cNvPicPr>
          <p:nvPr/>
        </p:nvPicPr>
        <p:blipFill>
          <a:blip r:embed="rId11"/>
          <a:stretch>
            <a:fillRect/>
          </a:stretch>
        </p:blipFill>
        <p:spPr>
          <a:xfrm>
            <a:off x="6127792" y="4857480"/>
            <a:ext cx="213378" cy="213378"/>
          </a:xfrm>
          <a:prstGeom prst="rect">
            <a:avLst/>
          </a:prstGeom>
        </p:spPr>
      </p:pic>
      <p:pic>
        <p:nvPicPr>
          <p:cNvPr id="139" name="Afbeelding 138">
            <a:hlinkClick r:id="rId8" action="ppaction://hlinksldjump"/>
            <a:extLst>
              <a:ext uri="{FF2B5EF4-FFF2-40B4-BE49-F238E27FC236}">
                <a16:creationId xmlns:a16="http://schemas.microsoft.com/office/drawing/2014/main" id="{50FD685C-FDD2-47CD-A969-BE011FEB1E30}"/>
              </a:ext>
            </a:extLst>
          </p:cNvPr>
          <p:cNvPicPr>
            <a:picLocks noChangeAspect="1"/>
          </p:cNvPicPr>
          <p:nvPr/>
        </p:nvPicPr>
        <p:blipFill>
          <a:blip r:embed="rId11"/>
          <a:stretch>
            <a:fillRect/>
          </a:stretch>
        </p:blipFill>
        <p:spPr>
          <a:xfrm>
            <a:off x="6127792" y="5192280"/>
            <a:ext cx="213378" cy="213378"/>
          </a:xfrm>
          <a:prstGeom prst="rect">
            <a:avLst/>
          </a:prstGeom>
        </p:spPr>
      </p:pic>
      <p:pic>
        <p:nvPicPr>
          <p:cNvPr id="140" name="Afbeelding 139">
            <a:hlinkClick r:id="rId8" action="ppaction://hlinksldjump"/>
            <a:extLst>
              <a:ext uri="{FF2B5EF4-FFF2-40B4-BE49-F238E27FC236}">
                <a16:creationId xmlns:a16="http://schemas.microsoft.com/office/drawing/2014/main" id="{67C72B11-2E6A-4A8B-8819-483AE533ECDC}"/>
              </a:ext>
            </a:extLst>
          </p:cNvPr>
          <p:cNvPicPr>
            <a:picLocks noChangeAspect="1"/>
          </p:cNvPicPr>
          <p:nvPr/>
        </p:nvPicPr>
        <p:blipFill>
          <a:blip r:embed="rId12"/>
          <a:stretch>
            <a:fillRect/>
          </a:stretch>
        </p:blipFill>
        <p:spPr>
          <a:xfrm>
            <a:off x="6703792" y="3184444"/>
            <a:ext cx="213378" cy="213378"/>
          </a:xfrm>
          <a:prstGeom prst="rect">
            <a:avLst/>
          </a:prstGeom>
        </p:spPr>
      </p:pic>
      <p:pic>
        <p:nvPicPr>
          <p:cNvPr id="141" name="Afbeelding 140">
            <a:hlinkClick r:id="rId8" action="ppaction://hlinksldjump"/>
            <a:extLst>
              <a:ext uri="{FF2B5EF4-FFF2-40B4-BE49-F238E27FC236}">
                <a16:creationId xmlns:a16="http://schemas.microsoft.com/office/drawing/2014/main" id="{D32F8A42-963A-4736-9CC9-8467A587DFDE}"/>
              </a:ext>
            </a:extLst>
          </p:cNvPr>
          <p:cNvPicPr>
            <a:picLocks noChangeAspect="1"/>
          </p:cNvPicPr>
          <p:nvPr/>
        </p:nvPicPr>
        <p:blipFill>
          <a:blip r:embed="rId12"/>
          <a:stretch>
            <a:fillRect/>
          </a:stretch>
        </p:blipFill>
        <p:spPr>
          <a:xfrm>
            <a:off x="6703792" y="3517200"/>
            <a:ext cx="213378" cy="213378"/>
          </a:xfrm>
          <a:prstGeom prst="rect">
            <a:avLst/>
          </a:prstGeom>
        </p:spPr>
      </p:pic>
      <p:pic>
        <p:nvPicPr>
          <p:cNvPr id="142" name="Afbeelding 141">
            <a:hlinkClick r:id="rId8" action="ppaction://hlinksldjump"/>
            <a:extLst>
              <a:ext uri="{FF2B5EF4-FFF2-40B4-BE49-F238E27FC236}">
                <a16:creationId xmlns:a16="http://schemas.microsoft.com/office/drawing/2014/main" id="{8F28967E-6722-466A-B98B-AD7AFACE4EC1}"/>
              </a:ext>
            </a:extLst>
          </p:cNvPr>
          <p:cNvPicPr>
            <a:picLocks noChangeAspect="1"/>
          </p:cNvPicPr>
          <p:nvPr/>
        </p:nvPicPr>
        <p:blipFill>
          <a:blip r:embed="rId13"/>
          <a:stretch>
            <a:fillRect/>
          </a:stretch>
        </p:blipFill>
        <p:spPr>
          <a:xfrm>
            <a:off x="7279792" y="3194280"/>
            <a:ext cx="213378" cy="190517"/>
          </a:xfrm>
          <a:prstGeom prst="rect">
            <a:avLst/>
          </a:prstGeom>
        </p:spPr>
      </p:pic>
      <p:pic>
        <p:nvPicPr>
          <p:cNvPr id="143" name="Afbeelding 142">
            <a:hlinkClick r:id="rId8" action="ppaction://hlinksldjump"/>
            <a:extLst>
              <a:ext uri="{FF2B5EF4-FFF2-40B4-BE49-F238E27FC236}">
                <a16:creationId xmlns:a16="http://schemas.microsoft.com/office/drawing/2014/main" id="{8840DA9C-0B63-4AEF-88C4-709DE42232BC}"/>
              </a:ext>
            </a:extLst>
          </p:cNvPr>
          <p:cNvPicPr>
            <a:picLocks noChangeAspect="1"/>
          </p:cNvPicPr>
          <p:nvPr/>
        </p:nvPicPr>
        <p:blipFill>
          <a:blip r:embed="rId13"/>
          <a:stretch>
            <a:fillRect/>
          </a:stretch>
        </p:blipFill>
        <p:spPr>
          <a:xfrm>
            <a:off x="7279792" y="5228280"/>
            <a:ext cx="213378" cy="190517"/>
          </a:xfrm>
          <a:prstGeom prst="rect">
            <a:avLst/>
          </a:prstGeom>
        </p:spPr>
      </p:pic>
      <p:pic>
        <p:nvPicPr>
          <p:cNvPr id="144" name="Afbeelding 143">
            <a:hlinkClick r:id="rId8" action="ppaction://hlinksldjump"/>
            <a:extLst>
              <a:ext uri="{FF2B5EF4-FFF2-40B4-BE49-F238E27FC236}">
                <a16:creationId xmlns:a16="http://schemas.microsoft.com/office/drawing/2014/main" id="{8F3AB02B-4D37-495D-8739-E03EB9D10852}"/>
              </a:ext>
            </a:extLst>
          </p:cNvPr>
          <p:cNvPicPr>
            <a:picLocks noChangeAspect="1"/>
          </p:cNvPicPr>
          <p:nvPr/>
        </p:nvPicPr>
        <p:blipFill>
          <a:blip r:embed="rId14"/>
          <a:stretch>
            <a:fillRect/>
          </a:stretch>
        </p:blipFill>
        <p:spPr>
          <a:xfrm>
            <a:off x="7856644" y="3182782"/>
            <a:ext cx="213378" cy="213378"/>
          </a:xfrm>
          <a:prstGeom prst="rect">
            <a:avLst/>
          </a:prstGeom>
        </p:spPr>
      </p:pic>
      <p:pic>
        <p:nvPicPr>
          <p:cNvPr id="145" name="Afbeelding 144">
            <a:hlinkClick r:id="rId8" action="ppaction://hlinksldjump"/>
            <a:extLst>
              <a:ext uri="{FF2B5EF4-FFF2-40B4-BE49-F238E27FC236}">
                <a16:creationId xmlns:a16="http://schemas.microsoft.com/office/drawing/2014/main" id="{3AF7081B-400C-423D-9260-5D4A943BDC07}"/>
              </a:ext>
            </a:extLst>
          </p:cNvPr>
          <p:cNvPicPr>
            <a:picLocks noChangeAspect="1"/>
          </p:cNvPicPr>
          <p:nvPr/>
        </p:nvPicPr>
        <p:blipFill>
          <a:blip r:embed="rId14"/>
          <a:stretch>
            <a:fillRect/>
          </a:stretch>
        </p:blipFill>
        <p:spPr>
          <a:xfrm>
            <a:off x="7855647" y="3518280"/>
            <a:ext cx="213378" cy="213378"/>
          </a:xfrm>
          <a:prstGeom prst="rect">
            <a:avLst/>
          </a:prstGeom>
        </p:spPr>
      </p:pic>
      <p:pic>
        <p:nvPicPr>
          <p:cNvPr id="146" name="Afbeelding 145">
            <a:hlinkClick r:id="rId8" action="ppaction://hlinksldjump"/>
            <a:extLst>
              <a:ext uri="{FF2B5EF4-FFF2-40B4-BE49-F238E27FC236}">
                <a16:creationId xmlns:a16="http://schemas.microsoft.com/office/drawing/2014/main" id="{71704E24-D1DD-4437-912F-CDDFE3A4D20D}"/>
              </a:ext>
            </a:extLst>
          </p:cNvPr>
          <p:cNvPicPr>
            <a:picLocks noChangeAspect="1"/>
          </p:cNvPicPr>
          <p:nvPr/>
        </p:nvPicPr>
        <p:blipFill>
          <a:blip r:embed="rId14"/>
          <a:stretch>
            <a:fillRect/>
          </a:stretch>
        </p:blipFill>
        <p:spPr>
          <a:xfrm>
            <a:off x="7855792" y="3853080"/>
            <a:ext cx="213378" cy="213378"/>
          </a:xfrm>
          <a:prstGeom prst="rect">
            <a:avLst/>
          </a:prstGeom>
        </p:spPr>
      </p:pic>
      <p:pic>
        <p:nvPicPr>
          <p:cNvPr id="147" name="Afbeelding 146">
            <a:hlinkClick r:id="rId8" action="ppaction://hlinksldjump"/>
            <a:extLst>
              <a:ext uri="{FF2B5EF4-FFF2-40B4-BE49-F238E27FC236}">
                <a16:creationId xmlns:a16="http://schemas.microsoft.com/office/drawing/2014/main" id="{1365C0A6-A02B-42D6-8A93-9755D865B4EA}"/>
              </a:ext>
            </a:extLst>
          </p:cNvPr>
          <p:cNvPicPr>
            <a:picLocks noChangeAspect="1"/>
          </p:cNvPicPr>
          <p:nvPr/>
        </p:nvPicPr>
        <p:blipFill>
          <a:blip r:embed="rId14"/>
          <a:stretch>
            <a:fillRect/>
          </a:stretch>
        </p:blipFill>
        <p:spPr>
          <a:xfrm>
            <a:off x="7855953" y="4187880"/>
            <a:ext cx="213378" cy="213378"/>
          </a:xfrm>
          <a:prstGeom prst="rect">
            <a:avLst/>
          </a:prstGeom>
        </p:spPr>
      </p:pic>
      <p:pic>
        <p:nvPicPr>
          <p:cNvPr id="148" name="Afbeelding 147">
            <a:hlinkClick r:id="rId8" action="ppaction://hlinksldjump"/>
            <a:extLst>
              <a:ext uri="{FF2B5EF4-FFF2-40B4-BE49-F238E27FC236}">
                <a16:creationId xmlns:a16="http://schemas.microsoft.com/office/drawing/2014/main" id="{80615788-C8F5-45F8-8090-08453C39F994}"/>
              </a:ext>
            </a:extLst>
          </p:cNvPr>
          <p:cNvPicPr>
            <a:picLocks noChangeAspect="1"/>
          </p:cNvPicPr>
          <p:nvPr/>
        </p:nvPicPr>
        <p:blipFill>
          <a:blip r:embed="rId14"/>
          <a:stretch>
            <a:fillRect/>
          </a:stretch>
        </p:blipFill>
        <p:spPr>
          <a:xfrm>
            <a:off x="7855647" y="4856400"/>
            <a:ext cx="213378" cy="213378"/>
          </a:xfrm>
          <a:prstGeom prst="rect">
            <a:avLst/>
          </a:prstGeom>
        </p:spPr>
      </p:pic>
      <p:pic>
        <p:nvPicPr>
          <p:cNvPr id="149" name="Afbeelding 148">
            <a:hlinkClick r:id="rId8" action="ppaction://hlinksldjump"/>
            <a:extLst>
              <a:ext uri="{FF2B5EF4-FFF2-40B4-BE49-F238E27FC236}">
                <a16:creationId xmlns:a16="http://schemas.microsoft.com/office/drawing/2014/main" id="{5281B081-215A-420E-A314-11C4D99E715F}"/>
              </a:ext>
            </a:extLst>
          </p:cNvPr>
          <p:cNvPicPr>
            <a:picLocks noChangeAspect="1"/>
          </p:cNvPicPr>
          <p:nvPr/>
        </p:nvPicPr>
        <p:blipFill>
          <a:blip r:embed="rId14"/>
          <a:stretch>
            <a:fillRect/>
          </a:stretch>
        </p:blipFill>
        <p:spPr>
          <a:xfrm>
            <a:off x="7855825" y="5192280"/>
            <a:ext cx="213378" cy="213378"/>
          </a:xfrm>
          <a:prstGeom prst="rect">
            <a:avLst/>
          </a:prstGeom>
        </p:spPr>
      </p:pic>
      <p:pic>
        <p:nvPicPr>
          <p:cNvPr id="150" name="Afbeelding 149">
            <a:hlinkClick r:id="rId8" action="ppaction://hlinksldjump"/>
            <a:extLst>
              <a:ext uri="{FF2B5EF4-FFF2-40B4-BE49-F238E27FC236}">
                <a16:creationId xmlns:a16="http://schemas.microsoft.com/office/drawing/2014/main" id="{8656A704-ABDB-482C-BE73-F42DFD0AAEA2}"/>
              </a:ext>
            </a:extLst>
          </p:cNvPr>
          <p:cNvPicPr>
            <a:picLocks noChangeAspect="1"/>
          </p:cNvPicPr>
          <p:nvPr/>
        </p:nvPicPr>
        <p:blipFill>
          <a:blip r:embed="rId14"/>
          <a:stretch>
            <a:fillRect/>
          </a:stretch>
        </p:blipFill>
        <p:spPr>
          <a:xfrm>
            <a:off x="7855647" y="4522680"/>
            <a:ext cx="213378" cy="213378"/>
          </a:xfrm>
          <a:prstGeom prst="rect">
            <a:avLst/>
          </a:prstGeom>
        </p:spPr>
      </p:pic>
      <p:pic>
        <p:nvPicPr>
          <p:cNvPr id="151" name="Afbeelding 150">
            <a:hlinkClick r:id="rId8" action="ppaction://hlinksldjump"/>
            <a:extLst>
              <a:ext uri="{FF2B5EF4-FFF2-40B4-BE49-F238E27FC236}">
                <a16:creationId xmlns:a16="http://schemas.microsoft.com/office/drawing/2014/main" id="{F8E91B50-B2B1-441C-90DF-B99F27118AE3}"/>
              </a:ext>
            </a:extLst>
          </p:cNvPr>
          <p:cNvPicPr>
            <a:picLocks noChangeAspect="1"/>
          </p:cNvPicPr>
          <p:nvPr/>
        </p:nvPicPr>
        <p:blipFill>
          <a:blip r:embed="rId13"/>
          <a:stretch>
            <a:fillRect/>
          </a:stretch>
        </p:blipFill>
        <p:spPr>
          <a:xfrm>
            <a:off x="7279792" y="4533480"/>
            <a:ext cx="213378" cy="190517"/>
          </a:xfrm>
          <a:prstGeom prst="rect">
            <a:avLst/>
          </a:prstGeom>
        </p:spPr>
      </p:pic>
      <p:pic>
        <p:nvPicPr>
          <p:cNvPr id="152" name="Afbeelding 151">
            <a:hlinkClick r:id="rId8" action="ppaction://hlinksldjump"/>
            <a:extLst>
              <a:ext uri="{FF2B5EF4-FFF2-40B4-BE49-F238E27FC236}">
                <a16:creationId xmlns:a16="http://schemas.microsoft.com/office/drawing/2014/main" id="{07AF0935-DE6C-43B4-A596-F790929F836B}"/>
              </a:ext>
            </a:extLst>
          </p:cNvPr>
          <p:cNvPicPr>
            <a:picLocks noChangeAspect="1"/>
          </p:cNvPicPr>
          <p:nvPr/>
        </p:nvPicPr>
        <p:blipFill>
          <a:blip r:embed="rId13"/>
          <a:stretch>
            <a:fillRect/>
          </a:stretch>
        </p:blipFill>
        <p:spPr>
          <a:xfrm>
            <a:off x="7279200" y="4197600"/>
            <a:ext cx="213378" cy="190517"/>
          </a:xfrm>
          <a:prstGeom prst="rect">
            <a:avLst/>
          </a:prstGeom>
        </p:spPr>
      </p:pic>
      <p:pic>
        <p:nvPicPr>
          <p:cNvPr id="153" name="Afbeelding 152">
            <a:hlinkClick r:id="rId8" action="ppaction://hlinksldjump"/>
            <a:extLst>
              <a:ext uri="{FF2B5EF4-FFF2-40B4-BE49-F238E27FC236}">
                <a16:creationId xmlns:a16="http://schemas.microsoft.com/office/drawing/2014/main" id="{CFA406A1-603F-4C2B-B8F8-6F62254FFC7D}"/>
              </a:ext>
            </a:extLst>
          </p:cNvPr>
          <p:cNvPicPr>
            <a:picLocks noChangeAspect="1"/>
          </p:cNvPicPr>
          <p:nvPr/>
        </p:nvPicPr>
        <p:blipFill>
          <a:blip r:embed="rId13"/>
          <a:stretch>
            <a:fillRect/>
          </a:stretch>
        </p:blipFill>
        <p:spPr>
          <a:xfrm>
            <a:off x="7280772" y="3863880"/>
            <a:ext cx="213378" cy="190517"/>
          </a:xfrm>
          <a:prstGeom prst="rect">
            <a:avLst/>
          </a:prstGeom>
        </p:spPr>
      </p:pic>
      <p:pic>
        <p:nvPicPr>
          <p:cNvPr id="154" name="Afbeelding 153">
            <a:hlinkClick r:id="rId8" action="ppaction://hlinksldjump"/>
            <a:extLst>
              <a:ext uri="{FF2B5EF4-FFF2-40B4-BE49-F238E27FC236}">
                <a16:creationId xmlns:a16="http://schemas.microsoft.com/office/drawing/2014/main" id="{F2394E22-098B-4EA4-A8FA-9079C7D7FF87}"/>
              </a:ext>
            </a:extLst>
          </p:cNvPr>
          <p:cNvPicPr>
            <a:picLocks noChangeAspect="1"/>
          </p:cNvPicPr>
          <p:nvPr/>
        </p:nvPicPr>
        <p:blipFill>
          <a:blip r:embed="rId12"/>
          <a:stretch>
            <a:fillRect/>
          </a:stretch>
        </p:blipFill>
        <p:spPr>
          <a:xfrm>
            <a:off x="6703792" y="3853080"/>
            <a:ext cx="213378" cy="213378"/>
          </a:xfrm>
          <a:prstGeom prst="rect">
            <a:avLst/>
          </a:prstGeom>
        </p:spPr>
      </p:pic>
      <p:pic>
        <p:nvPicPr>
          <p:cNvPr id="155" name="Afbeelding 154">
            <a:hlinkClick r:id="rId8" action="ppaction://hlinksldjump"/>
            <a:extLst>
              <a:ext uri="{FF2B5EF4-FFF2-40B4-BE49-F238E27FC236}">
                <a16:creationId xmlns:a16="http://schemas.microsoft.com/office/drawing/2014/main" id="{9771E5FA-EAD6-4468-AEBF-9099A4D832B0}"/>
              </a:ext>
            </a:extLst>
          </p:cNvPr>
          <p:cNvPicPr>
            <a:picLocks noChangeAspect="1"/>
          </p:cNvPicPr>
          <p:nvPr/>
        </p:nvPicPr>
        <p:blipFill>
          <a:blip r:embed="rId12"/>
          <a:stretch>
            <a:fillRect/>
          </a:stretch>
        </p:blipFill>
        <p:spPr>
          <a:xfrm>
            <a:off x="6703792" y="4187880"/>
            <a:ext cx="213378" cy="213378"/>
          </a:xfrm>
          <a:prstGeom prst="rect">
            <a:avLst/>
          </a:prstGeom>
        </p:spPr>
      </p:pic>
      <p:pic>
        <p:nvPicPr>
          <p:cNvPr id="156" name="Afbeelding 155">
            <a:hlinkClick r:id="rId8" action="ppaction://hlinksldjump"/>
            <a:extLst>
              <a:ext uri="{FF2B5EF4-FFF2-40B4-BE49-F238E27FC236}">
                <a16:creationId xmlns:a16="http://schemas.microsoft.com/office/drawing/2014/main" id="{9426D4F9-4FEF-4BA4-8F68-1DE1401768EC}"/>
              </a:ext>
            </a:extLst>
          </p:cNvPr>
          <p:cNvPicPr>
            <a:picLocks noChangeAspect="1"/>
          </p:cNvPicPr>
          <p:nvPr/>
        </p:nvPicPr>
        <p:blipFill>
          <a:blip r:embed="rId12"/>
          <a:stretch>
            <a:fillRect/>
          </a:stretch>
        </p:blipFill>
        <p:spPr>
          <a:xfrm>
            <a:off x="6703792" y="4522680"/>
            <a:ext cx="213378" cy="213378"/>
          </a:xfrm>
          <a:prstGeom prst="rect">
            <a:avLst/>
          </a:prstGeom>
        </p:spPr>
      </p:pic>
      <p:pic>
        <p:nvPicPr>
          <p:cNvPr id="157" name="Afbeelding 156">
            <a:hlinkClick r:id="rId8" action="ppaction://hlinksldjump"/>
            <a:extLst>
              <a:ext uri="{FF2B5EF4-FFF2-40B4-BE49-F238E27FC236}">
                <a16:creationId xmlns:a16="http://schemas.microsoft.com/office/drawing/2014/main" id="{4948ED24-0E13-4C23-AA97-963D279BF864}"/>
              </a:ext>
            </a:extLst>
          </p:cNvPr>
          <p:cNvPicPr>
            <a:picLocks noChangeAspect="1"/>
          </p:cNvPicPr>
          <p:nvPr/>
        </p:nvPicPr>
        <p:blipFill>
          <a:blip r:embed="rId12"/>
          <a:stretch>
            <a:fillRect/>
          </a:stretch>
        </p:blipFill>
        <p:spPr>
          <a:xfrm>
            <a:off x="6703792" y="4857480"/>
            <a:ext cx="213378" cy="213378"/>
          </a:xfrm>
          <a:prstGeom prst="rect">
            <a:avLst/>
          </a:prstGeom>
        </p:spPr>
      </p:pic>
      <p:pic>
        <p:nvPicPr>
          <p:cNvPr id="158" name="Afbeelding 157">
            <a:hlinkClick r:id="rId8" action="ppaction://hlinksldjump"/>
            <a:extLst>
              <a:ext uri="{FF2B5EF4-FFF2-40B4-BE49-F238E27FC236}">
                <a16:creationId xmlns:a16="http://schemas.microsoft.com/office/drawing/2014/main" id="{A6821F88-86CC-4785-8AF5-72CB3E09BC1E}"/>
              </a:ext>
            </a:extLst>
          </p:cNvPr>
          <p:cNvPicPr>
            <a:picLocks noChangeAspect="1"/>
          </p:cNvPicPr>
          <p:nvPr/>
        </p:nvPicPr>
        <p:blipFill>
          <a:blip r:embed="rId12"/>
          <a:stretch>
            <a:fillRect/>
          </a:stretch>
        </p:blipFill>
        <p:spPr>
          <a:xfrm>
            <a:off x="6703792" y="5192280"/>
            <a:ext cx="213378" cy="213378"/>
          </a:xfrm>
          <a:prstGeom prst="rect">
            <a:avLst/>
          </a:prstGeom>
        </p:spPr>
      </p:pic>
      <p:pic>
        <p:nvPicPr>
          <p:cNvPr id="159" name="Afbeelding 158">
            <a:hlinkClick r:id="rId8" action="ppaction://hlinksldjump"/>
            <a:extLst>
              <a:ext uri="{FF2B5EF4-FFF2-40B4-BE49-F238E27FC236}">
                <a16:creationId xmlns:a16="http://schemas.microsoft.com/office/drawing/2014/main" id="{F6F8EF5C-53FC-488A-98DF-A89358FA4DC7}"/>
              </a:ext>
            </a:extLst>
          </p:cNvPr>
          <p:cNvPicPr>
            <a:picLocks noChangeAspect="1"/>
          </p:cNvPicPr>
          <p:nvPr/>
        </p:nvPicPr>
        <p:blipFill>
          <a:blip r:embed="rId13"/>
          <a:stretch>
            <a:fillRect/>
          </a:stretch>
        </p:blipFill>
        <p:spPr>
          <a:xfrm>
            <a:off x="7279792" y="3529080"/>
            <a:ext cx="225214" cy="211362"/>
          </a:xfrm>
          <a:prstGeom prst="rect">
            <a:avLst/>
          </a:prstGeom>
        </p:spPr>
      </p:pic>
      <p:sp>
        <p:nvSpPr>
          <p:cNvPr id="160" name="Rechthoek 159">
            <a:hlinkClick r:id="rId8" action="ppaction://hlinksldjump"/>
            <a:extLst>
              <a:ext uri="{FF2B5EF4-FFF2-40B4-BE49-F238E27FC236}">
                <a16:creationId xmlns:a16="http://schemas.microsoft.com/office/drawing/2014/main" id="{DDB9A8A1-F5D0-4DC8-B972-83B9038189EF}"/>
              </a:ext>
            </a:extLst>
          </p:cNvPr>
          <p:cNvSpPr/>
          <p:nvPr/>
        </p:nvSpPr>
        <p:spPr>
          <a:xfrm>
            <a:off x="5868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4</a:t>
            </a:r>
            <a:endParaRPr lang="nl-NL" sz="1200" b="1" dirty="0">
              <a:solidFill>
                <a:srgbClr val="0070C0"/>
              </a:solidFill>
            </a:endParaRPr>
          </a:p>
        </p:txBody>
      </p:sp>
      <p:pic>
        <p:nvPicPr>
          <p:cNvPr id="161" name="Afbeelding 160">
            <a:hlinkClick r:id="rId8" action="ppaction://hlinksldjump"/>
            <a:extLst>
              <a:ext uri="{FF2B5EF4-FFF2-40B4-BE49-F238E27FC236}">
                <a16:creationId xmlns:a16="http://schemas.microsoft.com/office/drawing/2014/main" id="{C70E5E91-ED90-41FA-AD71-5DD20656FE56}"/>
              </a:ext>
            </a:extLst>
          </p:cNvPr>
          <p:cNvPicPr>
            <a:picLocks noChangeAspect="1"/>
          </p:cNvPicPr>
          <p:nvPr/>
        </p:nvPicPr>
        <p:blipFill>
          <a:blip r:embed="rId11"/>
          <a:stretch>
            <a:fillRect/>
          </a:stretch>
        </p:blipFill>
        <p:spPr>
          <a:xfrm>
            <a:off x="6127792" y="4187880"/>
            <a:ext cx="213378" cy="213378"/>
          </a:xfrm>
          <a:prstGeom prst="rect">
            <a:avLst/>
          </a:prstGeom>
        </p:spPr>
      </p:pic>
      <p:sp>
        <p:nvSpPr>
          <p:cNvPr id="162" name="Rechthoek 161">
            <a:hlinkClick r:id="rId8" action="ppaction://hlinksldjump"/>
            <a:extLst>
              <a:ext uri="{FF2B5EF4-FFF2-40B4-BE49-F238E27FC236}">
                <a16:creationId xmlns:a16="http://schemas.microsoft.com/office/drawing/2014/main" id="{FA7AEDF9-A89A-4E06-9F5C-6DDFA2EAF449}"/>
              </a:ext>
            </a:extLst>
          </p:cNvPr>
          <p:cNvSpPr/>
          <p:nvPr/>
        </p:nvSpPr>
        <p:spPr>
          <a:xfrm>
            <a:off x="8172592" y="44650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5 SA</a:t>
            </a:r>
          </a:p>
        </p:txBody>
      </p:sp>
      <p:sp>
        <p:nvSpPr>
          <p:cNvPr id="163" name="Rechthoek 162">
            <a:hlinkClick r:id="rId8" action="ppaction://hlinksldjump"/>
            <a:extLst>
              <a:ext uri="{FF2B5EF4-FFF2-40B4-BE49-F238E27FC236}">
                <a16:creationId xmlns:a16="http://schemas.microsoft.com/office/drawing/2014/main" id="{B6BA7662-4436-4C9A-AB19-2D8DB77664FB}"/>
              </a:ext>
            </a:extLst>
          </p:cNvPr>
          <p:cNvSpPr/>
          <p:nvPr/>
        </p:nvSpPr>
        <p:spPr>
          <a:xfrm>
            <a:off x="8172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6 SA</a:t>
            </a:r>
          </a:p>
        </p:txBody>
      </p:sp>
      <p:sp>
        <p:nvSpPr>
          <p:cNvPr id="232" name="Rechthoek 231">
            <a:hlinkClick r:id="rId8" action="ppaction://hlinksldjump"/>
            <a:extLst>
              <a:ext uri="{FF2B5EF4-FFF2-40B4-BE49-F238E27FC236}">
                <a16:creationId xmlns:a16="http://schemas.microsoft.com/office/drawing/2014/main" id="{2CDBA061-A66D-4751-AA49-A1CBAA35E34C}"/>
              </a:ext>
            </a:extLst>
          </p:cNvPr>
          <p:cNvSpPr/>
          <p:nvPr/>
        </p:nvSpPr>
        <p:spPr>
          <a:xfrm>
            <a:off x="8172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4 SA</a:t>
            </a:r>
          </a:p>
        </p:txBody>
      </p:sp>
      <p:sp>
        <p:nvSpPr>
          <p:cNvPr id="233" name="Rond diagonale hoek rechthoek 28">
            <a:extLst>
              <a:ext uri="{FF2B5EF4-FFF2-40B4-BE49-F238E27FC236}">
                <a16:creationId xmlns:a16="http://schemas.microsoft.com/office/drawing/2014/main" id="{94D6F2A5-F097-4F4B-8A05-75C6D35FB0C4}"/>
              </a:ext>
            </a:extLst>
          </p:cNvPr>
          <p:cNvSpPr/>
          <p:nvPr/>
        </p:nvSpPr>
        <p:spPr>
          <a:xfrm>
            <a:off x="396000" y="1076580"/>
            <a:ext cx="1656184"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19</a:t>
            </a:r>
          </a:p>
        </p:txBody>
      </p:sp>
      <p:pic>
        <p:nvPicPr>
          <p:cNvPr id="234" name="Afbeelding 233">
            <a:hlinkClick r:id="rId8" action="ppaction://hlinksldjump"/>
            <a:extLst>
              <a:ext uri="{FF2B5EF4-FFF2-40B4-BE49-F238E27FC236}">
                <a16:creationId xmlns:a16="http://schemas.microsoft.com/office/drawing/2014/main" id="{4F110911-BE9D-4D9D-ACE4-8823CEFFE106}"/>
              </a:ext>
            </a:extLst>
          </p:cNvPr>
          <p:cNvPicPr>
            <a:picLocks noChangeAspect="1"/>
          </p:cNvPicPr>
          <p:nvPr/>
        </p:nvPicPr>
        <p:blipFill>
          <a:blip r:embed="rId13"/>
          <a:stretch>
            <a:fillRect/>
          </a:stretch>
        </p:blipFill>
        <p:spPr>
          <a:xfrm>
            <a:off x="7279200" y="4867200"/>
            <a:ext cx="213378" cy="190517"/>
          </a:xfrm>
          <a:prstGeom prst="rect">
            <a:avLst/>
          </a:prstGeom>
        </p:spPr>
      </p:pic>
      <p:sp>
        <p:nvSpPr>
          <p:cNvPr id="100" name="Tekstvak 99">
            <a:extLst>
              <a:ext uri="{FF2B5EF4-FFF2-40B4-BE49-F238E27FC236}">
                <a16:creationId xmlns:a16="http://schemas.microsoft.com/office/drawing/2014/main" id="{5B0796BD-EFDB-4E8F-AEAB-1E663BAA3456}"/>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101" name="Tekstvak 100">
            <a:extLst>
              <a:ext uri="{FF2B5EF4-FFF2-40B4-BE49-F238E27FC236}">
                <a16:creationId xmlns:a16="http://schemas.microsoft.com/office/drawing/2014/main" id="{A3134D68-2FF2-47DD-9CEB-3D8AEFD9E541}"/>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graphicFrame>
        <p:nvGraphicFramePr>
          <p:cNvPr id="165" name="Tabel 164">
            <a:extLst>
              <a:ext uri="{FF2B5EF4-FFF2-40B4-BE49-F238E27FC236}">
                <a16:creationId xmlns:a16="http://schemas.microsoft.com/office/drawing/2014/main" id="{543E98AE-7922-4D51-83FB-2D042D7694C6}"/>
              </a:ext>
            </a:extLst>
          </p:cNvPr>
          <p:cNvGraphicFramePr>
            <a:graphicFrameLocks noGrp="1"/>
          </p:cNvGraphicFramePr>
          <p:nvPr>
            <p:extLst>
              <p:ext uri="{D42A27DB-BD31-4B8C-83A1-F6EECF244321}">
                <p14:modId xmlns:p14="http://schemas.microsoft.com/office/powerpoint/2010/main" val="991672400"/>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1032</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A76</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H753</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H103</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66" name="Rechthoek 165">
            <a:extLst>
              <a:ext uri="{FF2B5EF4-FFF2-40B4-BE49-F238E27FC236}">
                <a16:creationId xmlns:a16="http://schemas.microsoft.com/office/drawing/2014/main" id="{4879B57B-B717-494B-92EA-EC318EB90689}"/>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10 Punten </a:t>
            </a:r>
          </a:p>
        </p:txBody>
      </p:sp>
      <p:pic>
        <p:nvPicPr>
          <p:cNvPr id="167" name="Afbeelding 166">
            <a:extLst>
              <a:ext uri="{FF2B5EF4-FFF2-40B4-BE49-F238E27FC236}">
                <a16:creationId xmlns:a16="http://schemas.microsoft.com/office/drawing/2014/main" id="{291FAEF7-CC2C-4C7B-A9F0-EA75046E4ECF}"/>
              </a:ext>
            </a:extLst>
          </p:cNvPr>
          <p:cNvPicPr>
            <a:picLocks noChangeAspect="1"/>
          </p:cNvPicPr>
          <p:nvPr/>
        </p:nvPicPr>
        <p:blipFill>
          <a:blip r:embed="rId12"/>
          <a:stretch>
            <a:fillRect/>
          </a:stretch>
        </p:blipFill>
        <p:spPr>
          <a:xfrm>
            <a:off x="475200" y="3924124"/>
            <a:ext cx="213378" cy="213378"/>
          </a:xfrm>
          <a:prstGeom prst="rect">
            <a:avLst/>
          </a:prstGeom>
        </p:spPr>
      </p:pic>
      <p:pic>
        <p:nvPicPr>
          <p:cNvPr id="168" name="Afbeelding 167">
            <a:extLst>
              <a:ext uri="{FF2B5EF4-FFF2-40B4-BE49-F238E27FC236}">
                <a16:creationId xmlns:a16="http://schemas.microsoft.com/office/drawing/2014/main" id="{BECDE44A-DF2F-4F96-9495-0D43DA37AE88}"/>
              </a:ext>
            </a:extLst>
          </p:cNvPr>
          <p:cNvPicPr>
            <a:picLocks noChangeAspect="1"/>
          </p:cNvPicPr>
          <p:nvPr/>
        </p:nvPicPr>
        <p:blipFill>
          <a:blip r:embed="rId14"/>
          <a:stretch>
            <a:fillRect/>
          </a:stretch>
        </p:blipFill>
        <p:spPr>
          <a:xfrm>
            <a:off x="475200" y="3199601"/>
            <a:ext cx="213378" cy="213378"/>
          </a:xfrm>
          <a:prstGeom prst="rect">
            <a:avLst/>
          </a:prstGeom>
        </p:spPr>
      </p:pic>
      <p:pic>
        <p:nvPicPr>
          <p:cNvPr id="169" name="Afbeelding 168">
            <a:extLst>
              <a:ext uri="{FF2B5EF4-FFF2-40B4-BE49-F238E27FC236}">
                <a16:creationId xmlns:a16="http://schemas.microsoft.com/office/drawing/2014/main" id="{FF1D0214-EA5B-430E-B644-CB87B86398A8}"/>
              </a:ext>
            </a:extLst>
          </p:cNvPr>
          <p:cNvPicPr>
            <a:picLocks noChangeAspect="1"/>
          </p:cNvPicPr>
          <p:nvPr/>
        </p:nvPicPr>
        <p:blipFill>
          <a:blip r:embed="rId13"/>
          <a:stretch>
            <a:fillRect/>
          </a:stretch>
        </p:blipFill>
        <p:spPr>
          <a:xfrm>
            <a:off x="475200" y="3573571"/>
            <a:ext cx="213378" cy="190517"/>
          </a:xfrm>
          <a:prstGeom prst="rect">
            <a:avLst/>
          </a:prstGeom>
        </p:spPr>
      </p:pic>
      <p:pic>
        <p:nvPicPr>
          <p:cNvPr id="170" name="Afbeelding 169">
            <a:extLst>
              <a:ext uri="{FF2B5EF4-FFF2-40B4-BE49-F238E27FC236}">
                <a16:creationId xmlns:a16="http://schemas.microsoft.com/office/drawing/2014/main" id="{83A3B8A6-AA92-4CD4-98EF-2C6BE87693CF}"/>
              </a:ext>
            </a:extLst>
          </p:cNvPr>
          <p:cNvPicPr>
            <a:picLocks noChangeAspect="1"/>
          </p:cNvPicPr>
          <p:nvPr/>
        </p:nvPicPr>
        <p:blipFill>
          <a:blip r:embed="rId11"/>
          <a:stretch>
            <a:fillRect/>
          </a:stretch>
        </p:blipFill>
        <p:spPr>
          <a:xfrm>
            <a:off x="475200" y="4292263"/>
            <a:ext cx="213378" cy="213378"/>
          </a:xfrm>
          <a:prstGeom prst="rect">
            <a:avLst/>
          </a:prstGeom>
        </p:spPr>
      </p:pic>
      <p:sp>
        <p:nvSpPr>
          <p:cNvPr id="84" name="Rond diagonale hoek rechthoek 17">
            <a:extLst>
              <a:ext uri="{FF2B5EF4-FFF2-40B4-BE49-F238E27FC236}">
                <a16:creationId xmlns:a16="http://schemas.microsoft.com/office/drawing/2014/main" id="{73EE11A4-E8B7-4351-A8F7-EE3718739271}"/>
              </a:ext>
            </a:extLst>
          </p:cNvPr>
          <p:cNvSpPr/>
          <p:nvPr/>
        </p:nvSpPr>
        <p:spPr>
          <a:xfrm>
            <a:off x="396000" y="1716988"/>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85" name="Tekstvak 84">
            <a:extLst>
              <a:ext uri="{FF2B5EF4-FFF2-40B4-BE49-F238E27FC236}">
                <a16:creationId xmlns:a16="http://schemas.microsoft.com/office/drawing/2014/main" id="{99FC3492-5C52-4359-A0C8-8E7563E357AD}"/>
              </a:ext>
            </a:extLst>
          </p:cNvPr>
          <p:cNvSpPr txBox="1"/>
          <p:nvPr/>
        </p:nvSpPr>
        <p:spPr>
          <a:xfrm>
            <a:off x="3131840" y="1852944"/>
            <a:ext cx="3096344" cy="369332"/>
          </a:xfrm>
          <a:prstGeom prst="rect">
            <a:avLst/>
          </a:prstGeom>
          <a:solidFill>
            <a:schemeClr val="tx1"/>
          </a:solidFill>
        </p:spPr>
        <p:txBody>
          <a:bodyPr wrap="square" rtlCol="0">
            <a:spAutoFit/>
          </a:bodyPr>
          <a:lstStyle/>
          <a:p>
            <a:r>
              <a:rPr lang="nl-NL" dirty="0">
                <a:solidFill>
                  <a:schemeClr val="bg1"/>
                </a:solidFill>
              </a:rPr>
              <a:t>Mijn partner opent met 2     .</a:t>
            </a:r>
          </a:p>
        </p:txBody>
      </p:sp>
      <p:sp>
        <p:nvSpPr>
          <p:cNvPr id="86" name="Tekstvak 85">
            <a:extLst>
              <a:ext uri="{FF2B5EF4-FFF2-40B4-BE49-F238E27FC236}">
                <a16:creationId xmlns:a16="http://schemas.microsoft.com/office/drawing/2014/main" id="{D4C7DA95-2BFE-4AEE-A7DD-B95C550B5145}"/>
              </a:ext>
            </a:extLst>
          </p:cNvPr>
          <p:cNvSpPr txBox="1"/>
          <p:nvPr/>
        </p:nvSpPr>
        <p:spPr>
          <a:xfrm>
            <a:off x="3131839" y="2146448"/>
            <a:ext cx="2880319" cy="369332"/>
          </a:xfrm>
          <a:prstGeom prst="rect">
            <a:avLst/>
          </a:prstGeom>
          <a:solidFill>
            <a:schemeClr val="tx1"/>
          </a:solidFill>
        </p:spPr>
        <p:txBody>
          <a:bodyPr wrap="square" rtlCol="0">
            <a:spAutoFit/>
          </a:bodyPr>
          <a:lstStyle/>
          <a:p>
            <a:r>
              <a:rPr lang="nl-NL" dirty="0">
                <a:solidFill>
                  <a:schemeClr val="bg1"/>
                </a:solidFill>
              </a:rPr>
              <a:t>Mijn rechter buurman past.</a:t>
            </a:r>
          </a:p>
        </p:txBody>
      </p:sp>
      <p:sp>
        <p:nvSpPr>
          <p:cNvPr id="87" name="Tekstvak 86">
            <a:extLst>
              <a:ext uri="{FF2B5EF4-FFF2-40B4-BE49-F238E27FC236}">
                <a16:creationId xmlns:a16="http://schemas.microsoft.com/office/drawing/2014/main" id="{496642D9-0D38-43A1-9BC2-9077148633AE}"/>
              </a:ext>
            </a:extLst>
          </p:cNvPr>
          <p:cNvSpPr txBox="1"/>
          <p:nvPr/>
        </p:nvSpPr>
        <p:spPr>
          <a:xfrm>
            <a:off x="3131838" y="2479843"/>
            <a:ext cx="2880319" cy="369332"/>
          </a:xfrm>
          <a:prstGeom prst="rect">
            <a:avLst/>
          </a:prstGeom>
          <a:solidFill>
            <a:schemeClr val="tx1"/>
          </a:solidFill>
        </p:spPr>
        <p:txBody>
          <a:bodyPr wrap="square" rtlCol="0">
            <a:spAutoFit/>
          </a:bodyPr>
          <a:lstStyle/>
          <a:p>
            <a:r>
              <a:rPr lang="nl-NL" dirty="0">
                <a:solidFill>
                  <a:schemeClr val="bg1"/>
                </a:solidFill>
              </a:rPr>
              <a:t>Wat bied ik met deze hand?</a:t>
            </a:r>
          </a:p>
        </p:txBody>
      </p:sp>
      <p:pic>
        <p:nvPicPr>
          <p:cNvPr id="89" name="Afbeelding 88">
            <a:extLst>
              <a:ext uri="{FF2B5EF4-FFF2-40B4-BE49-F238E27FC236}">
                <a16:creationId xmlns:a16="http://schemas.microsoft.com/office/drawing/2014/main" id="{9396BBC1-1FFA-4F28-AEA4-F21DF2F54C67}"/>
              </a:ext>
            </a:extLst>
          </p:cNvPr>
          <p:cNvPicPr>
            <a:picLocks noChangeAspect="1"/>
          </p:cNvPicPr>
          <p:nvPr/>
        </p:nvPicPr>
        <p:blipFill>
          <a:blip r:embed="rId12"/>
          <a:stretch>
            <a:fillRect/>
          </a:stretch>
        </p:blipFill>
        <p:spPr>
          <a:xfrm>
            <a:off x="5626800" y="1936800"/>
            <a:ext cx="213378" cy="213378"/>
          </a:xfrm>
          <a:prstGeom prst="rect">
            <a:avLst/>
          </a:prstGeom>
        </p:spPr>
      </p:pic>
    </p:spTree>
    <p:extLst>
      <p:ext uri="{BB962C8B-B14F-4D97-AF65-F5344CB8AC3E}">
        <p14:creationId xmlns:p14="http://schemas.microsoft.com/office/powerpoint/2010/main" val="2348680854"/>
      </p:ext>
    </p:extLst>
  </p:cSld>
  <p:clrMapOvr>
    <a:masterClrMapping/>
  </p:clrMapOvr>
  <p:transition advClick="0"/>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nd diagonale hoek rechthoek 9">
            <a:hlinkClick r:id="" action="ppaction://hlinkshowjump?jump=previousslide"/>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1" name="Rond diagonale hoek rechthoek 10">
            <a:hlinkClick r:id="rId3"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2" name="Rond diagonale hoek rechthoek 11">
            <a:hlinkClick r:id="rId4"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5" name="Afbeelding 14" descr="mainheader.jpg">
            <a:hlinkClick r:id="rId5" tooltip="Klik hier om de website van Bridge Office te bezoeken!"/>
          </p:cNvPr>
          <p:cNvPicPr>
            <a:picLocks noChangeAspect="1"/>
          </p:cNvPicPr>
          <p:nvPr/>
        </p:nvPicPr>
        <p:blipFill>
          <a:blip r:embed="rId6" cstate="print"/>
          <a:stretch>
            <a:fillRect/>
          </a:stretch>
        </p:blipFill>
        <p:spPr>
          <a:xfrm>
            <a:off x="0" y="0"/>
            <a:ext cx="9144000" cy="1006337"/>
          </a:xfrm>
          <a:prstGeom prst="rect">
            <a:avLst/>
          </a:prstGeom>
        </p:spPr>
      </p:pic>
      <p:sp>
        <p:nvSpPr>
          <p:cNvPr id="16" name="Rond diagonale hoek rechthoek 8">
            <a:extLst>
              <a:ext uri="{FF2B5EF4-FFF2-40B4-BE49-F238E27FC236}">
                <a16:creationId xmlns:a16="http://schemas.microsoft.com/office/drawing/2014/main" id="{5F7E9EEC-E4A5-4B9C-BF46-F2F129EB0F29}"/>
              </a:ext>
            </a:extLst>
          </p:cNvPr>
          <p:cNvSpPr/>
          <p:nvPr/>
        </p:nvSpPr>
        <p:spPr>
          <a:xfrm>
            <a:off x="2195736" y="1076400"/>
            <a:ext cx="6552728" cy="576000"/>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Jammer! Dat is niet het goede antwoord.</a:t>
            </a:r>
          </a:p>
        </p:txBody>
      </p:sp>
      <p:sp>
        <p:nvSpPr>
          <p:cNvPr id="21" name="Rond diagonale hoek rechthoek 13">
            <a:extLst>
              <a:ext uri="{FF2B5EF4-FFF2-40B4-BE49-F238E27FC236}">
                <a16:creationId xmlns:a16="http://schemas.microsoft.com/office/drawing/2014/main" id="{2A64C801-374C-4B04-9D43-EA1CDBECBBC0}"/>
              </a:ext>
            </a:extLst>
          </p:cNvPr>
          <p:cNvSpPr/>
          <p:nvPr/>
        </p:nvSpPr>
        <p:spPr>
          <a:xfrm>
            <a:off x="396000" y="1076400"/>
            <a:ext cx="1656184" cy="576064"/>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19</a:t>
            </a:r>
          </a:p>
        </p:txBody>
      </p:sp>
      <p:sp>
        <p:nvSpPr>
          <p:cNvPr id="26" name="Tekstvak 25">
            <a:extLst>
              <a:ext uri="{FF2B5EF4-FFF2-40B4-BE49-F238E27FC236}">
                <a16:creationId xmlns:a16="http://schemas.microsoft.com/office/drawing/2014/main" id="{DCA9DD5C-F065-4A37-83DF-2B5F436B2E42}"/>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27" name="Tekstvak 26">
            <a:extLst>
              <a:ext uri="{FF2B5EF4-FFF2-40B4-BE49-F238E27FC236}">
                <a16:creationId xmlns:a16="http://schemas.microsoft.com/office/drawing/2014/main" id="{344CD396-3CA7-46D2-85C9-F33D0137658C}"/>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sp>
        <p:nvSpPr>
          <p:cNvPr id="13" name="Tekstvak 12">
            <a:extLst>
              <a:ext uri="{FF2B5EF4-FFF2-40B4-BE49-F238E27FC236}">
                <a16:creationId xmlns:a16="http://schemas.microsoft.com/office/drawing/2014/main" id="{AC648C2E-9B3D-4BDB-B6CF-5C148191DC65}"/>
              </a:ext>
            </a:extLst>
          </p:cNvPr>
          <p:cNvSpPr txBox="1"/>
          <p:nvPr/>
        </p:nvSpPr>
        <p:spPr>
          <a:xfrm>
            <a:off x="3077285" y="3124800"/>
            <a:ext cx="5665260" cy="1200329"/>
          </a:xfrm>
          <a:prstGeom prst="rect">
            <a:avLst/>
          </a:prstGeom>
          <a:solidFill>
            <a:schemeClr val="tx1"/>
          </a:solidFill>
          <a:ln>
            <a:solidFill>
              <a:schemeClr val="tx1"/>
            </a:solidFill>
          </a:ln>
        </p:spPr>
        <p:txBody>
          <a:bodyPr wrap="square" rtlCol="0">
            <a:spAutoFit/>
          </a:bodyPr>
          <a:lstStyle/>
          <a:p>
            <a:r>
              <a:rPr lang="nl-NL" dirty="0">
                <a:solidFill>
                  <a:schemeClr val="bg1"/>
                </a:solidFill>
              </a:rPr>
              <a:t>U bent kwetsbaar. Dus volgens de regel van 2 en 3 maakt uw partner 6 slagen met ruiten als troef.</a:t>
            </a:r>
            <a:br>
              <a:rPr lang="nl-NL" dirty="0">
                <a:solidFill>
                  <a:schemeClr val="bg1"/>
                </a:solidFill>
              </a:rPr>
            </a:br>
            <a:r>
              <a:rPr lang="nl-NL" dirty="0">
                <a:solidFill>
                  <a:schemeClr val="bg1"/>
                </a:solidFill>
              </a:rPr>
              <a:t>Hoeveel slagen maakt u zelf?</a:t>
            </a:r>
            <a:br>
              <a:rPr lang="nl-NL" dirty="0">
                <a:solidFill>
                  <a:schemeClr val="bg1"/>
                </a:solidFill>
              </a:rPr>
            </a:br>
            <a:r>
              <a:rPr lang="nl-NL" dirty="0">
                <a:solidFill>
                  <a:schemeClr val="bg1"/>
                </a:solidFill>
              </a:rPr>
              <a:t>Zit er een manche in?</a:t>
            </a:r>
          </a:p>
        </p:txBody>
      </p:sp>
      <p:graphicFrame>
        <p:nvGraphicFramePr>
          <p:cNvPr id="14" name="Tabel 13">
            <a:extLst>
              <a:ext uri="{FF2B5EF4-FFF2-40B4-BE49-F238E27FC236}">
                <a16:creationId xmlns:a16="http://schemas.microsoft.com/office/drawing/2014/main" id="{5CFB0CFD-7781-4183-868C-77371E612EAD}"/>
              </a:ext>
            </a:extLst>
          </p:cNvPr>
          <p:cNvGraphicFramePr>
            <a:graphicFrameLocks noGrp="1"/>
          </p:cNvGraphicFramePr>
          <p:nvPr>
            <p:extLst>
              <p:ext uri="{D42A27DB-BD31-4B8C-83A1-F6EECF244321}">
                <p14:modId xmlns:p14="http://schemas.microsoft.com/office/powerpoint/2010/main" val="3081937572"/>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1032</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A76</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H753</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H103</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7" name="Rechthoek 16">
            <a:extLst>
              <a:ext uri="{FF2B5EF4-FFF2-40B4-BE49-F238E27FC236}">
                <a16:creationId xmlns:a16="http://schemas.microsoft.com/office/drawing/2014/main" id="{09091915-BCD4-4203-A939-5A1C28401B1B}"/>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10 Punten </a:t>
            </a:r>
          </a:p>
        </p:txBody>
      </p:sp>
      <p:pic>
        <p:nvPicPr>
          <p:cNvPr id="18" name="Afbeelding 17">
            <a:extLst>
              <a:ext uri="{FF2B5EF4-FFF2-40B4-BE49-F238E27FC236}">
                <a16:creationId xmlns:a16="http://schemas.microsoft.com/office/drawing/2014/main" id="{59A150A3-F644-4FD1-9F99-FE5939E48D20}"/>
              </a:ext>
            </a:extLst>
          </p:cNvPr>
          <p:cNvPicPr>
            <a:picLocks noChangeAspect="1"/>
          </p:cNvPicPr>
          <p:nvPr/>
        </p:nvPicPr>
        <p:blipFill>
          <a:blip r:embed="rId7"/>
          <a:stretch>
            <a:fillRect/>
          </a:stretch>
        </p:blipFill>
        <p:spPr>
          <a:xfrm>
            <a:off x="475200" y="3924124"/>
            <a:ext cx="213378" cy="213378"/>
          </a:xfrm>
          <a:prstGeom prst="rect">
            <a:avLst/>
          </a:prstGeom>
        </p:spPr>
      </p:pic>
      <p:pic>
        <p:nvPicPr>
          <p:cNvPr id="19" name="Afbeelding 18">
            <a:extLst>
              <a:ext uri="{FF2B5EF4-FFF2-40B4-BE49-F238E27FC236}">
                <a16:creationId xmlns:a16="http://schemas.microsoft.com/office/drawing/2014/main" id="{B7A12FDB-FBA8-489F-8F96-D335CA7AA22F}"/>
              </a:ext>
            </a:extLst>
          </p:cNvPr>
          <p:cNvPicPr>
            <a:picLocks noChangeAspect="1"/>
          </p:cNvPicPr>
          <p:nvPr/>
        </p:nvPicPr>
        <p:blipFill>
          <a:blip r:embed="rId8"/>
          <a:stretch>
            <a:fillRect/>
          </a:stretch>
        </p:blipFill>
        <p:spPr>
          <a:xfrm>
            <a:off x="475200" y="3199601"/>
            <a:ext cx="213378" cy="213378"/>
          </a:xfrm>
          <a:prstGeom prst="rect">
            <a:avLst/>
          </a:prstGeom>
        </p:spPr>
      </p:pic>
      <p:pic>
        <p:nvPicPr>
          <p:cNvPr id="20" name="Afbeelding 19">
            <a:extLst>
              <a:ext uri="{FF2B5EF4-FFF2-40B4-BE49-F238E27FC236}">
                <a16:creationId xmlns:a16="http://schemas.microsoft.com/office/drawing/2014/main" id="{C7294CE3-910A-4B07-A836-55FEDBD5F728}"/>
              </a:ext>
            </a:extLst>
          </p:cNvPr>
          <p:cNvPicPr>
            <a:picLocks noChangeAspect="1"/>
          </p:cNvPicPr>
          <p:nvPr/>
        </p:nvPicPr>
        <p:blipFill>
          <a:blip r:embed="rId9"/>
          <a:stretch>
            <a:fillRect/>
          </a:stretch>
        </p:blipFill>
        <p:spPr>
          <a:xfrm>
            <a:off x="475200" y="3573571"/>
            <a:ext cx="213378" cy="190517"/>
          </a:xfrm>
          <a:prstGeom prst="rect">
            <a:avLst/>
          </a:prstGeom>
        </p:spPr>
      </p:pic>
      <p:pic>
        <p:nvPicPr>
          <p:cNvPr id="22" name="Afbeelding 21">
            <a:extLst>
              <a:ext uri="{FF2B5EF4-FFF2-40B4-BE49-F238E27FC236}">
                <a16:creationId xmlns:a16="http://schemas.microsoft.com/office/drawing/2014/main" id="{12DB27C9-8EDB-4488-A7AE-2840C1B4D919}"/>
              </a:ext>
            </a:extLst>
          </p:cNvPr>
          <p:cNvPicPr>
            <a:picLocks noChangeAspect="1"/>
          </p:cNvPicPr>
          <p:nvPr/>
        </p:nvPicPr>
        <p:blipFill>
          <a:blip r:embed="rId10"/>
          <a:stretch>
            <a:fillRect/>
          </a:stretch>
        </p:blipFill>
        <p:spPr>
          <a:xfrm>
            <a:off x="475200" y="4292263"/>
            <a:ext cx="213378" cy="213378"/>
          </a:xfrm>
          <a:prstGeom prst="rect">
            <a:avLst/>
          </a:prstGeom>
        </p:spPr>
      </p:pic>
      <p:sp>
        <p:nvSpPr>
          <p:cNvPr id="23" name="Rond diagonale hoek rechthoek 17">
            <a:extLst>
              <a:ext uri="{FF2B5EF4-FFF2-40B4-BE49-F238E27FC236}">
                <a16:creationId xmlns:a16="http://schemas.microsoft.com/office/drawing/2014/main" id="{C41554BD-28D5-4DEF-8F79-284A6FF74326}"/>
              </a:ext>
            </a:extLst>
          </p:cNvPr>
          <p:cNvSpPr/>
          <p:nvPr/>
        </p:nvSpPr>
        <p:spPr>
          <a:xfrm>
            <a:off x="396000" y="1716988"/>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24" name="Tekstvak 23">
            <a:extLst>
              <a:ext uri="{FF2B5EF4-FFF2-40B4-BE49-F238E27FC236}">
                <a16:creationId xmlns:a16="http://schemas.microsoft.com/office/drawing/2014/main" id="{38F7C51C-0336-4F13-B4FA-28019D4D5706}"/>
              </a:ext>
            </a:extLst>
          </p:cNvPr>
          <p:cNvSpPr txBox="1"/>
          <p:nvPr/>
        </p:nvSpPr>
        <p:spPr>
          <a:xfrm>
            <a:off x="3131840" y="1852944"/>
            <a:ext cx="3096344" cy="369332"/>
          </a:xfrm>
          <a:prstGeom prst="rect">
            <a:avLst/>
          </a:prstGeom>
          <a:solidFill>
            <a:schemeClr val="tx1"/>
          </a:solidFill>
        </p:spPr>
        <p:txBody>
          <a:bodyPr wrap="square" rtlCol="0">
            <a:spAutoFit/>
          </a:bodyPr>
          <a:lstStyle/>
          <a:p>
            <a:r>
              <a:rPr lang="nl-NL" dirty="0">
                <a:solidFill>
                  <a:schemeClr val="bg1"/>
                </a:solidFill>
              </a:rPr>
              <a:t>Mijn partner opent met 2     .</a:t>
            </a:r>
          </a:p>
        </p:txBody>
      </p:sp>
      <p:sp>
        <p:nvSpPr>
          <p:cNvPr id="25" name="Tekstvak 24">
            <a:extLst>
              <a:ext uri="{FF2B5EF4-FFF2-40B4-BE49-F238E27FC236}">
                <a16:creationId xmlns:a16="http://schemas.microsoft.com/office/drawing/2014/main" id="{DBB1FD10-88D5-456A-AB6F-FE7F40A6B237}"/>
              </a:ext>
            </a:extLst>
          </p:cNvPr>
          <p:cNvSpPr txBox="1"/>
          <p:nvPr/>
        </p:nvSpPr>
        <p:spPr>
          <a:xfrm>
            <a:off x="3131839" y="2146448"/>
            <a:ext cx="2880319" cy="369332"/>
          </a:xfrm>
          <a:prstGeom prst="rect">
            <a:avLst/>
          </a:prstGeom>
          <a:solidFill>
            <a:schemeClr val="tx1"/>
          </a:solidFill>
        </p:spPr>
        <p:txBody>
          <a:bodyPr wrap="square" rtlCol="0">
            <a:spAutoFit/>
          </a:bodyPr>
          <a:lstStyle/>
          <a:p>
            <a:r>
              <a:rPr lang="nl-NL" dirty="0">
                <a:solidFill>
                  <a:schemeClr val="bg1"/>
                </a:solidFill>
              </a:rPr>
              <a:t>Mijn rechter buurman past.</a:t>
            </a:r>
          </a:p>
        </p:txBody>
      </p:sp>
      <p:sp>
        <p:nvSpPr>
          <p:cNvPr id="28" name="Tekstvak 27">
            <a:extLst>
              <a:ext uri="{FF2B5EF4-FFF2-40B4-BE49-F238E27FC236}">
                <a16:creationId xmlns:a16="http://schemas.microsoft.com/office/drawing/2014/main" id="{E829EED2-7621-4603-AE9B-22C7B32B66AC}"/>
              </a:ext>
            </a:extLst>
          </p:cNvPr>
          <p:cNvSpPr txBox="1"/>
          <p:nvPr/>
        </p:nvSpPr>
        <p:spPr>
          <a:xfrm>
            <a:off x="3131838" y="2479843"/>
            <a:ext cx="2880319" cy="369332"/>
          </a:xfrm>
          <a:prstGeom prst="rect">
            <a:avLst/>
          </a:prstGeom>
          <a:solidFill>
            <a:schemeClr val="tx1"/>
          </a:solidFill>
        </p:spPr>
        <p:txBody>
          <a:bodyPr wrap="square" rtlCol="0">
            <a:spAutoFit/>
          </a:bodyPr>
          <a:lstStyle/>
          <a:p>
            <a:r>
              <a:rPr lang="nl-NL" dirty="0">
                <a:solidFill>
                  <a:schemeClr val="bg1"/>
                </a:solidFill>
              </a:rPr>
              <a:t>Wat bied ik met deze hand?</a:t>
            </a:r>
          </a:p>
        </p:txBody>
      </p:sp>
      <p:pic>
        <p:nvPicPr>
          <p:cNvPr id="29" name="Afbeelding 28">
            <a:extLst>
              <a:ext uri="{FF2B5EF4-FFF2-40B4-BE49-F238E27FC236}">
                <a16:creationId xmlns:a16="http://schemas.microsoft.com/office/drawing/2014/main" id="{5BB1AC39-BEA0-4C83-B50C-0B06901C7B63}"/>
              </a:ext>
            </a:extLst>
          </p:cNvPr>
          <p:cNvPicPr>
            <a:picLocks noChangeAspect="1"/>
          </p:cNvPicPr>
          <p:nvPr/>
        </p:nvPicPr>
        <p:blipFill>
          <a:blip r:embed="rId7"/>
          <a:stretch>
            <a:fillRect/>
          </a:stretch>
        </p:blipFill>
        <p:spPr>
          <a:xfrm>
            <a:off x="5626800" y="1936800"/>
            <a:ext cx="213378" cy="213378"/>
          </a:xfrm>
          <a:prstGeom prst="rect">
            <a:avLst/>
          </a:prstGeom>
        </p:spPr>
      </p:pic>
    </p:spTree>
    <p:extLst>
      <p:ext uri="{BB962C8B-B14F-4D97-AF65-F5344CB8AC3E}">
        <p14:creationId xmlns:p14="http://schemas.microsoft.com/office/powerpoint/2010/main" val="274073055"/>
      </p:ext>
    </p:extLst>
  </p:cSld>
  <p:clrMapOvr>
    <a:masterClrMapping/>
  </p:clrMapOvr>
  <p:transition advClick="0"/>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nd diagonale hoek rechthoek 8">
            <a:hlinkClick r:id="rId3"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0" name="Rond diagonale hoek rechthoek 9">
            <a:hlinkClick r:id="" action="ppaction://hlinkshowjump?jump=nextslide"/>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1" name="Rond diagonale hoek rechthoek 10">
            <a:hlinkClick r:id="rId4"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5" name="Afbeelding 14" descr="mainheader.jpg">
            <a:hlinkClick r:id="rId5" tooltip="Klik hier om de website van Bridge Office te bezoeken!"/>
          </p:cNvPr>
          <p:cNvPicPr>
            <a:picLocks noChangeAspect="1"/>
          </p:cNvPicPr>
          <p:nvPr/>
        </p:nvPicPr>
        <p:blipFill>
          <a:blip r:embed="rId6" cstate="print"/>
          <a:stretch>
            <a:fillRect/>
          </a:stretch>
        </p:blipFill>
        <p:spPr>
          <a:xfrm>
            <a:off x="0" y="0"/>
            <a:ext cx="9144000" cy="1006337"/>
          </a:xfrm>
          <a:prstGeom prst="rect">
            <a:avLst/>
          </a:prstGeom>
        </p:spPr>
      </p:pic>
      <p:sp>
        <p:nvSpPr>
          <p:cNvPr id="16" name="Rond diagonale hoek rechthoek 28">
            <a:extLst>
              <a:ext uri="{FF2B5EF4-FFF2-40B4-BE49-F238E27FC236}">
                <a16:creationId xmlns:a16="http://schemas.microsoft.com/office/drawing/2014/main" id="{50B567B1-34F3-431C-A1B5-3401F69492F5}"/>
              </a:ext>
            </a:extLst>
          </p:cNvPr>
          <p:cNvSpPr/>
          <p:nvPr/>
        </p:nvSpPr>
        <p:spPr>
          <a:xfrm>
            <a:off x="396000" y="1076400"/>
            <a:ext cx="1656184" cy="576064"/>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19</a:t>
            </a:r>
          </a:p>
        </p:txBody>
      </p:sp>
      <p:sp>
        <p:nvSpPr>
          <p:cNvPr id="17" name="Rond diagonale hoek rechthoek 28">
            <a:extLst>
              <a:ext uri="{FF2B5EF4-FFF2-40B4-BE49-F238E27FC236}">
                <a16:creationId xmlns:a16="http://schemas.microsoft.com/office/drawing/2014/main" id="{6EA54BA3-7F51-4F30-A81C-1D1AC776D311}"/>
              </a:ext>
            </a:extLst>
          </p:cNvPr>
          <p:cNvSpPr/>
          <p:nvPr/>
        </p:nvSpPr>
        <p:spPr>
          <a:xfrm>
            <a:off x="2123728" y="1076400"/>
            <a:ext cx="6624272"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Goed zo!</a:t>
            </a:r>
          </a:p>
        </p:txBody>
      </p:sp>
      <p:sp>
        <p:nvSpPr>
          <p:cNvPr id="28" name="Tekstvak 27">
            <a:extLst>
              <a:ext uri="{FF2B5EF4-FFF2-40B4-BE49-F238E27FC236}">
                <a16:creationId xmlns:a16="http://schemas.microsoft.com/office/drawing/2014/main" id="{6B7989DC-FD09-4124-AA57-C3C6E4860B26}"/>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29" name="Tekstvak 28">
            <a:extLst>
              <a:ext uri="{FF2B5EF4-FFF2-40B4-BE49-F238E27FC236}">
                <a16:creationId xmlns:a16="http://schemas.microsoft.com/office/drawing/2014/main" id="{DB3F3553-5C5C-4F3B-97BA-59A76F2D5B11}"/>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sp>
        <p:nvSpPr>
          <p:cNvPr id="14" name="Tekstvak 13">
            <a:extLst>
              <a:ext uri="{FF2B5EF4-FFF2-40B4-BE49-F238E27FC236}">
                <a16:creationId xmlns:a16="http://schemas.microsoft.com/office/drawing/2014/main" id="{3CEBE1F8-B5B8-479B-9B35-EBED2CECA16B}"/>
              </a:ext>
            </a:extLst>
          </p:cNvPr>
          <p:cNvSpPr txBox="1"/>
          <p:nvPr/>
        </p:nvSpPr>
        <p:spPr>
          <a:xfrm>
            <a:off x="3023420" y="3578832"/>
            <a:ext cx="5706000" cy="1754326"/>
          </a:xfrm>
          <a:prstGeom prst="rect">
            <a:avLst/>
          </a:prstGeom>
          <a:solidFill>
            <a:schemeClr val="tx1"/>
          </a:solidFill>
          <a:ln>
            <a:solidFill>
              <a:schemeClr val="tx1"/>
            </a:solidFill>
          </a:ln>
        </p:spPr>
        <p:txBody>
          <a:bodyPr wrap="square" rtlCol="0">
            <a:spAutoFit/>
          </a:bodyPr>
          <a:lstStyle/>
          <a:p>
            <a:r>
              <a:rPr lang="nl-NL" dirty="0">
                <a:solidFill>
                  <a:schemeClr val="bg1"/>
                </a:solidFill>
              </a:rPr>
              <a:t>De spelers die alleen proberen, om de tegenpartij niet te laten spelen, die zullen het niet met mij eens zijn. En dat mag. Zou hun alleen het advies mee willen geven, wanneer het agressief bieden iets oplevert en wanneer niet, omdat te turven. Het is bij elk spel maar één streepje.</a:t>
            </a:r>
            <a:br>
              <a:rPr lang="nl-NL" dirty="0">
                <a:solidFill>
                  <a:schemeClr val="bg1"/>
                </a:solidFill>
              </a:rPr>
            </a:br>
            <a:r>
              <a:rPr lang="nl-NL" dirty="0">
                <a:solidFill>
                  <a:schemeClr val="bg1"/>
                </a:solidFill>
              </a:rPr>
              <a:t>Volgens mij krijgen ze een verassende uitslag.</a:t>
            </a:r>
          </a:p>
        </p:txBody>
      </p:sp>
      <p:sp>
        <p:nvSpPr>
          <p:cNvPr id="22" name="Tekstvak 21">
            <a:extLst>
              <a:ext uri="{FF2B5EF4-FFF2-40B4-BE49-F238E27FC236}">
                <a16:creationId xmlns:a16="http://schemas.microsoft.com/office/drawing/2014/main" id="{8D328742-6FDD-47DD-981F-3A49E39C51D1}"/>
              </a:ext>
            </a:extLst>
          </p:cNvPr>
          <p:cNvSpPr txBox="1"/>
          <p:nvPr/>
        </p:nvSpPr>
        <p:spPr>
          <a:xfrm>
            <a:off x="3024000" y="3124800"/>
            <a:ext cx="5706624" cy="369332"/>
          </a:xfrm>
          <a:prstGeom prst="rect">
            <a:avLst/>
          </a:prstGeom>
          <a:solidFill>
            <a:schemeClr val="tx1"/>
          </a:solidFill>
        </p:spPr>
        <p:txBody>
          <a:bodyPr wrap="square" rtlCol="0">
            <a:spAutoFit/>
          </a:bodyPr>
          <a:lstStyle/>
          <a:p>
            <a:r>
              <a:rPr lang="nl-NL" dirty="0">
                <a:solidFill>
                  <a:schemeClr val="bg1"/>
                </a:solidFill>
              </a:rPr>
              <a:t>Het juiste antwoord is: Pas</a:t>
            </a:r>
          </a:p>
        </p:txBody>
      </p:sp>
      <p:graphicFrame>
        <p:nvGraphicFramePr>
          <p:cNvPr id="12" name="Tabel 11">
            <a:extLst>
              <a:ext uri="{FF2B5EF4-FFF2-40B4-BE49-F238E27FC236}">
                <a16:creationId xmlns:a16="http://schemas.microsoft.com/office/drawing/2014/main" id="{EE98C8D9-AB11-4316-8F3D-36337E16E269}"/>
              </a:ext>
            </a:extLst>
          </p:cNvPr>
          <p:cNvGraphicFramePr>
            <a:graphicFrameLocks noGrp="1"/>
          </p:cNvGraphicFramePr>
          <p:nvPr>
            <p:extLst>
              <p:ext uri="{D42A27DB-BD31-4B8C-83A1-F6EECF244321}">
                <p14:modId xmlns:p14="http://schemas.microsoft.com/office/powerpoint/2010/main" val="3081937572"/>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1032</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A76</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H753</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H103</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3" name="Rechthoek 12">
            <a:extLst>
              <a:ext uri="{FF2B5EF4-FFF2-40B4-BE49-F238E27FC236}">
                <a16:creationId xmlns:a16="http://schemas.microsoft.com/office/drawing/2014/main" id="{1E25CE22-4EAC-4AC0-8718-71FC048E52F3}"/>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10 Punten </a:t>
            </a:r>
          </a:p>
        </p:txBody>
      </p:sp>
      <p:pic>
        <p:nvPicPr>
          <p:cNvPr id="18" name="Afbeelding 17">
            <a:extLst>
              <a:ext uri="{FF2B5EF4-FFF2-40B4-BE49-F238E27FC236}">
                <a16:creationId xmlns:a16="http://schemas.microsoft.com/office/drawing/2014/main" id="{75AF3870-63E4-45BD-A84E-8137CA4CCB43}"/>
              </a:ext>
            </a:extLst>
          </p:cNvPr>
          <p:cNvPicPr>
            <a:picLocks noChangeAspect="1"/>
          </p:cNvPicPr>
          <p:nvPr/>
        </p:nvPicPr>
        <p:blipFill>
          <a:blip r:embed="rId7"/>
          <a:stretch>
            <a:fillRect/>
          </a:stretch>
        </p:blipFill>
        <p:spPr>
          <a:xfrm>
            <a:off x="475200" y="3924124"/>
            <a:ext cx="213378" cy="213378"/>
          </a:xfrm>
          <a:prstGeom prst="rect">
            <a:avLst/>
          </a:prstGeom>
        </p:spPr>
      </p:pic>
      <p:pic>
        <p:nvPicPr>
          <p:cNvPr id="19" name="Afbeelding 18">
            <a:extLst>
              <a:ext uri="{FF2B5EF4-FFF2-40B4-BE49-F238E27FC236}">
                <a16:creationId xmlns:a16="http://schemas.microsoft.com/office/drawing/2014/main" id="{6453AA94-F401-457E-B771-EFC95B1AF2A0}"/>
              </a:ext>
            </a:extLst>
          </p:cNvPr>
          <p:cNvPicPr>
            <a:picLocks noChangeAspect="1"/>
          </p:cNvPicPr>
          <p:nvPr/>
        </p:nvPicPr>
        <p:blipFill>
          <a:blip r:embed="rId8"/>
          <a:stretch>
            <a:fillRect/>
          </a:stretch>
        </p:blipFill>
        <p:spPr>
          <a:xfrm>
            <a:off x="475200" y="3199601"/>
            <a:ext cx="213378" cy="213378"/>
          </a:xfrm>
          <a:prstGeom prst="rect">
            <a:avLst/>
          </a:prstGeom>
        </p:spPr>
      </p:pic>
      <p:pic>
        <p:nvPicPr>
          <p:cNvPr id="20" name="Afbeelding 19">
            <a:extLst>
              <a:ext uri="{FF2B5EF4-FFF2-40B4-BE49-F238E27FC236}">
                <a16:creationId xmlns:a16="http://schemas.microsoft.com/office/drawing/2014/main" id="{3861CD13-1485-4316-ABF8-6A7733244BF1}"/>
              </a:ext>
            </a:extLst>
          </p:cNvPr>
          <p:cNvPicPr>
            <a:picLocks noChangeAspect="1"/>
          </p:cNvPicPr>
          <p:nvPr/>
        </p:nvPicPr>
        <p:blipFill>
          <a:blip r:embed="rId9"/>
          <a:stretch>
            <a:fillRect/>
          </a:stretch>
        </p:blipFill>
        <p:spPr>
          <a:xfrm>
            <a:off x="475200" y="3573571"/>
            <a:ext cx="213378" cy="190517"/>
          </a:xfrm>
          <a:prstGeom prst="rect">
            <a:avLst/>
          </a:prstGeom>
        </p:spPr>
      </p:pic>
      <p:pic>
        <p:nvPicPr>
          <p:cNvPr id="21" name="Afbeelding 20">
            <a:extLst>
              <a:ext uri="{FF2B5EF4-FFF2-40B4-BE49-F238E27FC236}">
                <a16:creationId xmlns:a16="http://schemas.microsoft.com/office/drawing/2014/main" id="{6048DF70-6EDA-42C5-AF04-883C9ACBDA66}"/>
              </a:ext>
            </a:extLst>
          </p:cNvPr>
          <p:cNvPicPr>
            <a:picLocks noChangeAspect="1"/>
          </p:cNvPicPr>
          <p:nvPr/>
        </p:nvPicPr>
        <p:blipFill>
          <a:blip r:embed="rId10"/>
          <a:stretch>
            <a:fillRect/>
          </a:stretch>
        </p:blipFill>
        <p:spPr>
          <a:xfrm>
            <a:off x="475200" y="4292263"/>
            <a:ext cx="213378" cy="213378"/>
          </a:xfrm>
          <a:prstGeom prst="rect">
            <a:avLst/>
          </a:prstGeom>
        </p:spPr>
      </p:pic>
      <p:sp>
        <p:nvSpPr>
          <p:cNvPr id="23" name="Rond diagonale hoek rechthoek 17">
            <a:extLst>
              <a:ext uri="{FF2B5EF4-FFF2-40B4-BE49-F238E27FC236}">
                <a16:creationId xmlns:a16="http://schemas.microsoft.com/office/drawing/2014/main" id="{91D68430-2B4B-44AD-A904-C94787BFCB37}"/>
              </a:ext>
            </a:extLst>
          </p:cNvPr>
          <p:cNvSpPr/>
          <p:nvPr/>
        </p:nvSpPr>
        <p:spPr>
          <a:xfrm>
            <a:off x="396000" y="1716988"/>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24" name="Tekstvak 23">
            <a:extLst>
              <a:ext uri="{FF2B5EF4-FFF2-40B4-BE49-F238E27FC236}">
                <a16:creationId xmlns:a16="http://schemas.microsoft.com/office/drawing/2014/main" id="{346E3EF5-CFFE-4339-A186-48DEB96DB556}"/>
              </a:ext>
            </a:extLst>
          </p:cNvPr>
          <p:cNvSpPr txBox="1"/>
          <p:nvPr/>
        </p:nvSpPr>
        <p:spPr>
          <a:xfrm>
            <a:off x="3131840" y="1852944"/>
            <a:ext cx="3096344" cy="369332"/>
          </a:xfrm>
          <a:prstGeom prst="rect">
            <a:avLst/>
          </a:prstGeom>
          <a:solidFill>
            <a:schemeClr val="tx1"/>
          </a:solidFill>
        </p:spPr>
        <p:txBody>
          <a:bodyPr wrap="square" rtlCol="0">
            <a:spAutoFit/>
          </a:bodyPr>
          <a:lstStyle/>
          <a:p>
            <a:r>
              <a:rPr lang="nl-NL" dirty="0">
                <a:solidFill>
                  <a:schemeClr val="bg1"/>
                </a:solidFill>
              </a:rPr>
              <a:t>Mijn partner opent met 2     .</a:t>
            </a:r>
          </a:p>
        </p:txBody>
      </p:sp>
      <p:sp>
        <p:nvSpPr>
          <p:cNvPr id="25" name="Tekstvak 24">
            <a:extLst>
              <a:ext uri="{FF2B5EF4-FFF2-40B4-BE49-F238E27FC236}">
                <a16:creationId xmlns:a16="http://schemas.microsoft.com/office/drawing/2014/main" id="{E0CBAB71-0490-4524-B538-5BDE32A1EE08}"/>
              </a:ext>
            </a:extLst>
          </p:cNvPr>
          <p:cNvSpPr txBox="1"/>
          <p:nvPr/>
        </p:nvSpPr>
        <p:spPr>
          <a:xfrm>
            <a:off x="3131839" y="2146448"/>
            <a:ext cx="2880319" cy="369332"/>
          </a:xfrm>
          <a:prstGeom prst="rect">
            <a:avLst/>
          </a:prstGeom>
          <a:solidFill>
            <a:schemeClr val="tx1"/>
          </a:solidFill>
        </p:spPr>
        <p:txBody>
          <a:bodyPr wrap="square" rtlCol="0">
            <a:spAutoFit/>
          </a:bodyPr>
          <a:lstStyle/>
          <a:p>
            <a:r>
              <a:rPr lang="nl-NL" dirty="0">
                <a:solidFill>
                  <a:schemeClr val="bg1"/>
                </a:solidFill>
              </a:rPr>
              <a:t>Mijn rechter buurman past.</a:t>
            </a:r>
          </a:p>
        </p:txBody>
      </p:sp>
      <p:sp>
        <p:nvSpPr>
          <p:cNvPr id="26" name="Tekstvak 25">
            <a:extLst>
              <a:ext uri="{FF2B5EF4-FFF2-40B4-BE49-F238E27FC236}">
                <a16:creationId xmlns:a16="http://schemas.microsoft.com/office/drawing/2014/main" id="{F619FEF3-4A9D-4D9F-860F-A2F188BE7878}"/>
              </a:ext>
            </a:extLst>
          </p:cNvPr>
          <p:cNvSpPr txBox="1"/>
          <p:nvPr/>
        </p:nvSpPr>
        <p:spPr>
          <a:xfrm>
            <a:off x="3131838" y="2479843"/>
            <a:ext cx="2880319" cy="369332"/>
          </a:xfrm>
          <a:prstGeom prst="rect">
            <a:avLst/>
          </a:prstGeom>
          <a:solidFill>
            <a:schemeClr val="tx1"/>
          </a:solidFill>
        </p:spPr>
        <p:txBody>
          <a:bodyPr wrap="square" rtlCol="0">
            <a:spAutoFit/>
          </a:bodyPr>
          <a:lstStyle/>
          <a:p>
            <a:r>
              <a:rPr lang="nl-NL" dirty="0">
                <a:solidFill>
                  <a:schemeClr val="bg1"/>
                </a:solidFill>
              </a:rPr>
              <a:t>Wat bied ik met deze hand?</a:t>
            </a:r>
          </a:p>
        </p:txBody>
      </p:sp>
      <p:pic>
        <p:nvPicPr>
          <p:cNvPr id="27" name="Afbeelding 26">
            <a:extLst>
              <a:ext uri="{FF2B5EF4-FFF2-40B4-BE49-F238E27FC236}">
                <a16:creationId xmlns:a16="http://schemas.microsoft.com/office/drawing/2014/main" id="{B58A8ADD-050B-4286-8CFA-E63791C139C4}"/>
              </a:ext>
            </a:extLst>
          </p:cNvPr>
          <p:cNvPicPr>
            <a:picLocks noChangeAspect="1"/>
          </p:cNvPicPr>
          <p:nvPr/>
        </p:nvPicPr>
        <p:blipFill>
          <a:blip r:embed="rId7"/>
          <a:stretch>
            <a:fillRect/>
          </a:stretch>
        </p:blipFill>
        <p:spPr>
          <a:xfrm>
            <a:off x="5626800" y="1936800"/>
            <a:ext cx="213378" cy="213378"/>
          </a:xfrm>
          <a:prstGeom prst="rect">
            <a:avLst/>
          </a:prstGeom>
        </p:spPr>
      </p:pic>
    </p:spTree>
    <p:extLst>
      <p:ext uri="{BB962C8B-B14F-4D97-AF65-F5344CB8AC3E}">
        <p14:creationId xmlns:p14="http://schemas.microsoft.com/office/powerpoint/2010/main" val="3422139031"/>
      </p:ext>
    </p:extLst>
  </p:cSld>
  <p:clrMapOvr>
    <a:masterClrMapping/>
  </p:clrMapOvr>
  <p:transition advClick="0"/>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nd diagonale hoek rechthoek 9">
            <a:hlinkClick r:id="rId3"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1" name="Rond diagonale hoek rechthoek 10">
            <a:hlinkClick r:id="rId4"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2" name="Rond diagonale hoek rechthoek 11">
            <a:hlinkClick r:id="rId5"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5" name="Afbeelding 14" descr="mainheader.jpg">
            <a:hlinkClick r:id="rId6" tooltip="Klik hier om de website van Bridge Office te bezoeken!"/>
          </p:cNvPr>
          <p:cNvPicPr>
            <a:picLocks noChangeAspect="1"/>
          </p:cNvPicPr>
          <p:nvPr/>
        </p:nvPicPr>
        <p:blipFill>
          <a:blip r:embed="rId7" cstate="print"/>
          <a:stretch>
            <a:fillRect/>
          </a:stretch>
        </p:blipFill>
        <p:spPr>
          <a:xfrm>
            <a:off x="0" y="0"/>
            <a:ext cx="9144000" cy="1006337"/>
          </a:xfrm>
          <a:prstGeom prst="rect">
            <a:avLst/>
          </a:prstGeom>
        </p:spPr>
      </p:pic>
      <p:sp>
        <p:nvSpPr>
          <p:cNvPr id="92" name="Rechthoek 91">
            <a:hlinkClick r:id="rId8" action="ppaction://hlinksldjump"/>
            <a:extLst>
              <a:ext uri="{FF2B5EF4-FFF2-40B4-BE49-F238E27FC236}">
                <a16:creationId xmlns:a16="http://schemas.microsoft.com/office/drawing/2014/main" id="{DFAF6E35-D99D-4042-ACAC-C7FE78189CFA}"/>
              </a:ext>
            </a:extLst>
          </p:cNvPr>
          <p:cNvSpPr/>
          <p:nvPr/>
        </p:nvSpPr>
        <p:spPr>
          <a:xfrm>
            <a:off x="7596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5 </a:t>
            </a:r>
          </a:p>
        </p:txBody>
      </p:sp>
      <p:sp>
        <p:nvSpPr>
          <p:cNvPr id="93" name="Rechthoek 92">
            <a:hlinkClick r:id="rId8" action="ppaction://hlinksldjump"/>
            <a:extLst>
              <a:ext uri="{FF2B5EF4-FFF2-40B4-BE49-F238E27FC236}">
                <a16:creationId xmlns:a16="http://schemas.microsoft.com/office/drawing/2014/main" id="{490CE8FD-F902-4353-97D5-360ED3ABBAE5}"/>
              </a:ext>
            </a:extLst>
          </p:cNvPr>
          <p:cNvSpPr/>
          <p:nvPr/>
        </p:nvSpPr>
        <p:spPr>
          <a:xfrm>
            <a:off x="7020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5</a:t>
            </a:r>
            <a:r>
              <a:rPr lang="nl-NL" sz="1600" b="1" dirty="0">
                <a:solidFill>
                  <a:srgbClr val="FF0000"/>
                </a:solidFill>
              </a:rPr>
              <a:t> </a:t>
            </a:r>
            <a:endParaRPr lang="nl-NL" sz="1200" b="1" dirty="0">
              <a:solidFill>
                <a:srgbClr val="FF0000"/>
              </a:solidFill>
            </a:endParaRPr>
          </a:p>
        </p:txBody>
      </p:sp>
      <p:sp>
        <p:nvSpPr>
          <p:cNvPr id="94" name="Rechthoek 93">
            <a:hlinkClick r:id="rId8" action="ppaction://hlinksldjump"/>
            <a:extLst>
              <a:ext uri="{FF2B5EF4-FFF2-40B4-BE49-F238E27FC236}">
                <a16:creationId xmlns:a16="http://schemas.microsoft.com/office/drawing/2014/main" id="{83FAB3A2-742E-431F-A2B2-C8DBD1790FD8}"/>
              </a:ext>
            </a:extLst>
          </p:cNvPr>
          <p:cNvSpPr/>
          <p:nvPr/>
        </p:nvSpPr>
        <p:spPr>
          <a:xfrm>
            <a:off x="6444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5</a:t>
            </a:r>
            <a:endParaRPr lang="nl-NL" sz="1200" b="1" dirty="0">
              <a:solidFill>
                <a:srgbClr val="FF0000"/>
              </a:solidFill>
            </a:endParaRPr>
          </a:p>
        </p:txBody>
      </p:sp>
      <p:sp>
        <p:nvSpPr>
          <p:cNvPr id="95" name="Rechthoek 94">
            <a:hlinkClick r:id="rId9" action="ppaction://hlinksldjump"/>
            <a:extLst>
              <a:ext uri="{FF2B5EF4-FFF2-40B4-BE49-F238E27FC236}">
                <a16:creationId xmlns:a16="http://schemas.microsoft.com/office/drawing/2014/main" id="{61A076BE-B657-4E83-B160-F8A5A38A6836}"/>
              </a:ext>
            </a:extLst>
          </p:cNvPr>
          <p:cNvSpPr/>
          <p:nvPr/>
        </p:nvSpPr>
        <p:spPr>
          <a:xfrm>
            <a:off x="7030117" y="5421420"/>
            <a:ext cx="522150" cy="333016"/>
          </a:xfrm>
          <a:prstGeom prst="rect">
            <a:avLst/>
          </a:prstGeom>
          <a:solidFill>
            <a:srgbClr val="3333CC"/>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RDBL</a:t>
            </a:r>
            <a:endParaRPr lang="nl-NL" sz="1100" b="1" dirty="0">
              <a:solidFill>
                <a:schemeClr val="tx1"/>
              </a:solidFill>
            </a:endParaRPr>
          </a:p>
        </p:txBody>
      </p:sp>
      <p:sp>
        <p:nvSpPr>
          <p:cNvPr id="96" name="Rechthoek 95">
            <a:hlinkClick r:id="rId9" action="ppaction://hlinksldjump"/>
            <a:extLst>
              <a:ext uri="{FF2B5EF4-FFF2-40B4-BE49-F238E27FC236}">
                <a16:creationId xmlns:a16="http://schemas.microsoft.com/office/drawing/2014/main" id="{68F6A7E2-5022-4C6E-BB9A-00C8131625ED}"/>
              </a:ext>
            </a:extLst>
          </p:cNvPr>
          <p:cNvSpPr/>
          <p:nvPr/>
        </p:nvSpPr>
        <p:spPr>
          <a:xfrm>
            <a:off x="6440769" y="5421029"/>
            <a:ext cx="575872" cy="333016"/>
          </a:xfrm>
          <a:prstGeom prst="rect">
            <a:avLst/>
          </a:prstGeom>
          <a:solidFill>
            <a:srgbClr val="FF00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DBL</a:t>
            </a:r>
            <a:endParaRPr lang="nl-NL" sz="1100" b="1" dirty="0">
              <a:solidFill>
                <a:schemeClr val="tx1"/>
              </a:solidFill>
            </a:endParaRPr>
          </a:p>
        </p:txBody>
      </p:sp>
      <p:sp>
        <p:nvSpPr>
          <p:cNvPr id="97" name="Rechthoek 96">
            <a:hlinkClick r:id="rId8" action="ppaction://hlinksldjump"/>
            <a:extLst>
              <a:ext uri="{FF2B5EF4-FFF2-40B4-BE49-F238E27FC236}">
                <a16:creationId xmlns:a16="http://schemas.microsoft.com/office/drawing/2014/main" id="{CB664F07-E239-4E4E-A853-76D8B96CF6B3}"/>
              </a:ext>
            </a:extLst>
          </p:cNvPr>
          <p:cNvSpPr/>
          <p:nvPr/>
        </p:nvSpPr>
        <p:spPr>
          <a:xfrm>
            <a:off x="7020592" y="5469480"/>
            <a:ext cx="576000" cy="333016"/>
          </a:xfrm>
          <a:prstGeom prst="rect">
            <a:avLst/>
          </a:prstGeom>
          <a:solidFill>
            <a:srgbClr val="3333CC"/>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nl-NL" sz="1400" b="1" dirty="0">
                <a:solidFill>
                  <a:schemeClr val="tx1"/>
                </a:solidFill>
              </a:rPr>
              <a:t>RDBL</a:t>
            </a:r>
            <a:endParaRPr lang="nl-NL" sz="1100" b="1" dirty="0">
              <a:solidFill>
                <a:schemeClr val="tx1"/>
              </a:solidFill>
            </a:endParaRPr>
          </a:p>
        </p:txBody>
      </p:sp>
      <p:sp>
        <p:nvSpPr>
          <p:cNvPr id="98" name="Rechthoek 97">
            <a:hlinkClick r:id="" action="ppaction://hlinkshowjump?jump=nextslide"/>
            <a:extLst>
              <a:ext uri="{FF2B5EF4-FFF2-40B4-BE49-F238E27FC236}">
                <a16:creationId xmlns:a16="http://schemas.microsoft.com/office/drawing/2014/main" id="{9BC1A8F1-C36B-47C4-B824-E78585BAF5E5}"/>
              </a:ext>
            </a:extLst>
          </p:cNvPr>
          <p:cNvSpPr/>
          <p:nvPr/>
        </p:nvSpPr>
        <p:spPr>
          <a:xfrm>
            <a:off x="5868592" y="5421420"/>
            <a:ext cx="575872" cy="333016"/>
          </a:xfrm>
          <a:prstGeom prst="rect">
            <a:avLst/>
          </a:prstGeom>
          <a:solidFill>
            <a:srgbClr val="0099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PAS</a:t>
            </a:r>
            <a:endParaRPr lang="nl-NL" sz="1100" b="1" dirty="0">
              <a:solidFill>
                <a:schemeClr val="tx1"/>
              </a:solidFill>
            </a:endParaRPr>
          </a:p>
        </p:txBody>
      </p:sp>
      <p:sp>
        <p:nvSpPr>
          <p:cNvPr id="99" name="Rechthoek 98">
            <a:hlinkClick r:id="rId8" action="ppaction://hlinksldjump"/>
            <a:extLst>
              <a:ext uri="{FF2B5EF4-FFF2-40B4-BE49-F238E27FC236}">
                <a16:creationId xmlns:a16="http://schemas.microsoft.com/office/drawing/2014/main" id="{0222832C-0B7C-4545-9415-ECBBB8B498EC}"/>
              </a:ext>
            </a:extLst>
          </p:cNvPr>
          <p:cNvSpPr/>
          <p:nvPr/>
        </p:nvSpPr>
        <p:spPr>
          <a:xfrm>
            <a:off x="6444592" y="5469480"/>
            <a:ext cx="575872" cy="333016"/>
          </a:xfrm>
          <a:prstGeom prst="rect">
            <a:avLst/>
          </a:prstGeom>
          <a:solidFill>
            <a:srgbClr val="FF00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DBL</a:t>
            </a:r>
            <a:endParaRPr lang="nl-NL" sz="1100" b="1" dirty="0">
              <a:solidFill>
                <a:schemeClr val="tx1"/>
              </a:solidFill>
            </a:endParaRPr>
          </a:p>
        </p:txBody>
      </p:sp>
      <p:sp>
        <p:nvSpPr>
          <p:cNvPr id="100" name="Rechthoek 99">
            <a:hlinkClick r:id="rId8" action="ppaction://hlinksldjump"/>
            <a:extLst>
              <a:ext uri="{FF2B5EF4-FFF2-40B4-BE49-F238E27FC236}">
                <a16:creationId xmlns:a16="http://schemas.microsoft.com/office/drawing/2014/main" id="{C8095A7D-DAAA-4ED4-947F-699C277F165B}"/>
              </a:ext>
            </a:extLst>
          </p:cNvPr>
          <p:cNvSpPr/>
          <p:nvPr/>
        </p:nvSpPr>
        <p:spPr>
          <a:xfrm>
            <a:off x="7020592" y="34606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2</a:t>
            </a:r>
          </a:p>
        </p:txBody>
      </p:sp>
      <p:sp>
        <p:nvSpPr>
          <p:cNvPr id="101" name="Rechthoek 100">
            <a:hlinkClick r:id="rId8" action="ppaction://hlinksldjump"/>
            <a:extLst>
              <a:ext uri="{FF2B5EF4-FFF2-40B4-BE49-F238E27FC236}">
                <a16:creationId xmlns:a16="http://schemas.microsoft.com/office/drawing/2014/main" id="{B50B51F1-1572-4291-B9AF-19AE3BA05DDA}"/>
              </a:ext>
            </a:extLst>
          </p:cNvPr>
          <p:cNvSpPr/>
          <p:nvPr/>
        </p:nvSpPr>
        <p:spPr>
          <a:xfrm>
            <a:off x="7020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1</a:t>
            </a:r>
          </a:p>
        </p:txBody>
      </p:sp>
      <p:sp>
        <p:nvSpPr>
          <p:cNvPr id="102" name="Rechthoek 101">
            <a:hlinkClick r:id="rId8" action="ppaction://hlinksldjump"/>
            <a:extLst>
              <a:ext uri="{FF2B5EF4-FFF2-40B4-BE49-F238E27FC236}">
                <a16:creationId xmlns:a16="http://schemas.microsoft.com/office/drawing/2014/main" id="{5034FD0F-6344-4B8B-89EC-6339DE4AD30F}"/>
              </a:ext>
            </a:extLst>
          </p:cNvPr>
          <p:cNvSpPr/>
          <p:nvPr/>
        </p:nvSpPr>
        <p:spPr>
          <a:xfrm>
            <a:off x="5868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2</a:t>
            </a:r>
            <a:endParaRPr lang="nl-NL" sz="1200" b="1" dirty="0">
              <a:solidFill>
                <a:srgbClr val="0070C0"/>
              </a:solidFill>
            </a:endParaRPr>
          </a:p>
        </p:txBody>
      </p:sp>
      <p:sp>
        <p:nvSpPr>
          <p:cNvPr id="103" name="Rechthoek 102">
            <a:hlinkClick r:id="rId8" action="ppaction://hlinksldjump"/>
            <a:extLst>
              <a:ext uri="{FF2B5EF4-FFF2-40B4-BE49-F238E27FC236}">
                <a16:creationId xmlns:a16="http://schemas.microsoft.com/office/drawing/2014/main" id="{2673A289-A1BB-45FE-BED5-362858FF1D7C}"/>
              </a:ext>
            </a:extLst>
          </p:cNvPr>
          <p:cNvSpPr/>
          <p:nvPr/>
        </p:nvSpPr>
        <p:spPr>
          <a:xfrm>
            <a:off x="6444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2</a:t>
            </a:r>
            <a:endParaRPr lang="nl-NL" sz="1200" b="1" dirty="0">
              <a:solidFill>
                <a:srgbClr val="FF0000"/>
              </a:solidFill>
            </a:endParaRPr>
          </a:p>
        </p:txBody>
      </p:sp>
      <p:sp>
        <p:nvSpPr>
          <p:cNvPr id="104" name="Rechthoek 103">
            <a:hlinkClick r:id="rId8" action="ppaction://hlinksldjump"/>
            <a:extLst>
              <a:ext uri="{FF2B5EF4-FFF2-40B4-BE49-F238E27FC236}">
                <a16:creationId xmlns:a16="http://schemas.microsoft.com/office/drawing/2014/main" id="{EEA90F88-9B55-4A3F-9418-F29EADBD492E}"/>
              </a:ext>
            </a:extLst>
          </p:cNvPr>
          <p:cNvSpPr/>
          <p:nvPr/>
        </p:nvSpPr>
        <p:spPr>
          <a:xfrm>
            <a:off x="7596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2 </a:t>
            </a:r>
          </a:p>
        </p:txBody>
      </p:sp>
      <p:sp>
        <p:nvSpPr>
          <p:cNvPr id="105" name="Rechthoek 104">
            <a:hlinkClick r:id="rId10" action="ppaction://hlinksldjump"/>
            <a:extLst>
              <a:ext uri="{FF2B5EF4-FFF2-40B4-BE49-F238E27FC236}">
                <a16:creationId xmlns:a16="http://schemas.microsoft.com/office/drawing/2014/main" id="{7F2C1828-7E48-4A45-AB9D-3D54361EC3DA}"/>
              </a:ext>
            </a:extLst>
          </p:cNvPr>
          <p:cNvSpPr/>
          <p:nvPr/>
        </p:nvSpPr>
        <p:spPr>
          <a:xfrm>
            <a:off x="8172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2 SA</a:t>
            </a:r>
          </a:p>
        </p:txBody>
      </p:sp>
      <p:sp>
        <p:nvSpPr>
          <p:cNvPr id="106" name="Rechthoek 105">
            <a:hlinkClick r:id="rId8" action="ppaction://hlinksldjump"/>
            <a:extLst>
              <a:ext uri="{FF2B5EF4-FFF2-40B4-BE49-F238E27FC236}">
                <a16:creationId xmlns:a16="http://schemas.microsoft.com/office/drawing/2014/main" id="{DE81CC8C-400B-4678-86D3-551FF8178C94}"/>
              </a:ext>
            </a:extLst>
          </p:cNvPr>
          <p:cNvSpPr/>
          <p:nvPr/>
        </p:nvSpPr>
        <p:spPr>
          <a:xfrm>
            <a:off x="5868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3</a:t>
            </a:r>
            <a:endParaRPr lang="nl-NL" sz="1200" b="1" dirty="0">
              <a:solidFill>
                <a:srgbClr val="0070C0"/>
              </a:solidFill>
            </a:endParaRPr>
          </a:p>
        </p:txBody>
      </p:sp>
      <p:sp>
        <p:nvSpPr>
          <p:cNvPr id="107" name="Rechthoek 106">
            <a:hlinkClick r:id="rId8" action="ppaction://hlinksldjump"/>
            <a:extLst>
              <a:ext uri="{FF2B5EF4-FFF2-40B4-BE49-F238E27FC236}">
                <a16:creationId xmlns:a16="http://schemas.microsoft.com/office/drawing/2014/main" id="{05811209-1D0A-4978-9907-D2FFC0295718}"/>
              </a:ext>
            </a:extLst>
          </p:cNvPr>
          <p:cNvSpPr/>
          <p:nvPr/>
        </p:nvSpPr>
        <p:spPr>
          <a:xfrm>
            <a:off x="6444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3</a:t>
            </a:r>
            <a:endParaRPr lang="nl-NL" sz="1200" b="1" dirty="0">
              <a:solidFill>
                <a:srgbClr val="FF0000"/>
              </a:solidFill>
            </a:endParaRPr>
          </a:p>
        </p:txBody>
      </p:sp>
      <p:sp>
        <p:nvSpPr>
          <p:cNvPr id="108" name="Rechthoek 107">
            <a:hlinkClick r:id="rId8" action="ppaction://hlinksldjump"/>
            <a:extLst>
              <a:ext uri="{FF2B5EF4-FFF2-40B4-BE49-F238E27FC236}">
                <a16:creationId xmlns:a16="http://schemas.microsoft.com/office/drawing/2014/main" id="{6CF19268-3F43-43F0-BCFD-398E6BD94D17}"/>
              </a:ext>
            </a:extLst>
          </p:cNvPr>
          <p:cNvSpPr/>
          <p:nvPr/>
        </p:nvSpPr>
        <p:spPr>
          <a:xfrm>
            <a:off x="7020944"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3</a:t>
            </a:r>
            <a:r>
              <a:rPr lang="nl-NL" sz="1600" b="1" dirty="0">
                <a:solidFill>
                  <a:srgbClr val="FF0000"/>
                </a:solidFill>
              </a:rPr>
              <a:t> </a:t>
            </a:r>
            <a:endParaRPr lang="nl-NL" sz="1200" b="1" dirty="0">
              <a:solidFill>
                <a:srgbClr val="FF0000"/>
              </a:solidFill>
            </a:endParaRPr>
          </a:p>
        </p:txBody>
      </p:sp>
      <p:sp>
        <p:nvSpPr>
          <p:cNvPr id="109" name="Rechthoek 108">
            <a:hlinkClick r:id="rId8" action="ppaction://hlinksldjump"/>
            <a:extLst>
              <a:ext uri="{FF2B5EF4-FFF2-40B4-BE49-F238E27FC236}">
                <a16:creationId xmlns:a16="http://schemas.microsoft.com/office/drawing/2014/main" id="{3E7C1521-6DE7-4C41-851E-7ECA8E6762B2}"/>
              </a:ext>
            </a:extLst>
          </p:cNvPr>
          <p:cNvSpPr/>
          <p:nvPr/>
        </p:nvSpPr>
        <p:spPr>
          <a:xfrm>
            <a:off x="7596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3 </a:t>
            </a:r>
          </a:p>
        </p:txBody>
      </p:sp>
      <p:sp>
        <p:nvSpPr>
          <p:cNvPr id="110" name="Rechthoek 109">
            <a:hlinkClick r:id="rId8" action="ppaction://hlinksldjump"/>
            <a:extLst>
              <a:ext uri="{FF2B5EF4-FFF2-40B4-BE49-F238E27FC236}">
                <a16:creationId xmlns:a16="http://schemas.microsoft.com/office/drawing/2014/main" id="{30076197-5BDB-4B02-BCD9-9FB6BCD1A693}"/>
              </a:ext>
            </a:extLst>
          </p:cNvPr>
          <p:cNvSpPr/>
          <p:nvPr/>
        </p:nvSpPr>
        <p:spPr>
          <a:xfrm>
            <a:off x="8172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nl-NL" sz="1600" b="1" dirty="0">
                <a:solidFill>
                  <a:schemeClr val="bg1"/>
                </a:solidFill>
              </a:rPr>
              <a:t>3 SA</a:t>
            </a:r>
          </a:p>
        </p:txBody>
      </p:sp>
      <p:sp>
        <p:nvSpPr>
          <p:cNvPr id="111" name="Rechthoek 110">
            <a:hlinkClick r:id="rId8" action="ppaction://hlinksldjump"/>
            <a:extLst>
              <a:ext uri="{FF2B5EF4-FFF2-40B4-BE49-F238E27FC236}">
                <a16:creationId xmlns:a16="http://schemas.microsoft.com/office/drawing/2014/main" id="{0875D70B-15F5-4F28-947A-1B4F93C40867}"/>
              </a:ext>
            </a:extLst>
          </p:cNvPr>
          <p:cNvSpPr/>
          <p:nvPr/>
        </p:nvSpPr>
        <p:spPr>
          <a:xfrm>
            <a:off x="6444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4</a:t>
            </a:r>
            <a:endParaRPr lang="nl-NL" sz="1200" b="1" dirty="0">
              <a:solidFill>
                <a:srgbClr val="FF0000"/>
              </a:solidFill>
            </a:endParaRPr>
          </a:p>
        </p:txBody>
      </p:sp>
      <p:sp>
        <p:nvSpPr>
          <p:cNvPr id="112" name="Rechthoek 111">
            <a:hlinkClick r:id="rId8" action="ppaction://hlinksldjump"/>
            <a:extLst>
              <a:ext uri="{FF2B5EF4-FFF2-40B4-BE49-F238E27FC236}">
                <a16:creationId xmlns:a16="http://schemas.microsoft.com/office/drawing/2014/main" id="{AD9BCE2F-8301-4231-8EF8-3A494D201FFC}"/>
              </a:ext>
            </a:extLst>
          </p:cNvPr>
          <p:cNvSpPr/>
          <p:nvPr/>
        </p:nvSpPr>
        <p:spPr>
          <a:xfrm>
            <a:off x="7021428"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dirty="0">
                <a:solidFill>
                  <a:srgbClr val="FF0000"/>
                </a:solidFill>
              </a:rPr>
              <a:t>4</a:t>
            </a:r>
            <a:r>
              <a:rPr lang="nl-NL" sz="1600" dirty="0">
                <a:solidFill>
                  <a:srgbClr val="FF0000"/>
                </a:solidFill>
              </a:rPr>
              <a:t> </a:t>
            </a:r>
            <a:endParaRPr lang="nl-NL" sz="1200" dirty="0">
              <a:solidFill>
                <a:srgbClr val="FF0000"/>
              </a:solidFill>
            </a:endParaRPr>
          </a:p>
        </p:txBody>
      </p:sp>
      <p:sp>
        <p:nvSpPr>
          <p:cNvPr id="113" name="Rechthoek 112">
            <a:hlinkClick r:id="rId8" action="ppaction://hlinksldjump"/>
            <a:extLst>
              <a:ext uri="{FF2B5EF4-FFF2-40B4-BE49-F238E27FC236}">
                <a16:creationId xmlns:a16="http://schemas.microsoft.com/office/drawing/2014/main" id="{D6B0E324-2AEA-43BC-B138-898A39DDEF37}"/>
              </a:ext>
            </a:extLst>
          </p:cNvPr>
          <p:cNvSpPr/>
          <p:nvPr/>
        </p:nvSpPr>
        <p:spPr>
          <a:xfrm>
            <a:off x="7596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nl-NL" b="1" dirty="0">
                <a:solidFill>
                  <a:schemeClr val="bg1"/>
                </a:solidFill>
              </a:rPr>
              <a:t>4 </a:t>
            </a:r>
          </a:p>
        </p:txBody>
      </p:sp>
      <p:sp>
        <p:nvSpPr>
          <p:cNvPr id="114" name="Rechthoek 113">
            <a:hlinkClick r:id="rId8" action="ppaction://hlinksldjump"/>
            <a:extLst>
              <a:ext uri="{FF2B5EF4-FFF2-40B4-BE49-F238E27FC236}">
                <a16:creationId xmlns:a16="http://schemas.microsoft.com/office/drawing/2014/main" id="{BD58E714-08C3-4569-84CE-721DEB5F6D0A}"/>
              </a:ext>
            </a:extLst>
          </p:cNvPr>
          <p:cNvSpPr/>
          <p:nvPr/>
        </p:nvSpPr>
        <p:spPr>
          <a:xfrm>
            <a:off x="5868592" y="44650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5</a:t>
            </a:r>
            <a:endParaRPr lang="nl-NL" sz="1200" b="1" dirty="0">
              <a:solidFill>
                <a:srgbClr val="0070C0"/>
              </a:solidFill>
            </a:endParaRPr>
          </a:p>
        </p:txBody>
      </p:sp>
      <p:sp>
        <p:nvSpPr>
          <p:cNvPr id="115" name="Rechthoek 114">
            <a:hlinkClick r:id="rId8" action="ppaction://hlinksldjump"/>
            <a:extLst>
              <a:ext uri="{FF2B5EF4-FFF2-40B4-BE49-F238E27FC236}">
                <a16:creationId xmlns:a16="http://schemas.microsoft.com/office/drawing/2014/main" id="{015CBB98-B1DB-478A-83E0-D6DEB3EAEDFC}"/>
              </a:ext>
            </a:extLst>
          </p:cNvPr>
          <p:cNvSpPr/>
          <p:nvPr/>
        </p:nvSpPr>
        <p:spPr>
          <a:xfrm>
            <a:off x="5868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6</a:t>
            </a:r>
            <a:endParaRPr lang="nl-NL" sz="1200" b="1" dirty="0">
              <a:solidFill>
                <a:srgbClr val="0070C0"/>
              </a:solidFill>
            </a:endParaRPr>
          </a:p>
        </p:txBody>
      </p:sp>
      <p:sp>
        <p:nvSpPr>
          <p:cNvPr id="116" name="Rechthoek 115">
            <a:hlinkClick r:id="rId8" action="ppaction://hlinksldjump"/>
            <a:extLst>
              <a:ext uri="{FF2B5EF4-FFF2-40B4-BE49-F238E27FC236}">
                <a16:creationId xmlns:a16="http://schemas.microsoft.com/office/drawing/2014/main" id="{D343C8C6-43CB-4335-9519-052076444399}"/>
              </a:ext>
            </a:extLst>
          </p:cNvPr>
          <p:cNvSpPr/>
          <p:nvPr/>
        </p:nvSpPr>
        <p:spPr>
          <a:xfrm>
            <a:off x="6444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6</a:t>
            </a:r>
            <a:endParaRPr lang="nl-NL" sz="1200" b="1" dirty="0">
              <a:solidFill>
                <a:srgbClr val="FF0000"/>
              </a:solidFill>
            </a:endParaRPr>
          </a:p>
        </p:txBody>
      </p:sp>
      <p:sp>
        <p:nvSpPr>
          <p:cNvPr id="117" name="Rechthoek 116">
            <a:hlinkClick r:id="rId8" action="ppaction://hlinksldjump"/>
            <a:extLst>
              <a:ext uri="{FF2B5EF4-FFF2-40B4-BE49-F238E27FC236}">
                <a16:creationId xmlns:a16="http://schemas.microsoft.com/office/drawing/2014/main" id="{F5008FF5-435F-4746-8CD4-E41C9707D438}"/>
              </a:ext>
            </a:extLst>
          </p:cNvPr>
          <p:cNvSpPr/>
          <p:nvPr/>
        </p:nvSpPr>
        <p:spPr>
          <a:xfrm>
            <a:off x="7020592" y="47998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6</a:t>
            </a:r>
            <a:r>
              <a:rPr lang="nl-NL" sz="1600" b="1" dirty="0">
                <a:solidFill>
                  <a:srgbClr val="FF0000"/>
                </a:solidFill>
              </a:rPr>
              <a:t> </a:t>
            </a:r>
            <a:endParaRPr lang="nl-NL" sz="1200" b="1" dirty="0">
              <a:solidFill>
                <a:srgbClr val="FF0000"/>
              </a:solidFill>
            </a:endParaRPr>
          </a:p>
        </p:txBody>
      </p:sp>
      <p:sp>
        <p:nvSpPr>
          <p:cNvPr id="118" name="Rechthoek 117">
            <a:hlinkClick r:id="rId8" action="ppaction://hlinksldjump"/>
            <a:extLst>
              <a:ext uri="{FF2B5EF4-FFF2-40B4-BE49-F238E27FC236}">
                <a16:creationId xmlns:a16="http://schemas.microsoft.com/office/drawing/2014/main" id="{472892B9-F577-460B-95F9-A5DFAAAADE6C}"/>
              </a:ext>
            </a:extLst>
          </p:cNvPr>
          <p:cNvSpPr/>
          <p:nvPr/>
        </p:nvSpPr>
        <p:spPr>
          <a:xfrm>
            <a:off x="7596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6 </a:t>
            </a:r>
          </a:p>
        </p:txBody>
      </p:sp>
      <p:sp>
        <p:nvSpPr>
          <p:cNvPr id="119" name="Rechthoek 118">
            <a:hlinkClick r:id="rId8" action="ppaction://hlinksldjump"/>
            <a:extLst>
              <a:ext uri="{FF2B5EF4-FFF2-40B4-BE49-F238E27FC236}">
                <a16:creationId xmlns:a16="http://schemas.microsoft.com/office/drawing/2014/main" id="{98BEEC9E-F1B7-4BBE-A695-C9722A30A973}"/>
              </a:ext>
            </a:extLst>
          </p:cNvPr>
          <p:cNvSpPr/>
          <p:nvPr/>
        </p:nvSpPr>
        <p:spPr>
          <a:xfrm>
            <a:off x="5868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7</a:t>
            </a:r>
            <a:endParaRPr lang="nl-NL" sz="1200" b="1" dirty="0">
              <a:solidFill>
                <a:srgbClr val="0070C0"/>
              </a:solidFill>
            </a:endParaRPr>
          </a:p>
        </p:txBody>
      </p:sp>
      <p:sp>
        <p:nvSpPr>
          <p:cNvPr id="120" name="Rechthoek 119">
            <a:hlinkClick r:id="rId8" action="ppaction://hlinksldjump"/>
            <a:extLst>
              <a:ext uri="{FF2B5EF4-FFF2-40B4-BE49-F238E27FC236}">
                <a16:creationId xmlns:a16="http://schemas.microsoft.com/office/drawing/2014/main" id="{D120B3F9-7410-4AE2-8508-155F87FA03FB}"/>
              </a:ext>
            </a:extLst>
          </p:cNvPr>
          <p:cNvSpPr/>
          <p:nvPr/>
        </p:nvSpPr>
        <p:spPr>
          <a:xfrm>
            <a:off x="6444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7</a:t>
            </a:r>
            <a:endParaRPr lang="nl-NL" sz="1200" b="1" dirty="0">
              <a:solidFill>
                <a:srgbClr val="FF0000"/>
              </a:solidFill>
            </a:endParaRPr>
          </a:p>
        </p:txBody>
      </p:sp>
      <p:sp>
        <p:nvSpPr>
          <p:cNvPr id="121" name="Rechthoek 120">
            <a:hlinkClick r:id="rId8" action="ppaction://hlinksldjump"/>
            <a:extLst>
              <a:ext uri="{FF2B5EF4-FFF2-40B4-BE49-F238E27FC236}">
                <a16:creationId xmlns:a16="http://schemas.microsoft.com/office/drawing/2014/main" id="{AFEEA659-B694-4A60-AF11-80EDB04836FA}"/>
              </a:ext>
            </a:extLst>
          </p:cNvPr>
          <p:cNvSpPr/>
          <p:nvPr/>
        </p:nvSpPr>
        <p:spPr>
          <a:xfrm>
            <a:off x="7020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7</a:t>
            </a:r>
            <a:r>
              <a:rPr lang="nl-NL" sz="1600" b="1" dirty="0">
                <a:solidFill>
                  <a:srgbClr val="FF0000"/>
                </a:solidFill>
              </a:rPr>
              <a:t> </a:t>
            </a:r>
            <a:endParaRPr lang="nl-NL" sz="1200" b="1" dirty="0">
              <a:solidFill>
                <a:srgbClr val="FF0000"/>
              </a:solidFill>
            </a:endParaRPr>
          </a:p>
        </p:txBody>
      </p:sp>
      <p:sp>
        <p:nvSpPr>
          <p:cNvPr id="122" name="Rechthoek 121">
            <a:hlinkClick r:id="rId8" action="ppaction://hlinksldjump"/>
            <a:extLst>
              <a:ext uri="{FF2B5EF4-FFF2-40B4-BE49-F238E27FC236}">
                <a16:creationId xmlns:a16="http://schemas.microsoft.com/office/drawing/2014/main" id="{B1C56EA0-B0BF-47FA-9CAF-50049B5AB4BB}"/>
              </a:ext>
            </a:extLst>
          </p:cNvPr>
          <p:cNvSpPr/>
          <p:nvPr/>
        </p:nvSpPr>
        <p:spPr>
          <a:xfrm>
            <a:off x="7596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7 </a:t>
            </a:r>
          </a:p>
        </p:txBody>
      </p:sp>
      <p:sp>
        <p:nvSpPr>
          <p:cNvPr id="123" name="Rechthoek 122">
            <a:hlinkClick r:id="rId8" action="ppaction://hlinksldjump"/>
            <a:extLst>
              <a:ext uri="{FF2B5EF4-FFF2-40B4-BE49-F238E27FC236}">
                <a16:creationId xmlns:a16="http://schemas.microsoft.com/office/drawing/2014/main" id="{FCC7727A-3BE8-4E19-AE23-2022E973CA7C}"/>
              </a:ext>
            </a:extLst>
          </p:cNvPr>
          <p:cNvSpPr/>
          <p:nvPr/>
        </p:nvSpPr>
        <p:spPr>
          <a:xfrm>
            <a:off x="8172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chemeClr val="bg1"/>
                </a:solidFill>
              </a:rPr>
              <a:t>7 SA</a:t>
            </a:r>
          </a:p>
        </p:txBody>
      </p:sp>
      <p:sp>
        <p:nvSpPr>
          <p:cNvPr id="124" name="Rechthoek 123">
            <a:hlinkClick r:id="rId8" action="ppaction://hlinksldjump"/>
            <a:extLst>
              <a:ext uri="{FF2B5EF4-FFF2-40B4-BE49-F238E27FC236}">
                <a16:creationId xmlns:a16="http://schemas.microsoft.com/office/drawing/2014/main" id="{3A087C70-E3D3-4C27-A3DC-6E9216E9E502}"/>
              </a:ext>
            </a:extLst>
          </p:cNvPr>
          <p:cNvSpPr/>
          <p:nvPr/>
        </p:nvSpPr>
        <p:spPr>
          <a:xfrm>
            <a:off x="5868592" y="5469480"/>
            <a:ext cx="575872" cy="333016"/>
          </a:xfrm>
          <a:prstGeom prst="rect">
            <a:avLst/>
          </a:prstGeom>
          <a:solidFill>
            <a:srgbClr val="0099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PAS</a:t>
            </a:r>
            <a:endParaRPr lang="nl-NL" sz="1100" b="1" dirty="0">
              <a:solidFill>
                <a:schemeClr val="tx1"/>
              </a:solidFill>
            </a:endParaRPr>
          </a:p>
        </p:txBody>
      </p:sp>
      <p:sp>
        <p:nvSpPr>
          <p:cNvPr id="125" name="Rechthoek 124">
            <a:hlinkClick r:id="rId8" action="ppaction://hlinksldjump"/>
            <a:extLst>
              <a:ext uri="{FF2B5EF4-FFF2-40B4-BE49-F238E27FC236}">
                <a16:creationId xmlns:a16="http://schemas.microsoft.com/office/drawing/2014/main" id="{1D793AEB-263C-4086-B5D8-CD069B1054F6}"/>
              </a:ext>
            </a:extLst>
          </p:cNvPr>
          <p:cNvSpPr/>
          <p:nvPr/>
        </p:nvSpPr>
        <p:spPr>
          <a:xfrm>
            <a:off x="8172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1 SA</a:t>
            </a:r>
          </a:p>
        </p:txBody>
      </p:sp>
      <p:sp>
        <p:nvSpPr>
          <p:cNvPr id="126" name="Rechthoek 125">
            <a:hlinkClick r:id="rId8" action="ppaction://hlinksldjump"/>
            <a:extLst>
              <a:ext uri="{FF2B5EF4-FFF2-40B4-BE49-F238E27FC236}">
                <a16:creationId xmlns:a16="http://schemas.microsoft.com/office/drawing/2014/main" id="{03B7A643-6CE4-436E-9529-DCD78DF10810}"/>
              </a:ext>
            </a:extLst>
          </p:cNvPr>
          <p:cNvSpPr/>
          <p:nvPr/>
        </p:nvSpPr>
        <p:spPr>
          <a:xfrm>
            <a:off x="7596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1 </a:t>
            </a:r>
          </a:p>
        </p:txBody>
      </p:sp>
      <p:sp>
        <p:nvSpPr>
          <p:cNvPr id="127" name="Rechthoek 126">
            <a:hlinkClick r:id="rId8" action="ppaction://hlinksldjump"/>
            <a:extLst>
              <a:ext uri="{FF2B5EF4-FFF2-40B4-BE49-F238E27FC236}">
                <a16:creationId xmlns:a16="http://schemas.microsoft.com/office/drawing/2014/main" id="{5386329E-E56E-40DA-8C77-F303B742972A}"/>
              </a:ext>
            </a:extLst>
          </p:cNvPr>
          <p:cNvSpPr/>
          <p:nvPr/>
        </p:nvSpPr>
        <p:spPr>
          <a:xfrm>
            <a:off x="6444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1</a:t>
            </a:r>
            <a:endParaRPr lang="nl-NL" sz="1200" b="1" dirty="0">
              <a:solidFill>
                <a:srgbClr val="FF0000"/>
              </a:solidFill>
            </a:endParaRPr>
          </a:p>
        </p:txBody>
      </p:sp>
      <p:sp>
        <p:nvSpPr>
          <p:cNvPr id="128" name="Rechthoek 127">
            <a:hlinkClick r:id="rId8" action="ppaction://hlinksldjump"/>
            <a:extLst>
              <a:ext uri="{FF2B5EF4-FFF2-40B4-BE49-F238E27FC236}">
                <a16:creationId xmlns:a16="http://schemas.microsoft.com/office/drawing/2014/main" id="{4FDF1859-BE5B-4EBF-A060-608164758034}"/>
              </a:ext>
            </a:extLst>
          </p:cNvPr>
          <p:cNvSpPr/>
          <p:nvPr/>
        </p:nvSpPr>
        <p:spPr>
          <a:xfrm>
            <a:off x="5868816"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1</a:t>
            </a:r>
            <a:endParaRPr lang="nl-NL" sz="1200" b="1" dirty="0">
              <a:solidFill>
                <a:srgbClr val="0070C0"/>
              </a:solidFill>
            </a:endParaRPr>
          </a:p>
        </p:txBody>
      </p:sp>
      <p:pic>
        <p:nvPicPr>
          <p:cNvPr id="129" name="Afbeelding 128">
            <a:hlinkClick r:id="rId8" action="ppaction://hlinksldjump"/>
            <a:extLst>
              <a:ext uri="{FF2B5EF4-FFF2-40B4-BE49-F238E27FC236}">
                <a16:creationId xmlns:a16="http://schemas.microsoft.com/office/drawing/2014/main" id="{475A2A8B-5DB0-4BD2-A65F-6B51B165DFB4}"/>
              </a:ext>
            </a:extLst>
          </p:cNvPr>
          <p:cNvPicPr>
            <a:picLocks noChangeAspect="1"/>
          </p:cNvPicPr>
          <p:nvPr/>
        </p:nvPicPr>
        <p:blipFill>
          <a:blip r:embed="rId11"/>
          <a:stretch>
            <a:fillRect/>
          </a:stretch>
        </p:blipFill>
        <p:spPr>
          <a:xfrm>
            <a:off x="6127953" y="3182099"/>
            <a:ext cx="213378" cy="213378"/>
          </a:xfrm>
          <a:prstGeom prst="rect">
            <a:avLst/>
          </a:prstGeom>
        </p:spPr>
      </p:pic>
      <p:pic>
        <p:nvPicPr>
          <p:cNvPr id="132" name="Afbeelding 131">
            <a:hlinkClick r:id="rId8" action="ppaction://hlinksldjump"/>
            <a:extLst>
              <a:ext uri="{FF2B5EF4-FFF2-40B4-BE49-F238E27FC236}">
                <a16:creationId xmlns:a16="http://schemas.microsoft.com/office/drawing/2014/main" id="{8F73E96C-98C9-4FC7-85E5-C027CE6B6725}"/>
              </a:ext>
            </a:extLst>
          </p:cNvPr>
          <p:cNvPicPr>
            <a:picLocks noChangeAspect="1"/>
          </p:cNvPicPr>
          <p:nvPr/>
        </p:nvPicPr>
        <p:blipFill>
          <a:blip r:embed="rId11"/>
          <a:stretch>
            <a:fillRect/>
          </a:stretch>
        </p:blipFill>
        <p:spPr>
          <a:xfrm>
            <a:off x="6127023" y="3517200"/>
            <a:ext cx="213378" cy="213378"/>
          </a:xfrm>
          <a:prstGeom prst="rect">
            <a:avLst/>
          </a:prstGeom>
        </p:spPr>
      </p:pic>
      <p:pic>
        <p:nvPicPr>
          <p:cNvPr id="133" name="Afbeelding 132">
            <a:hlinkClick r:id="rId8" action="ppaction://hlinksldjump"/>
            <a:extLst>
              <a:ext uri="{FF2B5EF4-FFF2-40B4-BE49-F238E27FC236}">
                <a16:creationId xmlns:a16="http://schemas.microsoft.com/office/drawing/2014/main" id="{B910D985-502B-4706-9928-1304B1A26CA0}"/>
              </a:ext>
            </a:extLst>
          </p:cNvPr>
          <p:cNvPicPr>
            <a:picLocks noChangeAspect="1"/>
          </p:cNvPicPr>
          <p:nvPr/>
        </p:nvPicPr>
        <p:blipFill>
          <a:blip r:embed="rId11"/>
          <a:stretch>
            <a:fillRect/>
          </a:stretch>
        </p:blipFill>
        <p:spPr>
          <a:xfrm>
            <a:off x="6127023" y="3853080"/>
            <a:ext cx="213378" cy="213378"/>
          </a:xfrm>
          <a:prstGeom prst="rect">
            <a:avLst/>
          </a:prstGeom>
        </p:spPr>
      </p:pic>
      <p:pic>
        <p:nvPicPr>
          <p:cNvPr id="134" name="Afbeelding 133">
            <a:hlinkClick r:id="rId8" action="ppaction://hlinksldjump"/>
            <a:extLst>
              <a:ext uri="{FF2B5EF4-FFF2-40B4-BE49-F238E27FC236}">
                <a16:creationId xmlns:a16="http://schemas.microsoft.com/office/drawing/2014/main" id="{D5DFD3F8-92C5-48E2-A5B3-0FE76C884977}"/>
              </a:ext>
            </a:extLst>
          </p:cNvPr>
          <p:cNvPicPr>
            <a:picLocks noChangeAspect="1"/>
          </p:cNvPicPr>
          <p:nvPr/>
        </p:nvPicPr>
        <p:blipFill>
          <a:blip r:embed="rId11"/>
          <a:stretch>
            <a:fillRect/>
          </a:stretch>
        </p:blipFill>
        <p:spPr>
          <a:xfrm>
            <a:off x="6127792" y="4522680"/>
            <a:ext cx="213378" cy="213378"/>
          </a:xfrm>
          <a:prstGeom prst="rect">
            <a:avLst/>
          </a:prstGeom>
        </p:spPr>
      </p:pic>
      <p:pic>
        <p:nvPicPr>
          <p:cNvPr id="135" name="Afbeelding 134">
            <a:hlinkClick r:id="rId8" action="ppaction://hlinksldjump"/>
            <a:extLst>
              <a:ext uri="{FF2B5EF4-FFF2-40B4-BE49-F238E27FC236}">
                <a16:creationId xmlns:a16="http://schemas.microsoft.com/office/drawing/2014/main" id="{CC8EC8EB-F527-41E3-AD2C-201C4ED8D757}"/>
              </a:ext>
            </a:extLst>
          </p:cNvPr>
          <p:cNvPicPr>
            <a:picLocks noChangeAspect="1"/>
          </p:cNvPicPr>
          <p:nvPr/>
        </p:nvPicPr>
        <p:blipFill>
          <a:blip r:embed="rId11"/>
          <a:stretch>
            <a:fillRect/>
          </a:stretch>
        </p:blipFill>
        <p:spPr>
          <a:xfrm>
            <a:off x="6127792" y="4857480"/>
            <a:ext cx="213378" cy="213378"/>
          </a:xfrm>
          <a:prstGeom prst="rect">
            <a:avLst/>
          </a:prstGeom>
        </p:spPr>
      </p:pic>
      <p:pic>
        <p:nvPicPr>
          <p:cNvPr id="137" name="Afbeelding 136">
            <a:hlinkClick r:id="rId8" action="ppaction://hlinksldjump"/>
            <a:extLst>
              <a:ext uri="{FF2B5EF4-FFF2-40B4-BE49-F238E27FC236}">
                <a16:creationId xmlns:a16="http://schemas.microsoft.com/office/drawing/2014/main" id="{EF8FF2AB-D972-4CEF-9DD9-9A0EBBB6111B}"/>
              </a:ext>
            </a:extLst>
          </p:cNvPr>
          <p:cNvPicPr>
            <a:picLocks noChangeAspect="1"/>
          </p:cNvPicPr>
          <p:nvPr/>
        </p:nvPicPr>
        <p:blipFill>
          <a:blip r:embed="rId11"/>
          <a:stretch>
            <a:fillRect/>
          </a:stretch>
        </p:blipFill>
        <p:spPr>
          <a:xfrm>
            <a:off x="6127792" y="5192280"/>
            <a:ext cx="213378" cy="213378"/>
          </a:xfrm>
          <a:prstGeom prst="rect">
            <a:avLst/>
          </a:prstGeom>
        </p:spPr>
      </p:pic>
      <p:pic>
        <p:nvPicPr>
          <p:cNvPr id="138" name="Afbeelding 137">
            <a:hlinkClick r:id="rId8" action="ppaction://hlinksldjump"/>
            <a:extLst>
              <a:ext uri="{FF2B5EF4-FFF2-40B4-BE49-F238E27FC236}">
                <a16:creationId xmlns:a16="http://schemas.microsoft.com/office/drawing/2014/main" id="{DB0D2856-4E3E-4AF9-9DA2-4271464C5582}"/>
              </a:ext>
            </a:extLst>
          </p:cNvPr>
          <p:cNvPicPr>
            <a:picLocks noChangeAspect="1"/>
          </p:cNvPicPr>
          <p:nvPr/>
        </p:nvPicPr>
        <p:blipFill>
          <a:blip r:embed="rId12"/>
          <a:stretch>
            <a:fillRect/>
          </a:stretch>
        </p:blipFill>
        <p:spPr>
          <a:xfrm>
            <a:off x="6703792" y="3182400"/>
            <a:ext cx="213378" cy="213378"/>
          </a:xfrm>
          <a:prstGeom prst="rect">
            <a:avLst/>
          </a:prstGeom>
        </p:spPr>
      </p:pic>
      <p:pic>
        <p:nvPicPr>
          <p:cNvPr id="139" name="Afbeelding 138">
            <a:hlinkClick r:id="rId8" action="ppaction://hlinksldjump"/>
            <a:extLst>
              <a:ext uri="{FF2B5EF4-FFF2-40B4-BE49-F238E27FC236}">
                <a16:creationId xmlns:a16="http://schemas.microsoft.com/office/drawing/2014/main" id="{C4BF88B4-0483-47D8-B930-030E3365F61B}"/>
              </a:ext>
            </a:extLst>
          </p:cNvPr>
          <p:cNvPicPr>
            <a:picLocks noChangeAspect="1"/>
          </p:cNvPicPr>
          <p:nvPr/>
        </p:nvPicPr>
        <p:blipFill>
          <a:blip r:embed="rId12"/>
          <a:stretch>
            <a:fillRect/>
          </a:stretch>
        </p:blipFill>
        <p:spPr>
          <a:xfrm>
            <a:off x="6703792" y="3517200"/>
            <a:ext cx="213378" cy="213378"/>
          </a:xfrm>
          <a:prstGeom prst="rect">
            <a:avLst/>
          </a:prstGeom>
        </p:spPr>
      </p:pic>
      <p:pic>
        <p:nvPicPr>
          <p:cNvPr id="140" name="Afbeelding 139">
            <a:hlinkClick r:id="rId8" action="ppaction://hlinksldjump"/>
            <a:extLst>
              <a:ext uri="{FF2B5EF4-FFF2-40B4-BE49-F238E27FC236}">
                <a16:creationId xmlns:a16="http://schemas.microsoft.com/office/drawing/2014/main" id="{B17B57D2-5239-4EAF-B09A-ED7377635BE8}"/>
              </a:ext>
            </a:extLst>
          </p:cNvPr>
          <p:cNvPicPr>
            <a:picLocks noChangeAspect="1"/>
          </p:cNvPicPr>
          <p:nvPr/>
        </p:nvPicPr>
        <p:blipFill>
          <a:blip r:embed="rId13"/>
          <a:stretch>
            <a:fillRect/>
          </a:stretch>
        </p:blipFill>
        <p:spPr>
          <a:xfrm>
            <a:off x="7279792" y="3194280"/>
            <a:ext cx="213378" cy="190517"/>
          </a:xfrm>
          <a:prstGeom prst="rect">
            <a:avLst/>
          </a:prstGeom>
        </p:spPr>
      </p:pic>
      <p:pic>
        <p:nvPicPr>
          <p:cNvPr id="141" name="Afbeelding 140">
            <a:hlinkClick r:id="rId8" action="ppaction://hlinksldjump"/>
            <a:extLst>
              <a:ext uri="{FF2B5EF4-FFF2-40B4-BE49-F238E27FC236}">
                <a16:creationId xmlns:a16="http://schemas.microsoft.com/office/drawing/2014/main" id="{501FA24A-093F-4323-A16F-1DF19BBE800B}"/>
              </a:ext>
            </a:extLst>
          </p:cNvPr>
          <p:cNvPicPr>
            <a:picLocks noChangeAspect="1"/>
          </p:cNvPicPr>
          <p:nvPr/>
        </p:nvPicPr>
        <p:blipFill>
          <a:blip r:embed="rId13"/>
          <a:stretch>
            <a:fillRect/>
          </a:stretch>
        </p:blipFill>
        <p:spPr>
          <a:xfrm>
            <a:off x="7279792" y="5228280"/>
            <a:ext cx="213378" cy="190517"/>
          </a:xfrm>
          <a:prstGeom prst="rect">
            <a:avLst/>
          </a:prstGeom>
        </p:spPr>
      </p:pic>
      <p:pic>
        <p:nvPicPr>
          <p:cNvPr id="142" name="Afbeelding 141">
            <a:hlinkClick r:id="rId8" action="ppaction://hlinksldjump"/>
            <a:extLst>
              <a:ext uri="{FF2B5EF4-FFF2-40B4-BE49-F238E27FC236}">
                <a16:creationId xmlns:a16="http://schemas.microsoft.com/office/drawing/2014/main" id="{0BF15AE2-D365-4B68-9F03-66C009CD0CC2}"/>
              </a:ext>
            </a:extLst>
          </p:cNvPr>
          <p:cNvPicPr>
            <a:picLocks noChangeAspect="1"/>
          </p:cNvPicPr>
          <p:nvPr/>
        </p:nvPicPr>
        <p:blipFill>
          <a:blip r:embed="rId14"/>
          <a:stretch>
            <a:fillRect/>
          </a:stretch>
        </p:blipFill>
        <p:spPr>
          <a:xfrm>
            <a:off x="7856644" y="3182782"/>
            <a:ext cx="213378" cy="213378"/>
          </a:xfrm>
          <a:prstGeom prst="rect">
            <a:avLst/>
          </a:prstGeom>
        </p:spPr>
      </p:pic>
      <p:pic>
        <p:nvPicPr>
          <p:cNvPr id="143" name="Afbeelding 142">
            <a:hlinkClick r:id="rId8" action="ppaction://hlinksldjump"/>
            <a:extLst>
              <a:ext uri="{FF2B5EF4-FFF2-40B4-BE49-F238E27FC236}">
                <a16:creationId xmlns:a16="http://schemas.microsoft.com/office/drawing/2014/main" id="{426B197A-D77B-4008-B1EE-4CFCC39F6297}"/>
              </a:ext>
            </a:extLst>
          </p:cNvPr>
          <p:cNvPicPr>
            <a:picLocks noChangeAspect="1"/>
          </p:cNvPicPr>
          <p:nvPr/>
        </p:nvPicPr>
        <p:blipFill>
          <a:blip r:embed="rId14"/>
          <a:stretch>
            <a:fillRect/>
          </a:stretch>
        </p:blipFill>
        <p:spPr>
          <a:xfrm>
            <a:off x="7855647" y="3518280"/>
            <a:ext cx="213378" cy="213378"/>
          </a:xfrm>
          <a:prstGeom prst="rect">
            <a:avLst/>
          </a:prstGeom>
        </p:spPr>
      </p:pic>
      <p:pic>
        <p:nvPicPr>
          <p:cNvPr id="144" name="Afbeelding 143">
            <a:hlinkClick r:id="rId8" action="ppaction://hlinksldjump"/>
            <a:extLst>
              <a:ext uri="{FF2B5EF4-FFF2-40B4-BE49-F238E27FC236}">
                <a16:creationId xmlns:a16="http://schemas.microsoft.com/office/drawing/2014/main" id="{DDC09C92-2053-454F-8ED2-98097435A3DC}"/>
              </a:ext>
            </a:extLst>
          </p:cNvPr>
          <p:cNvPicPr>
            <a:picLocks noChangeAspect="1"/>
          </p:cNvPicPr>
          <p:nvPr/>
        </p:nvPicPr>
        <p:blipFill>
          <a:blip r:embed="rId14"/>
          <a:stretch>
            <a:fillRect/>
          </a:stretch>
        </p:blipFill>
        <p:spPr>
          <a:xfrm>
            <a:off x="7855792" y="3853080"/>
            <a:ext cx="213378" cy="213378"/>
          </a:xfrm>
          <a:prstGeom prst="rect">
            <a:avLst/>
          </a:prstGeom>
        </p:spPr>
      </p:pic>
      <p:pic>
        <p:nvPicPr>
          <p:cNvPr id="145" name="Afbeelding 144">
            <a:hlinkClick r:id="rId8" action="ppaction://hlinksldjump"/>
            <a:extLst>
              <a:ext uri="{FF2B5EF4-FFF2-40B4-BE49-F238E27FC236}">
                <a16:creationId xmlns:a16="http://schemas.microsoft.com/office/drawing/2014/main" id="{A75DA09D-436A-4D1E-94E0-321E22BD08DB}"/>
              </a:ext>
            </a:extLst>
          </p:cNvPr>
          <p:cNvPicPr>
            <a:picLocks noChangeAspect="1"/>
          </p:cNvPicPr>
          <p:nvPr/>
        </p:nvPicPr>
        <p:blipFill>
          <a:blip r:embed="rId14"/>
          <a:stretch>
            <a:fillRect/>
          </a:stretch>
        </p:blipFill>
        <p:spPr>
          <a:xfrm>
            <a:off x="7855953" y="4187880"/>
            <a:ext cx="213378" cy="213378"/>
          </a:xfrm>
          <a:prstGeom prst="rect">
            <a:avLst/>
          </a:prstGeom>
        </p:spPr>
      </p:pic>
      <p:pic>
        <p:nvPicPr>
          <p:cNvPr id="146" name="Afbeelding 145">
            <a:hlinkClick r:id="rId8" action="ppaction://hlinksldjump"/>
            <a:extLst>
              <a:ext uri="{FF2B5EF4-FFF2-40B4-BE49-F238E27FC236}">
                <a16:creationId xmlns:a16="http://schemas.microsoft.com/office/drawing/2014/main" id="{48C42761-701B-4EED-8230-8FA6BA46BFA4}"/>
              </a:ext>
            </a:extLst>
          </p:cNvPr>
          <p:cNvPicPr>
            <a:picLocks noChangeAspect="1"/>
          </p:cNvPicPr>
          <p:nvPr/>
        </p:nvPicPr>
        <p:blipFill>
          <a:blip r:embed="rId14"/>
          <a:stretch>
            <a:fillRect/>
          </a:stretch>
        </p:blipFill>
        <p:spPr>
          <a:xfrm>
            <a:off x="7855647" y="4856400"/>
            <a:ext cx="213378" cy="213378"/>
          </a:xfrm>
          <a:prstGeom prst="rect">
            <a:avLst/>
          </a:prstGeom>
        </p:spPr>
      </p:pic>
      <p:pic>
        <p:nvPicPr>
          <p:cNvPr id="147" name="Afbeelding 146">
            <a:hlinkClick r:id="rId8" action="ppaction://hlinksldjump"/>
            <a:extLst>
              <a:ext uri="{FF2B5EF4-FFF2-40B4-BE49-F238E27FC236}">
                <a16:creationId xmlns:a16="http://schemas.microsoft.com/office/drawing/2014/main" id="{CC8ADFA2-3A77-4A4E-A659-455D369BC9E2}"/>
              </a:ext>
            </a:extLst>
          </p:cNvPr>
          <p:cNvPicPr>
            <a:picLocks noChangeAspect="1"/>
          </p:cNvPicPr>
          <p:nvPr/>
        </p:nvPicPr>
        <p:blipFill>
          <a:blip r:embed="rId14"/>
          <a:stretch>
            <a:fillRect/>
          </a:stretch>
        </p:blipFill>
        <p:spPr>
          <a:xfrm>
            <a:off x="7855825" y="5192280"/>
            <a:ext cx="213378" cy="213378"/>
          </a:xfrm>
          <a:prstGeom prst="rect">
            <a:avLst/>
          </a:prstGeom>
        </p:spPr>
      </p:pic>
      <p:pic>
        <p:nvPicPr>
          <p:cNvPr id="148" name="Afbeelding 147">
            <a:hlinkClick r:id="rId8" action="ppaction://hlinksldjump"/>
            <a:extLst>
              <a:ext uri="{FF2B5EF4-FFF2-40B4-BE49-F238E27FC236}">
                <a16:creationId xmlns:a16="http://schemas.microsoft.com/office/drawing/2014/main" id="{C20854D1-D703-41B1-A58A-325DD9E90205}"/>
              </a:ext>
            </a:extLst>
          </p:cNvPr>
          <p:cNvPicPr>
            <a:picLocks noChangeAspect="1"/>
          </p:cNvPicPr>
          <p:nvPr/>
        </p:nvPicPr>
        <p:blipFill>
          <a:blip r:embed="rId14"/>
          <a:stretch>
            <a:fillRect/>
          </a:stretch>
        </p:blipFill>
        <p:spPr>
          <a:xfrm>
            <a:off x="7855647" y="4522680"/>
            <a:ext cx="213378" cy="213378"/>
          </a:xfrm>
          <a:prstGeom prst="rect">
            <a:avLst/>
          </a:prstGeom>
        </p:spPr>
      </p:pic>
      <p:pic>
        <p:nvPicPr>
          <p:cNvPr id="149" name="Afbeelding 148">
            <a:hlinkClick r:id="rId8" action="ppaction://hlinksldjump"/>
            <a:extLst>
              <a:ext uri="{FF2B5EF4-FFF2-40B4-BE49-F238E27FC236}">
                <a16:creationId xmlns:a16="http://schemas.microsoft.com/office/drawing/2014/main" id="{4E3A75F8-715E-4AE7-BE9B-43B5D17450CD}"/>
              </a:ext>
            </a:extLst>
          </p:cNvPr>
          <p:cNvPicPr>
            <a:picLocks noChangeAspect="1"/>
          </p:cNvPicPr>
          <p:nvPr/>
        </p:nvPicPr>
        <p:blipFill>
          <a:blip r:embed="rId13"/>
          <a:stretch>
            <a:fillRect/>
          </a:stretch>
        </p:blipFill>
        <p:spPr>
          <a:xfrm>
            <a:off x="7279792" y="4533480"/>
            <a:ext cx="213378" cy="190517"/>
          </a:xfrm>
          <a:prstGeom prst="rect">
            <a:avLst/>
          </a:prstGeom>
        </p:spPr>
      </p:pic>
      <p:pic>
        <p:nvPicPr>
          <p:cNvPr id="150" name="Afbeelding 149">
            <a:hlinkClick r:id="rId8" action="ppaction://hlinksldjump"/>
            <a:extLst>
              <a:ext uri="{FF2B5EF4-FFF2-40B4-BE49-F238E27FC236}">
                <a16:creationId xmlns:a16="http://schemas.microsoft.com/office/drawing/2014/main" id="{66B64846-E759-48F6-9A78-8DFC3047C4AA}"/>
              </a:ext>
            </a:extLst>
          </p:cNvPr>
          <p:cNvPicPr>
            <a:picLocks noChangeAspect="1"/>
          </p:cNvPicPr>
          <p:nvPr/>
        </p:nvPicPr>
        <p:blipFill>
          <a:blip r:embed="rId13"/>
          <a:stretch>
            <a:fillRect/>
          </a:stretch>
        </p:blipFill>
        <p:spPr>
          <a:xfrm>
            <a:off x="7279200" y="4197600"/>
            <a:ext cx="213378" cy="190517"/>
          </a:xfrm>
          <a:prstGeom prst="rect">
            <a:avLst/>
          </a:prstGeom>
        </p:spPr>
      </p:pic>
      <p:pic>
        <p:nvPicPr>
          <p:cNvPr id="151" name="Afbeelding 150">
            <a:hlinkClick r:id="rId8" action="ppaction://hlinksldjump"/>
            <a:extLst>
              <a:ext uri="{FF2B5EF4-FFF2-40B4-BE49-F238E27FC236}">
                <a16:creationId xmlns:a16="http://schemas.microsoft.com/office/drawing/2014/main" id="{1DF5F04C-AD20-435F-9374-49E20A112D40}"/>
              </a:ext>
            </a:extLst>
          </p:cNvPr>
          <p:cNvPicPr>
            <a:picLocks noChangeAspect="1"/>
          </p:cNvPicPr>
          <p:nvPr/>
        </p:nvPicPr>
        <p:blipFill>
          <a:blip r:embed="rId13"/>
          <a:stretch>
            <a:fillRect/>
          </a:stretch>
        </p:blipFill>
        <p:spPr>
          <a:xfrm>
            <a:off x="7280772" y="3863880"/>
            <a:ext cx="213378" cy="190517"/>
          </a:xfrm>
          <a:prstGeom prst="rect">
            <a:avLst/>
          </a:prstGeom>
        </p:spPr>
      </p:pic>
      <p:pic>
        <p:nvPicPr>
          <p:cNvPr id="152" name="Afbeelding 151">
            <a:hlinkClick r:id="rId8" action="ppaction://hlinksldjump"/>
            <a:extLst>
              <a:ext uri="{FF2B5EF4-FFF2-40B4-BE49-F238E27FC236}">
                <a16:creationId xmlns:a16="http://schemas.microsoft.com/office/drawing/2014/main" id="{FBE438A1-5402-462A-BAD2-4E170E1F1B28}"/>
              </a:ext>
            </a:extLst>
          </p:cNvPr>
          <p:cNvPicPr>
            <a:picLocks noChangeAspect="1"/>
          </p:cNvPicPr>
          <p:nvPr/>
        </p:nvPicPr>
        <p:blipFill>
          <a:blip r:embed="rId12"/>
          <a:stretch>
            <a:fillRect/>
          </a:stretch>
        </p:blipFill>
        <p:spPr>
          <a:xfrm>
            <a:off x="6703792" y="3853080"/>
            <a:ext cx="213378" cy="213378"/>
          </a:xfrm>
          <a:prstGeom prst="rect">
            <a:avLst/>
          </a:prstGeom>
        </p:spPr>
      </p:pic>
      <p:pic>
        <p:nvPicPr>
          <p:cNvPr id="153" name="Afbeelding 152">
            <a:hlinkClick r:id="rId8" action="ppaction://hlinksldjump"/>
            <a:extLst>
              <a:ext uri="{FF2B5EF4-FFF2-40B4-BE49-F238E27FC236}">
                <a16:creationId xmlns:a16="http://schemas.microsoft.com/office/drawing/2014/main" id="{17EAA59D-AFA8-474B-AC57-C95E1A82CA32}"/>
              </a:ext>
            </a:extLst>
          </p:cNvPr>
          <p:cNvPicPr>
            <a:picLocks noChangeAspect="1"/>
          </p:cNvPicPr>
          <p:nvPr/>
        </p:nvPicPr>
        <p:blipFill>
          <a:blip r:embed="rId12"/>
          <a:stretch>
            <a:fillRect/>
          </a:stretch>
        </p:blipFill>
        <p:spPr>
          <a:xfrm>
            <a:off x="6703792" y="4187880"/>
            <a:ext cx="213378" cy="213378"/>
          </a:xfrm>
          <a:prstGeom prst="rect">
            <a:avLst/>
          </a:prstGeom>
        </p:spPr>
      </p:pic>
      <p:pic>
        <p:nvPicPr>
          <p:cNvPr id="154" name="Afbeelding 153">
            <a:hlinkClick r:id="rId8" action="ppaction://hlinksldjump"/>
            <a:extLst>
              <a:ext uri="{FF2B5EF4-FFF2-40B4-BE49-F238E27FC236}">
                <a16:creationId xmlns:a16="http://schemas.microsoft.com/office/drawing/2014/main" id="{1E758E14-A7F1-4B3A-8EC4-F1AC11ABEA02}"/>
              </a:ext>
            </a:extLst>
          </p:cNvPr>
          <p:cNvPicPr>
            <a:picLocks noChangeAspect="1"/>
          </p:cNvPicPr>
          <p:nvPr/>
        </p:nvPicPr>
        <p:blipFill>
          <a:blip r:embed="rId12"/>
          <a:stretch>
            <a:fillRect/>
          </a:stretch>
        </p:blipFill>
        <p:spPr>
          <a:xfrm>
            <a:off x="6703792" y="4522680"/>
            <a:ext cx="213378" cy="213378"/>
          </a:xfrm>
          <a:prstGeom prst="rect">
            <a:avLst/>
          </a:prstGeom>
        </p:spPr>
      </p:pic>
      <p:pic>
        <p:nvPicPr>
          <p:cNvPr id="155" name="Afbeelding 154">
            <a:hlinkClick r:id="rId8" action="ppaction://hlinksldjump"/>
            <a:extLst>
              <a:ext uri="{FF2B5EF4-FFF2-40B4-BE49-F238E27FC236}">
                <a16:creationId xmlns:a16="http://schemas.microsoft.com/office/drawing/2014/main" id="{C5AFB566-FDA1-49F8-B9F7-5D4FBB5510CB}"/>
              </a:ext>
            </a:extLst>
          </p:cNvPr>
          <p:cNvPicPr>
            <a:picLocks noChangeAspect="1"/>
          </p:cNvPicPr>
          <p:nvPr/>
        </p:nvPicPr>
        <p:blipFill>
          <a:blip r:embed="rId12"/>
          <a:stretch>
            <a:fillRect/>
          </a:stretch>
        </p:blipFill>
        <p:spPr>
          <a:xfrm>
            <a:off x="6703792" y="4857480"/>
            <a:ext cx="213378" cy="213378"/>
          </a:xfrm>
          <a:prstGeom prst="rect">
            <a:avLst/>
          </a:prstGeom>
        </p:spPr>
      </p:pic>
      <p:pic>
        <p:nvPicPr>
          <p:cNvPr id="156" name="Afbeelding 155">
            <a:hlinkClick r:id="rId8" action="ppaction://hlinksldjump"/>
            <a:extLst>
              <a:ext uri="{FF2B5EF4-FFF2-40B4-BE49-F238E27FC236}">
                <a16:creationId xmlns:a16="http://schemas.microsoft.com/office/drawing/2014/main" id="{E800DF78-62EE-4229-AC6A-56884D5B53D3}"/>
              </a:ext>
            </a:extLst>
          </p:cNvPr>
          <p:cNvPicPr>
            <a:picLocks noChangeAspect="1"/>
          </p:cNvPicPr>
          <p:nvPr/>
        </p:nvPicPr>
        <p:blipFill>
          <a:blip r:embed="rId12"/>
          <a:stretch>
            <a:fillRect/>
          </a:stretch>
        </p:blipFill>
        <p:spPr>
          <a:xfrm>
            <a:off x="6703792" y="5191200"/>
            <a:ext cx="213378" cy="213378"/>
          </a:xfrm>
          <a:prstGeom prst="rect">
            <a:avLst/>
          </a:prstGeom>
        </p:spPr>
      </p:pic>
      <p:pic>
        <p:nvPicPr>
          <p:cNvPr id="157" name="Afbeelding 156">
            <a:hlinkClick r:id="rId8" action="ppaction://hlinksldjump"/>
            <a:extLst>
              <a:ext uri="{FF2B5EF4-FFF2-40B4-BE49-F238E27FC236}">
                <a16:creationId xmlns:a16="http://schemas.microsoft.com/office/drawing/2014/main" id="{B42E6466-62C9-4F8E-B4D7-5E773AC1AEAF}"/>
              </a:ext>
            </a:extLst>
          </p:cNvPr>
          <p:cNvPicPr>
            <a:picLocks noChangeAspect="1"/>
          </p:cNvPicPr>
          <p:nvPr/>
        </p:nvPicPr>
        <p:blipFill>
          <a:blip r:embed="rId13"/>
          <a:stretch>
            <a:fillRect/>
          </a:stretch>
        </p:blipFill>
        <p:spPr>
          <a:xfrm>
            <a:off x="7279792" y="3529080"/>
            <a:ext cx="225214" cy="211362"/>
          </a:xfrm>
          <a:prstGeom prst="rect">
            <a:avLst/>
          </a:prstGeom>
        </p:spPr>
      </p:pic>
      <p:sp>
        <p:nvSpPr>
          <p:cNvPr id="158" name="Rechthoek 157">
            <a:hlinkClick r:id="rId8" action="ppaction://hlinksldjump"/>
            <a:extLst>
              <a:ext uri="{FF2B5EF4-FFF2-40B4-BE49-F238E27FC236}">
                <a16:creationId xmlns:a16="http://schemas.microsoft.com/office/drawing/2014/main" id="{392CC9CC-890A-4C58-B79D-993FFD9E37EA}"/>
              </a:ext>
            </a:extLst>
          </p:cNvPr>
          <p:cNvSpPr/>
          <p:nvPr/>
        </p:nvSpPr>
        <p:spPr>
          <a:xfrm>
            <a:off x="5868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4</a:t>
            </a:r>
            <a:endParaRPr lang="nl-NL" sz="1200" b="1" dirty="0">
              <a:solidFill>
                <a:srgbClr val="0070C0"/>
              </a:solidFill>
            </a:endParaRPr>
          </a:p>
        </p:txBody>
      </p:sp>
      <p:pic>
        <p:nvPicPr>
          <p:cNvPr id="162" name="Afbeelding 161">
            <a:hlinkClick r:id="rId8" action="ppaction://hlinksldjump"/>
            <a:extLst>
              <a:ext uri="{FF2B5EF4-FFF2-40B4-BE49-F238E27FC236}">
                <a16:creationId xmlns:a16="http://schemas.microsoft.com/office/drawing/2014/main" id="{D8216AC0-3A2E-4D40-9058-7BD2333256D1}"/>
              </a:ext>
            </a:extLst>
          </p:cNvPr>
          <p:cNvPicPr>
            <a:picLocks noChangeAspect="1"/>
          </p:cNvPicPr>
          <p:nvPr/>
        </p:nvPicPr>
        <p:blipFill>
          <a:blip r:embed="rId11"/>
          <a:stretch>
            <a:fillRect/>
          </a:stretch>
        </p:blipFill>
        <p:spPr>
          <a:xfrm>
            <a:off x="6127792" y="4187880"/>
            <a:ext cx="213378" cy="213378"/>
          </a:xfrm>
          <a:prstGeom prst="rect">
            <a:avLst/>
          </a:prstGeom>
        </p:spPr>
      </p:pic>
      <p:sp>
        <p:nvSpPr>
          <p:cNvPr id="163" name="Rechthoek 162">
            <a:hlinkClick r:id="rId8" action="ppaction://hlinksldjump"/>
            <a:extLst>
              <a:ext uri="{FF2B5EF4-FFF2-40B4-BE49-F238E27FC236}">
                <a16:creationId xmlns:a16="http://schemas.microsoft.com/office/drawing/2014/main" id="{9F0657B5-63F7-4B37-AA1F-246A8F014CFC}"/>
              </a:ext>
            </a:extLst>
          </p:cNvPr>
          <p:cNvSpPr/>
          <p:nvPr/>
        </p:nvSpPr>
        <p:spPr>
          <a:xfrm>
            <a:off x="8172592" y="44650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5 SA</a:t>
            </a:r>
          </a:p>
        </p:txBody>
      </p:sp>
      <p:sp>
        <p:nvSpPr>
          <p:cNvPr id="164" name="Rechthoek 163">
            <a:hlinkClick r:id="rId8" action="ppaction://hlinksldjump"/>
            <a:extLst>
              <a:ext uri="{FF2B5EF4-FFF2-40B4-BE49-F238E27FC236}">
                <a16:creationId xmlns:a16="http://schemas.microsoft.com/office/drawing/2014/main" id="{FF5F8DE2-EAC0-4D94-9DF7-D9E6B9114B0E}"/>
              </a:ext>
            </a:extLst>
          </p:cNvPr>
          <p:cNvSpPr/>
          <p:nvPr/>
        </p:nvSpPr>
        <p:spPr>
          <a:xfrm>
            <a:off x="8172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6 SA</a:t>
            </a:r>
          </a:p>
        </p:txBody>
      </p:sp>
      <p:sp>
        <p:nvSpPr>
          <p:cNvPr id="165" name="Rechthoek 164">
            <a:hlinkClick r:id="rId8" action="ppaction://hlinksldjump"/>
            <a:extLst>
              <a:ext uri="{FF2B5EF4-FFF2-40B4-BE49-F238E27FC236}">
                <a16:creationId xmlns:a16="http://schemas.microsoft.com/office/drawing/2014/main" id="{F745A863-9F23-4E75-A1EF-A336B6A23395}"/>
              </a:ext>
            </a:extLst>
          </p:cNvPr>
          <p:cNvSpPr/>
          <p:nvPr/>
        </p:nvSpPr>
        <p:spPr>
          <a:xfrm>
            <a:off x="8172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4 SA</a:t>
            </a:r>
          </a:p>
        </p:txBody>
      </p:sp>
      <p:sp>
        <p:nvSpPr>
          <p:cNvPr id="166" name="Rond diagonale hoek rechthoek 28">
            <a:extLst>
              <a:ext uri="{FF2B5EF4-FFF2-40B4-BE49-F238E27FC236}">
                <a16:creationId xmlns:a16="http://schemas.microsoft.com/office/drawing/2014/main" id="{54FFE05F-AB22-4930-AAA0-E20700B431A8}"/>
              </a:ext>
            </a:extLst>
          </p:cNvPr>
          <p:cNvSpPr/>
          <p:nvPr/>
        </p:nvSpPr>
        <p:spPr>
          <a:xfrm>
            <a:off x="396000" y="1076580"/>
            <a:ext cx="1656184" cy="576064"/>
          </a:xfrm>
          <a:prstGeom prst="round2DiagRect">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2</a:t>
            </a:r>
          </a:p>
        </p:txBody>
      </p:sp>
      <p:pic>
        <p:nvPicPr>
          <p:cNvPr id="167" name="Afbeelding 166">
            <a:hlinkClick r:id="rId8" action="ppaction://hlinksldjump"/>
            <a:extLst>
              <a:ext uri="{FF2B5EF4-FFF2-40B4-BE49-F238E27FC236}">
                <a16:creationId xmlns:a16="http://schemas.microsoft.com/office/drawing/2014/main" id="{26B29FEC-AA0D-4CAA-B404-C97966278950}"/>
              </a:ext>
            </a:extLst>
          </p:cNvPr>
          <p:cNvPicPr>
            <a:picLocks noChangeAspect="1"/>
          </p:cNvPicPr>
          <p:nvPr/>
        </p:nvPicPr>
        <p:blipFill>
          <a:blip r:embed="rId13"/>
          <a:stretch>
            <a:fillRect/>
          </a:stretch>
        </p:blipFill>
        <p:spPr>
          <a:xfrm>
            <a:off x="7279200" y="4867200"/>
            <a:ext cx="213378" cy="190517"/>
          </a:xfrm>
          <a:prstGeom prst="rect">
            <a:avLst/>
          </a:prstGeom>
        </p:spPr>
      </p:pic>
      <p:sp>
        <p:nvSpPr>
          <p:cNvPr id="131" name="Tekstvak 130">
            <a:extLst>
              <a:ext uri="{FF2B5EF4-FFF2-40B4-BE49-F238E27FC236}">
                <a16:creationId xmlns:a16="http://schemas.microsoft.com/office/drawing/2014/main" id="{E65F72C8-E0F4-42D0-8244-E316633C0619}"/>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136" name="Tekstvak 135">
            <a:extLst>
              <a:ext uri="{FF2B5EF4-FFF2-40B4-BE49-F238E27FC236}">
                <a16:creationId xmlns:a16="http://schemas.microsoft.com/office/drawing/2014/main" id="{B0C1B939-5755-4A23-9260-B949745C81C4}"/>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graphicFrame>
        <p:nvGraphicFramePr>
          <p:cNvPr id="176" name="Tabel 175">
            <a:extLst>
              <a:ext uri="{FF2B5EF4-FFF2-40B4-BE49-F238E27FC236}">
                <a16:creationId xmlns:a16="http://schemas.microsoft.com/office/drawing/2014/main" id="{DB2B15A6-75B9-4A7E-938D-2DB8FC5E1A3B}"/>
              </a:ext>
            </a:extLst>
          </p:cNvPr>
          <p:cNvGraphicFramePr>
            <a:graphicFrameLocks noGrp="1"/>
          </p:cNvGraphicFramePr>
          <p:nvPr>
            <p:extLst>
              <p:ext uri="{D42A27DB-BD31-4B8C-83A1-F6EECF244321}">
                <p14:modId xmlns:p14="http://schemas.microsoft.com/office/powerpoint/2010/main" val="3090078505"/>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AV74</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A64</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B97</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A107</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77" name="Rechthoek 176">
            <a:extLst>
              <a:ext uri="{FF2B5EF4-FFF2-40B4-BE49-F238E27FC236}">
                <a16:creationId xmlns:a16="http://schemas.microsoft.com/office/drawing/2014/main" id="{68ACB100-651C-4C52-99B3-0FA9742A343E}"/>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15 Punten </a:t>
            </a:r>
          </a:p>
        </p:txBody>
      </p:sp>
      <p:pic>
        <p:nvPicPr>
          <p:cNvPr id="178" name="Afbeelding 177">
            <a:extLst>
              <a:ext uri="{FF2B5EF4-FFF2-40B4-BE49-F238E27FC236}">
                <a16:creationId xmlns:a16="http://schemas.microsoft.com/office/drawing/2014/main" id="{DAC232A1-F21E-4340-A614-331AD1CF926E}"/>
              </a:ext>
            </a:extLst>
          </p:cNvPr>
          <p:cNvPicPr>
            <a:picLocks noChangeAspect="1"/>
          </p:cNvPicPr>
          <p:nvPr/>
        </p:nvPicPr>
        <p:blipFill>
          <a:blip r:embed="rId12"/>
          <a:stretch>
            <a:fillRect/>
          </a:stretch>
        </p:blipFill>
        <p:spPr>
          <a:xfrm>
            <a:off x="475200" y="3924124"/>
            <a:ext cx="213378" cy="213378"/>
          </a:xfrm>
          <a:prstGeom prst="rect">
            <a:avLst/>
          </a:prstGeom>
        </p:spPr>
      </p:pic>
      <p:pic>
        <p:nvPicPr>
          <p:cNvPr id="179" name="Afbeelding 178">
            <a:extLst>
              <a:ext uri="{FF2B5EF4-FFF2-40B4-BE49-F238E27FC236}">
                <a16:creationId xmlns:a16="http://schemas.microsoft.com/office/drawing/2014/main" id="{62F36766-9BB0-4295-85FA-4899636EFD82}"/>
              </a:ext>
            </a:extLst>
          </p:cNvPr>
          <p:cNvPicPr>
            <a:picLocks noChangeAspect="1"/>
          </p:cNvPicPr>
          <p:nvPr/>
        </p:nvPicPr>
        <p:blipFill>
          <a:blip r:embed="rId14"/>
          <a:stretch>
            <a:fillRect/>
          </a:stretch>
        </p:blipFill>
        <p:spPr>
          <a:xfrm>
            <a:off x="475200" y="3199601"/>
            <a:ext cx="213378" cy="213378"/>
          </a:xfrm>
          <a:prstGeom prst="rect">
            <a:avLst/>
          </a:prstGeom>
        </p:spPr>
      </p:pic>
      <p:pic>
        <p:nvPicPr>
          <p:cNvPr id="180" name="Afbeelding 179">
            <a:extLst>
              <a:ext uri="{FF2B5EF4-FFF2-40B4-BE49-F238E27FC236}">
                <a16:creationId xmlns:a16="http://schemas.microsoft.com/office/drawing/2014/main" id="{C89E001A-792E-4AF7-995B-FB6EF039868E}"/>
              </a:ext>
            </a:extLst>
          </p:cNvPr>
          <p:cNvPicPr>
            <a:picLocks noChangeAspect="1"/>
          </p:cNvPicPr>
          <p:nvPr/>
        </p:nvPicPr>
        <p:blipFill>
          <a:blip r:embed="rId13"/>
          <a:stretch>
            <a:fillRect/>
          </a:stretch>
        </p:blipFill>
        <p:spPr>
          <a:xfrm>
            <a:off x="475200" y="3573571"/>
            <a:ext cx="213378" cy="190517"/>
          </a:xfrm>
          <a:prstGeom prst="rect">
            <a:avLst/>
          </a:prstGeom>
        </p:spPr>
      </p:pic>
      <p:pic>
        <p:nvPicPr>
          <p:cNvPr id="181" name="Afbeelding 180">
            <a:extLst>
              <a:ext uri="{FF2B5EF4-FFF2-40B4-BE49-F238E27FC236}">
                <a16:creationId xmlns:a16="http://schemas.microsoft.com/office/drawing/2014/main" id="{BBB249D5-3AFF-432E-A73D-63503D2A20DD}"/>
              </a:ext>
            </a:extLst>
          </p:cNvPr>
          <p:cNvPicPr>
            <a:picLocks noChangeAspect="1"/>
          </p:cNvPicPr>
          <p:nvPr/>
        </p:nvPicPr>
        <p:blipFill>
          <a:blip r:embed="rId11"/>
          <a:stretch>
            <a:fillRect/>
          </a:stretch>
        </p:blipFill>
        <p:spPr>
          <a:xfrm>
            <a:off x="475200" y="4292263"/>
            <a:ext cx="213378" cy="213378"/>
          </a:xfrm>
          <a:prstGeom prst="rect">
            <a:avLst/>
          </a:prstGeom>
        </p:spPr>
      </p:pic>
      <p:sp>
        <p:nvSpPr>
          <p:cNvPr id="84" name="Rond diagonale hoek rechthoek 17">
            <a:extLst>
              <a:ext uri="{FF2B5EF4-FFF2-40B4-BE49-F238E27FC236}">
                <a16:creationId xmlns:a16="http://schemas.microsoft.com/office/drawing/2014/main" id="{DFEE74D8-5773-46C0-8159-7AF9061847FB}"/>
              </a:ext>
            </a:extLst>
          </p:cNvPr>
          <p:cNvSpPr/>
          <p:nvPr/>
        </p:nvSpPr>
        <p:spPr>
          <a:xfrm>
            <a:off x="396000" y="1716988"/>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85" name="Tekstvak 84">
            <a:extLst>
              <a:ext uri="{FF2B5EF4-FFF2-40B4-BE49-F238E27FC236}">
                <a16:creationId xmlns:a16="http://schemas.microsoft.com/office/drawing/2014/main" id="{85AB1FA3-4991-40AE-AC63-97E614F51058}"/>
              </a:ext>
            </a:extLst>
          </p:cNvPr>
          <p:cNvSpPr txBox="1"/>
          <p:nvPr/>
        </p:nvSpPr>
        <p:spPr>
          <a:xfrm>
            <a:off x="3131840" y="1852944"/>
            <a:ext cx="3096344" cy="369332"/>
          </a:xfrm>
          <a:prstGeom prst="rect">
            <a:avLst/>
          </a:prstGeom>
          <a:solidFill>
            <a:schemeClr val="tx1"/>
          </a:solidFill>
        </p:spPr>
        <p:txBody>
          <a:bodyPr wrap="square" rtlCol="0">
            <a:spAutoFit/>
          </a:bodyPr>
          <a:lstStyle/>
          <a:p>
            <a:r>
              <a:rPr lang="nl-NL" dirty="0">
                <a:solidFill>
                  <a:schemeClr val="bg1"/>
                </a:solidFill>
              </a:rPr>
              <a:t>Mijn partner opent met 2     .</a:t>
            </a:r>
          </a:p>
        </p:txBody>
      </p:sp>
      <p:sp>
        <p:nvSpPr>
          <p:cNvPr id="86" name="Tekstvak 85">
            <a:extLst>
              <a:ext uri="{FF2B5EF4-FFF2-40B4-BE49-F238E27FC236}">
                <a16:creationId xmlns:a16="http://schemas.microsoft.com/office/drawing/2014/main" id="{910E6F0C-DDEB-4922-A63D-5D7F4AA6C1B0}"/>
              </a:ext>
            </a:extLst>
          </p:cNvPr>
          <p:cNvSpPr txBox="1"/>
          <p:nvPr/>
        </p:nvSpPr>
        <p:spPr>
          <a:xfrm>
            <a:off x="3131839" y="2146448"/>
            <a:ext cx="2880319" cy="369332"/>
          </a:xfrm>
          <a:prstGeom prst="rect">
            <a:avLst/>
          </a:prstGeom>
          <a:solidFill>
            <a:schemeClr val="tx1"/>
          </a:solidFill>
        </p:spPr>
        <p:txBody>
          <a:bodyPr wrap="square" rtlCol="0">
            <a:spAutoFit/>
          </a:bodyPr>
          <a:lstStyle/>
          <a:p>
            <a:r>
              <a:rPr lang="nl-NL" dirty="0">
                <a:solidFill>
                  <a:schemeClr val="bg1"/>
                </a:solidFill>
              </a:rPr>
              <a:t>Mijn rechter buurman past.</a:t>
            </a:r>
          </a:p>
        </p:txBody>
      </p:sp>
      <p:sp>
        <p:nvSpPr>
          <p:cNvPr id="87" name="Tekstvak 86">
            <a:extLst>
              <a:ext uri="{FF2B5EF4-FFF2-40B4-BE49-F238E27FC236}">
                <a16:creationId xmlns:a16="http://schemas.microsoft.com/office/drawing/2014/main" id="{510A6B66-8835-4AB8-BDA0-2D822D8E0EB5}"/>
              </a:ext>
            </a:extLst>
          </p:cNvPr>
          <p:cNvSpPr txBox="1"/>
          <p:nvPr/>
        </p:nvSpPr>
        <p:spPr>
          <a:xfrm>
            <a:off x="3131838" y="2479843"/>
            <a:ext cx="2880319" cy="369332"/>
          </a:xfrm>
          <a:prstGeom prst="rect">
            <a:avLst/>
          </a:prstGeom>
          <a:solidFill>
            <a:schemeClr val="tx1"/>
          </a:solidFill>
        </p:spPr>
        <p:txBody>
          <a:bodyPr wrap="square" rtlCol="0">
            <a:spAutoFit/>
          </a:bodyPr>
          <a:lstStyle/>
          <a:p>
            <a:r>
              <a:rPr lang="nl-NL" dirty="0">
                <a:solidFill>
                  <a:schemeClr val="bg1"/>
                </a:solidFill>
              </a:rPr>
              <a:t>Wat bied ik met deze hand?</a:t>
            </a:r>
          </a:p>
        </p:txBody>
      </p:sp>
      <p:pic>
        <p:nvPicPr>
          <p:cNvPr id="89" name="Afbeelding 88">
            <a:extLst>
              <a:ext uri="{FF2B5EF4-FFF2-40B4-BE49-F238E27FC236}">
                <a16:creationId xmlns:a16="http://schemas.microsoft.com/office/drawing/2014/main" id="{BC516FE1-6124-4587-A27A-F87E5F94A61A}"/>
              </a:ext>
            </a:extLst>
          </p:cNvPr>
          <p:cNvPicPr>
            <a:picLocks noChangeAspect="1"/>
          </p:cNvPicPr>
          <p:nvPr/>
        </p:nvPicPr>
        <p:blipFill>
          <a:blip r:embed="rId12"/>
          <a:stretch>
            <a:fillRect/>
          </a:stretch>
        </p:blipFill>
        <p:spPr>
          <a:xfrm>
            <a:off x="5626800" y="1936800"/>
            <a:ext cx="213378" cy="213378"/>
          </a:xfrm>
          <a:prstGeom prst="rect">
            <a:avLst/>
          </a:prstGeom>
        </p:spPr>
      </p:pic>
    </p:spTree>
  </p:cSld>
  <p:clrMapOvr>
    <a:masterClrMapping/>
  </p:clrMapOvr>
  <p:transition advClick="0"/>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nd diagonale hoek rechthoek 8">
            <a:hlinkClick r:id="rId3"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0" name="Rond diagonale hoek rechthoek 9">
            <a:hlinkClick r:id="rId4"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1" name="Rond diagonale hoek rechthoek 10">
            <a:hlinkClick r:id="rId5"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3" name="Afbeelding 12" descr="mainheader.jpg">
            <a:hlinkClick r:id="rId6" tooltip="Klik hier om de website van Bridge Office te bezoeken!"/>
          </p:cNvPr>
          <p:cNvPicPr>
            <a:picLocks noChangeAspect="1"/>
          </p:cNvPicPr>
          <p:nvPr/>
        </p:nvPicPr>
        <p:blipFill>
          <a:blip r:embed="rId7" cstate="print"/>
          <a:stretch>
            <a:fillRect/>
          </a:stretch>
        </p:blipFill>
        <p:spPr>
          <a:xfrm>
            <a:off x="0" y="0"/>
            <a:ext cx="9144000" cy="1006337"/>
          </a:xfrm>
          <a:prstGeom prst="rect">
            <a:avLst/>
          </a:prstGeom>
        </p:spPr>
      </p:pic>
      <p:sp>
        <p:nvSpPr>
          <p:cNvPr id="91" name="Rechthoek 90">
            <a:hlinkClick r:id="rId8" action="ppaction://hlinksldjump"/>
            <a:extLst>
              <a:ext uri="{FF2B5EF4-FFF2-40B4-BE49-F238E27FC236}">
                <a16:creationId xmlns:a16="http://schemas.microsoft.com/office/drawing/2014/main" id="{A1DF098A-DDC0-4E4F-AC70-BCCDE9FA10A5}"/>
              </a:ext>
            </a:extLst>
          </p:cNvPr>
          <p:cNvSpPr/>
          <p:nvPr/>
        </p:nvSpPr>
        <p:spPr>
          <a:xfrm>
            <a:off x="7596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5 </a:t>
            </a:r>
          </a:p>
        </p:txBody>
      </p:sp>
      <p:sp>
        <p:nvSpPr>
          <p:cNvPr id="92" name="Rechthoek 91">
            <a:hlinkClick r:id="rId8" action="ppaction://hlinksldjump"/>
            <a:extLst>
              <a:ext uri="{FF2B5EF4-FFF2-40B4-BE49-F238E27FC236}">
                <a16:creationId xmlns:a16="http://schemas.microsoft.com/office/drawing/2014/main" id="{8D187D1F-86A1-4FCE-B6EF-F9706A28792E}"/>
              </a:ext>
            </a:extLst>
          </p:cNvPr>
          <p:cNvSpPr/>
          <p:nvPr/>
        </p:nvSpPr>
        <p:spPr>
          <a:xfrm>
            <a:off x="7020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5</a:t>
            </a:r>
            <a:r>
              <a:rPr lang="nl-NL" sz="1600" b="1" dirty="0">
                <a:solidFill>
                  <a:srgbClr val="FF0000"/>
                </a:solidFill>
              </a:rPr>
              <a:t> </a:t>
            </a:r>
            <a:endParaRPr lang="nl-NL" sz="1200" b="1" dirty="0">
              <a:solidFill>
                <a:srgbClr val="FF0000"/>
              </a:solidFill>
            </a:endParaRPr>
          </a:p>
        </p:txBody>
      </p:sp>
      <p:sp>
        <p:nvSpPr>
          <p:cNvPr id="93" name="Rechthoek 92">
            <a:hlinkClick r:id="rId8" action="ppaction://hlinksldjump"/>
            <a:extLst>
              <a:ext uri="{FF2B5EF4-FFF2-40B4-BE49-F238E27FC236}">
                <a16:creationId xmlns:a16="http://schemas.microsoft.com/office/drawing/2014/main" id="{AFD95204-5EB7-43F4-A7DE-7AF73F5BC772}"/>
              </a:ext>
            </a:extLst>
          </p:cNvPr>
          <p:cNvSpPr/>
          <p:nvPr/>
        </p:nvSpPr>
        <p:spPr>
          <a:xfrm>
            <a:off x="6444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5</a:t>
            </a:r>
            <a:endParaRPr lang="nl-NL" sz="1200" b="1" dirty="0">
              <a:solidFill>
                <a:srgbClr val="FF0000"/>
              </a:solidFill>
            </a:endParaRPr>
          </a:p>
        </p:txBody>
      </p:sp>
      <p:sp>
        <p:nvSpPr>
          <p:cNvPr id="94" name="Rechthoek 93">
            <a:hlinkClick r:id="rId9" action="ppaction://hlinksldjump"/>
            <a:extLst>
              <a:ext uri="{FF2B5EF4-FFF2-40B4-BE49-F238E27FC236}">
                <a16:creationId xmlns:a16="http://schemas.microsoft.com/office/drawing/2014/main" id="{C650ADC8-5DA7-44E6-99E8-AAB52C409CA3}"/>
              </a:ext>
            </a:extLst>
          </p:cNvPr>
          <p:cNvSpPr/>
          <p:nvPr/>
        </p:nvSpPr>
        <p:spPr>
          <a:xfrm>
            <a:off x="7030117" y="5421420"/>
            <a:ext cx="522150" cy="333016"/>
          </a:xfrm>
          <a:prstGeom prst="rect">
            <a:avLst/>
          </a:prstGeom>
          <a:solidFill>
            <a:srgbClr val="3333CC"/>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RDBL</a:t>
            </a:r>
            <a:endParaRPr lang="nl-NL" sz="1100" b="1" dirty="0">
              <a:solidFill>
                <a:schemeClr val="tx1"/>
              </a:solidFill>
            </a:endParaRPr>
          </a:p>
        </p:txBody>
      </p:sp>
      <p:sp>
        <p:nvSpPr>
          <p:cNvPr id="95" name="Rechthoek 94">
            <a:hlinkClick r:id="rId9" action="ppaction://hlinksldjump"/>
            <a:extLst>
              <a:ext uri="{FF2B5EF4-FFF2-40B4-BE49-F238E27FC236}">
                <a16:creationId xmlns:a16="http://schemas.microsoft.com/office/drawing/2014/main" id="{AC3731CF-ED2E-4C5F-A440-316391CB64B7}"/>
              </a:ext>
            </a:extLst>
          </p:cNvPr>
          <p:cNvSpPr/>
          <p:nvPr/>
        </p:nvSpPr>
        <p:spPr>
          <a:xfrm>
            <a:off x="6440769" y="5421029"/>
            <a:ext cx="575872" cy="333016"/>
          </a:xfrm>
          <a:prstGeom prst="rect">
            <a:avLst/>
          </a:prstGeom>
          <a:solidFill>
            <a:srgbClr val="FF00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DBL</a:t>
            </a:r>
            <a:endParaRPr lang="nl-NL" sz="1100" b="1" dirty="0">
              <a:solidFill>
                <a:schemeClr val="tx1"/>
              </a:solidFill>
            </a:endParaRPr>
          </a:p>
        </p:txBody>
      </p:sp>
      <p:sp>
        <p:nvSpPr>
          <p:cNvPr id="96" name="Rechthoek 95">
            <a:hlinkClick r:id="rId8" action="ppaction://hlinksldjump"/>
            <a:extLst>
              <a:ext uri="{FF2B5EF4-FFF2-40B4-BE49-F238E27FC236}">
                <a16:creationId xmlns:a16="http://schemas.microsoft.com/office/drawing/2014/main" id="{F1A31D23-9767-4C76-9154-4DB14052AA94}"/>
              </a:ext>
            </a:extLst>
          </p:cNvPr>
          <p:cNvSpPr/>
          <p:nvPr/>
        </p:nvSpPr>
        <p:spPr>
          <a:xfrm>
            <a:off x="7020592" y="5469480"/>
            <a:ext cx="576000" cy="333016"/>
          </a:xfrm>
          <a:prstGeom prst="rect">
            <a:avLst/>
          </a:prstGeom>
          <a:solidFill>
            <a:srgbClr val="3333CC"/>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nl-NL" sz="1400" b="1" dirty="0">
                <a:solidFill>
                  <a:schemeClr val="tx1"/>
                </a:solidFill>
              </a:rPr>
              <a:t>RDBL</a:t>
            </a:r>
            <a:endParaRPr lang="nl-NL" sz="1100" b="1" dirty="0">
              <a:solidFill>
                <a:schemeClr val="tx1"/>
              </a:solidFill>
            </a:endParaRPr>
          </a:p>
        </p:txBody>
      </p:sp>
      <p:sp>
        <p:nvSpPr>
          <p:cNvPr id="97" name="Rechthoek 96">
            <a:hlinkClick r:id="" action="ppaction://hlinkshowjump?jump=nextslide"/>
            <a:extLst>
              <a:ext uri="{FF2B5EF4-FFF2-40B4-BE49-F238E27FC236}">
                <a16:creationId xmlns:a16="http://schemas.microsoft.com/office/drawing/2014/main" id="{9D22CB15-1463-47B5-8EA5-383DDC68100F}"/>
              </a:ext>
            </a:extLst>
          </p:cNvPr>
          <p:cNvSpPr/>
          <p:nvPr/>
        </p:nvSpPr>
        <p:spPr>
          <a:xfrm>
            <a:off x="5868592" y="5421420"/>
            <a:ext cx="575872" cy="333016"/>
          </a:xfrm>
          <a:prstGeom prst="rect">
            <a:avLst/>
          </a:prstGeom>
          <a:solidFill>
            <a:srgbClr val="0099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PAS</a:t>
            </a:r>
            <a:endParaRPr lang="nl-NL" sz="1100" b="1" dirty="0">
              <a:solidFill>
                <a:schemeClr val="tx1"/>
              </a:solidFill>
            </a:endParaRPr>
          </a:p>
        </p:txBody>
      </p:sp>
      <p:sp>
        <p:nvSpPr>
          <p:cNvPr id="98" name="Rechthoek 97">
            <a:hlinkClick r:id="rId8" action="ppaction://hlinksldjump"/>
            <a:extLst>
              <a:ext uri="{FF2B5EF4-FFF2-40B4-BE49-F238E27FC236}">
                <a16:creationId xmlns:a16="http://schemas.microsoft.com/office/drawing/2014/main" id="{9467CAE9-F8B2-45E1-94C7-4489A5F1BCF6}"/>
              </a:ext>
            </a:extLst>
          </p:cNvPr>
          <p:cNvSpPr/>
          <p:nvPr/>
        </p:nvSpPr>
        <p:spPr>
          <a:xfrm>
            <a:off x="6444592" y="5469480"/>
            <a:ext cx="575872" cy="333016"/>
          </a:xfrm>
          <a:prstGeom prst="rect">
            <a:avLst/>
          </a:prstGeom>
          <a:solidFill>
            <a:srgbClr val="FF00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DBL</a:t>
            </a:r>
            <a:endParaRPr lang="nl-NL" sz="1100" b="1" dirty="0">
              <a:solidFill>
                <a:schemeClr val="tx1"/>
              </a:solidFill>
            </a:endParaRPr>
          </a:p>
        </p:txBody>
      </p:sp>
      <p:sp>
        <p:nvSpPr>
          <p:cNvPr id="99" name="Rechthoek 98">
            <a:hlinkClick r:id="rId8" action="ppaction://hlinksldjump"/>
            <a:extLst>
              <a:ext uri="{FF2B5EF4-FFF2-40B4-BE49-F238E27FC236}">
                <a16:creationId xmlns:a16="http://schemas.microsoft.com/office/drawing/2014/main" id="{CEF42E29-C256-4C4F-B11A-85E6943CC5F4}"/>
              </a:ext>
            </a:extLst>
          </p:cNvPr>
          <p:cNvSpPr/>
          <p:nvPr/>
        </p:nvSpPr>
        <p:spPr>
          <a:xfrm>
            <a:off x="7020592" y="34606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2</a:t>
            </a:r>
          </a:p>
        </p:txBody>
      </p:sp>
      <p:sp>
        <p:nvSpPr>
          <p:cNvPr id="100" name="Rechthoek 99">
            <a:hlinkClick r:id="rId8" action="ppaction://hlinksldjump"/>
            <a:extLst>
              <a:ext uri="{FF2B5EF4-FFF2-40B4-BE49-F238E27FC236}">
                <a16:creationId xmlns:a16="http://schemas.microsoft.com/office/drawing/2014/main" id="{E6B4FAD6-4FF1-4429-9DD5-01BDBA46FC37}"/>
              </a:ext>
            </a:extLst>
          </p:cNvPr>
          <p:cNvSpPr/>
          <p:nvPr/>
        </p:nvSpPr>
        <p:spPr>
          <a:xfrm>
            <a:off x="7020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1</a:t>
            </a:r>
          </a:p>
        </p:txBody>
      </p:sp>
      <p:sp>
        <p:nvSpPr>
          <p:cNvPr id="101" name="Rechthoek 100">
            <a:hlinkClick r:id="rId8" action="ppaction://hlinksldjump"/>
            <a:extLst>
              <a:ext uri="{FF2B5EF4-FFF2-40B4-BE49-F238E27FC236}">
                <a16:creationId xmlns:a16="http://schemas.microsoft.com/office/drawing/2014/main" id="{E31C84CE-4AFB-4ACD-9816-9EA0E58960FA}"/>
              </a:ext>
            </a:extLst>
          </p:cNvPr>
          <p:cNvSpPr/>
          <p:nvPr/>
        </p:nvSpPr>
        <p:spPr>
          <a:xfrm>
            <a:off x="5868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2</a:t>
            </a:r>
            <a:endParaRPr lang="nl-NL" sz="1200" b="1" dirty="0">
              <a:solidFill>
                <a:srgbClr val="0070C0"/>
              </a:solidFill>
            </a:endParaRPr>
          </a:p>
        </p:txBody>
      </p:sp>
      <p:sp>
        <p:nvSpPr>
          <p:cNvPr id="102" name="Rechthoek 101">
            <a:hlinkClick r:id="rId8" action="ppaction://hlinksldjump"/>
            <a:extLst>
              <a:ext uri="{FF2B5EF4-FFF2-40B4-BE49-F238E27FC236}">
                <a16:creationId xmlns:a16="http://schemas.microsoft.com/office/drawing/2014/main" id="{F3432ACF-B6C4-40A9-861E-1B83EB66BAD3}"/>
              </a:ext>
            </a:extLst>
          </p:cNvPr>
          <p:cNvSpPr/>
          <p:nvPr/>
        </p:nvSpPr>
        <p:spPr>
          <a:xfrm>
            <a:off x="6444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2</a:t>
            </a:r>
            <a:endParaRPr lang="nl-NL" sz="1200" b="1" dirty="0">
              <a:solidFill>
                <a:srgbClr val="FF0000"/>
              </a:solidFill>
            </a:endParaRPr>
          </a:p>
        </p:txBody>
      </p:sp>
      <p:sp>
        <p:nvSpPr>
          <p:cNvPr id="103" name="Rechthoek 102">
            <a:hlinkClick r:id="rId8" action="ppaction://hlinksldjump"/>
            <a:extLst>
              <a:ext uri="{FF2B5EF4-FFF2-40B4-BE49-F238E27FC236}">
                <a16:creationId xmlns:a16="http://schemas.microsoft.com/office/drawing/2014/main" id="{AB1CF0AA-2D2C-411B-89DB-D1E7A7292A3D}"/>
              </a:ext>
            </a:extLst>
          </p:cNvPr>
          <p:cNvSpPr/>
          <p:nvPr/>
        </p:nvSpPr>
        <p:spPr>
          <a:xfrm>
            <a:off x="7596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2 </a:t>
            </a:r>
          </a:p>
        </p:txBody>
      </p:sp>
      <p:sp>
        <p:nvSpPr>
          <p:cNvPr id="104" name="Rechthoek 103">
            <a:hlinkClick r:id="rId10" action="ppaction://hlinksldjump"/>
            <a:extLst>
              <a:ext uri="{FF2B5EF4-FFF2-40B4-BE49-F238E27FC236}">
                <a16:creationId xmlns:a16="http://schemas.microsoft.com/office/drawing/2014/main" id="{38B440F5-E217-494C-977E-39234F4D4790}"/>
              </a:ext>
            </a:extLst>
          </p:cNvPr>
          <p:cNvSpPr/>
          <p:nvPr/>
        </p:nvSpPr>
        <p:spPr>
          <a:xfrm>
            <a:off x="8172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2 SA</a:t>
            </a:r>
          </a:p>
        </p:txBody>
      </p:sp>
      <p:sp>
        <p:nvSpPr>
          <p:cNvPr id="105" name="Rechthoek 104">
            <a:hlinkClick r:id="rId8" action="ppaction://hlinksldjump"/>
            <a:extLst>
              <a:ext uri="{FF2B5EF4-FFF2-40B4-BE49-F238E27FC236}">
                <a16:creationId xmlns:a16="http://schemas.microsoft.com/office/drawing/2014/main" id="{7DFB8F51-F17B-42C4-9686-4B035C4DE558}"/>
              </a:ext>
            </a:extLst>
          </p:cNvPr>
          <p:cNvSpPr/>
          <p:nvPr/>
        </p:nvSpPr>
        <p:spPr>
          <a:xfrm>
            <a:off x="5868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3</a:t>
            </a:r>
            <a:endParaRPr lang="nl-NL" sz="1200" b="1" dirty="0">
              <a:solidFill>
                <a:srgbClr val="0070C0"/>
              </a:solidFill>
            </a:endParaRPr>
          </a:p>
        </p:txBody>
      </p:sp>
      <p:sp>
        <p:nvSpPr>
          <p:cNvPr id="106" name="Rechthoek 105">
            <a:hlinkClick r:id="rId8" action="ppaction://hlinksldjump"/>
            <a:extLst>
              <a:ext uri="{FF2B5EF4-FFF2-40B4-BE49-F238E27FC236}">
                <a16:creationId xmlns:a16="http://schemas.microsoft.com/office/drawing/2014/main" id="{34CC3A18-A9C9-45F9-86C6-00F43BD3D854}"/>
              </a:ext>
            </a:extLst>
          </p:cNvPr>
          <p:cNvSpPr/>
          <p:nvPr/>
        </p:nvSpPr>
        <p:spPr>
          <a:xfrm>
            <a:off x="6444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3</a:t>
            </a:r>
            <a:endParaRPr lang="nl-NL" sz="1200" b="1" dirty="0">
              <a:solidFill>
                <a:srgbClr val="FF0000"/>
              </a:solidFill>
            </a:endParaRPr>
          </a:p>
        </p:txBody>
      </p:sp>
      <p:sp>
        <p:nvSpPr>
          <p:cNvPr id="107" name="Rechthoek 106">
            <a:hlinkClick r:id="rId8" action="ppaction://hlinksldjump"/>
            <a:extLst>
              <a:ext uri="{FF2B5EF4-FFF2-40B4-BE49-F238E27FC236}">
                <a16:creationId xmlns:a16="http://schemas.microsoft.com/office/drawing/2014/main" id="{2FAF20AF-D81D-4AEF-A794-DC1CBF89CA57}"/>
              </a:ext>
            </a:extLst>
          </p:cNvPr>
          <p:cNvSpPr/>
          <p:nvPr/>
        </p:nvSpPr>
        <p:spPr>
          <a:xfrm>
            <a:off x="7020944"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3</a:t>
            </a:r>
            <a:r>
              <a:rPr lang="nl-NL" sz="1600" b="1" dirty="0">
                <a:solidFill>
                  <a:srgbClr val="FF0000"/>
                </a:solidFill>
              </a:rPr>
              <a:t> </a:t>
            </a:r>
            <a:endParaRPr lang="nl-NL" sz="1200" b="1" dirty="0">
              <a:solidFill>
                <a:srgbClr val="FF0000"/>
              </a:solidFill>
            </a:endParaRPr>
          </a:p>
        </p:txBody>
      </p:sp>
      <p:sp>
        <p:nvSpPr>
          <p:cNvPr id="108" name="Rechthoek 107">
            <a:hlinkClick r:id="rId8" action="ppaction://hlinksldjump"/>
            <a:extLst>
              <a:ext uri="{FF2B5EF4-FFF2-40B4-BE49-F238E27FC236}">
                <a16:creationId xmlns:a16="http://schemas.microsoft.com/office/drawing/2014/main" id="{4513358C-CF9D-4BAC-9647-4B00F860BFE7}"/>
              </a:ext>
            </a:extLst>
          </p:cNvPr>
          <p:cNvSpPr/>
          <p:nvPr/>
        </p:nvSpPr>
        <p:spPr>
          <a:xfrm>
            <a:off x="7596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3 </a:t>
            </a:r>
          </a:p>
        </p:txBody>
      </p:sp>
      <p:sp>
        <p:nvSpPr>
          <p:cNvPr id="109" name="Rechthoek 108">
            <a:hlinkClick r:id="rId8" action="ppaction://hlinksldjump"/>
            <a:extLst>
              <a:ext uri="{FF2B5EF4-FFF2-40B4-BE49-F238E27FC236}">
                <a16:creationId xmlns:a16="http://schemas.microsoft.com/office/drawing/2014/main" id="{95ED0B23-0C8C-4EC8-B445-58A69DB4139B}"/>
              </a:ext>
            </a:extLst>
          </p:cNvPr>
          <p:cNvSpPr/>
          <p:nvPr/>
        </p:nvSpPr>
        <p:spPr>
          <a:xfrm>
            <a:off x="8172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nl-NL" sz="1600" b="1" dirty="0">
                <a:solidFill>
                  <a:schemeClr val="bg1"/>
                </a:solidFill>
              </a:rPr>
              <a:t>3 SA</a:t>
            </a:r>
          </a:p>
        </p:txBody>
      </p:sp>
      <p:sp>
        <p:nvSpPr>
          <p:cNvPr id="110" name="Rechthoek 109">
            <a:hlinkClick r:id="rId8" action="ppaction://hlinksldjump"/>
            <a:extLst>
              <a:ext uri="{FF2B5EF4-FFF2-40B4-BE49-F238E27FC236}">
                <a16:creationId xmlns:a16="http://schemas.microsoft.com/office/drawing/2014/main" id="{733365B9-DC5C-4DC6-8050-7D34E54D45A8}"/>
              </a:ext>
            </a:extLst>
          </p:cNvPr>
          <p:cNvSpPr/>
          <p:nvPr/>
        </p:nvSpPr>
        <p:spPr>
          <a:xfrm>
            <a:off x="6444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4</a:t>
            </a:r>
            <a:endParaRPr lang="nl-NL" sz="1200" b="1" dirty="0">
              <a:solidFill>
                <a:srgbClr val="FF0000"/>
              </a:solidFill>
            </a:endParaRPr>
          </a:p>
        </p:txBody>
      </p:sp>
      <p:sp>
        <p:nvSpPr>
          <p:cNvPr id="111" name="Rechthoek 110">
            <a:hlinkClick r:id="rId8" action="ppaction://hlinksldjump"/>
            <a:extLst>
              <a:ext uri="{FF2B5EF4-FFF2-40B4-BE49-F238E27FC236}">
                <a16:creationId xmlns:a16="http://schemas.microsoft.com/office/drawing/2014/main" id="{C9BFC2C4-4FCB-4B50-B9CA-0EC36A677CE5}"/>
              </a:ext>
            </a:extLst>
          </p:cNvPr>
          <p:cNvSpPr/>
          <p:nvPr/>
        </p:nvSpPr>
        <p:spPr>
          <a:xfrm>
            <a:off x="7021428"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dirty="0">
                <a:solidFill>
                  <a:srgbClr val="FF0000"/>
                </a:solidFill>
              </a:rPr>
              <a:t>4</a:t>
            </a:r>
            <a:r>
              <a:rPr lang="nl-NL" sz="1600" dirty="0">
                <a:solidFill>
                  <a:srgbClr val="FF0000"/>
                </a:solidFill>
              </a:rPr>
              <a:t> </a:t>
            </a:r>
            <a:endParaRPr lang="nl-NL" sz="1200" dirty="0">
              <a:solidFill>
                <a:srgbClr val="FF0000"/>
              </a:solidFill>
            </a:endParaRPr>
          </a:p>
        </p:txBody>
      </p:sp>
      <p:sp>
        <p:nvSpPr>
          <p:cNvPr id="112" name="Rechthoek 111">
            <a:hlinkClick r:id="rId8" action="ppaction://hlinksldjump"/>
            <a:extLst>
              <a:ext uri="{FF2B5EF4-FFF2-40B4-BE49-F238E27FC236}">
                <a16:creationId xmlns:a16="http://schemas.microsoft.com/office/drawing/2014/main" id="{1B9CC27B-9D46-41FE-AF68-6DE4EAC915A8}"/>
              </a:ext>
            </a:extLst>
          </p:cNvPr>
          <p:cNvSpPr/>
          <p:nvPr/>
        </p:nvSpPr>
        <p:spPr>
          <a:xfrm>
            <a:off x="7596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nl-NL" b="1" dirty="0">
                <a:solidFill>
                  <a:schemeClr val="bg1"/>
                </a:solidFill>
              </a:rPr>
              <a:t>4 </a:t>
            </a:r>
          </a:p>
        </p:txBody>
      </p:sp>
      <p:sp>
        <p:nvSpPr>
          <p:cNvPr id="113" name="Rechthoek 112">
            <a:hlinkClick r:id="rId8" action="ppaction://hlinksldjump"/>
            <a:extLst>
              <a:ext uri="{FF2B5EF4-FFF2-40B4-BE49-F238E27FC236}">
                <a16:creationId xmlns:a16="http://schemas.microsoft.com/office/drawing/2014/main" id="{6578BC3C-8438-44B9-AC9A-A40D3C018C19}"/>
              </a:ext>
            </a:extLst>
          </p:cNvPr>
          <p:cNvSpPr/>
          <p:nvPr/>
        </p:nvSpPr>
        <p:spPr>
          <a:xfrm>
            <a:off x="5868592" y="44650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5</a:t>
            </a:r>
            <a:endParaRPr lang="nl-NL" sz="1200" b="1" dirty="0">
              <a:solidFill>
                <a:srgbClr val="0070C0"/>
              </a:solidFill>
            </a:endParaRPr>
          </a:p>
        </p:txBody>
      </p:sp>
      <p:sp>
        <p:nvSpPr>
          <p:cNvPr id="114" name="Rechthoek 113">
            <a:hlinkClick r:id="rId8" action="ppaction://hlinksldjump"/>
            <a:extLst>
              <a:ext uri="{FF2B5EF4-FFF2-40B4-BE49-F238E27FC236}">
                <a16:creationId xmlns:a16="http://schemas.microsoft.com/office/drawing/2014/main" id="{42523606-03D8-4205-A529-1E8500F2C6D9}"/>
              </a:ext>
            </a:extLst>
          </p:cNvPr>
          <p:cNvSpPr/>
          <p:nvPr/>
        </p:nvSpPr>
        <p:spPr>
          <a:xfrm>
            <a:off x="5868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6</a:t>
            </a:r>
            <a:endParaRPr lang="nl-NL" sz="1200" b="1" dirty="0">
              <a:solidFill>
                <a:srgbClr val="0070C0"/>
              </a:solidFill>
            </a:endParaRPr>
          </a:p>
        </p:txBody>
      </p:sp>
      <p:sp>
        <p:nvSpPr>
          <p:cNvPr id="115" name="Rechthoek 114">
            <a:hlinkClick r:id="rId8" action="ppaction://hlinksldjump"/>
            <a:extLst>
              <a:ext uri="{FF2B5EF4-FFF2-40B4-BE49-F238E27FC236}">
                <a16:creationId xmlns:a16="http://schemas.microsoft.com/office/drawing/2014/main" id="{16CB426A-04A6-431A-8508-957A4661D9BA}"/>
              </a:ext>
            </a:extLst>
          </p:cNvPr>
          <p:cNvSpPr/>
          <p:nvPr/>
        </p:nvSpPr>
        <p:spPr>
          <a:xfrm>
            <a:off x="6444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6</a:t>
            </a:r>
            <a:endParaRPr lang="nl-NL" sz="1200" b="1" dirty="0">
              <a:solidFill>
                <a:srgbClr val="FF0000"/>
              </a:solidFill>
            </a:endParaRPr>
          </a:p>
        </p:txBody>
      </p:sp>
      <p:sp>
        <p:nvSpPr>
          <p:cNvPr id="116" name="Rechthoek 115">
            <a:hlinkClick r:id="rId8" action="ppaction://hlinksldjump"/>
            <a:extLst>
              <a:ext uri="{FF2B5EF4-FFF2-40B4-BE49-F238E27FC236}">
                <a16:creationId xmlns:a16="http://schemas.microsoft.com/office/drawing/2014/main" id="{2FBED4B0-33C2-4689-AD8B-97AA6E2B3CBD}"/>
              </a:ext>
            </a:extLst>
          </p:cNvPr>
          <p:cNvSpPr/>
          <p:nvPr/>
        </p:nvSpPr>
        <p:spPr>
          <a:xfrm>
            <a:off x="7020592" y="47998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6</a:t>
            </a:r>
            <a:r>
              <a:rPr lang="nl-NL" sz="1600" b="1" dirty="0">
                <a:solidFill>
                  <a:srgbClr val="FF0000"/>
                </a:solidFill>
              </a:rPr>
              <a:t> </a:t>
            </a:r>
            <a:endParaRPr lang="nl-NL" sz="1200" b="1" dirty="0">
              <a:solidFill>
                <a:srgbClr val="FF0000"/>
              </a:solidFill>
            </a:endParaRPr>
          </a:p>
        </p:txBody>
      </p:sp>
      <p:sp>
        <p:nvSpPr>
          <p:cNvPr id="117" name="Rechthoek 116">
            <a:hlinkClick r:id="rId8" action="ppaction://hlinksldjump"/>
            <a:extLst>
              <a:ext uri="{FF2B5EF4-FFF2-40B4-BE49-F238E27FC236}">
                <a16:creationId xmlns:a16="http://schemas.microsoft.com/office/drawing/2014/main" id="{EFD7038B-611D-49C0-A7FA-418BB420DE0B}"/>
              </a:ext>
            </a:extLst>
          </p:cNvPr>
          <p:cNvSpPr/>
          <p:nvPr/>
        </p:nvSpPr>
        <p:spPr>
          <a:xfrm>
            <a:off x="7596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6 </a:t>
            </a:r>
          </a:p>
        </p:txBody>
      </p:sp>
      <p:sp>
        <p:nvSpPr>
          <p:cNvPr id="118" name="Rechthoek 117">
            <a:hlinkClick r:id="rId8" action="ppaction://hlinksldjump"/>
            <a:extLst>
              <a:ext uri="{FF2B5EF4-FFF2-40B4-BE49-F238E27FC236}">
                <a16:creationId xmlns:a16="http://schemas.microsoft.com/office/drawing/2014/main" id="{CDB87D1A-E106-4D45-B703-56B8EDFB3D25}"/>
              </a:ext>
            </a:extLst>
          </p:cNvPr>
          <p:cNvSpPr/>
          <p:nvPr/>
        </p:nvSpPr>
        <p:spPr>
          <a:xfrm>
            <a:off x="5868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7</a:t>
            </a:r>
            <a:endParaRPr lang="nl-NL" sz="1200" b="1" dirty="0">
              <a:solidFill>
                <a:srgbClr val="0070C0"/>
              </a:solidFill>
            </a:endParaRPr>
          </a:p>
        </p:txBody>
      </p:sp>
      <p:sp>
        <p:nvSpPr>
          <p:cNvPr id="119" name="Rechthoek 118">
            <a:hlinkClick r:id="rId8" action="ppaction://hlinksldjump"/>
            <a:extLst>
              <a:ext uri="{FF2B5EF4-FFF2-40B4-BE49-F238E27FC236}">
                <a16:creationId xmlns:a16="http://schemas.microsoft.com/office/drawing/2014/main" id="{40B9A437-E2A4-462D-AAB3-D3CAAC60BE42}"/>
              </a:ext>
            </a:extLst>
          </p:cNvPr>
          <p:cNvSpPr/>
          <p:nvPr/>
        </p:nvSpPr>
        <p:spPr>
          <a:xfrm>
            <a:off x="6444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7</a:t>
            </a:r>
            <a:endParaRPr lang="nl-NL" sz="1200" b="1" dirty="0">
              <a:solidFill>
                <a:srgbClr val="FF0000"/>
              </a:solidFill>
            </a:endParaRPr>
          </a:p>
        </p:txBody>
      </p:sp>
      <p:sp>
        <p:nvSpPr>
          <p:cNvPr id="120" name="Rechthoek 119">
            <a:hlinkClick r:id="rId8" action="ppaction://hlinksldjump"/>
            <a:extLst>
              <a:ext uri="{FF2B5EF4-FFF2-40B4-BE49-F238E27FC236}">
                <a16:creationId xmlns:a16="http://schemas.microsoft.com/office/drawing/2014/main" id="{820493EB-9EC6-404C-B81F-A44E9E3F9F01}"/>
              </a:ext>
            </a:extLst>
          </p:cNvPr>
          <p:cNvSpPr/>
          <p:nvPr/>
        </p:nvSpPr>
        <p:spPr>
          <a:xfrm>
            <a:off x="7020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7</a:t>
            </a:r>
            <a:r>
              <a:rPr lang="nl-NL" sz="1600" b="1" dirty="0">
                <a:solidFill>
                  <a:srgbClr val="FF0000"/>
                </a:solidFill>
              </a:rPr>
              <a:t> </a:t>
            </a:r>
            <a:endParaRPr lang="nl-NL" sz="1200" b="1" dirty="0">
              <a:solidFill>
                <a:srgbClr val="FF0000"/>
              </a:solidFill>
            </a:endParaRPr>
          </a:p>
        </p:txBody>
      </p:sp>
      <p:sp>
        <p:nvSpPr>
          <p:cNvPr id="123" name="Rechthoek 122">
            <a:hlinkClick r:id="rId8" action="ppaction://hlinksldjump"/>
            <a:extLst>
              <a:ext uri="{FF2B5EF4-FFF2-40B4-BE49-F238E27FC236}">
                <a16:creationId xmlns:a16="http://schemas.microsoft.com/office/drawing/2014/main" id="{C011CB44-705F-4D27-8D7A-8358D3C6C255}"/>
              </a:ext>
            </a:extLst>
          </p:cNvPr>
          <p:cNvSpPr/>
          <p:nvPr/>
        </p:nvSpPr>
        <p:spPr>
          <a:xfrm>
            <a:off x="7596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7 </a:t>
            </a:r>
          </a:p>
        </p:txBody>
      </p:sp>
      <p:sp>
        <p:nvSpPr>
          <p:cNvPr id="124" name="Rechthoek 123">
            <a:hlinkClick r:id="rId8" action="ppaction://hlinksldjump"/>
            <a:extLst>
              <a:ext uri="{FF2B5EF4-FFF2-40B4-BE49-F238E27FC236}">
                <a16:creationId xmlns:a16="http://schemas.microsoft.com/office/drawing/2014/main" id="{3E92EE3D-F7AC-4A2E-B690-B24A0FA77A0F}"/>
              </a:ext>
            </a:extLst>
          </p:cNvPr>
          <p:cNvSpPr/>
          <p:nvPr/>
        </p:nvSpPr>
        <p:spPr>
          <a:xfrm>
            <a:off x="8172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chemeClr val="bg1"/>
                </a:solidFill>
              </a:rPr>
              <a:t>7 SA</a:t>
            </a:r>
          </a:p>
        </p:txBody>
      </p:sp>
      <p:sp>
        <p:nvSpPr>
          <p:cNvPr id="125" name="Rechthoek 124">
            <a:hlinkClick r:id="rId8" action="ppaction://hlinksldjump"/>
            <a:extLst>
              <a:ext uri="{FF2B5EF4-FFF2-40B4-BE49-F238E27FC236}">
                <a16:creationId xmlns:a16="http://schemas.microsoft.com/office/drawing/2014/main" id="{B6E08678-362F-455F-AD30-5553B4E95246}"/>
              </a:ext>
            </a:extLst>
          </p:cNvPr>
          <p:cNvSpPr/>
          <p:nvPr/>
        </p:nvSpPr>
        <p:spPr>
          <a:xfrm>
            <a:off x="5868592" y="5469480"/>
            <a:ext cx="575872" cy="333016"/>
          </a:xfrm>
          <a:prstGeom prst="rect">
            <a:avLst/>
          </a:prstGeom>
          <a:solidFill>
            <a:srgbClr val="0099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PAS</a:t>
            </a:r>
            <a:endParaRPr lang="nl-NL" sz="1100" b="1" dirty="0">
              <a:solidFill>
                <a:schemeClr val="tx1"/>
              </a:solidFill>
            </a:endParaRPr>
          </a:p>
        </p:txBody>
      </p:sp>
      <p:sp>
        <p:nvSpPr>
          <p:cNvPr id="126" name="Rechthoek 125">
            <a:hlinkClick r:id="rId8" action="ppaction://hlinksldjump"/>
            <a:extLst>
              <a:ext uri="{FF2B5EF4-FFF2-40B4-BE49-F238E27FC236}">
                <a16:creationId xmlns:a16="http://schemas.microsoft.com/office/drawing/2014/main" id="{5B357A5F-3418-4DA6-BC7E-5439A5648579}"/>
              </a:ext>
            </a:extLst>
          </p:cNvPr>
          <p:cNvSpPr/>
          <p:nvPr/>
        </p:nvSpPr>
        <p:spPr>
          <a:xfrm>
            <a:off x="8172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1 SA</a:t>
            </a:r>
          </a:p>
        </p:txBody>
      </p:sp>
      <p:sp>
        <p:nvSpPr>
          <p:cNvPr id="131" name="Rechthoek 130">
            <a:hlinkClick r:id="rId8" action="ppaction://hlinksldjump"/>
            <a:extLst>
              <a:ext uri="{FF2B5EF4-FFF2-40B4-BE49-F238E27FC236}">
                <a16:creationId xmlns:a16="http://schemas.microsoft.com/office/drawing/2014/main" id="{1BB72224-3A1A-4741-B790-AA6EA50BDAE5}"/>
              </a:ext>
            </a:extLst>
          </p:cNvPr>
          <p:cNvSpPr/>
          <p:nvPr/>
        </p:nvSpPr>
        <p:spPr>
          <a:xfrm>
            <a:off x="7596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1 </a:t>
            </a:r>
          </a:p>
        </p:txBody>
      </p:sp>
      <p:sp>
        <p:nvSpPr>
          <p:cNvPr id="132" name="Rechthoek 131">
            <a:hlinkClick r:id="rId8" action="ppaction://hlinksldjump"/>
            <a:extLst>
              <a:ext uri="{FF2B5EF4-FFF2-40B4-BE49-F238E27FC236}">
                <a16:creationId xmlns:a16="http://schemas.microsoft.com/office/drawing/2014/main" id="{55849B48-440D-425B-B499-49E9913FDE56}"/>
              </a:ext>
            </a:extLst>
          </p:cNvPr>
          <p:cNvSpPr/>
          <p:nvPr/>
        </p:nvSpPr>
        <p:spPr>
          <a:xfrm>
            <a:off x="6444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1</a:t>
            </a:r>
            <a:endParaRPr lang="nl-NL" sz="1200" b="1" dirty="0">
              <a:solidFill>
                <a:srgbClr val="FF0000"/>
              </a:solidFill>
            </a:endParaRPr>
          </a:p>
        </p:txBody>
      </p:sp>
      <p:sp>
        <p:nvSpPr>
          <p:cNvPr id="133" name="Rechthoek 132">
            <a:hlinkClick r:id="rId8" action="ppaction://hlinksldjump"/>
            <a:extLst>
              <a:ext uri="{FF2B5EF4-FFF2-40B4-BE49-F238E27FC236}">
                <a16:creationId xmlns:a16="http://schemas.microsoft.com/office/drawing/2014/main" id="{E3FC6A0D-4643-4E32-927E-E217BBCB4ADF}"/>
              </a:ext>
            </a:extLst>
          </p:cNvPr>
          <p:cNvSpPr/>
          <p:nvPr/>
        </p:nvSpPr>
        <p:spPr>
          <a:xfrm>
            <a:off x="5868816"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1</a:t>
            </a:r>
            <a:endParaRPr lang="nl-NL" sz="1200" b="1" dirty="0">
              <a:solidFill>
                <a:srgbClr val="0070C0"/>
              </a:solidFill>
            </a:endParaRPr>
          </a:p>
        </p:txBody>
      </p:sp>
      <p:pic>
        <p:nvPicPr>
          <p:cNvPr id="134" name="Afbeelding 133">
            <a:hlinkClick r:id="rId8" action="ppaction://hlinksldjump"/>
            <a:extLst>
              <a:ext uri="{FF2B5EF4-FFF2-40B4-BE49-F238E27FC236}">
                <a16:creationId xmlns:a16="http://schemas.microsoft.com/office/drawing/2014/main" id="{0C9CD362-4616-4B04-88A7-857C83F4AB10}"/>
              </a:ext>
            </a:extLst>
          </p:cNvPr>
          <p:cNvPicPr>
            <a:picLocks noChangeAspect="1"/>
          </p:cNvPicPr>
          <p:nvPr/>
        </p:nvPicPr>
        <p:blipFill>
          <a:blip r:embed="rId11"/>
          <a:stretch>
            <a:fillRect/>
          </a:stretch>
        </p:blipFill>
        <p:spPr>
          <a:xfrm>
            <a:off x="6127953" y="3182099"/>
            <a:ext cx="213378" cy="213378"/>
          </a:xfrm>
          <a:prstGeom prst="rect">
            <a:avLst/>
          </a:prstGeom>
        </p:spPr>
      </p:pic>
      <p:pic>
        <p:nvPicPr>
          <p:cNvPr id="135" name="Afbeelding 134">
            <a:hlinkClick r:id="rId8" action="ppaction://hlinksldjump"/>
            <a:extLst>
              <a:ext uri="{FF2B5EF4-FFF2-40B4-BE49-F238E27FC236}">
                <a16:creationId xmlns:a16="http://schemas.microsoft.com/office/drawing/2014/main" id="{44F2437E-8E33-4E9F-A1DD-B1EFEBEC5F1F}"/>
              </a:ext>
            </a:extLst>
          </p:cNvPr>
          <p:cNvPicPr>
            <a:picLocks noChangeAspect="1"/>
          </p:cNvPicPr>
          <p:nvPr/>
        </p:nvPicPr>
        <p:blipFill>
          <a:blip r:embed="rId11"/>
          <a:stretch>
            <a:fillRect/>
          </a:stretch>
        </p:blipFill>
        <p:spPr>
          <a:xfrm>
            <a:off x="6127792" y="3518280"/>
            <a:ext cx="213378" cy="213378"/>
          </a:xfrm>
          <a:prstGeom prst="rect">
            <a:avLst/>
          </a:prstGeom>
        </p:spPr>
      </p:pic>
      <p:pic>
        <p:nvPicPr>
          <p:cNvPr id="136" name="Afbeelding 135">
            <a:hlinkClick r:id="rId8" action="ppaction://hlinksldjump"/>
            <a:extLst>
              <a:ext uri="{FF2B5EF4-FFF2-40B4-BE49-F238E27FC236}">
                <a16:creationId xmlns:a16="http://schemas.microsoft.com/office/drawing/2014/main" id="{84AA4DA3-A9E1-4CC3-BC47-68BDE5D9A0A1}"/>
              </a:ext>
            </a:extLst>
          </p:cNvPr>
          <p:cNvPicPr>
            <a:picLocks noChangeAspect="1"/>
          </p:cNvPicPr>
          <p:nvPr/>
        </p:nvPicPr>
        <p:blipFill>
          <a:blip r:embed="rId11"/>
          <a:stretch>
            <a:fillRect/>
          </a:stretch>
        </p:blipFill>
        <p:spPr>
          <a:xfrm>
            <a:off x="6127023" y="3853080"/>
            <a:ext cx="213378" cy="213378"/>
          </a:xfrm>
          <a:prstGeom prst="rect">
            <a:avLst/>
          </a:prstGeom>
        </p:spPr>
      </p:pic>
      <p:pic>
        <p:nvPicPr>
          <p:cNvPr id="137" name="Afbeelding 136">
            <a:hlinkClick r:id="rId8" action="ppaction://hlinksldjump"/>
            <a:extLst>
              <a:ext uri="{FF2B5EF4-FFF2-40B4-BE49-F238E27FC236}">
                <a16:creationId xmlns:a16="http://schemas.microsoft.com/office/drawing/2014/main" id="{3D06D1C8-D3ED-4363-9AF9-A81F6AE2F83A}"/>
              </a:ext>
            </a:extLst>
          </p:cNvPr>
          <p:cNvPicPr>
            <a:picLocks noChangeAspect="1"/>
          </p:cNvPicPr>
          <p:nvPr/>
        </p:nvPicPr>
        <p:blipFill>
          <a:blip r:embed="rId11"/>
          <a:stretch>
            <a:fillRect/>
          </a:stretch>
        </p:blipFill>
        <p:spPr>
          <a:xfrm>
            <a:off x="6127792" y="4522680"/>
            <a:ext cx="213378" cy="213378"/>
          </a:xfrm>
          <a:prstGeom prst="rect">
            <a:avLst/>
          </a:prstGeom>
        </p:spPr>
      </p:pic>
      <p:pic>
        <p:nvPicPr>
          <p:cNvPr id="138" name="Afbeelding 137">
            <a:hlinkClick r:id="rId8" action="ppaction://hlinksldjump"/>
            <a:extLst>
              <a:ext uri="{FF2B5EF4-FFF2-40B4-BE49-F238E27FC236}">
                <a16:creationId xmlns:a16="http://schemas.microsoft.com/office/drawing/2014/main" id="{9E1E90F3-E73A-4552-997A-033F79FF997D}"/>
              </a:ext>
            </a:extLst>
          </p:cNvPr>
          <p:cNvPicPr>
            <a:picLocks noChangeAspect="1"/>
          </p:cNvPicPr>
          <p:nvPr/>
        </p:nvPicPr>
        <p:blipFill>
          <a:blip r:embed="rId11"/>
          <a:stretch>
            <a:fillRect/>
          </a:stretch>
        </p:blipFill>
        <p:spPr>
          <a:xfrm>
            <a:off x="6127792" y="4857480"/>
            <a:ext cx="213378" cy="213378"/>
          </a:xfrm>
          <a:prstGeom prst="rect">
            <a:avLst/>
          </a:prstGeom>
        </p:spPr>
      </p:pic>
      <p:pic>
        <p:nvPicPr>
          <p:cNvPr id="139" name="Afbeelding 138">
            <a:hlinkClick r:id="rId8" action="ppaction://hlinksldjump"/>
            <a:extLst>
              <a:ext uri="{FF2B5EF4-FFF2-40B4-BE49-F238E27FC236}">
                <a16:creationId xmlns:a16="http://schemas.microsoft.com/office/drawing/2014/main" id="{2C8387CC-EE39-47F3-A203-E904FAADEF4B}"/>
              </a:ext>
            </a:extLst>
          </p:cNvPr>
          <p:cNvPicPr>
            <a:picLocks noChangeAspect="1"/>
          </p:cNvPicPr>
          <p:nvPr/>
        </p:nvPicPr>
        <p:blipFill>
          <a:blip r:embed="rId11"/>
          <a:stretch>
            <a:fillRect/>
          </a:stretch>
        </p:blipFill>
        <p:spPr>
          <a:xfrm>
            <a:off x="6127792" y="5192280"/>
            <a:ext cx="213378" cy="213378"/>
          </a:xfrm>
          <a:prstGeom prst="rect">
            <a:avLst/>
          </a:prstGeom>
        </p:spPr>
      </p:pic>
      <p:pic>
        <p:nvPicPr>
          <p:cNvPr id="140" name="Afbeelding 139">
            <a:hlinkClick r:id="rId8" action="ppaction://hlinksldjump"/>
            <a:extLst>
              <a:ext uri="{FF2B5EF4-FFF2-40B4-BE49-F238E27FC236}">
                <a16:creationId xmlns:a16="http://schemas.microsoft.com/office/drawing/2014/main" id="{CC5D5EDE-B3C2-4973-9529-7F26C0636A26}"/>
              </a:ext>
            </a:extLst>
          </p:cNvPr>
          <p:cNvPicPr>
            <a:picLocks noChangeAspect="1"/>
          </p:cNvPicPr>
          <p:nvPr/>
        </p:nvPicPr>
        <p:blipFill>
          <a:blip r:embed="rId12"/>
          <a:stretch>
            <a:fillRect/>
          </a:stretch>
        </p:blipFill>
        <p:spPr>
          <a:xfrm>
            <a:off x="6703792" y="3184444"/>
            <a:ext cx="213378" cy="213378"/>
          </a:xfrm>
          <a:prstGeom prst="rect">
            <a:avLst/>
          </a:prstGeom>
        </p:spPr>
      </p:pic>
      <p:pic>
        <p:nvPicPr>
          <p:cNvPr id="141" name="Afbeelding 140">
            <a:hlinkClick r:id="rId8" action="ppaction://hlinksldjump"/>
            <a:extLst>
              <a:ext uri="{FF2B5EF4-FFF2-40B4-BE49-F238E27FC236}">
                <a16:creationId xmlns:a16="http://schemas.microsoft.com/office/drawing/2014/main" id="{13291AB8-4A8B-47DA-991B-085E9D5E5F33}"/>
              </a:ext>
            </a:extLst>
          </p:cNvPr>
          <p:cNvPicPr>
            <a:picLocks noChangeAspect="1"/>
          </p:cNvPicPr>
          <p:nvPr/>
        </p:nvPicPr>
        <p:blipFill>
          <a:blip r:embed="rId12"/>
          <a:stretch>
            <a:fillRect/>
          </a:stretch>
        </p:blipFill>
        <p:spPr>
          <a:xfrm>
            <a:off x="6703792" y="3517200"/>
            <a:ext cx="213378" cy="213378"/>
          </a:xfrm>
          <a:prstGeom prst="rect">
            <a:avLst/>
          </a:prstGeom>
        </p:spPr>
      </p:pic>
      <p:pic>
        <p:nvPicPr>
          <p:cNvPr id="142" name="Afbeelding 141">
            <a:hlinkClick r:id="rId8" action="ppaction://hlinksldjump"/>
            <a:extLst>
              <a:ext uri="{FF2B5EF4-FFF2-40B4-BE49-F238E27FC236}">
                <a16:creationId xmlns:a16="http://schemas.microsoft.com/office/drawing/2014/main" id="{0D65598A-0C91-4E60-9751-AD9D7F22803A}"/>
              </a:ext>
            </a:extLst>
          </p:cNvPr>
          <p:cNvPicPr>
            <a:picLocks noChangeAspect="1"/>
          </p:cNvPicPr>
          <p:nvPr/>
        </p:nvPicPr>
        <p:blipFill>
          <a:blip r:embed="rId13"/>
          <a:stretch>
            <a:fillRect/>
          </a:stretch>
        </p:blipFill>
        <p:spPr>
          <a:xfrm>
            <a:off x="7279792" y="3194280"/>
            <a:ext cx="213378" cy="190517"/>
          </a:xfrm>
          <a:prstGeom prst="rect">
            <a:avLst/>
          </a:prstGeom>
        </p:spPr>
      </p:pic>
      <p:pic>
        <p:nvPicPr>
          <p:cNvPr id="143" name="Afbeelding 142">
            <a:hlinkClick r:id="rId8" action="ppaction://hlinksldjump"/>
            <a:extLst>
              <a:ext uri="{FF2B5EF4-FFF2-40B4-BE49-F238E27FC236}">
                <a16:creationId xmlns:a16="http://schemas.microsoft.com/office/drawing/2014/main" id="{F01A89D1-1D59-4615-87EB-A67BC0A28318}"/>
              </a:ext>
            </a:extLst>
          </p:cNvPr>
          <p:cNvPicPr>
            <a:picLocks noChangeAspect="1"/>
          </p:cNvPicPr>
          <p:nvPr/>
        </p:nvPicPr>
        <p:blipFill>
          <a:blip r:embed="rId13"/>
          <a:stretch>
            <a:fillRect/>
          </a:stretch>
        </p:blipFill>
        <p:spPr>
          <a:xfrm>
            <a:off x="7279792" y="5228280"/>
            <a:ext cx="213378" cy="190517"/>
          </a:xfrm>
          <a:prstGeom prst="rect">
            <a:avLst/>
          </a:prstGeom>
        </p:spPr>
      </p:pic>
      <p:pic>
        <p:nvPicPr>
          <p:cNvPr id="144" name="Afbeelding 143">
            <a:hlinkClick r:id="rId8" action="ppaction://hlinksldjump"/>
            <a:extLst>
              <a:ext uri="{FF2B5EF4-FFF2-40B4-BE49-F238E27FC236}">
                <a16:creationId xmlns:a16="http://schemas.microsoft.com/office/drawing/2014/main" id="{8DA23489-6BE4-4E89-9830-2D66DED0BF53}"/>
              </a:ext>
            </a:extLst>
          </p:cNvPr>
          <p:cNvPicPr>
            <a:picLocks noChangeAspect="1"/>
          </p:cNvPicPr>
          <p:nvPr/>
        </p:nvPicPr>
        <p:blipFill>
          <a:blip r:embed="rId14"/>
          <a:stretch>
            <a:fillRect/>
          </a:stretch>
        </p:blipFill>
        <p:spPr>
          <a:xfrm>
            <a:off x="7856644" y="3182782"/>
            <a:ext cx="213378" cy="213378"/>
          </a:xfrm>
          <a:prstGeom prst="rect">
            <a:avLst/>
          </a:prstGeom>
        </p:spPr>
      </p:pic>
      <p:pic>
        <p:nvPicPr>
          <p:cNvPr id="145" name="Afbeelding 144">
            <a:hlinkClick r:id="rId8" action="ppaction://hlinksldjump"/>
            <a:extLst>
              <a:ext uri="{FF2B5EF4-FFF2-40B4-BE49-F238E27FC236}">
                <a16:creationId xmlns:a16="http://schemas.microsoft.com/office/drawing/2014/main" id="{8070CA3D-6057-4D15-854B-FB35F333B2A4}"/>
              </a:ext>
            </a:extLst>
          </p:cNvPr>
          <p:cNvPicPr>
            <a:picLocks noChangeAspect="1"/>
          </p:cNvPicPr>
          <p:nvPr/>
        </p:nvPicPr>
        <p:blipFill>
          <a:blip r:embed="rId14"/>
          <a:stretch>
            <a:fillRect/>
          </a:stretch>
        </p:blipFill>
        <p:spPr>
          <a:xfrm>
            <a:off x="7855647" y="3518280"/>
            <a:ext cx="213378" cy="213378"/>
          </a:xfrm>
          <a:prstGeom prst="rect">
            <a:avLst/>
          </a:prstGeom>
        </p:spPr>
      </p:pic>
      <p:pic>
        <p:nvPicPr>
          <p:cNvPr id="146" name="Afbeelding 145">
            <a:hlinkClick r:id="rId8" action="ppaction://hlinksldjump"/>
            <a:extLst>
              <a:ext uri="{FF2B5EF4-FFF2-40B4-BE49-F238E27FC236}">
                <a16:creationId xmlns:a16="http://schemas.microsoft.com/office/drawing/2014/main" id="{FD25464F-DE22-4E4D-8DB0-41AB49AFE2BA}"/>
              </a:ext>
            </a:extLst>
          </p:cNvPr>
          <p:cNvPicPr>
            <a:picLocks noChangeAspect="1"/>
          </p:cNvPicPr>
          <p:nvPr/>
        </p:nvPicPr>
        <p:blipFill>
          <a:blip r:embed="rId14"/>
          <a:stretch>
            <a:fillRect/>
          </a:stretch>
        </p:blipFill>
        <p:spPr>
          <a:xfrm>
            <a:off x="7855792" y="3853080"/>
            <a:ext cx="213378" cy="213378"/>
          </a:xfrm>
          <a:prstGeom prst="rect">
            <a:avLst/>
          </a:prstGeom>
        </p:spPr>
      </p:pic>
      <p:pic>
        <p:nvPicPr>
          <p:cNvPr id="147" name="Afbeelding 146">
            <a:hlinkClick r:id="rId8" action="ppaction://hlinksldjump"/>
            <a:extLst>
              <a:ext uri="{FF2B5EF4-FFF2-40B4-BE49-F238E27FC236}">
                <a16:creationId xmlns:a16="http://schemas.microsoft.com/office/drawing/2014/main" id="{AF2108C7-3D59-4A80-8E1B-3C5BB245B245}"/>
              </a:ext>
            </a:extLst>
          </p:cNvPr>
          <p:cNvPicPr>
            <a:picLocks noChangeAspect="1"/>
          </p:cNvPicPr>
          <p:nvPr/>
        </p:nvPicPr>
        <p:blipFill>
          <a:blip r:embed="rId14"/>
          <a:stretch>
            <a:fillRect/>
          </a:stretch>
        </p:blipFill>
        <p:spPr>
          <a:xfrm>
            <a:off x="7855953" y="4187880"/>
            <a:ext cx="213378" cy="213378"/>
          </a:xfrm>
          <a:prstGeom prst="rect">
            <a:avLst/>
          </a:prstGeom>
        </p:spPr>
      </p:pic>
      <p:pic>
        <p:nvPicPr>
          <p:cNvPr id="148" name="Afbeelding 147">
            <a:hlinkClick r:id="rId8" action="ppaction://hlinksldjump"/>
            <a:extLst>
              <a:ext uri="{FF2B5EF4-FFF2-40B4-BE49-F238E27FC236}">
                <a16:creationId xmlns:a16="http://schemas.microsoft.com/office/drawing/2014/main" id="{C002C44B-3378-4196-8926-A5B4748B8186}"/>
              </a:ext>
            </a:extLst>
          </p:cNvPr>
          <p:cNvPicPr>
            <a:picLocks noChangeAspect="1"/>
          </p:cNvPicPr>
          <p:nvPr/>
        </p:nvPicPr>
        <p:blipFill>
          <a:blip r:embed="rId14"/>
          <a:stretch>
            <a:fillRect/>
          </a:stretch>
        </p:blipFill>
        <p:spPr>
          <a:xfrm>
            <a:off x="7855953" y="4857480"/>
            <a:ext cx="213378" cy="213378"/>
          </a:xfrm>
          <a:prstGeom prst="rect">
            <a:avLst/>
          </a:prstGeom>
        </p:spPr>
      </p:pic>
      <p:pic>
        <p:nvPicPr>
          <p:cNvPr id="149" name="Afbeelding 148">
            <a:hlinkClick r:id="rId8" action="ppaction://hlinksldjump"/>
            <a:extLst>
              <a:ext uri="{FF2B5EF4-FFF2-40B4-BE49-F238E27FC236}">
                <a16:creationId xmlns:a16="http://schemas.microsoft.com/office/drawing/2014/main" id="{D926CA38-5C53-4F80-8EA2-E0464B7A17CA}"/>
              </a:ext>
            </a:extLst>
          </p:cNvPr>
          <p:cNvPicPr>
            <a:picLocks noChangeAspect="1"/>
          </p:cNvPicPr>
          <p:nvPr/>
        </p:nvPicPr>
        <p:blipFill>
          <a:blip r:embed="rId14"/>
          <a:stretch>
            <a:fillRect/>
          </a:stretch>
        </p:blipFill>
        <p:spPr>
          <a:xfrm>
            <a:off x="7855825" y="5192280"/>
            <a:ext cx="213378" cy="213378"/>
          </a:xfrm>
          <a:prstGeom prst="rect">
            <a:avLst/>
          </a:prstGeom>
        </p:spPr>
      </p:pic>
      <p:pic>
        <p:nvPicPr>
          <p:cNvPr id="150" name="Afbeelding 149">
            <a:hlinkClick r:id="rId8" action="ppaction://hlinksldjump"/>
            <a:extLst>
              <a:ext uri="{FF2B5EF4-FFF2-40B4-BE49-F238E27FC236}">
                <a16:creationId xmlns:a16="http://schemas.microsoft.com/office/drawing/2014/main" id="{3BCA8F54-2A9C-465D-863B-FCF74D3BD946}"/>
              </a:ext>
            </a:extLst>
          </p:cNvPr>
          <p:cNvPicPr>
            <a:picLocks noChangeAspect="1"/>
          </p:cNvPicPr>
          <p:nvPr/>
        </p:nvPicPr>
        <p:blipFill>
          <a:blip r:embed="rId14"/>
          <a:stretch>
            <a:fillRect/>
          </a:stretch>
        </p:blipFill>
        <p:spPr>
          <a:xfrm>
            <a:off x="7855647" y="4522680"/>
            <a:ext cx="213378" cy="213378"/>
          </a:xfrm>
          <a:prstGeom prst="rect">
            <a:avLst/>
          </a:prstGeom>
        </p:spPr>
      </p:pic>
      <p:pic>
        <p:nvPicPr>
          <p:cNvPr id="151" name="Afbeelding 150">
            <a:hlinkClick r:id="rId8" action="ppaction://hlinksldjump"/>
            <a:extLst>
              <a:ext uri="{FF2B5EF4-FFF2-40B4-BE49-F238E27FC236}">
                <a16:creationId xmlns:a16="http://schemas.microsoft.com/office/drawing/2014/main" id="{ED528540-7A32-4A0B-9587-298088B68CA2}"/>
              </a:ext>
            </a:extLst>
          </p:cNvPr>
          <p:cNvPicPr>
            <a:picLocks noChangeAspect="1"/>
          </p:cNvPicPr>
          <p:nvPr/>
        </p:nvPicPr>
        <p:blipFill>
          <a:blip r:embed="rId13"/>
          <a:stretch>
            <a:fillRect/>
          </a:stretch>
        </p:blipFill>
        <p:spPr>
          <a:xfrm>
            <a:off x="7279792" y="4533480"/>
            <a:ext cx="213378" cy="190517"/>
          </a:xfrm>
          <a:prstGeom prst="rect">
            <a:avLst/>
          </a:prstGeom>
        </p:spPr>
      </p:pic>
      <p:pic>
        <p:nvPicPr>
          <p:cNvPr id="152" name="Afbeelding 151">
            <a:hlinkClick r:id="rId8" action="ppaction://hlinksldjump"/>
            <a:extLst>
              <a:ext uri="{FF2B5EF4-FFF2-40B4-BE49-F238E27FC236}">
                <a16:creationId xmlns:a16="http://schemas.microsoft.com/office/drawing/2014/main" id="{E0456AFF-ED77-4654-A201-1C2456D46B28}"/>
              </a:ext>
            </a:extLst>
          </p:cNvPr>
          <p:cNvPicPr>
            <a:picLocks noChangeAspect="1"/>
          </p:cNvPicPr>
          <p:nvPr/>
        </p:nvPicPr>
        <p:blipFill>
          <a:blip r:embed="rId13"/>
          <a:stretch>
            <a:fillRect/>
          </a:stretch>
        </p:blipFill>
        <p:spPr>
          <a:xfrm>
            <a:off x="7279200" y="4197600"/>
            <a:ext cx="213378" cy="190517"/>
          </a:xfrm>
          <a:prstGeom prst="rect">
            <a:avLst/>
          </a:prstGeom>
        </p:spPr>
      </p:pic>
      <p:pic>
        <p:nvPicPr>
          <p:cNvPr id="153" name="Afbeelding 152">
            <a:hlinkClick r:id="rId8" action="ppaction://hlinksldjump"/>
            <a:extLst>
              <a:ext uri="{FF2B5EF4-FFF2-40B4-BE49-F238E27FC236}">
                <a16:creationId xmlns:a16="http://schemas.microsoft.com/office/drawing/2014/main" id="{FE567FC3-D5F6-475F-9424-25A7A71050C1}"/>
              </a:ext>
            </a:extLst>
          </p:cNvPr>
          <p:cNvPicPr>
            <a:picLocks noChangeAspect="1"/>
          </p:cNvPicPr>
          <p:nvPr/>
        </p:nvPicPr>
        <p:blipFill>
          <a:blip r:embed="rId13"/>
          <a:stretch>
            <a:fillRect/>
          </a:stretch>
        </p:blipFill>
        <p:spPr>
          <a:xfrm>
            <a:off x="7280772" y="3863880"/>
            <a:ext cx="213378" cy="190517"/>
          </a:xfrm>
          <a:prstGeom prst="rect">
            <a:avLst/>
          </a:prstGeom>
        </p:spPr>
      </p:pic>
      <p:pic>
        <p:nvPicPr>
          <p:cNvPr id="154" name="Afbeelding 153">
            <a:hlinkClick r:id="rId8" action="ppaction://hlinksldjump"/>
            <a:extLst>
              <a:ext uri="{FF2B5EF4-FFF2-40B4-BE49-F238E27FC236}">
                <a16:creationId xmlns:a16="http://schemas.microsoft.com/office/drawing/2014/main" id="{737AB058-B63F-4B72-A994-D4E92CD68812}"/>
              </a:ext>
            </a:extLst>
          </p:cNvPr>
          <p:cNvPicPr>
            <a:picLocks noChangeAspect="1"/>
          </p:cNvPicPr>
          <p:nvPr/>
        </p:nvPicPr>
        <p:blipFill>
          <a:blip r:embed="rId12"/>
          <a:stretch>
            <a:fillRect/>
          </a:stretch>
        </p:blipFill>
        <p:spPr>
          <a:xfrm>
            <a:off x="6703792" y="3853080"/>
            <a:ext cx="213378" cy="213378"/>
          </a:xfrm>
          <a:prstGeom prst="rect">
            <a:avLst/>
          </a:prstGeom>
        </p:spPr>
      </p:pic>
      <p:pic>
        <p:nvPicPr>
          <p:cNvPr id="155" name="Afbeelding 154">
            <a:hlinkClick r:id="rId8" action="ppaction://hlinksldjump"/>
            <a:extLst>
              <a:ext uri="{FF2B5EF4-FFF2-40B4-BE49-F238E27FC236}">
                <a16:creationId xmlns:a16="http://schemas.microsoft.com/office/drawing/2014/main" id="{B0C9A71C-4B33-4612-8B7E-E473692213B4}"/>
              </a:ext>
            </a:extLst>
          </p:cNvPr>
          <p:cNvPicPr>
            <a:picLocks noChangeAspect="1"/>
          </p:cNvPicPr>
          <p:nvPr/>
        </p:nvPicPr>
        <p:blipFill>
          <a:blip r:embed="rId12"/>
          <a:stretch>
            <a:fillRect/>
          </a:stretch>
        </p:blipFill>
        <p:spPr>
          <a:xfrm>
            <a:off x="6703792" y="4187880"/>
            <a:ext cx="213378" cy="213378"/>
          </a:xfrm>
          <a:prstGeom prst="rect">
            <a:avLst/>
          </a:prstGeom>
        </p:spPr>
      </p:pic>
      <p:pic>
        <p:nvPicPr>
          <p:cNvPr id="156" name="Afbeelding 155">
            <a:hlinkClick r:id="rId8" action="ppaction://hlinksldjump"/>
            <a:extLst>
              <a:ext uri="{FF2B5EF4-FFF2-40B4-BE49-F238E27FC236}">
                <a16:creationId xmlns:a16="http://schemas.microsoft.com/office/drawing/2014/main" id="{C5616355-FE3E-4A68-BC43-5231C0C6BCA7}"/>
              </a:ext>
            </a:extLst>
          </p:cNvPr>
          <p:cNvPicPr>
            <a:picLocks noChangeAspect="1"/>
          </p:cNvPicPr>
          <p:nvPr/>
        </p:nvPicPr>
        <p:blipFill>
          <a:blip r:embed="rId12"/>
          <a:stretch>
            <a:fillRect/>
          </a:stretch>
        </p:blipFill>
        <p:spPr>
          <a:xfrm>
            <a:off x="6703792" y="4522680"/>
            <a:ext cx="213378" cy="213378"/>
          </a:xfrm>
          <a:prstGeom prst="rect">
            <a:avLst/>
          </a:prstGeom>
        </p:spPr>
      </p:pic>
      <p:pic>
        <p:nvPicPr>
          <p:cNvPr id="157" name="Afbeelding 156">
            <a:hlinkClick r:id="rId8" action="ppaction://hlinksldjump"/>
            <a:extLst>
              <a:ext uri="{FF2B5EF4-FFF2-40B4-BE49-F238E27FC236}">
                <a16:creationId xmlns:a16="http://schemas.microsoft.com/office/drawing/2014/main" id="{EBECD3E1-D280-4E95-A078-18A0577901EA}"/>
              </a:ext>
            </a:extLst>
          </p:cNvPr>
          <p:cNvPicPr>
            <a:picLocks noChangeAspect="1"/>
          </p:cNvPicPr>
          <p:nvPr/>
        </p:nvPicPr>
        <p:blipFill>
          <a:blip r:embed="rId12"/>
          <a:stretch>
            <a:fillRect/>
          </a:stretch>
        </p:blipFill>
        <p:spPr>
          <a:xfrm>
            <a:off x="6703792" y="4857480"/>
            <a:ext cx="213378" cy="213378"/>
          </a:xfrm>
          <a:prstGeom prst="rect">
            <a:avLst/>
          </a:prstGeom>
        </p:spPr>
      </p:pic>
      <p:pic>
        <p:nvPicPr>
          <p:cNvPr id="158" name="Afbeelding 157">
            <a:hlinkClick r:id="rId8" action="ppaction://hlinksldjump"/>
            <a:extLst>
              <a:ext uri="{FF2B5EF4-FFF2-40B4-BE49-F238E27FC236}">
                <a16:creationId xmlns:a16="http://schemas.microsoft.com/office/drawing/2014/main" id="{64FDD406-CECA-4640-8A96-56F901B5BF87}"/>
              </a:ext>
            </a:extLst>
          </p:cNvPr>
          <p:cNvPicPr>
            <a:picLocks noChangeAspect="1"/>
          </p:cNvPicPr>
          <p:nvPr/>
        </p:nvPicPr>
        <p:blipFill>
          <a:blip r:embed="rId12"/>
          <a:stretch>
            <a:fillRect/>
          </a:stretch>
        </p:blipFill>
        <p:spPr>
          <a:xfrm>
            <a:off x="6703792" y="5192280"/>
            <a:ext cx="213378" cy="213378"/>
          </a:xfrm>
          <a:prstGeom prst="rect">
            <a:avLst/>
          </a:prstGeom>
        </p:spPr>
      </p:pic>
      <p:pic>
        <p:nvPicPr>
          <p:cNvPr id="159" name="Afbeelding 158">
            <a:hlinkClick r:id="rId8" action="ppaction://hlinksldjump"/>
            <a:extLst>
              <a:ext uri="{FF2B5EF4-FFF2-40B4-BE49-F238E27FC236}">
                <a16:creationId xmlns:a16="http://schemas.microsoft.com/office/drawing/2014/main" id="{858CE35C-A26B-4CCB-9D02-55FB82DC5EBE}"/>
              </a:ext>
            </a:extLst>
          </p:cNvPr>
          <p:cNvPicPr>
            <a:picLocks noChangeAspect="1"/>
          </p:cNvPicPr>
          <p:nvPr/>
        </p:nvPicPr>
        <p:blipFill>
          <a:blip r:embed="rId13"/>
          <a:stretch>
            <a:fillRect/>
          </a:stretch>
        </p:blipFill>
        <p:spPr>
          <a:xfrm>
            <a:off x="7279792" y="3529080"/>
            <a:ext cx="225214" cy="211362"/>
          </a:xfrm>
          <a:prstGeom prst="rect">
            <a:avLst/>
          </a:prstGeom>
        </p:spPr>
      </p:pic>
      <p:sp>
        <p:nvSpPr>
          <p:cNvPr id="160" name="Rechthoek 159">
            <a:hlinkClick r:id="rId8" action="ppaction://hlinksldjump"/>
            <a:extLst>
              <a:ext uri="{FF2B5EF4-FFF2-40B4-BE49-F238E27FC236}">
                <a16:creationId xmlns:a16="http://schemas.microsoft.com/office/drawing/2014/main" id="{14C67733-391D-4639-AF22-290BA5096C48}"/>
              </a:ext>
            </a:extLst>
          </p:cNvPr>
          <p:cNvSpPr/>
          <p:nvPr/>
        </p:nvSpPr>
        <p:spPr>
          <a:xfrm>
            <a:off x="5868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4</a:t>
            </a:r>
            <a:endParaRPr lang="nl-NL" sz="1200" b="1" dirty="0">
              <a:solidFill>
                <a:srgbClr val="0070C0"/>
              </a:solidFill>
            </a:endParaRPr>
          </a:p>
        </p:txBody>
      </p:sp>
      <p:pic>
        <p:nvPicPr>
          <p:cNvPr id="161" name="Afbeelding 160">
            <a:hlinkClick r:id="rId8" action="ppaction://hlinksldjump"/>
            <a:extLst>
              <a:ext uri="{FF2B5EF4-FFF2-40B4-BE49-F238E27FC236}">
                <a16:creationId xmlns:a16="http://schemas.microsoft.com/office/drawing/2014/main" id="{0B1542AE-793E-46DC-B182-FEE2E6AF6DDD}"/>
              </a:ext>
            </a:extLst>
          </p:cNvPr>
          <p:cNvPicPr>
            <a:picLocks noChangeAspect="1"/>
          </p:cNvPicPr>
          <p:nvPr/>
        </p:nvPicPr>
        <p:blipFill>
          <a:blip r:embed="rId11"/>
          <a:stretch>
            <a:fillRect/>
          </a:stretch>
        </p:blipFill>
        <p:spPr>
          <a:xfrm>
            <a:off x="6127792" y="4187880"/>
            <a:ext cx="213378" cy="213378"/>
          </a:xfrm>
          <a:prstGeom prst="rect">
            <a:avLst/>
          </a:prstGeom>
        </p:spPr>
      </p:pic>
      <p:sp>
        <p:nvSpPr>
          <p:cNvPr id="162" name="Rechthoek 161">
            <a:hlinkClick r:id="rId8" action="ppaction://hlinksldjump"/>
            <a:extLst>
              <a:ext uri="{FF2B5EF4-FFF2-40B4-BE49-F238E27FC236}">
                <a16:creationId xmlns:a16="http://schemas.microsoft.com/office/drawing/2014/main" id="{ED1FCF49-D5EB-4EDF-B21D-57C8B571BF35}"/>
              </a:ext>
            </a:extLst>
          </p:cNvPr>
          <p:cNvSpPr/>
          <p:nvPr/>
        </p:nvSpPr>
        <p:spPr>
          <a:xfrm>
            <a:off x="8172592" y="44650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5 SA</a:t>
            </a:r>
          </a:p>
        </p:txBody>
      </p:sp>
      <p:sp>
        <p:nvSpPr>
          <p:cNvPr id="163" name="Rechthoek 162">
            <a:hlinkClick r:id="rId8" action="ppaction://hlinksldjump"/>
            <a:extLst>
              <a:ext uri="{FF2B5EF4-FFF2-40B4-BE49-F238E27FC236}">
                <a16:creationId xmlns:a16="http://schemas.microsoft.com/office/drawing/2014/main" id="{717B4F12-9A29-4B49-AFB8-6B744256D41A}"/>
              </a:ext>
            </a:extLst>
          </p:cNvPr>
          <p:cNvSpPr/>
          <p:nvPr/>
        </p:nvSpPr>
        <p:spPr>
          <a:xfrm>
            <a:off x="8172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6 SA</a:t>
            </a:r>
          </a:p>
        </p:txBody>
      </p:sp>
      <p:sp>
        <p:nvSpPr>
          <p:cNvPr id="232" name="Rechthoek 231">
            <a:hlinkClick r:id="rId8" action="ppaction://hlinksldjump"/>
            <a:extLst>
              <a:ext uri="{FF2B5EF4-FFF2-40B4-BE49-F238E27FC236}">
                <a16:creationId xmlns:a16="http://schemas.microsoft.com/office/drawing/2014/main" id="{F84A3C08-E7E7-42F0-A3EF-DA07AC56D435}"/>
              </a:ext>
            </a:extLst>
          </p:cNvPr>
          <p:cNvSpPr/>
          <p:nvPr/>
        </p:nvSpPr>
        <p:spPr>
          <a:xfrm>
            <a:off x="8172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4 SA</a:t>
            </a:r>
          </a:p>
        </p:txBody>
      </p:sp>
      <p:sp>
        <p:nvSpPr>
          <p:cNvPr id="233" name="Rond diagonale hoek rechthoek 28">
            <a:extLst>
              <a:ext uri="{FF2B5EF4-FFF2-40B4-BE49-F238E27FC236}">
                <a16:creationId xmlns:a16="http://schemas.microsoft.com/office/drawing/2014/main" id="{7348C27D-C6B3-4E07-BEEA-80A40511A3B1}"/>
              </a:ext>
            </a:extLst>
          </p:cNvPr>
          <p:cNvSpPr/>
          <p:nvPr/>
        </p:nvSpPr>
        <p:spPr>
          <a:xfrm>
            <a:off x="396000" y="1076580"/>
            <a:ext cx="1656184" cy="576064"/>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20</a:t>
            </a:r>
          </a:p>
        </p:txBody>
      </p:sp>
      <p:pic>
        <p:nvPicPr>
          <p:cNvPr id="234" name="Afbeelding 233">
            <a:hlinkClick r:id="rId8" action="ppaction://hlinksldjump"/>
            <a:extLst>
              <a:ext uri="{FF2B5EF4-FFF2-40B4-BE49-F238E27FC236}">
                <a16:creationId xmlns:a16="http://schemas.microsoft.com/office/drawing/2014/main" id="{CAE87DA5-3AC2-4696-A81D-AA0DA4ED213F}"/>
              </a:ext>
            </a:extLst>
          </p:cNvPr>
          <p:cNvPicPr>
            <a:picLocks noChangeAspect="1"/>
          </p:cNvPicPr>
          <p:nvPr/>
        </p:nvPicPr>
        <p:blipFill>
          <a:blip r:embed="rId13"/>
          <a:stretch>
            <a:fillRect/>
          </a:stretch>
        </p:blipFill>
        <p:spPr>
          <a:xfrm>
            <a:off x="7279200" y="4867200"/>
            <a:ext cx="213378" cy="190517"/>
          </a:xfrm>
          <a:prstGeom prst="rect">
            <a:avLst/>
          </a:prstGeom>
        </p:spPr>
      </p:pic>
      <p:sp>
        <p:nvSpPr>
          <p:cNvPr id="121" name="Tekstvak 120">
            <a:extLst>
              <a:ext uri="{FF2B5EF4-FFF2-40B4-BE49-F238E27FC236}">
                <a16:creationId xmlns:a16="http://schemas.microsoft.com/office/drawing/2014/main" id="{6CCBA4A0-8A32-4124-99AF-3FA847B255DC}"/>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122" name="Tekstvak 121">
            <a:extLst>
              <a:ext uri="{FF2B5EF4-FFF2-40B4-BE49-F238E27FC236}">
                <a16:creationId xmlns:a16="http://schemas.microsoft.com/office/drawing/2014/main" id="{6D2C35DA-A6F1-4E28-9846-1BF262A5B151}"/>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graphicFrame>
        <p:nvGraphicFramePr>
          <p:cNvPr id="165" name="Tabel 164">
            <a:extLst>
              <a:ext uri="{FF2B5EF4-FFF2-40B4-BE49-F238E27FC236}">
                <a16:creationId xmlns:a16="http://schemas.microsoft.com/office/drawing/2014/main" id="{E87DF431-70B9-40F6-A9E4-25627C2EBA54}"/>
              </a:ext>
            </a:extLst>
          </p:cNvPr>
          <p:cNvGraphicFramePr>
            <a:graphicFrameLocks noGrp="1"/>
          </p:cNvGraphicFramePr>
          <p:nvPr>
            <p:extLst>
              <p:ext uri="{D42A27DB-BD31-4B8C-83A1-F6EECF244321}">
                <p14:modId xmlns:p14="http://schemas.microsoft.com/office/powerpoint/2010/main" val="575824244"/>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963</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A765</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AV6</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AB3</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66" name="Rechthoek 165">
            <a:extLst>
              <a:ext uri="{FF2B5EF4-FFF2-40B4-BE49-F238E27FC236}">
                <a16:creationId xmlns:a16="http://schemas.microsoft.com/office/drawing/2014/main" id="{CA73986B-E2D3-4DEC-B49B-D3A0D20CA360}"/>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15 Punten </a:t>
            </a:r>
          </a:p>
        </p:txBody>
      </p:sp>
      <p:pic>
        <p:nvPicPr>
          <p:cNvPr id="167" name="Afbeelding 166">
            <a:extLst>
              <a:ext uri="{FF2B5EF4-FFF2-40B4-BE49-F238E27FC236}">
                <a16:creationId xmlns:a16="http://schemas.microsoft.com/office/drawing/2014/main" id="{89D2ED69-85B8-49E4-8A33-1573B2D120BB}"/>
              </a:ext>
            </a:extLst>
          </p:cNvPr>
          <p:cNvPicPr>
            <a:picLocks noChangeAspect="1"/>
          </p:cNvPicPr>
          <p:nvPr/>
        </p:nvPicPr>
        <p:blipFill>
          <a:blip r:embed="rId12"/>
          <a:stretch>
            <a:fillRect/>
          </a:stretch>
        </p:blipFill>
        <p:spPr>
          <a:xfrm>
            <a:off x="475200" y="3924124"/>
            <a:ext cx="213378" cy="213378"/>
          </a:xfrm>
          <a:prstGeom prst="rect">
            <a:avLst/>
          </a:prstGeom>
        </p:spPr>
      </p:pic>
      <p:pic>
        <p:nvPicPr>
          <p:cNvPr id="168" name="Afbeelding 167">
            <a:extLst>
              <a:ext uri="{FF2B5EF4-FFF2-40B4-BE49-F238E27FC236}">
                <a16:creationId xmlns:a16="http://schemas.microsoft.com/office/drawing/2014/main" id="{B244F169-A1EA-4F12-A3DF-52781640FED5}"/>
              </a:ext>
            </a:extLst>
          </p:cNvPr>
          <p:cNvPicPr>
            <a:picLocks noChangeAspect="1"/>
          </p:cNvPicPr>
          <p:nvPr/>
        </p:nvPicPr>
        <p:blipFill>
          <a:blip r:embed="rId14"/>
          <a:stretch>
            <a:fillRect/>
          </a:stretch>
        </p:blipFill>
        <p:spPr>
          <a:xfrm>
            <a:off x="475200" y="3199601"/>
            <a:ext cx="213378" cy="213378"/>
          </a:xfrm>
          <a:prstGeom prst="rect">
            <a:avLst/>
          </a:prstGeom>
        </p:spPr>
      </p:pic>
      <p:pic>
        <p:nvPicPr>
          <p:cNvPr id="169" name="Afbeelding 168">
            <a:extLst>
              <a:ext uri="{FF2B5EF4-FFF2-40B4-BE49-F238E27FC236}">
                <a16:creationId xmlns:a16="http://schemas.microsoft.com/office/drawing/2014/main" id="{6849C5E3-6AA8-40B2-8CB9-90010C324638}"/>
              </a:ext>
            </a:extLst>
          </p:cNvPr>
          <p:cNvPicPr>
            <a:picLocks noChangeAspect="1"/>
          </p:cNvPicPr>
          <p:nvPr/>
        </p:nvPicPr>
        <p:blipFill>
          <a:blip r:embed="rId13"/>
          <a:stretch>
            <a:fillRect/>
          </a:stretch>
        </p:blipFill>
        <p:spPr>
          <a:xfrm>
            <a:off x="475200" y="3573571"/>
            <a:ext cx="213378" cy="190517"/>
          </a:xfrm>
          <a:prstGeom prst="rect">
            <a:avLst/>
          </a:prstGeom>
        </p:spPr>
      </p:pic>
      <p:pic>
        <p:nvPicPr>
          <p:cNvPr id="170" name="Afbeelding 169">
            <a:extLst>
              <a:ext uri="{FF2B5EF4-FFF2-40B4-BE49-F238E27FC236}">
                <a16:creationId xmlns:a16="http://schemas.microsoft.com/office/drawing/2014/main" id="{2F9ABD08-B8DB-40CC-8ED4-69626E794322}"/>
              </a:ext>
            </a:extLst>
          </p:cNvPr>
          <p:cNvPicPr>
            <a:picLocks noChangeAspect="1"/>
          </p:cNvPicPr>
          <p:nvPr/>
        </p:nvPicPr>
        <p:blipFill>
          <a:blip r:embed="rId11"/>
          <a:stretch>
            <a:fillRect/>
          </a:stretch>
        </p:blipFill>
        <p:spPr>
          <a:xfrm>
            <a:off x="475200" y="4292263"/>
            <a:ext cx="213378" cy="213378"/>
          </a:xfrm>
          <a:prstGeom prst="rect">
            <a:avLst/>
          </a:prstGeom>
        </p:spPr>
      </p:pic>
      <p:sp>
        <p:nvSpPr>
          <p:cNvPr id="84" name="Rond diagonale hoek rechthoek 17">
            <a:extLst>
              <a:ext uri="{FF2B5EF4-FFF2-40B4-BE49-F238E27FC236}">
                <a16:creationId xmlns:a16="http://schemas.microsoft.com/office/drawing/2014/main" id="{DA0890E8-8FEB-4621-A6A7-C48BEE0D350D}"/>
              </a:ext>
            </a:extLst>
          </p:cNvPr>
          <p:cNvSpPr/>
          <p:nvPr/>
        </p:nvSpPr>
        <p:spPr>
          <a:xfrm>
            <a:off x="396000" y="1716988"/>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85" name="Tekstvak 84">
            <a:extLst>
              <a:ext uri="{FF2B5EF4-FFF2-40B4-BE49-F238E27FC236}">
                <a16:creationId xmlns:a16="http://schemas.microsoft.com/office/drawing/2014/main" id="{D49EA44C-842A-42BE-95DE-7492D1CA3F1D}"/>
              </a:ext>
            </a:extLst>
          </p:cNvPr>
          <p:cNvSpPr txBox="1"/>
          <p:nvPr/>
        </p:nvSpPr>
        <p:spPr>
          <a:xfrm>
            <a:off x="3131840" y="1852944"/>
            <a:ext cx="3096344" cy="369332"/>
          </a:xfrm>
          <a:prstGeom prst="rect">
            <a:avLst/>
          </a:prstGeom>
          <a:solidFill>
            <a:schemeClr val="tx1"/>
          </a:solidFill>
        </p:spPr>
        <p:txBody>
          <a:bodyPr wrap="square" rtlCol="0">
            <a:spAutoFit/>
          </a:bodyPr>
          <a:lstStyle/>
          <a:p>
            <a:r>
              <a:rPr lang="nl-NL" dirty="0">
                <a:solidFill>
                  <a:schemeClr val="bg1"/>
                </a:solidFill>
              </a:rPr>
              <a:t>Mijn partner opent met 2     .</a:t>
            </a:r>
          </a:p>
        </p:txBody>
      </p:sp>
      <p:sp>
        <p:nvSpPr>
          <p:cNvPr id="86" name="Tekstvak 85">
            <a:extLst>
              <a:ext uri="{FF2B5EF4-FFF2-40B4-BE49-F238E27FC236}">
                <a16:creationId xmlns:a16="http://schemas.microsoft.com/office/drawing/2014/main" id="{077E05A8-2F8D-4EE1-AF21-3A5A0896D866}"/>
              </a:ext>
            </a:extLst>
          </p:cNvPr>
          <p:cNvSpPr txBox="1"/>
          <p:nvPr/>
        </p:nvSpPr>
        <p:spPr>
          <a:xfrm>
            <a:off x="3131839" y="2146448"/>
            <a:ext cx="2880319" cy="369332"/>
          </a:xfrm>
          <a:prstGeom prst="rect">
            <a:avLst/>
          </a:prstGeom>
          <a:solidFill>
            <a:schemeClr val="tx1"/>
          </a:solidFill>
        </p:spPr>
        <p:txBody>
          <a:bodyPr wrap="square" rtlCol="0">
            <a:spAutoFit/>
          </a:bodyPr>
          <a:lstStyle/>
          <a:p>
            <a:r>
              <a:rPr lang="nl-NL" dirty="0">
                <a:solidFill>
                  <a:schemeClr val="bg1"/>
                </a:solidFill>
              </a:rPr>
              <a:t>Mijn rechter buurman past.</a:t>
            </a:r>
          </a:p>
        </p:txBody>
      </p:sp>
      <p:sp>
        <p:nvSpPr>
          <p:cNvPr id="87" name="Tekstvak 86">
            <a:extLst>
              <a:ext uri="{FF2B5EF4-FFF2-40B4-BE49-F238E27FC236}">
                <a16:creationId xmlns:a16="http://schemas.microsoft.com/office/drawing/2014/main" id="{0D18F284-D69C-43A5-B03D-5F175398A49C}"/>
              </a:ext>
            </a:extLst>
          </p:cNvPr>
          <p:cNvSpPr txBox="1"/>
          <p:nvPr/>
        </p:nvSpPr>
        <p:spPr>
          <a:xfrm>
            <a:off x="3131838" y="2479843"/>
            <a:ext cx="2880319" cy="369332"/>
          </a:xfrm>
          <a:prstGeom prst="rect">
            <a:avLst/>
          </a:prstGeom>
          <a:solidFill>
            <a:schemeClr val="tx1"/>
          </a:solidFill>
        </p:spPr>
        <p:txBody>
          <a:bodyPr wrap="square" rtlCol="0">
            <a:spAutoFit/>
          </a:bodyPr>
          <a:lstStyle/>
          <a:p>
            <a:r>
              <a:rPr lang="nl-NL" dirty="0">
                <a:solidFill>
                  <a:schemeClr val="bg1"/>
                </a:solidFill>
              </a:rPr>
              <a:t>Wat bied ik met deze hand?</a:t>
            </a:r>
          </a:p>
        </p:txBody>
      </p:sp>
      <p:pic>
        <p:nvPicPr>
          <p:cNvPr id="89" name="Afbeelding 88">
            <a:extLst>
              <a:ext uri="{FF2B5EF4-FFF2-40B4-BE49-F238E27FC236}">
                <a16:creationId xmlns:a16="http://schemas.microsoft.com/office/drawing/2014/main" id="{4D94D1E1-DF5E-4B21-82B9-E0108FE27570}"/>
              </a:ext>
            </a:extLst>
          </p:cNvPr>
          <p:cNvPicPr>
            <a:picLocks noChangeAspect="1"/>
          </p:cNvPicPr>
          <p:nvPr/>
        </p:nvPicPr>
        <p:blipFill>
          <a:blip r:embed="rId14"/>
          <a:stretch>
            <a:fillRect/>
          </a:stretch>
        </p:blipFill>
        <p:spPr>
          <a:xfrm>
            <a:off x="5626800" y="1936800"/>
            <a:ext cx="213378" cy="213378"/>
          </a:xfrm>
          <a:prstGeom prst="rect">
            <a:avLst/>
          </a:prstGeom>
        </p:spPr>
      </p:pic>
    </p:spTree>
    <p:extLst>
      <p:ext uri="{BB962C8B-B14F-4D97-AF65-F5344CB8AC3E}">
        <p14:creationId xmlns:p14="http://schemas.microsoft.com/office/powerpoint/2010/main" val="280152520"/>
      </p:ext>
    </p:extLst>
  </p:cSld>
  <p:clrMapOvr>
    <a:masterClrMapping/>
  </p:clrMapOvr>
  <p:transition advClick="0"/>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nd diagonale hoek rechthoek 9">
            <a:hlinkClick r:id="" action="ppaction://hlinkshowjump?jump=previousslide"/>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1" name="Rond diagonale hoek rechthoek 10">
            <a:hlinkClick r:id="rId3"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2" name="Rond diagonale hoek rechthoek 11">
            <a:hlinkClick r:id="rId4"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5" name="Afbeelding 14" descr="mainheader.jpg">
            <a:hlinkClick r:id="rId5" tooltip="Klik hier om de website van Bridge Office te bezoeken!"/>
          </p:cNvPr>
          <p:cNvPicPr>
            <a:picLocks noChangeAspect="1"/>
          </p:cNvPicPr>
          <p:nvPr/>
        </p:nvPicPr>
        <p:blipFill>
          <a:blip r:embed="rId6" cstate="print"/>
          <a:stretch>
            <a:fillRect/>
          </a:stretch>
        </p:blipFill>
        <p:spPr>
          <a:xfrm>
            <a:off x="0" y="0"/>
            <a:ext cx="9144000" cy="1006337"/>
          </a:xfrm>
          <a:prstGeom prst="rect">
            <a:avLst/>
          </a:prstGeom>
        </p:spPr>
      </p:pic>
      <p:sp>
        <p:nvSpPr>
          <p:cNvPr id="16" name="Rond diagonale hoek rechthoek 8">
            <a:extLst>
              <a:ext uri="{FF2B5EF4-FFF2-40B4-BE49-F238E27FC236}">
                <a16:creationId xmlns:a16="http://schemas.microsoft.com/office/drawing/2014/main" id="{3683D23A-5AB3-4B99-B591-E522268C379D}"/>
              </a:ext>
            </a:extLst>
          </p:cNvPr>
          <p:cNvSpPr/>
          <p:nvPr/>
        </p:nvSpPr>
        <p:spPr>
          <a:xfrm>
            <a:off x="2195736" y="1076400"/>
            <a:ext cx="6552728" cy="576000"/>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Jammer! Dat is niet het goede antwoord.</a:t>
            </a:r>
          </a:p>
        </p:txBody>
      </p:sp>
      <p:sp>
        <p:nvSpPr>
          <p:cNvPr id="21" name="Rond diagonale hoek rechthoek 13">
            <a:extLst>
              <a:ext uri="{FF2B5EF4-FFF2-40B4-BE49-F238E27FC236}">
                <a16:creationId xmlns:a16="http://schemas.microsoft.com/office/drawing/2014/main" id="{3D13DB02-FA38-4E98-86F8-47AE2C9BFBDA}"/>
              </a:ext>
            </a:extLst>
          </p:cNvPr>
          <p:cNvSpPr/>
          <p:nvPr/>
        </p:nvSpPr>
        <p:spPr>
          <a:xfrm>
            <a:off x="396000" y="1076400"/>
            <a:ext cx="1656184" cy="576064"/>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20</a:t>
            </a:r>
          </a:p>
        </p:txBody>
      </p:sp>
      <p:sp>
        <p:nvSpPr>
          <p:cNvPr id="28" name="Tekstvak 27">
            <a:extLst>
              <a:ext uri="{FF2B5EF4-FFF2-40B4-BE49-F238E27FC236}">
                <a16:creationId xmlns:a16="http://schemas.microsoft.com/office/drawing/2014/main" id="{63DF9776-D5A9-4278-A1C5-B619C86B4A1D}"/>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29" name="Tekstvak 28">
            <a:extLst>
              <a:ext uri="{FF2B5EF4-FFF2-40B4-BE49-F238E27FC236}">
                <a16:creationId xmlns:a16="http://schemas.microsoft.com/office/drawing/2014/main" id="{D41B2508-B54F-4477-AE24-38D969756E9E}"/>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sp>
        <p:nvSpPr>
          <p:cNvPr id="13" name="Tekstvak 12">
            <a:extLst>
              <a:ext uri="{FF2B5EF4-FFF2-40B4-BE49-F238E27FC236}">
                <a16:creationId xmlns:a16="http://schemas.microsoft.com/office/drawing/2014/main" id="{C9E94F57-3C5E-4B4E-BEEC-3D7F240D40C8}"/>
              </a:ext>
            </a:extLst>
          </p:cNvPr>
          <p:cNvSpPr txBox="1"/>
          <p:nvPr/>
        </p:nvSpPr>
        <p:spPr>
          <a:xfrm>
            <a:off x="3077285" y="3124800"/>
            <a:ext cx="5665260" cy="1477328"/>
          </a:xfrm>
          <a:prstGeom prst="rect">
            <a:avLst/>
          </a:prstGeom>
          <a:solidFill>
            <a:schemeClr val="tx1"/>
          </a:solidFill>
          <a:ln>
            <a:solidFill>
              <a:schemeClr val="tx1"/>
            </a:solidFill>
          </a:ln>
        </p:spPr>
        <p:txBody>
          <a:bodyPr wrap="square" rtlCol="0">
            <a:spAutoFit/>
          </a:bodyPr>
          <a:lstStyle/>
          <a:p>
            <a:r>
              <a:rPr lang="nl-NL" dirty="0">
                <a:solidFill>
                  <a:schemeClr val="bg1"/>
                </a:solidFill>
              </a:rPr>
              <a:t>Kwetsbaar maakt uw partner minimaal 6 slagen met schoppen als troef.</a:t>
            </a:r>
            <a:br>
              <a:rPr lang="nl-NL" dirty="0">
                <a:solidFill>
                  <a:schemeClr val="bg1"/>
                </a:solidFill>
              </a:rPr>
            </a:br>
            <a:r>
              <a:rPr lang="nl-NL" dirty="0">
                <a:solidFill>
                  <a:schemeClr val="bg1"/>
                </a:solidFill>
              </a:rPr>
              <a:t>U heeft 1 harten slag, 1 ½ ruiten slag en 1 klaveren slag.</a:t>
            </a:r>
            <a:br>
              <a:rPr lang="nl-NL" dirty="0">
                <a:solidFill>
                  <a:schemeClr val="bg1"/>
                </a:solidFill>
              </a:rPr>
            </a:br>
            <a:r>
              <a:rPr lang="nl-NL" dirty="0">
                <a:solidFill>
                  <a:schemeClr val="bg1"/>
                </a:solidFill>
              </a:rPr>
              <a:t>Heeft uw partner een beetje meer dan het minimale, dan zit er een manche in. Om dat te onderzoeken, biedt u?</a:t>
            </a:r>
          </a:p>
        </p:txBody>
      </p:sp>
      <p:graphicFrame>
        <p:nvGraphicFramePr>
          <p:cNvPr id="14" name="Tabel 13">
            <a:extLst>
              <a:ext uri="{FF2B5EF4-FFF2-40B4-BE49-F238E27FC236}">
                <a16:creationId xmlns:a16="http://schemas.microsoft.com/office/drawing/2014/main" id="{4F98F1BC-C0C7-4CEC-8771-32C9424B18AC}"/>
              </a:ext>
            </a:extLst>
          </p:cNvPr>
          <p:cNvGraphicFramePr>
            <a:graphicFrameLocks noGrp="1"/>
          </p:cNvGraphicFramePr>
          <p:nvPr>
            <p:extLst>
              <p:ext uri="{D42A27DB-BD31-4B8C-83A1-F6EECF244321}">
                <p14:modId xmlns:p14="http://schemas.microsoft.com/office/powerpoint/2010/main" val="329038851"/>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963</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A765</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AV6</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AB3</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7" name="Rechthoek 16">
            <a:extLst>
              <a:ext uri="{FF2B5EF4-FFF2-40B4-BE49-F238E27FC236}">
                <a16:creationId xmlns:a16="http://schemas.microsoft.com/office/drawing/2014/main" id="{A38DA907-4894-4FE1-B663-0601F7F2D8C3}"/>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15 Punten </a:t>
            </a:r>
          </a:p>
        </p:txBody>
      </p:sp>
      <p:pic>
        <p:nvPicPr>
          <p:cNvPr id="18" name="Afbeelding 17">
            <a:extLst>
              <a:ext uri="{FF2B5EF4-FFF2-40B4-BE49-F238E27FC236}">
                <a16:creationId xmlns:a16="http://schemas.microsoft.com/office/drawing/2014/main" id="{1E48CFA1-C74E-4B27-8EFC-82314AD31A49}"/>
              </a:ext>
            </a:extLst>
          </p:cNvPr>
          <p:cNvPicPr>
            <a:picLocks noChangeAspect="1"/>
          </p:cNvPicPr>
          <p:nvPr/>
        </p:nvPicPr>
        <p:blipFill>
          <a:blip r:embed="rId7"/>
          <a:stretch>
            <a:fillRect/>
          </a:stretch>
        </p:blipFill>
        <p:spPr>
          <a:xfrm>
            <a:off x="475200" y="3924124"/>
            <a:ext cx="213378" cy="213378"/>
          </a:xfrm>
          <a:prstGeom prst="rect">
            <a:avLst/>
          </a:prstGeom>
        </p:spPr>
      </p:pic>
      <p:pic>
        <p:nvPicPr>
          <p:cNvPr id="19" name="Afbeelding 18">
            <a:extLst>
              <a:ext uri="{FF2B5EF4-FFF2-40B4-BE49-F238E27FC236}">
                <a16:creationId xmlns:a16="http://schemas.microsoft.com/office/drawing/2014/main" id="{0121F4DA-C6CD-49BB-B8AA-4AF2A79CE410}"/>
              </a:ext>
            </a:extLst>
          </p:cNvPr>
          <p:cNvPicPr>
            <a:picLocks noChangeAspect="1"/>
          </p:cNvPicPr>
          <p:nvPr/>
        </p:nvPicPr>
        <p:blipFill>
          <a:blip r:embed="rId8"/>
          <a:stretch>
            <a:fillRect/>
          </a:stretch>
        </p:blipFill>
        <p:spPr>
          <a:xfrm>
            <a:off x="475200" y="3199601"/>
            <a:ext cx="213378" cy="213378"/>
          </a:xfrm>
          <a:prstGeom prst="rect">
            <a:avLst/>
          </a:prstGeom>
        </p:spPr>
      </p:pic>
      <p:pic>
        <p:nvPicPr>
          <p:cNvPr id="20" name="Afbeelding 19">
            <a:extLst>
              <a:ext uri="{FF2B5EF4-FFF2-40B4-BE49-F238E27FC236}">
                <a16:creationId xmlns:a16="http://schemas.microsoft.com/office/drawing/2014/main" id="{F402C58C-81F8-4E16-BEA1-63029A9BE2F4}"/>
              </a:ext>
            </a:extLst>
          </p:cNvPr>
          <p:cNvPicPr>
            <a:picLocks noChangeAspect="1"/>
          </p:cNvPicPr>
          <p:nvPr/>
        </p:nvPicPr>
        <p:blipFill>
          <a:blip r:embed="rId9"/>
          <a:stretch>
            <a:fillRect/>
          </a:stretch>
        </p:blipFill>
        <p:spPr>
          <a:xfrm>
            <a:off x="475200" y="3573571"/>
            <a:ext cx="213378" cy="190517"/>
          </a:xfrm>
          <a:prstGeom prst="rect">
            <a:avLst/>
          </a:prstGeom>
        </p:spPr>
      </p:pic>
      <p:pic>
        <p:nvPicPr>
          <p:cNvPr id="22" name="Afbeelding 21">
            <a:extLst>
              <a:ext uri="{FF2B5EF4-FFF2-40B4-BE49-F238E27FC236}">
                <a16:creationId xmlns:a16="http://schemas.microsoft.com/office/drawing/2014/main" id="{9FC76C3A-CE70-4465-9B46-0F397F2095DF}"/>
              </a:ext>
            </a:extLst>
          </p:cNvPr>
          <p:cNvPicPr>
            <a:picLocks noChangeAspect="1"/>
          </p:cNvPicPr>
          <p:nvPr/>
        </p:nvPicPr>
        <p:blipFill>
          <a:blip r:embed="rId10"/>
          <a:stretch>
            <a:fillRect/>
          </a:stretch>
        </p:blipFill>
        <p:spPr>
          <a:xfrm>
            <a:off x="475200" y="4292263"/>
            <a:ext cx="213378" cy="213378"/>
          </a:xfrm>
          <a:prstGeom prst="rect">
            <a:avLst/>
          </a:prstGeom>
        </p:spPr>
      </p:pic>
      <p:sp>
        <p:nvSpPr>
          <p:cNvPr id="23" name="Rond diagonale hoek rechthoek 17">
            <a:extLst>
              <a:ext uri="{FF2B5EF4-FFF2-40B4-BE49-F238E27FC236}">
                <a16:creationId xmlns:a16="http://schemas.microsoft.com/office/drawing/2014/main" id="{C1B3E52B-C262-4BC9-B77D-98B7315B285B}"/>
              </a:ext>
            </a:extLst>
          </p:cNvPr>
          <p:cNvSpPr/>
          <p:nvPr/>
        </p:nvSpPr>
        <p:spPr>
          <a:xfrm>
            <a:off x="396000" y="1716988"/>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24" name="Tekstvak 23">
            <a:extLst>
              <a:ext uri="{FF2B5EF4-FFF2-40B4-BE49-F238E27FC236}">
                <a16:creationId xmlns:a16="http://schemas.microsoft.com/office/drawing/2014/main" id="{D2E50A56-AAE3-49C3-BDD8-D2DF0835810C}"/>
              </a:ext>
            </a:extLst>
          </p:cNvPr>
          <p:cNvSpPr txBox="1"/>
          <p:nvPr/>
        </p:nvSpPr>
        <p:spPr>
          <a:xfrm>
            <a:off x="3131840" y="1852944"/>
            <a:ext cx="3096344" cy="369332"/>
          </a:xfrm>
          <a:prstGeom prst="rect">
            <a:avLst/>
          </a:prstGeom>
          <a:solidFill>
            <a:schemeClr val="tx1"/>
          </a:solidFill>
        </p:spPr>
        <p:txBody>
          <a:bodyPr wrap="square" rtlCol="0">
            <a:spAutoFit/>
          </a:bodyPr>
          <a:lstStyle/>
          <a:p>
            <a:r>
              <a:rPr lang="nl-NL" dirty="0">
                <a:solidFill>
                  <a:schemeClr val="bg1"/>
                </a:solidFill>
              </a:rPr>
              <a:t>Mijn partner opent met 2     .</a:t>
            </a:r>
          </a:p>
        </p:txBody>
      </p:sp>
      <p:sp>
        <p:nvSpPr>
          <p:cNvPr id="25" name="Tekstvak 24">
            <a:extLst>
              <a:ext uri="{FF2B5EF4-FFF2-40B4-BE49-F238E27FC236}">
                <a16:creationId xmlns:a16="http://schemas.microsoft.com/office/drawing/2014/main" id="{0FE3848E-F128-41C5-8C5C-5E060380CA43}"/>
              </a:ext>
            </a:extLst>
          </p:cNvPr>
          <p:cNvSpPr txBox="1"/>
          <p:nvPr/>
        </p:nvSpPr>
        <p:spPr>
          <a:xfrm>
            <a:off x="3131839" y="2146448"/>
            <a:ext cx="2880319" cy="369332"/>
          </a:xfrm>
          <a:prstGeom prst="rect">
            <a:avLst/>
          </a:prstGeom>
          <a:solidFill>
            <a:schemeClr val="tx1"/>
          </a:solidFill>
        </p:spPr>
        <p:txBody>
          <a:bodyPr wrap="square" rtlCol="0">
            <a:spAutoFit/>
          </a:bodyPr>
          <a:lstStyle/>
          <a:p>
            <a:r>
              <a:rPr lang="nl-NL" dirty="0">
                <a:solidFill>
                  <a:schemeClr val="bg1"/>
                </a:solidFill>
              </a:rPr>
              <a:t>Mijn rechter buurman past.</a:t>
            </a:r>
          </a:p>
        </p:txBody>
      </p:sp>
      <p:sp>
        <p:nvSpPr>
          <p:cNvPr id="26" name="Tekstvak 25">
            <a:extLst>
              <a:ext uri="{FF2B5EF4-FFF2-40B4-BE49-F238E27FC236}">
                <a16:creationId xmlns:a16="http://schemas.microsoft.com/office/drawing/2014/main" id="{F260547F-4BE9-4896-8E31-167BED5A4192}"/>
              </a:ext>
            </a:extLst>
          </p:cNvPr>
          <p:cNvSpPr txBox="1"/>
          <p:nvPr/>
        </p:nvSpPr>
        <p:spPr>
          <a:xfrm>
            <a:off x="3131838" y="2479843"/>
            <a:ext cx="2880319" cy="369332"/>
          </a:xfrm>
          <a:prstGeom prst="rect">
            <a:avLst/>
          </a:prstGeom>
          <a:solidFill>
            <a:schemeClr val="tx1"/>
          </a:solidFill>
        </p:spPr>
        <p:txBody>
          <a:bodyPr wrap="square" rtlCol="0">
            <a:spAutoFit/>
          </a:bodyPr>
          <a:lstStyle/>
          <a:p>
            <a:r>
              <a:rPr lang="nl-NL" dirty="0">
                <a:solidFill>
                  <a:schemeClr val="bg1"/>
                </a:solidFill>
              </a:rPr>
              <a:t>Wat bied ik met deze hand?</a:t>
            </a:r>
          </a:p>
        </p:txBody>
      </p:sp>
      <p:pic>
        <p:nvPicPr>
          <p:cNvPr id="27" name="Afbeelding 26">
            <a:extLst>
              <a:ext uri="{FF2B5EF4-FFF2-40B4-BE49-F238E27FC236}">
                <a16:creationId xmlns:a16="http://schemas.microsoft.com/office/drawing/2014/main" id="{3FFA6399-6029-4500-99FE-F1D437A7FEA0}"/>
              </a:ext>
            </a:extLst>
          </p:cNvPr>
          <p:cNvPicPr>
            <a:picLocks noChangeAspect="1"/>
          </p:cNvPicPr>
          <p:nvPr/>
        </p:nvPicPr>
        <p:blipFill>
          <a:blip r:embed="rId8"/>
          <a:stretch>
            <a:fillRect/>
          </a:stretch>
        </p:blipFill>
        <p:spPr>
          <a:xfrm>
            <a:off x="5626800" y="1936800"/>
            <a:ext cx="213378" cy="213378"/>
          </a:xfrm>
          <a:prstGeom prst="rect">
            <a:avLst/>
          </a:prstGeom>
        </p:spPr>
      </p:pic>
    </p:spTree>
    <p:extLst>
      <p:ext uri="{BB962C8B-B14F-4D97-AF65-F5344CB8AC3E}">
        <p14:creationId xmlns:p14="http://schemas.microsoft.com/office/powerpoint/2010/main" val="4182188959"/>
      </p:ext>
    </p:extLst>
  </p:cSld>
  <p:clrMapOvr>
    <a:masterClrMapping/>
  </p:clrMapOvr>
  <p:transition advClick="0"/>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nd diagonale hoek rechthoek 8">
            <a:hlinkClick r:id="rId3"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0" name="Rond diagonale hoek rechthoek 9">
            <a:hlinkClick r:id="" action="ppaction://hlinkshowjump?jump=nextslide"/>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1" name="Rond diagonale hoek rechthoek 10">
            <a:hlinkClick r:id="rId4"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5" name="Afbeelding 14" descr="mainheader.jpg">
            <a:hlinkClick r:id="rId5" tooltip="Klik hier om de website van Bridge Office te bezoeken!"/>
          </p:cNvPr>
          <p:cNvPicPr>
            <a:picLocks noChangeAspect="1"/>
          </p:cNvPicPr>
          <p:nvPr/>
        </p:nvPicPr>
        <p:blipFill>
          <a:blip r:embed="rId6" cstate="print"/>
          <a:stretch>
            <a:fillRect/>
          </a:stretch>
        </p:blipFill>
        <p:spPr>
          <a:xfrm>
            <a:off x="0" y="0"/>
            <a:ext cx="9144000" cy="1006337"/>
          </a:xfrm>
          <a:prstGeom prst="rect">
            <a:avLst/>
          </a:prstGeom>
        </p:spPr>
      </p:pic>
      <p:sp>
        <p:nvSpPr>
          <p:cNvPr id="16" name="Rond diagonale hoek rechthoek 28">
            <a:extLst>
              <a:ext uri="{FF2B5EF4-FFF2-40B4-BE49-F238E27FC236}">
                <a16:creationId xmlns:a16="http://schemas.microsoft.com/office/drawing/2014/main" id="{6B468E5E-FB28-4E71-A7AA-48FFFF35382C}"/>
              </a:ext>
            </a:extLst>
          </p:cNvPr>
          <p:cNvSpPr/>
          <p:nvPr/>
        </p:nvSpPr>
        <p:spPr>
          <a:xfrm>
            <a:off x="396000" y="1076400"/>
            <a:ext cx="1656184" cy="576064"/>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20</a:t>
            </a:r>
          </a:p>
        </p:txBody>
      </p:sp>
      <p:sp>
        <p:nvSpPr>
          <p:cNvPr id="17" name="Rond diagonale hoek rechthoek 28">
            <a:extLst>
              <a:ext uri="{FF2B5EF4-FFF2-40B4-BE49-F238E27FC236}">
                <a16:creationId xmlns:a16="http://schemas.microsoft.com/office/drawing/2014/main" id="{D2F1B89F-B649-455D-BFFE-B00E44F0DD9B}"/>
              </a:ext>
            </a:extLst>
          </p:cNvPr>
          <p:cNvSpPr/>
          <p:nvPr/>
        </p:nvSpPr>
        <p:spPr>
          <a:xfrm>
            <a:off x="2123728" y="1076400"/>
            <a:ext cx="6624272"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Goed zo!</a:t>
            </a:r>
          </a:p>
        </p:txBody>
      </p:sp>
      <p:sp>
        <p:nvSpPr>
          <p:cNvPr id="28" name="Tekstvak 27">
            <a:extLst>
              <a:ext uri="{FF2B5EF4-FFF2-40B4-BE49-F238E27FC236}">
                <a16:creationId xmlns:a16="http://schemas.microsoft.com/office/drawing/2014/main" id="{20E18812-0921-43F1-9339-75B6E4659C91}"/>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29" name="Tekstvak 28">
            <a:extLst>
              <a:ext uri="{FF2B5EF4-FFF2-40B4-BE49-F238E27FC236}">
                <a16:creationId xmlns:a16="http://schemas.microsoft.com/office/drawing/2014/main" id="{C3247525-5879-41B0-BB60-D093D58E7706}"/>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sp>
        <p:nvSpPr>
          <p:cNvPr id="14" name="Tekstvak 13">
            <a:extLst>
              <a:ext uri="{FF2B5EF4-FFF2-40B4-BE49-F238E27FC236}">
                <a16:creationId xmlns:a16="http://schemas.microsoft.com/office/drawing/2014/main" id="{966DEA56-6451-4389-AE04-D881C4397E99}"/>
              </a:ext>
            </a:extLst>
          </p:cNvPr>
          <p:cNvSpPr txBox="1"/>
          <p:nvPr/>
        </p:nvSpPr>
        <p:spPr>
          <a:xfrm>
            <a:off x="3023420" y="3578832"/>
            <a:ext cx="5706000" cy="1200329"/>
          </a:xfrm>
          <a:prstGeom prst="rect">
            <a:avLst/>
          </a:prstGeom>
          <a:solidFill>
            <a:schemeClr val="tx1"/>
          </a:solidFill>
          <a:ln>
            <a:solidFill>
              <a:schemeClr val="tx1"/>
            </a:solidFill>
          </a:ln>
        </p:spPr>
        <p:txBody>
          <a:bodyPr wrap="square" rtlCol="0">
            <a:spAutoFit/>
          </a:bodyPr>
          <a:lstStyle/>
          <a:p>
            <a:r>
              <a:rPr lang="nl-NL" dirty="0">
                <a:solidFill>
                  <a:schemeClr val="bg1"/>
                </a:solidFill>
              </a:rPr>
              <a:t>Wij gaan op onderzoek uit of er een manche in zit.</a:t>
            </a:r>
            <a:br>
              <a:rPr lang="nl-NL" dirty="0">
                <a:solidFill>
                  <a:schemeClr val="bg1"/>
                </a:solidFill>
              </a:rPr>
            </a:br>
            <a:r>
              <a:rPr lang="nl-NL" dirty="0">
                <a:solidFill>
                  <a:schemeClr val="bg1"/>
                </a:solidFill>
              </a:rPr>
              <a:t>Biedt uw partner dadelijk 3 schoppen, dan heeft hij 6, 7 of 8 punten. Biedt hij 3 Sans Atout, dan heeft hij 9, 10 of 11 punten. Aan u dan de keus, wat het gaat worden.</a:t>
            </a:r>
          </a:p>
        </p:txBody>
      </p:sp>
      <p:sp>
        <p:nvSpPr>
          <p:cNvPr id="22" name="Tekstvak 21">
            <a:extLst>
              <a:ext uri="{FF2B5EF4-FFF2-40B4-BE49-F238E27FC236}">
                <a16:creationId xmlns:a16="http://schemas.microsoft.com/office/drawing/2014/main" id="{3610D2B1-28B7-4E5D-95D2-3AF5F19059F1}"/>
              </a:ext>
            </a:extLst>
          </p:cNvPr>
          <p:cNvSpPr txBox="1"/>
          <p:nvPr/>
        </p:nvSpPr>
        <p:spPr>
          <a:xfrm>
            <a:off x="3024000" y="3124800"/>
            <a:ext cx="5706624" cy="369332"/>
          </a:xfrm>
          <a:prstGeom prst="rect">
            <a:avLst/>
          </a:prstGeom>
          <a:solidFill>
            <a:schemeClr val="tx1"/>
          </a:solidFill>
        </p:spPr>
        <p:txBody>
          <a:bodyPr wrap="square" rtlCol="0">
            <a:spAutoFit/>
          </a:bodyPr>
          <a:lstStyle/>
          <a:p>
            <a:r>
              <a:rPr lang="nl-NL" dirty="0">
                <a:solidFill>
                  <a:schemeClr val="bg1"/>
                </a:solidFill>
              </a:rPr>
              <a:t>Het juiste antwoord is: 2 SA</a:t>
            </a:r>
          </a:p>
        </p:txBody>
      </p:sp>
      <p:graphicFrame>
        <p:nvGraphicFramePr>
          <p:cNvPr id="12" name="Tabel 11">
            <a:extLst>
              <a:ext uri="{FF2B5EF4-FFF2-40B4-BE49-F238E27FC236}">
                <a16:creationId xmlns:a16="http://schemas.microsoft.com/office/drawing/2014/main" id="{F72B1A87-1312-4375-B11A-B946F684890A}"/>
              </a:ext>
            </a:extLst>
          </p:cNvPr>
          <p:cNvGraphicFramePr>
            <a:graphicFrameLocks noGrp="1"/>
          </p:cNvGraphicFramePr>
          <p:nvPr>
            <p:extLst>
              <p:ext uri="{D42A27DB-BD31-4B8C-83A1-F6EECF244321}">
                <p14:modId xmlns:p14="http://schemas.microsoft.com/office/powerpoint/2010/main" val="329038851"/>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963</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A765</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AV6</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AB3</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3" name="Rechthoek 12">
            <a:extLst>
              <a:ext uri="{FF2B5EF4-FFF2-40B4-BE49-F238E27FC236}">
                <a16:creationId xmlns:a16="http://schemas.microsoft.com/office/drawing/2014/main" id="{C37A42C0-3FEE-41B7-B80B-E9BA4CDFD440}"/>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15 Punten </a:t>
            </a:r>
          </a:p>
        </p:txBody>
      </p:sp>
      <p:pic>
        <p:nvPicPr>
          <p:cNvPr id="18" name="Afbeelding 17">
            <a:extLst>
              <a:ext uri="{FF2B5EF4-FFF2-40B4-BE49-F238E27FC236}">
                <a16:creationId xmlns:a16="http://schemas.microsoft.com/office/drawing/2014/main" id="{4C99A8D1-086B-4201-8AE0-436FB34DFA29}"/>
              </a:ext>
            </a:extLst>
          </p:cNvPr>
          <p:cNvPicPr>
            <a:picLocks noChangeAspect="1"/>
          </p:cNvPicPr>
          <p:nvPr/>
        </p:nvPicPr>
        <p:blipFill>
          <a:blip r:embed="rId7"/>
          <a:stretch>
            <a:fillRect/>
          </a:stretch>
        </p:blipFill>
        <p:spPr>
          <a:xfrm>
            <a:off x="475200" y="3924124"/>
            <a:ext cx="213378" cy="213378"/>
          </a:xfrm>
          <a:prstGeom prst="rect">
            <a:avLst/>
          </a:prstGeom>
        </p:spPr>
      </p:pic>
      <p:pic>
        <p:nvPicPr>
          <p:cNvPr id="19" name="Afbeelding 18">
            <a:extLst>
              <a:ext uri="{FF2B5EF4-FFF2-40B4-BE49-F238E27FC236}">
                <a16:creationId xmlns:a16="http://schemas.microsoft.com/office/drawing/2014/main" id="{63B88CC5-797D-4C6A-9235-5AA8AEAA36FE}"/>
              </a:ext>
            </a:extLst>
          </p:cNvPr>
          <p:cNvPicPr>
            <a:picLocks noChangeAspect="1"/>
          </p:cNvPicPr>
          <p:nvPr/>
        </p:nvPicPr>
        <p:blipFill>
          <a:blip r:embed="rId8"/>
          <a:stretch>
            <a:fillRect/>
          </a:stretch>
        </p:blipFill>
        <p:spPr>
          <a:xfrm>
            <a:off x="475200" y="3199601"/>
            <a:ext cx="213378" cy="213378"/>
          </a:xfrm>
          <a:prstGeom prst="rect">
            <a:avLst/>
          </a:prstGeom>
        </p:spPr>
      </p:pic>
      <p:pic>
        <p:nvPicPr>
          <p:cNvPr id="20" name="Afbeelding 19">
            <a:extLst>
              <a:ext uri="{FF2B5EF4-FFF2-40B4-BE49-F238E27FC236}">
                <a16:creationId xmlns:a16="http://schemas.microsoft.com/office/drawing/2014/main" id="{62932CA2-612D-44EE-95FA-793589325737}"/>
              </a:ext>
            </a:extLst>
          </p:cNvPr>
          <p:cNvPicPr>
            <a:picLocks noChangeAspect="1"/>
          </p:cNvPicPr>
          <p:nvPr/>
        </p:nvPicPr>
        <p:blipFill>
          <a:blip r:embed="rId9"/>
          <a:stretch>
            <a:fillRect/>
          </a:stretch>
        </p:blipFill>
        <p:spPr>
          <a:xfrm>
            <a:off x="475200" y="3573571"/>
            <a:ext cx="213378" cy="190517"/>
          </a:xfrm>
          <a:prstGeom prst="rect">
            <a:avLst/>
          </a:prstGeom>
        </p:spPr>
      </p:pic>
      <p:pic>
        <p:nvPicPr>
          <p:cNvPr id="21" name="Afbeelding 20">
            <a:extLst>
              <a:ext uri="{FF2B5EF4-FFF2-40B4-BE49-F238E27FC236}">
                <a16:creationId xmlns:a16="http://schemas.microsoft.com/office/drawing/2014/main" id="{4A8B882F-578D-4BC6-81E4-F7EB64B93FD2}"/>
              </a:ext>
            </a:extLst>
          </p:cNvPr>
          <p:cNvPicPr>
            <a:picLocks noChangeAspect="1"/>
          </p:cNvPicPr>
          <p:nvPr/>
        </p:nvPicPr>
        <p:blipFill>
          <a:blip r:embed="rId10"/>
          <a:stretch>
            <a:fillRect/>
          </a:stretch>
        </p:blipFill>
        <p:spPr>
          <a:xfrm>
            <a:off x="475200" y="4292263"/>
            <a:ext cx="213378" cy="213378"/>
          </a:xfrm>
          <a:prstGeom prst="rect">
            <a:avLst/>
          </a:prstGeom>
        </p:spPr>
      </p:pic>
      <p:sp>
        <p:nvSpPr>
          <p:cNvPr id="23" name="Rond diagonale hoek rechthoek 17">
            <a:extLst>
              <a:ext uri="{FF2B5EF4-FFF2-40B4-BE49-F238E27FC236}">
                <a16:creationId xmlns:a16="http://schemas.microsoft.com/office/drawing/2014/main" id="{CD83C6D9-BDAA-4412-ACF1-46238AC5DA8A}"/>
              </a:ext>
            </a:extLst>
          </p:cNvPr>
          <p:cNvSpPr/>
          <p:nvPr/>
        </p:nvSpPr>
        <p:spPr>
          <a:xfrm>
            <a:off x="396000" y="1716988"/>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24" name="Tekstvak 23">
            <a:extLst>
              <a:ext uri="{FF2B5EF4-FFF2-40B4-BE49-F238E27FC236}">
                <a16:creationId xmlns:a16="http://schemas.microsoft.com/office/drawing/2014/main" id="{01FFBBC5-9DAA-4754-A238-285530102F20}"/>
              </a:ext>
            </a:extLst>
          </p:cNvPr>
          <p:cNvSpPr txBox="1"/>
          <p:nvPr/>
        </p:nvSpPr>
        <p:spPr>
          <a:xfrm>
            <a:off x="3131840" y="1852944"/>
            <a:ext cx="3096344" cy="369332"/>
          </a:xfrm>
          <a:prstGeom prst="rect">
            <a:avLst/>
          </a:prstGeom>
          <a:solidFill>
            <a:schemeClr val="tx1"/>
          </a:solidFill>
        </p:spPr>
        <p:txBody>
          <a:bodyPr wrap="square" rtlCol="0">
            <a:spAutoFit/>
          </a:bodyPr>
          <a:lstStyle/>
          <a:p>
            <a:r>
              <a:rPr lang="nl-NL" dirty="0">
                <a:solidFill>
                  <a:schemeClr val="bg1"/>
                </a:solidFill>
              </a:rPr>
              <a:t>Mijn partner opent met 2     .</a:t>
            </a:r>
          </a:p>
        </p:txBody>
      </p:sp>
      <p:sp>
        <p:nvSpPr>
          <p:cNvPr id="25" name="Tekstvak 24">
            <a:extLst>
              <a:ext uri="{FF2B5EF4-FFF2-40B4-BE49-F238E27FC236}">
                <a16:creationId xmlns:a16="http://schemas.microsoft.com/office/drawing/2014/main" id="{57E448A3-51FB-4863-AB87-CBA9DF275A8E}"/>
              </a:ext>
            </a:extLst>
          </p:cNvPr>
          <p:cNvSpPr txBox="1"/>
          <p:nvPr/>
        </p:nvSpPr>
        <p:spPr>
          <a:xfrm>
            <a:off x="3131839" y="2146448"/>
            <a:ext cx="2880319" cy="369332"/>
          </a:xfrm>
          <a:prstGeom prst="rect">
            <a:avLst/>
          </a:prstGeom>
          <a:solidFill>
            <a:schemeClr val="tx1"/>
          </a:solidFill>
        </p:spPr>
        <p:txBody>
          <a:bodyPr wrap="square" rtlCol="0">
            <a:spAutoFit/>
          </a:bodyPr>
          <a:lstStyle/>
          <a:p>
            <a:r>
              <a:rPr lang="nl-NL" dirty="0">
                <a:solidFill>
                  <a:schemeClr val="bg1"/>
                </a:solidFill>
              </a:rPr>
              <a:t>Mijn rechter buurman past.</a:t>
            </a:r>
          </a:p>
        </p:txBody>
      </p:sp>
      <p:sp>
        <p:nvSpPr>
          <p:cNvPr id="26" name="Tekstvak 25">
            <a:extLst>
              <a:ext uri="{FF2B5EF4-FFF2-40B4-BE49-F238E27FC236}">
                <a16:creationId xmlns:a16="http://schemas.microsoft.com/office/drawing/2014/main" id="{EE2D3836-AD0C-485F-B7BB-E44745B535F6}"/>
              </a:ext>
            </a:extLst>
          </p:cNvPr>
          <p:cNvSpPr txBox="1"/>
          <p:nvPr/>
        </p:nvSpPr>
        <p:spPr>
          <a:xfrm>
            <a:off x="3131838" y="2479843"/>
            <a:ext cx="2880319" cy="369332"/>
          </a:xfrm>
          <a:prstGeom prst="rect">
            <a:avLst/>
          </a:prstGeom>
          <a:solidFill>
            <a:schemeClr val="tx1"/>
          </a:solidFill>
        </p:spPr>
        <p:txBody>
          <a:bodyPr wrap="square" rtlCol="0">
            <a:spAutoFit/>
          </a:bodyPr>
          <a:lstStyle/>
          <a:p>
            <a:r>
              <a:rPr lang="nl-NL" dirty="0">
                <a:solidFill>
                  <a:schemeClr val="bg1"/>
                </a:solidFill>
              </a:rPr>
              <a:t>Wat bied ik met deze hand?</a:t>
            </a:r>
          </a:p>
        </p:txBody>
      </p:sp>
      <p:pic>
        <p:nvPicPr>
          <p:cNvPr id="27" name="Afbeelding 26">
            <a:extLst>
              <a:ext uri="{FF2B5EF4-FFF2-40B4-BE49-F238E27FC236}">
                <a16:creationId xmlns:a16="http://schemas.microsoft.com/office/drawing/2014/main" id="{DB7D6C85-DA05-42D0-8F73-8E198AB98392}"/>
              </a:ext>
            </a:extLst>
          </p:cNvPr>
          <p:cNvPicPr>
            <a:picLocks noChangeAspect="1"/>
          </p:cNvPicPr>
          <p:nvPr/>
        </p:nvPicPr>
        <p:blipFill>
          <a:blip r:embed="rId8"/>
          <a:stretch>
            <a:fillRect/>
          </a:stretch>
        </p:blipFill>
        <p:spPr>
          <a:xfrm>
            <a:off x="5626800" y="1936800"/>
            <a:ext cx="213378" cy="213378"/>
          </a:xfrm>
          <a:prstGeom prst="rect">
            <a:avLst/>
          </a:prstGeom>
        </p:spPr>
      </p:pic>
    </p:spTree>
    <p:extLst>
      <p:ext uri="{BB962C8B-B14F-4D97-AF65-F5344CB8AC3E}">
        <p14:creationId xmlns:p14="http://schemas.microsoft.com/office/powerpoint/2010/main" val="2413406961"/>
      </p:ext>
    </p:extLst>
  </p:cSld>
  <p:clrMapOvr>
    <a:masterClrMapping/>
  </p:clrMapOvr>
  <p:transition advClick="0"/>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nd diagonale hoek rechthoek 8">
            <a:hlinkClick r:id="rId3"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0" name="Rond diagonale hoek rechthoek 9">
            <a:hlinkClick r:id="rId4"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1" name="Rond diagonale hoek rechthoek 10">
            <a:hlinkClick r:id="rId5"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3" name="Afbeelding 12" descr="mainheader.jpg">
            <a:hlinkClick r:id="rId6" tooltip="Klik hier om de website van Bridge Office te bezoeken!"/>
          </p:cNvPr>
          <p:cNvPicPr>
            <a:picLocks noChangeAspect="1"/>
          </p:cNvPicPr>
          <p:nvPr/>
        </p:nvPicPr>
        <p:blipFill>
          <a:blip r:embed="rId7" cstate="print"/>
          <a:stretch>
            <a:fillRect/>
          </a:stretch>
        </p:blipFill>
        <p:spPr>
          <a:xfrm>
            <a:off x="0" y="0"/>
            <a:ext cx="9144000" cy="1006337"/>
          </a:xfrm>
          <a:prstGeom prst="rect">
            <a:avLst/>
          </a:prstGeom>
        </p:spPr>
      </p:pic>
      <p:sp>
        <p:nvSpPr>
          <p:cNvPr id="91" name="Rechthoek 90">
            <a:hlinkClick r:id="rId8" action="ppaction://hlinksldjump"/>
            <a:extLst>
              <a:ext uri="{FF2B5EF4-FFF2-40B4-BE49-F238E27FC236}">
                <a16:creationId xmlns:a16="http://schemas.microsoft.com/office/drawing/2014/main" id="{D26F6170-D4E3-4B55-ABCA-B6EFDDE4CD6A}"/>
              </a:ext>
            </a:extLst>
          </p:cNvPr>
          <p:cNvSpPr/>
          <p:nvPr/>
        </p:nvSpPr>
        <p:spPr>
          <a:xfrm>
            <a:off x="7596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5 </a:t>
            </a:r>
          </a:p>
        </p:txBody>
      </p:sp>
      <p:sp>
        <p:nvSpPr>
          <p:cNvPr id="92" name="Rechthoek 91">
            <a:hlinkClick r:id="rId8" action="ppaction://hlinksldjump"/>
            <a:extLst>
              <a:ext uri="{FF2B5EF4-FFF2-40B4-BE49-F238E27FC236}">
                <a16:creationId xmlns:a16="http://schemas.microsoft.com/office/drawing/2014/main" id="{B38ABFA8-904F-4D95-9260-92AC9BD7D39B}"/>
              </a:ext>
            </a:extLst>
          </p:cNvPr>
          <p:cNvSpPr/>
          <p:nvPr/>
        </p:nvSpPr>
        <p:spPr>
          <a:xfrm>
            <a:off x="7020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5</a:t>
            </a:r>
            <a:r>
              <a:rPr lang="nl-NL" sz="1600" b="1" dirty="0">
                <a:solidFill>
                  <a:srgbClr val="FF0000"/>
                </a:solidFill>
              </a:rPr>
              <a:t> </a:t>
            </a:r>
            <a:endParaRPr lang="nl-NL" sz="1200" b="1" dirty="0">
              <a:solidFill>
                <a:srgbClr val="FF0000"/>
              </a:solidFill>
            </a:endParaRPr>
          </a:p>
        </p:txBody>
      </p:sp>
      <p:sp>
        <p:nvSpPr>
          <p:cNvPr id="93" name="Rechthoek 92">
            <a:hlinkClick r:id="rId8" action="ppaction://hlinksldjump"/>
            <a:extLst>
              <a:ext uri="{FF2B5EF4-FFF2-40B4-BE49-F238E27FC236}">
                <a16:creationId xmlns:a16="http://schemas.microsoft.com/office/drawing/2014/main" id="{D4F17533-1F81-4E45-B9F4-21D58AF74F35}"/>
              </a:ext>
            </a:extLst>
          </p:cNvPr>
          <p:cNvSpPr/>
          <p:nvPr/>
        </p:nvSpPr>
        <p:spPr>
          <a:xfrm>
            <a:off x="6444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5</a:t>
            </a:r>
            <a:endParaRPr lang="nl-NL" sz="1200" b="1" dirty="0">
              <a:solidFill>
                <a:srgbClr val="FF0000"/>
              </a:solidFill>
            </a:endParaRPr>
          </a:p>
        </p:txBody>
      </p:sp>
      <p:sp>
        <p:nvSpPr>
          <p:cNvPr id="94" name="Rechthoek 93">
            <a:hlinkClick r:id="rId9" action="ppaction://hlinksldjump"/>
            <a:extLst>
              <a:ext uri="{FF2B5EF4-FFF2-40B4-BE49-F238E27FC236}">
                <a16:creationId xmlns:a16="http://schemas.microsoft.com/office/drawing/2014/main" id="{17A62BC0-46F9-4D09-9221-FE88BF01C7FA}"/>
              </a:ext>
            </a:extLst>
          </p:cNvPr>
          <p:cNvSpPr/>
          <p:nvPr/>
        </p:nvSpPr>
        <p:spPr>
          <a:xfrm>
            <a:off x="7030117" y="5421420"/>
            <a:ext cx="522150" cy="333016"/>
          </a:xfrm>
          <a:prstGeom prst="rect">
            <a:avLst/>
          </a:prstGeom>
          <a:solidFill>
            <a:srgbClr val="3333CC"/>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RDBL</a:t>
            </a:r>
            <a:endParaRPr lang="nl-NL" sz="1100" b="1" dirty="0">
              <a:solidFill>
                <a:schemeClr val="tx1"/>
              </a:solidFill>
            </a:endParaRPr>
          </a:p>
        </p:txBody>
      </p:sp>
      <p:sp>
        <p:nvSpPr>
          <p:cNvPr id="95" name="Rechthoek 94">
            <a:hlinkClick r:id="rId9" action="ppaction://hlinksldjump"/>
            <a:extLst>
              <a:ext uri="{FF2B5EF4-FFF2-40B4-BE49-F238E27FC236}">
                <a16:creationId xmlns:a16="http://schemas.microsoft.com/office/drawing/2014/main" id="{A570C6B7-1CAE-4A8F-A3EF-28A8287DE382}"/>
              </a:ext>
            </a:extLst>
          </p:cNvPr>
          <p:cNvSpPr/>
          <p:nvPr/>
        </p:nvSpPr>
        <p:spPr>
          <a:xfrm>
            <a:off x="6440769" y="5421029"/>
            <a:ext cx="575872" cy="333016"/>
          </a:xfrm>
          <a:prstGeom prst="rect">
            <a:avLst/>
          </a:prstGeom>
          <a:solidFill>
            <a:srgbClr val="FF00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DBL</a:t>
            </a:r>
            <a:endParaRPr lang="nl-NL" sz="1100" b="1" dirty="0">
              <a:solidFill>
                <a:schemeClr val="tx1"/>
              </a:solidFill>
            </a:endParaRPr>
          </a:p>
        </p:txBody>
      </p:sp>
      <p:sp>
        <p:nvSpPr>
          <p:cNvPr id="96" name="Rechthoek 95">
            <a:hlinkClick r:id="rId8" action="ppaction://hlinksldjump"/>
            <a:extLst>
              <a:ext uri="{FF2B5EF4-FFF2-40B4-BE49-F238E27FC236}">
                <a16:creationId xmlns:a16="http://schemas.microsoft.com/office/drawing/2014/main" id="{6C64867E-150C-4CA4-AEA8-1BA42199278A}"/>
              </a:ext>
            </a:extLst>
          </p:cNvPr>
          <p:cNvSpPr/>
          <p:nvPr/>
        </p:nvSpPr>
        <p:spPr>
          <a:xfrm>
            <a:off x="7020592" y="5469480"/>
            <a:ext cx="576000" cy="333016"/>
          </a:xfrm>
          <a:prstGeom prst="rect">
            <a:avLst/>
          </a:prstGeom>
          <a:solidFill>
            <a:srgbClr val="3333CC"/>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nl-NL" sz="1400" b="1" dirty="0">
                <a:solidFill>
                  <a:schemeClr val="tx1"/>
                </a:solidFill>
              </a:rPr>
              <a:t>RDBL</a:t>
            </a:r>
            <a:endParaRPr lang="nl-NL" sz="1100" b="1" dirty="0">
              <a:solidFill>
                <a:schemeClr val="tx1"/>
              </a:solidFill>
            </a:endParaRPr>
          </a:p>
        </p:txBody>
      </p:sp>
      <p:sp>
        <p:nvSpPr>
          <p:cNvPr id="97" name="Rechthoek 96">
            <a:hlinkClick r:id="" action="ppaction://hlinkshowjump?jump=nextslide"/>
            <a:extLst>
              <a:ext uri="{FF2B5EF4-FFF2-40B4-BE49-F238E27FC236}">
                <a16:creationId xmlns:a16="http://schemas.microsoft.com/office/drawing/2014/main" id="{11E44052-D6CB-47D1-B5BC-98272B4F70F4}"/>
              </a:ext>
            </a:extLst>
          </p:cNvPr>
          <p:cNvSpPr/>
          <p:nvPr/>
        </p:nvSpPr>
        <p:spPr>
          <a:xfrm>
            <a:off x="5868592" y="5421420"/>
            <a:ext cx="575872" cy="333016"/>
          </a:xfrm>
          <a:prstGeom prst="rect">
            <a:avLst/>
          </a:prstGeom>
          <a:solidFill>
            <a:srgbClr val="0099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PAS</a:t>
            </a:r>
            <a:endParaRPr lang="nl-NL" sz="1100" b="1" dirty="0">
              <a:solidFill>
                <a:schemeClr val="tx1"/>
              </a:solidFill>
            </a:endParaRPr>
          </a:p>
        </p:txBody>
      </p:sp>
      <p:sp>
        <p:nvSpPr>
          <p:cNvPr id="98" name="Rechthoek 97">
            <a:hlinkClick r:id="rId8" action="ppaction://hlinksldjump"/>
            <a:extLst>
              <a:ext uri="{FF2B5EF4-FFF2-40B4-BE49-F238E27FC236}">
                <a16:creationId xmlns:a16="http://schemas.microsoft.com/office/drawing/2014/main" id="{1C95F8EB-25B0-4D88-86C3-8DAB0C756A7B}"/>
              </a:ext>
            </a:extLst>
          </p:cNvPr>
          <p:cNvSpPr/>
          <p:nvPr/>
        </p:nvSpPr>
        <p:spPr>
          <a:xfrm>
            <a:off x="6444592" y="5469480"/>
            <a:ext cx="575872" cy="333016"/>
          </a:xfrm>
          <a:prstGeom prst="rect">
            <a:avLst/>
          </a:prstGeom>
          <a:solidFill>
            <a:srgbClr val="FF00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DBL</a:t>
            </a:r>
            <a:endParaRPr lang="nl-NL" sz="1100" b="1" dirty="0">
              <a:solidFill>
                <a:schemeClr val="tx1"/>
              </a:solidFill>
            </a:endParaRPr>
          </a:p>
        </p:txBody>
      </p:sp>
      <p:sp>
        <p:nvSpPr>
          <p:cNvPr id="99" name="Rechthoek 98">
            <a:hlinkClick r:id="rId8" action="ppaction://hlinksldjump"/>
            <a:extLst>
              <a:ext uri="{FF2B5EF4-FFF2-40B4-BE49-F238E27FC236}">
                <a16:creationId xmlns:a16="http://schemas.microsoft.com/office/drawing/2014/main" id="{56011C90-8DD7-4001-A8D5-DBE2302AD084}"/>
              </a:ext>
            </a:extLst>
          </p:cNvPr>
          <p:cNvSpPr/>
          <p:nvPr/>
        </p:nvSpPr>
        <p:spPr>
          <a:xfrm>
            <a:off x="7020592" y="34606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2</a:t>
            </a:r>
          </a:p>
        </p:txBody>
      </p:sp>
      <p:sp>
        <p:nvSpPr>
          <p:cNvPr id="100" name="Rechthoek 99">
            <a:hlinkClick r:id="rId8" action="ppaction://hlinksldjump"/>
            <a:extLst>
              <a:ext uri="{FF2B5EF4-FFF2-40B4-BE49-F238E27FC236}">
                <a16:creationId xmlns:a16="http://schemas.microsoft.com/office/drawing/2014/main" id="{307AEE68-D7EF-4305-97F8-374643B670C4}"/>
              </a:ext>
            </a:extLst>
          </p:cNvPr>
          <p:cNvSpPr/>
          <p:nvPr/>
        </p:nvSpPr>
        <p:spPr>
          <a:xfrm>
            <a:off x="7020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1</a:t>
            </a:r>
          </a:p>
        </p:txBody>
      </p:sp>
      <p:sp>
        <p:nvSpPr>
          <p:cNvPr id="101" name="Rechthoek 100">
            <a:hlinkClick r:id="rId8" action="ppaction://hlinksldjump"/>
            <a:extLst>
              <a:ext uri="{FF2B5EF4-FFF2-40B4-BE49-F238E27FC236}">
                <a16:creationId xmlns:a16="http://schemas.microsoft.com/office/drawing/2014/main" id="{B9597D2D-5283-4D89-8C40-5AE8FCD9E396}"/>
              </a:ext>
            </a:extLst>
          </p:cNvPr>
          <p:cNvSpPr/>
          <p:nvPr/>
        </p:nvSpPr>
        <p:spPr>
          <a:xfrm>
            <a:off x="5868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2</a:t>
            </a:r>
            <a:endParaRPr lang="nl-NL" sz="1200" b="1" dirty="0">
              <a:solidFill>
                <a:srgbClr val="0070C0"/>
              </a:solidFill>
            </a:endParaRPr>
          </a:p>
        </p:txBody>
      </p:sp>
      <p:sp>
        <p:nvSpPr>
          <p:cNvPr id="102" name="Rechthoek 101">
            <a:hlinkClick r:id="rId8" action="ppaction://hlinksldjump"/>
            <a:extLst>
              <a:ext uri="{FF2B5EF4-FFF2-40B4-BE49-F238E27FC236}">
                <a16:creationId xmlns:a16="http://schemas.microsoft.com/office/drawing/2014/main" id="{E5BB77A1-E594-4D70-B94D-1784447C1E79}"/>
              </a:ext>
            </a:extLst>
          </p:cNvPr>
          <p:cNvSpPr/>
          <p:nvPr/>
        </p:nvSpPr>
        <p:spPr>
          <a:xfrm>
            <a:off x="6444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2</a:t>
            </a:r>
            <a:endParaRPr lang="nl-NL" sz="1200" b="1" dirty="0">
              <a:solidFill>
                <a:srgbClr val="FF0000"/>
              </a:solidFill>
            </a:endParaRPr>
          </a:p>
        </p:txBody>
      </p:sp>
      <p:sp>
        <p:nvSpPr>
          <p:cNvPr id="103" name="Rechthoek 102">
            <a:hlinkClick r:id="rId8" action="ppaction://hlinksldjump"/>
            <a:extLst>
              <a:ext uri="{FF2B5EF4-FFF2-40B4-BE49-F238E27FC236}">
                <a16:creationId xmlns:a16="http://schemas.microsoft.com/office/drawing/2014/main" id="{9EB90DCF-851D-4D55-BDB3-D321433C38F7}"/>
              </a:ext>
            </a:extLst>
          </p:cNvPr>
          <p:cNvSpPr/>
          <p:nvPr/>
        </p:nvSpPr>
        <p:spPr>
          <a:xfrm>
            <a:off x="7596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2 </a:t>
            </a:r>
          </a:p>
        </p:txBody>
      </p:sp>
      <p:sp>
        <p:nvSpPr>
          <p:cNvPr id="104" name="Rechthoek 103">
            <a:hlinkClick r:id="rId8" action="ppaction://hlinksldjump"/>
            <a:extLst>
              <a:ext uri="{FF2B5EF4-FFF2-40B4-BE49-F238E27FC236}">
                <a16:creationId xmlns:a16="http://schemas.microsoft.com/office/drawing/2014/main" id="{0B50C1B2-EDB6-4817-A5D9-9B4A4ADC7202}"/>
              </a:ext>
            </a:extLst>
          </p:cNvPr>
          <p:cNvSpPr/>
          <p:nvPr/>
        </p:nvSpPr>
        <p:spPr>
          <a:xfrm>
            <a:off x="8172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2 SA</a:t>
            </a:r>
          </a:p>
        </p:txBody>
      </p:sp>
      <p:sp>
        <p:nvSpPr>
          <p:cNvPr id="105" name="Rechthoek 104">
            <a:hlinkClick r:id="rId8" action="ppaction://hlinksldjump"/>
            <a:extLst>
              <a:ext uri="{FF2B5EF4-FFF2-40B4-BE49-F238E27FC236}">
                <a16:creationId xmlns:a16="http://schemas.microsoft.com/office/drawing/2014/main" id="{F734C3D7-A957-410C-B434-275426A9EFC5}"/>
              </a:ext>
            </a:extLst>
          </p:cNvPr>
          <p:cNvSpPr/>
          <p:nvPr/>
        </p:nvSpPr>
        <p:spPr>
          <a:xfrm>
            <a:off x="5868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3</a:t>
            </a:r>
            <a:endParaRPr lang="nl-NL" sz="1200" b="1" dirty="0">
              <a:solidFill>
                <a:srgbClr val="0070C0"/>
              </a:solidFill>
            </a:endParaRPr>
          </a:p>
        </p:txBody>
      </p:sp>
      <p:sp>
        <p:nvSpPr>
          <p:cNvPr id="106" name="Rechthoek 105">
            <a:hlinkClick r:id="rId10" action="ppaction://hlinksldjump"/>
            <a:extLst>
              <a:ext uri="{FF2B5EF4-FFF2-40B4-BE49-F238E27FC236}">
                <a16:creationId xmlns:a16="http://schemas.microsoft.com/office/drawing/2014/main" id="{FD22234A-EB26-464C-A97D-AC990849A826}"/>
              </a:ext>
            </a:extLst>
          </p:cNvPr>
          <p:cNvSpPr/>
          <p:nvPr/>
        </p:nvSpPr>
        <p:spPr>
          <a:xfrm>
            <a:off x="6444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3</a:t>
            </a:r>
            <a:endParaRPr lang="nl-NL" sz="1200" b="1" dirty="0">
              <a:solidFill>
                <a:srgbClr val="FF0000"/>
              </a:solidFill>
            </a:endParaRPr>
          </a:p>
        </p:txBody>
      </p:sp>
      <p:sp>
        <p:nvSpPr>
          <p:cNvPr id="107" name="Rechthoek 106">
            <a:hlinkClick r:id="rId8" action="ppaction://hlinksldjump"/>
            <a:extLst>
              <a:ext uri="{FF2B5EF4-FFF2-40B4-BE49-F238E27FC236}">
                <a16:creationId xmlns:a16="http://schemas.microsoft.com/office/drawing/2014/main" id="{8E44A905-08F0-400E-9BF8-C22B632634C7}"/>
              </a:ext>
            </a:extLst>
          </p:cNvPr>
          <p:cNvSpPr/>
          <p:nvPr/>
        </p:nvSpPr>
        <p:spPr>
          <a:xfrm>
            <a:off x="7020944"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3</a:t>
            </a:r>
            <a:r>
              <a:rPr lang="nl-NL" sz="1600" b="1" dirty="0">
                <a:solidFill>
                  <a:srgbClr val="FF0000"/>
                </a:solidFill>
              </a:rPr>
              <a:t> </a:t>
            </a:r>
            <a:endParaRPr lang="nl-NL" sz="1200" b="1" dirty="0">
              <a:solidFill>
                <a:srgbClr val="FF0000"/>
              </a:solidFill>
            </a:endParaRPr>
          </a:p>
        </p:txBody>
      </p:sp>
      <p:sp>
        <p:nvSpPr>
          <p:cNvPr id="108" name="Rechthoek 107">
            <a:hlinkClick r:id="rId8" action="ppaction://hlinksldjump"/>
            <a:extLst>
              <a:ext uri="{FF2B5EF4-FFF2-40B4-BE49-F238E27FC236}">
                <a16:creationId xmlns:a16="http://schemas.microsoft.com/office/drawing/2014/main" id="{4761F547-F20F-445D-B8C3-305EE2EE8BB9}"/>
              </a:ext>
            </a:extLst>
          </p:cNvPr>
          <p:cNvSpPr/>
          <p:nvPr/>
        </p:nvSpPr>
        <p:spPr>
          <a:xfrm>
            <a:off x="7596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3 </a:t>
            </a:r>
          </a:p>
        </p:txBody>
      </p:sp>
      <p:sp>
        <p:nvSpPr>
          <p:cNvPr id="109" name="Rechthoek 108">
            <a:hlinkClick r:id="rId8" action="ppaction://hlinksldjump"/>
            <a:extLst>
              <a:ext uri="{FF2B5EF4-FFF2-40B4-BE49-F238E27FC236}">
                <a16:creationId xmlns:a16="http://schemas.microsoft.com/office/drawing/2014/main" id="{570250F0-F883-4F5F-B609-4AFF8E79BF84}"/>
              </a:ext>
            </a:extLst>
          </p:cNvPr>
          <p:cNvSpPr/>
          <p:nvPr/>
        </p:nvSpPr>
        <p:spPr>
          <a:xfrm>
            <a:off x="8172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nl-NL" sz="1600" b="1" dirty="0">
                <a:solidFill>
                  <a:schemeClr val="bg1"/>
                </a:solidFill>
              </a:rPr>
              <a:t>3 SA</a:t>
            </a:r>
          </a:p>
        </p:txBody>
      </p:sp>
      <p:sp>
        <p:nvSpPr>
          <p:cNvPr id="110" name="Rechthoek 109">
            <a:hlinkClick r:id="rId8" action="ppaction://hlinksldjump"/>
            <a:extLst>
              <a:ext uri="{FF2B5EF4-FFF2-40B4-BE49-F238E27FC236}">
                <a16:creationId xmlns:a16="http://schemas.microsoft.com/office/drawing/2014/main" id="{693E467E-9184-40BB-BACC-42BCB6BF6952}"/>
              </a:ext>
            </a:extLst>
          </p:cNvPr>
          <p:cNvSpPr/>
          <p:nvPr/>
        </p:nvSpPr>
        <p:spPr>
          <a:xfrm>
            <a:off x="6444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4</a:t>
            </a:r>
            <a:endParaRPr lang="nl-NL" sz="1200" b="1" dirty="0">
              <a:solidFill>
                <a:srgbClr val="FF0000"/>
              </a:solidFill>
            </a:endParaRPr>
          </a:p>
        </p:txBody>
      </p:sp>
      <p:sp>
        <p:nvSpPr>
          <p:cNvPr id="111" name="Rechthoek 110">
            <a:hlinkClick r:id="rId8" action="ppaction://hlinksldjump"/>
            <a:extLst>
              <a:ext uri="{FF2B5EF4-FFF2-40B4-BE49-F238E27FC236}">
                <a16:creationId xmlns:a16="http://schemas.microsoft.com/office/drawing/2014/main" id="{796EF2DB-4F7F-4932-B16A-50AB22134565}"/>
              </a:ext>
            </a:extLst>
          </p:cNvPr>
          <p:cNvSpPr/>
          <p:nvPr/>
        </p:nvSpPr>
        <p:spPr>
          <a:xfrm>
            <a:off x="7021428"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dirty="0">
                <a:solidFill>
                  <a:srgbClr val="FF0000"/>
                </a:solidFill>
              </a:rPr>
              <a:t>4</a:t>
            </a:r>
            <a:r>
              <a:rPr lang="nl-NL" sz="1600" dirty="0">
                <a:solidFill>
                  <a:srgbClr val="FF0000"/>
                </a:solidFill>
              </a:rPr>
              <a:t> </a:t>
            </a:r>
            <a:endParaRPr lang="nl-NL" sz="1200" dirty="0">
              <a:solidFill>
                <a:srgbClr val="FF0000"/>
              </a:solidFill>
            </a:endParaRPr>
          </a:p>
        </p:txBody>
      </p:sp>
      <p:sp>
        <p:nvSpPr>
          <p:cNvPr id="112" name="Rechthoek 111">
            <a:hlinkClick r:id="rId8" action="ppaction://hlinksldjump"/>
            <a:extLst>
              <a:ext uri="{FF2B5EF4-FFF2-40B4-BE49-F238E27FC236}">
                <a16:creationId xmlns:a16="http://schemas.microsoft.com/office/drawing/2014/main" id="{0762ED61-7DF1-442B-8097-327DFE8EB1C1}"/>
              </a:ext>
            </a:extLst>
          </p:cNvPr>
          <p:cNvSpPr/>
          <p:nvPr/>
        </p:nvSpPr>
        <p:spPr>
          <a:xfrm>
            <a:off x="7596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nl-NL" b="1" dirty="0">
                <a:solidFill>
                  <a:schemeClr val="bg1"/>
                </a:solidFill>
              </a:rPr>
              <a:t>4 </a:t>
            </a:r>
          </a:p>
        </p:txBody>
      </p:sp>
      <p:sp>
        <p:nvSpPr>
          <p:cNvPr id="113" name="Rechthoek 112">
            <a:hlinkClick r:id="rId8" action="ppaction://hlinksldjump"/>
            <a:extLst>
              <a:ext uri="{FF2B5EF4-FFF2-40B4-BE49-F238E27FC236}">
                <a16:creationId xmlns:a16="http://schemas.microsoft.com/office/drawing/2014/main" id="{21B43EAF-0140-462B-A5E2-9F02D8EE50CC}"/>
              </a:ext>
            </a:extLst>
          </p:cNvPr>
          <p:cNvSpPr/>
          <p:nvPr/>
        </p:nvSpPr>
        <p:spPr>
          <a:xfrm>
            <a:off x="5868592" y="44650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5</a:t>
            </a:r>
            <a:endParaRPr lang="nl-NL" sz="1200" b="1" dirty="0">
              <a:solidFill>
                <a:srgbClr val="0070C0"/>
              </a:solidFill>
            </a:endParaRPr>
          </a:p>
        </p:txBody>
      </p:sp>
      <p:sp>
        <p:nvSpPr>
          <p:cNvPr id="114" name="Rechthoek 113">
            <a:hlinkClick r:id="rId8" action="ppaction://hlinksldjump"/>
            <a:extLst>
              <a:ext uri="{FF2B5EF4-FFF2-40B4-BE49-F238E27FC236}">
                <a16:creationId xmlns:a16="http://schemas.microsoft.com/office/drawing/2014/main" id="{5F796264-AD8D-4123-9BC9-46932D1827C6}"/>
              </a:ext>
            </a:extLst>
          </p:cNvPr>
          <p:cNvSpPr/>
          <p:nvPr/>
        </p:nvSpPr>
        <p:spPr>
          <a:xfrm>
            <a:off x="5868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6</a:t>
            </a:r>
            <a:endParaRPr lang="nl-NL" sz="1200" b="1" dirty="0">
              <a:solidFill>
                <a:srgbClr val="0070C0"/>
              </a:solidFill>
            </a:endParaRPr>
          </a:p>
        </p:txBody>
      </p:sp>
      <p:sp>
        <p:nvSpPr>
          <p:cNvPr id="115" name="Rechthoek 114">
            <a:hlinkClick r:id="rId8" action="ppaction://hlinksldjump"/>
            <a:extLst>
              <a:ext uri="{FF2B5EF4-FFF2-40B4-BE49-F238E27FC236}">
                <a16:creationId xmlns:a16="http://schemas.microsoft.com/office/drawing/2014/main" id="{81F5B0CE-4CCF-4BB3-88AD-E19D318156A8}"/>
              </a:ext>
            </a:extLst>
          </p:cNvPr>
          <p:cNvSpPr/>
          <p:nvPr/>
        </p:nvSpPr>
        <p:spPr>
          <a:xfrm>
            <a:off x="6444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6</a:t>
            </a:r>
            <a:endParaRPr lang="nl-NL" sz="1200" b="1" dirty="0">
              <a:solidFill>
                <a:srgbClr val="FF0000"/>
              </a:solidFill>
            </a:endParaRPr>
          </a:p>
        </p:txBody>
      </p:sp>
      <p:sp>
        <p:nvSpPr>
          <p:cNvPr id="116" name="Rechthoek 115">
            <a:hlinkClick r:id="rId8" action="ppaction://hlinksldjump"/>
            <a:extLst>
              <a:ext uri="{FF2B5EF4-FFF2-40B4-BE49-F238E27FC236}">
                <a16:creationId xmlns:a16="http://schemas.microsoft.com/office/drawing/2014/main" id="{04F9D81C-767F-4E5F-9994-7D0BF7C89E6E}"/>
              </a:ext>
            </a:extLst>
          </p:cNvPr>
          <p:cNvSpPr/>
          <p:nvPr/>
        </p:nvSpPr>
        <p:spPr>
          <a:xfrm>
            <a:off x="7020592" y="47998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6</a:t>
            </a:r>
            <a:r>
              <a:rPr lang="nl-NL" sz="1600" b="1" dirty="0">
                <a:solidFill>
                  <a:srgbClr val="FF0000"/>
                </a:solidFill>
              </a:rPr>
              <a:t> </a:t>
            </a:r>
            <a:endParaRPr lang="nl-NL" sz="1200" b="1" dirty="0">
              <a:solidFill>
                <a:srgbClr val="FF0000"/>
              </a:solidFill>
            </a:endParaRPr>
          </a:p>
        </p:txBody>
      </p:sp>
      <p:sp>
        <p:nvSpPr>
          <p:cNvPr id="117" name="Rechthoek 116">
            <a:hlinkClick r:id="rId8" action="ppaction://hlinksldjump"/>
            <a:extLst>
              <a:ext uri="{FF2B5EF4-FFF2-40B4-BE49-F238E27FC236}">
                <a16:creationId xmlns:a16="http://schemas.microsoft.com/office/drawing/2014/main" id="{E832EDF5-1978-4FE3-92B1-CB72DABF6946}"/>
              </a:ext>
            </a:extLst>
          </p:cNvPr>
          <p:cNvSpPr/>
          <p:nvPr/>
        </p:nvSpPr>
        <p:spPr>
          <a:xfrm>
            <a:off x="7596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6 </a:t>
            </a:r>
          </a:p>
        </p:txBody>
      </p:sp>
      <p:sp>
        <p:nvSpPr>
          <p:cNvPr id="118" name="Rechthoek 117">
            <a:hlinkClick r:id="rId8" action="ppaction://hlinksldjump"/>
            <a:extLst>
              <a:ext uri="{FF2B5EF4-FFF2-40B4-BE49-F238E27FC236}">
                <a16:creationId xmlns:a16="http://schemas.microsoft.com/office/drawing/2014/main" id="{804AB2F9-952E-43C9-B131-10F53A123026}"/>
              </a:ext>
            </a:extLst>
          </p:cNvPr>
          <p:cNvSpPr/>
          <p:nvPr/>
        </p:nvSpPr>
        <p:spPr>
          <a:xfrm>
            <a:off x="5868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7</a:t>
            </a:r>
            <a:endParaRPr lang="nl-NL" sz="1200" b="1" dirty="0">
              <a:solidFill>
                <a:srgbClr val="0070C0"/>
              </a:solidFill>
            </a:endParaRPr>
          </a:p>
        </p:txBody>
      </p:sp>
      <p:sp>
        <p:nvSpPr>
          <p:cNvPr id="119" name="Rechthoek 118">
            <a:hlinkClick r:id="rId8" action="ppaction://hlinksldjump"/>
            <a:extLst>
              <a:ext uri="{FF2B5EF4-FFF2-40B4-BE49-F238E27FC236}">
                <a16:creationId xmlns:a16="http://schemas.microsoft.com/office/drawing/2014/main" id="{6EEDB14E-F3CB-4E62-B3E4-E1D46B833E3E}"/>
              </a:ext>
            </a:extLst>
          </p:cNvPr>
          <p:cNvSpPr/>
          <p:nvPr/>
        </p:nvSpPr>
        <p:spPr>
          <a:xfrm>
            <a:off x="6444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7</a:t>
            </a:r>
            <a:endParaRPr lang="nl-NL" sz="1200" b="1" dirty="0">
              <a:solidFill>
                <a:srgbClr val="FF0000"/>
              </a:solidFill>
            </a:endParaRPr>
          </a:p>
        </p:txBody>
      </p:sp>
      <p:sp>
        <p:nvSpPr>
          <p:cNvPr id="120" name="Rechthoek 119">
            <a:hlinkClick r:id="rId8" action="ppaction://hlinksldjump"/>
            <a:extLst>
              <a:ext uri="{FF2B5EF4-FFF2-40B4-BE49-F238E27FC236}">
                <a16:creationId xmlns:a16="http://schemas.microsoft.com/office/drawing/2014/main" id="{6C2002CA-98C7-4E38-93C9-E9550C44E614}"/>
              </a:ext>
            </a:extLst>
          </p:cNvPr>
          <p:cNvSpPr/>
          <p:nvPr/>
        </p:nvSpPr>
        <p:spPr>
          <a:xfrm>
            <a:off x="7020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7</a:t>
            </a:r>
            <a:r>
              <a:rPr lang="nl-NL" sz="1600" b="1" dirty="0">
                <a:solidFill>
                  <a:srgbClr val="FF0000"/>
                </a:solidFill>
              </a:rPr>
              <a:t> </a:t>
            </a:r>
            <a:endParaRPr lang="nl-NL" sz="1200" b="1" dirty="0">
              <a:solidFill>
                <a:srgbClr val="FF0000"/>
              </a:solidFill>
            </a:endParaRPr>
          </a:p>
        </p:txBody>
      </p:sp>
      <p:sp>
        <p:nvSpPr>
          <p:cNvPr id="123" name="Rechthoek 122">
            <a:hlinkClick r:id="rId8" action="ppaction://hlinksldjump"/>
            <a:extLst>
              <a:ext uri="{FF2B5EF4-FFF2-40B4-BE49-F238E27FC236}">
                <a16:creationId xmlns:a16="http://schemas.microsoft.com/office/drawing/2014/main" id="{314115F5-207A-46AA-ACBB-D5A9B30D40DE}"/>
              </a:ext>
            </a:extLst>
          </p:cNvPr>
          <p:cNvSpPr/>
          <p:nvPr/>
        </p:nvSpPr>
        <p:spPr>
          <a:xfrm>
            <a:off x="7596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7 </a:t>
            </a:r>
          </a:p>
        </p:txBody>
      </p:sp>
      <p:sp>
        <p:nvSpPr>
          <p:cNvPr id="124" name="Rechthoek 123">
            <a:hlinkClick r:id="rId8" action="ppaction://hlinksldjump"/>
            <a:extLst>
              <a:ext uri="{FF2B5EF4-FFF2-40B4-BE49-F238E27FC236}">
                <a16:creationId xmlns:a16="http://schemas.microsoft.com/office/drawing/2014/main" id="{47E8B4AA-5430-4F30-A82F-834A253F38FD}"/>
              </a:ext>
            </a:extLst>
          </p:cNvPr>
          <p:cNvSpPr/>
          <p:nvPr/>
        </p:nvSpPr>
        <p:spPr>
          <a:xfrm>
            <a:off x="8172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chemeClr val="bg1"/>
                </a:solidFill>
              </a:rPr>
              <a:t>7 SA</a:t>
            </a:r>
          </a:p>
        </p:txBody>
      </p:sp>
      <p:sp>
        <p:nvSpPr>
          <p:cNvPr id="125" name="Rechthoek 124">
            <a:hlinkClick r:id="rId8" action="ppaction://hlinksldjump"/>
            <a:extLst>
              <a:ext uri="{FF2B5EF4-FFF2-40B4-BE49-F238E27FC236}">
                <a16:creationId xmlns:a16="http://schemas.microsoft.com/office/drawing/2014/main" id="{B3357DA1-4764-44DE-865B-9240F918056E}"/>
              </a:ext>
            </a:extLst>
          </p:cNvPr>
          <p:cNvSpPr/>
          <p:nvPr/>
        </p:nvSpPr>
        <p:spPr>
          <a:xfrm>
            <a:off x="5868592" y="5469480"/>
            <a:ext cx="575872" cy="333016"/>
          </a:xfrm>
          <a:prstGeom prst="rect">
            <a:avLst/>
          </a:prstGeom>
          <a:solidFill>
            <a:srgbClr val="0099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PAS</a:t>
            </a:r>
            <a:endParaRPr lang="nl-NL" sz="1100" b="1" dirty="0">
              <a:solidFill>
                <a:schemeClr val="tx1"/>
              </a:solidFill>
            </a:endParaRPr>
          </a:p>
        </p:txBody>
      </p:sp>
      <p:sp>
        <p:nvSpPr>
          <p:cNvPr id="126" name="Rechthoek 125">
            <a:hlinkClick r:id="rId8" action="ppaction://hlinksldjump"/>
            <a:extLst>
              <a:ext uri="{FF2B5EF4-FFF2-40B4-BE49-F238E27FC236}">
                <a16:creationId xmlns:a16="http://schemas.microsoft.com/office/drawing/2014/main" id="{949C2D41-0ABB-4C81-92DA-43157BABF0D1}"/>
              </a:ext>
            </a:extLst>
          </p:cNvPr>
          <p:cNvSpPr/>
          <p:nvPr/>
        </p:nvSpPr>
        <p:spPr>
          <a:xfrm>
            <a:off x="8172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1 SA</a:t>
            </a:r>
          </a:p>
        </p:txBody>
      </p:sp>
      <p:sp>
        <p:nvSpPr>
          <p:cNvPr id="131" name="Rechthoek 130">
            <a:hlinkClick r:id="rId8" action="ppaction://hlinksldjump"/>
            <a:extLst>
              <a:ext uri="{FF2B5EF4-FFF2-40B4-BE49-F238E27FC236}">
                <a16:creationId xmlns:a16="http://schemas.microsoft.com/office/drawing/2014/main" id="{2F71FFD7-1E7A-4091-B1CD-326F2D128119}"/>
              </a:ext>
            </a:extLst>
          </p:cNvPr>
          <p:cNvSpPr/>
          <p:nvPr/>
        </p:nvSpPr>
        <p:spPr>
          <a:xfrm>
            <a:off x="7596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1 </a:t>
            </a:r>
          </a:p>
        </p:txBody>
      </p:sp>
      <p:sp>
        <p:nvSpPr>
          <p:cNvPr id="132" name="Rechthoek 131">
            <a:hlinkClick r:id="rId8" action="ppaction://hlinksldjump"/>
            <a:extLst>
              <a:ext uri="{FF2B5EF4-FFF2-40B4-BE49-F238E27FC236}">
                <a16:creationId xmlns:a16="http://schemas.microsoft.com/office/drawing/2014/main" id="{10D09DCD-C0E4-4436-9E07-D96FEA668721}"/>
              </a:ext>
            </a:extLst>
          </p:cNvPr>
          <p:cNvSpPr/>
          <p:nvPr/>
        </p:nvSpPr>
        <p:spPr>
          <a:xfrm>
            <a:off x="6444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1</a:t>
            </a:r>
            <a:endParaRPr lang="nl-NL" sz="1200" b="1" dirty="0">
              <a:solidFill>
                <a:srgbClr val="FF0000"/>
              </a:solidFill>
            </a:endParaRPr>
          </a:p>
        </p:txBody>
      </p:sp>
      <p:sp>
        <p:nvSpPr>
          <p:cNvPr id="133" name="Rechthoek 132">
            <a:hlinkClick r:id="rId8" action="ppaction://hlinksldjump"/>
            <a:extLst>
              <a:ext uri="{FF2B5EF4-FFF2-40B4-BE49-F238E27FC236}">
                <a16:creationId xmlns:a16="http://schemas.microsoft.com/office/drawing/2014/main" id="{E3045521-CC2F-44D0-9F2F-70F52A180D00}"/>
              </a:ext>
            </a:extLst>
          </p:cNvPr>
          <p:cNvSpPr/>
          <p:nvPr/>
        </p:nvSpPr>
        <p:spPr>
          <a:xfrm>
            <a:off x="5868816"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1</a:t>
            </a:r>
            <a:endParaRPr lang="nl-NL" sz="1200" b="1" dirty="0">
              <a:solidFill>
                <a:srgbClr val="0070C0"/>
              </a:solidFill>
            </a:endParaRPr>
          </a:p>
        </p:txBody>
      </p:sp>
      <p:pic>
        <p:nvPicPr>
          <p:cNvPr id="134" name="Afbeelding 133">
            <a:hlinkClick r:id="rId8" action="ppaction://hlinksldjump"/>
            <a:extLst>
              <a:ext uri="{FF2B5EF4-FFF2-40B4-BE49-F238E27FC236}">
                <a16:creationId xmlns:a16="http://schemas.microsoft.com/office/drawing/2014/main" id="{7F89F48D-7F9D-47FA-A8D1-F7054C5CE423}"/>
              </a:ext>
            </a:extLst>
          </p:cNvPr>
          <p:cNvPicPr>
            <a:picLocks noChangeAspect="1"/>
          </p:cNvPicPr>
          <p:nvPr/>
        </p:nvPicPr>
        <p:blipFill>
          <a:blip r:embed="rId11"/>
          <a:stretch>
            <a:fillRect/>
          </a:stretch>
        </p:blipFill>
        <p:spPr>
          <a:xfrm>
            <a:off x="6127953" y="3182099"/>
            <a:ext cx="213378" cy="213378"/>
          </a:xfrm>
          <a:prstGeom prst="rect">
            <a:avLst/>
          </a:prstGeom>
        </p:spPr>
      </p:pic>
      <p:pic>
        <p:nvPicPr>
          <p:cNvPr id="135" name="Afbeelding 134">
            <a:hlinkClick r:id="rId8" action="ppaction://hlinksldjump"/>
            <a:extLst>
              <a:ext uri="{FF2B5EF4-FFF2-40B4-BE49-F238E27FC236}">
                <a16:creationId xmlns:a16="http://schemas.microsoft.com/office/drawing/2014/main" id="{742DCB10-84C1-4649-9B6E-2F61EBC34BBF}"/>
              </a:ext>
            </a:extLst>
          </p:cNvPr>
          <p:cNvPicPr>
            <a:picLocks noChangeAspect="1"/>
          </p:cNvPicPr>
          <p:nvPr/>
        </p:nvPicPr>
        <p:blipFill>
          <a:blip r:embed="rId11"/>
          <a:stretch>
            <a:fillRect/>
          </a:stretch>
        </p:blipFill>
        <p:spPr>
          <a:xfrm>
            <a:off x="6127792" y="3518280"/>
            <a:ext cx="213378" cy="213378"/>
          </a:xfrm>
          <a:prstGeom prst="rect">
            <a:avLst/>
          </a:prstGeom>
        </p:spPr>
      </p:pic>
      <p:pic>
        <p:nvPicPr>
          <p:cNvPr id="136" name="Afbeelding 135">
            <a:hlinkClick r:id="rId8" action="ppaction://hlinksldjump"/>
            <a:extLst>
              <a:ext uri="{FF2B5EF4-FFF2-40B4-BE49-F238E27FC236}">
                <a16:creationId xmlns:a16="http://schemas.microsoft.com/office/drawing/2014/main" id="{EF19DCAD-191F-476E-BE62-40EEACC6A7DC}"/>
              </a:ext>
            </a:extLst>
          </p:cNvPr>
          <p:cNvPicPr>
            <a:picLocks noChangeAspect="1"/>
          </p:cNvPicPr>
          <p:nvPr/>
        </p:nvPicPr>
        <p:blipFill>
          <a:blip r:embed="rId11"/>
          <a:stretch>
            <a:fillRect/>
          </a:stretch>
        </p:blipFill>
        <p:spPr>
          <a:xfrm>
            <a:off x="6127023" y="3853080"/>
            <a:ext cx="213378" cy="213378"/>
          </a:xfrm>
          <a:prstGeom prst="rect">
            <a:avLst/>
          </a:prstGeom>
        </p:spPr>
      </p:pic>
      <p:pic>
        <p:nvPicPr>
          <p:cNvPr id="137" name="Afbeelding 136">
            <a:hlinkClick r:id="rId8" action="ppaction://hlinksldjump"/>
            <a:extLst>
              <a:ext uri="{FF2B5EF4-FFF2-40B4-BE49-F238E27FC236}">
                <a16:creationId xmlns:a16="http://schemas.microsoft.com/office/drawing/2014/main" id="{0FC2B778-550F-4B0D-A31C-665C6BE84CBC}"/>
              </a:ext>
            </a:extLst>
          </p:cNvPr>
          <p:cNvPicPr>
            <a:picLocks noChangeAspect="1"/>
          </p:cNvPicPr>
          <p:nvPr/>
        </p:nvPicPr>
        <p:blipFill>
          <a:blip r:embed="rId11"/>
          <a:stretch>
            <a:fillRect/>
          </a:stretch>
        </p:blipFill>
        <p:spPr>
          <a:xfrm>
            <a:off x="6127792" y="4522680"/>
            <a:ext cx="213378" cy="213378"/>
          </a:xfrm>
          <a:prstGeom prst="rect">
            <a:avLst/>
          </a:prstGeom>
        </p:spPr>
      </p:pic>
      <p:pic>
        <p:nvPicPr>
          <p:cNvPr id="138" name="Afbeelding 137">
            <a:hlinkClick r:id="rId8" action="ppaction://hlinksldjump"/>
            <a:extLst>
              <a:ext uri="{FF2B5EF4-FFF2-40B4-BE49-F238E27FC236}">
                <a16:creationId xmlns:a16="http://schemas.microsoft.com/office/drawing/2014/main" id="{539EBFC6-D29B-475C-8ABE-00E60C81B289}"/>
              </a:ext>
            </a:extLst>
          </p:cNvPr>
          <p:cNvPicPr>
            <a:picLocks noChangeAspect="1"/>
          </p:cNvPicPr>
          <p:nvPr/>
        </p:nvPicPr>
        <p:blipFill>
          <a:blip r:embed="rId11"/>
          <a:stretch>
            <a:fillRect/>
          </a:stretch>
        </p:blipFill>
        <p:spPr>
          <a:xfrm>
            <a:off x="6127792" y="4857480"/>
            <a:ext cx="213378" cy="213378"/>
          </a:xfrm>
          <a:prstGeom prst="rect">
            <a:avLst/>
          </a:prstGeom>
        </p:spPr>
      </p:pic>
      <p:pic>
        <p:nvPicPr>
          <p:cNvPr id="139" name="Afbeelding 138">
            <a:hlinkClick r:id="rId8" action="ppaction://hlinksldjump"/>
            <a:extLst>
              <a:ext uri="{FF2B5EF4-FFF2-40B4-BE49-F238E27FC236}">
                <a16:creationId xmlns:a16="http://schemas.microsoft.com/office/drawing/2014/main" id="{FE680D12-4089-4F03-85FC-E6712D7C5E32}"/>
              </a:ext>
            </a:extLst>
          </p:cNvPr>
          <p:cNvPicPr>
            <a:picLocks noChangeAspect="1"/>
          </p:cNvPicPr>
          <p:nvPr/>
        </p:nvPicPr>
        <p:blipFill>
          <a:blip r:embed="rId11"/>
          <a:stretch>
            <a:fillRect/>
          </a:stretch>
        </p:blipFill>
        <p:spPr>
          <a:xfrm>
            <a:off x="6127792" y="5192280"/>
            <a:ext cx="213378" cy="213378"/>
          </a:xfrm>
          <a:prstGeom prst="rect">
            <a:avLst/>
          </a:prstGeom>
        </p:spPr>
      </p:pic>
      <p:pic>
        <p:nvPicPr>
          <p:cNvPr id="140" name="Afbeelding 139">
            <a:hlinkClick r:id="rId8" action="ppaction://hlinksldjump"/>
            <a:extLst>
              <a:ext uri="{FF2B5EF4-FFF2-40B4-BE49-F238E27FC236}">
                <a16:creationId xmlns:a16="http://schemas.microsoft.com/office/drawing/2014/main" id="{F7CC6888-C126-4B81-A7A7-23149BA68496}"/>
              </a:ext>
            </a:extLst>
          </p:cNvPr>
          <p:cNvPicPr>
            <a:picLocks noChangeAspect="1"/>
          </p:cNvPicPr>
          <p:nvPr/>
        </p:nvPicPr>
        <p:blipFill>
          <a:blip r:embed="rId12"/>
          <a:stretch>
            <a:fillRect/>
          </a:stretch>
        </p:blipFill>
        <p:spPr>
          <a:xfrm>
            <a:off x="6703792" y="3184444"/>
            <a:ext cx="213378" cy="213378"/>
          </a:xfrm>
          <a:prstGeom prst="rect">
            <a:avLst/>
          </a:prstGeom>
        </p:spPr>
      </p:pic>
      <p:pic>
        <p:nvPicPr>
          <p:cNvPr id="141" name="Afbeelding 140">
            <a:hlinkClick r:id="rId8" action="ppaction://hlinksldjump"/>
            <a:extLst>
              <a:ext uri="{FF2B5EF4-FFF2-40B4-BE49-F238E27FC236}">
                <a16:creationId xmlns:a16="http://schemas.microsoft.com/office/drawing/2014/main" id="{2274032D-F65E-489B-8247-0575DC7DCE21}"/>
              </a:ext>
            </a:extLst>
          </p:cNvPr>
          <p:cNvPicPr>
            <a:picLocks noChangeAspect="1"/>
          </p:cNvPicPr>
          <p:nvPr/>
        </p:nvPicPr>
        <p:blipFill>
          <a:blip r:embed="rId12"/>
          <a:stretch>
            <a:fillRect/>
          </a:stretch>
        </p:blipFill>
        <p:spPr>
          <a:xfrm>
            <a:off x="6703792" y="3517200"/>
            <a:ext cx="213378" cy="213378"/>
          </a:xfrm>
          <a:prstGeom prst="rect">
            <a:avLst/>
          </a:prstGeom>
        </p:spPr>
      </p:pic>
      <p:pic>
        <p:nvPicPr>
          <p:cNvPr id="142" name="Afbeelding 141">
            <a:hlinkClick r:id="rId8" action="ppaction://hlinksldjump"/>
            <a:extLst>
              <a:ext uri="{FF2B5EF4-FFF2-40B4-BE49-F238E27FC236}">
                <a16:creationId xmlns:a16="http://schemas.microsoft.com/office/drawing/2014/main" id="{A7E78931-BA73-4784-8522-A2D2F3187A1F}"/>
              </a:ext>
            </a:extLst>
          </p:cNvPr>
          <p:cNvPicPr>
            <a:picLocks noChangeAspect="1"/>
          </p:cNvPicPr>
          <p:nvPr/>
        </p:nvPicPr>
        <p:blipFill>
          <a:blip r:embed="rId13"/>
          <a:stretch>
            <a:fillRect/>
          </a:stretch>
        </p:blipFill>
        <p:spPr>
          <a:xfrm>
            <a:off x="7279792" y="3194280"/>
            <a:ext cx="213378" cy="190517"/>
          </a:xfrm>
          <a:prstGeom prst="rect">
            <a:avLst/>
          </a:prstGeom>
        </p:spPr>
      </p:pic>
      <p:pic>
        <p:nvPicPr>
          <p:cNvPr id="143" name="Afbeelding 142">
            <a:hlinkClick r:id="rId8" action="ppaction://hlinksldjump"/>
            <a:extLst>
              <a:ext uri="{FF2B5EF4-FFF2-40B4-BE49-F238E27FC236}">
                <a16:creationId xmlns:a16="http://schemas.microsoft.com/office/drawing/2014/main" id="{DDF95E32-CE7F-41A3-B4C0-8A6BCAEECB89}"/>
              </a:ext>
            </a:extLst>
          </p:cNvPr>
          <p:cNvPicPr>
            <a:picLocks noChangeAspect="1"/>
          </p:cNvPicPr>
          <p:nvPr/>
        </p:nvPicPr>
        <p:blipFill>
          <a:blip r:embed="rId13"/>
          <a:stretch>
            <a:fillRect/>
          </a:stretch>
        </p:blipFill>
        <p:spPr>
          <a:xfrm>
            <a:off x="7279792" y="5228280"/>
            <a:ext cx="213378" cy="190517"/>
          </a:xfrm>
          <a:prstGeom prst="rect">
            <a:avLst/>
          </a:prstGeom>
        </p:spPr>
      </p:pic>
      <p:pic>
        <p:nvPicPr>
          <p:cNvPr id="144" name="Afbeelding 143">
            <a:hlinkClick r:id="rId8" action="ppaction://hlinksldjump"/>
            <a:extLst>
              <a:ext uri="{FF2B5EF4-FFF2-40B4-BE49-F238E27FC236}">
                <a16:creationId xmlns:a16="http://schemas.microsoft.com/office/drawing/2014/main" id="{5C7C6643-7612-4CFA-98EB-27E8F5881396}"/>
              </a:ext>
            </a:extLst>
          </p:cNvPr>
          <p:cNvPicPr>
            <a:picLocks noChangeAspect="1"/>
          </p:cNvPicPr>
          <p:nvPr/>
        </p:nvPicPr>
        <p:blipFill>
          <a:blip r:embed="rId14"/>
          <a:stretch>
            <a:fillRect/>
          </a:stretch>
        </p:blipFill>
        <p:spPr>
          <a:xfrm>
            <a:off x="7856644" y="3182782"/>
            <a:ext cx="213378" cy="213378"/>
          </a:xfrm>
          <a:prstGeom prst="rect">
            <a:avLst/>
          </a:prstGeom>
        </p:spPr>
      </p:pic>
      <p:pic>
        <p:nvPicPr>
          <p:cNvPr id="145" name="Afbeelding 144">
            <a:hlinkClick r:id="rId8" action="ppaction://hlinksldjump"/>
            <a:extLst>
              <a:ext uri="{FF2B5EF4-FFF2-40B4-BE49-F238E27FC236}">
                <a16:creationId xmlns:a16="http://schemas.microsoft.com/office/drawing/2014/main" id="{F005AE89-A2C6-47CD-96F4-AAE4AE68C494}"/>
              </a:ext>
            </a:extLst>
          </p:cNvPr>
          <p:cNvPicPr>
            <a:picLocks noChangeAspect="1"/>
          </p:cNvPicPr>
          <p:nvPr/>
        </p:nvPicPr>
        <p:blipFill>
          <a:blip r:embed="rId14"/>
          <a:stretch>
            <a:fillRect/>
          </a:stretch>
        </p:blipFill>
        <p:spPr>
          <a:xfrm>
            <a:off x="7855647" y="3518280"/>
            <a:ext cx="213378" cy="213378"/>
          </a:xfrm>
          <a:prstGeom prst="rect">
            <a:avLst/>
          </a:prstGeom>
        </p:spPr>
      </p:pic>
      <p:pic>
        <p:nvPicPr>
          <p:cNvPr id="146" name="Afbeelding 145">
            <a:hlinkClick r:id="rId8" action="ppaction://hlinksldjump"/>
            <a:extLst>
              <a:ext uri="{FF2B5EF4-FFF2-40B4-BE49-F238E27FC236}">
                <a16:creationId xmlns:a16="http://schemas.microsoft.com/office/drawing/2014/main" id="{5D1196C3-363C-4A8D-9B19-5A78B20F3109}"/>
              </a:ext>
            </a:extLst>
          </p:cNvPr>
          <p:cNvPicPr>
            <a:picLocks noChangeAspect="1"/>
          </p:cNvPicPr>
          <p:nvPr/>
        </p:nvPicPr>
        <p:blipFill>
          <a:blip r:embed="rId14"/>
          <a:stretch>
            <a:fillRect/>
          </a:stretch>
        </p:blipFill>
        <p:spPr>
          <a:xfrm>
            <a:off x="7855792" y="3853080"/>
            <a:ext cx="213378" cy="213378"/>
          </a:xfrm>
          <a:prstGeom prst="rect">
            <a:avLst/>
          </a:prstGeom>
        </p:spPr>
      </p:pic>
      <p:pic>
        <p:nvPicPr>
          <p:cNvPr id="147" name="Afbeelding 146">
            <a:hlinkClick r:id="rId8" action="ppaction://hlinksldjump"/>
            <a:extLst>
              <a:ext uri="{FF2B5EF4-FFF2-40B4-BE49-F238E27FC236}">
                <a16:creationId xmlns:a16="http://schemas.microsoft.com/office/drawing/2014/main" id="{5FC6C7B4-77DA-4432-B699-F959FF117ED7}"/>
              </a:ext>
            </a:extLst>
          </p:cNvPr>
          <p:cNvPicPr>
            <a:picLocks noChangeAspect="1"/>
          </p:cNvPicPr>
          <p:nvPr/>
        </p:nvPicPr>
        <p:blipFill>
          <a:blip r:embed="rId14"/>
          <a:stretch>
            <a:fillRect/>
          </a:stretch>
        </p:blipFill>
        <p:spPr>
          <a:xfrm>
            <a:off x="7855953" y="4187880"/>
            <a:ext cx="213378" cy="213378"/>
          </a:xfrm>
          <a:prstGeom prst="rect">
            <a:avLst/>
          </a:prstGeom>
        </p:spPr>
      </p:pic>
      <p:pic>
        <p:nvPicPr>
          <p:cNvPr id="148" name="Afbeelding 147">
            <a:hlinkClick r:id="rId8" action="ppaction://hlinksldjump"/>
            <a:extLst>
              <a:ext uri="{FF2B5EF4-FFF2-40B4-BE49-F238E27FC236}">
                <a16:creationId xmlns:a16="http://schemas.microsoft.com/office/drawing/2014/main" id="{7F5D874B-59EE-46DB-8381-D8D8B8D7BE2A}"/>
              </a:ext>
            </a:extLst>
          </p:cNvPr>
          <p:cNvPicPr>
            <a:picLocks noChangeAspect="1"/>
          </p:cNvPicPr>
          <p:nvPr/>
        </p:nvPicPr>
        <p:blipFill>
          <a:blip r:embed="rId14"/>
          <a:stretch>
            <a:fillRect/>
          </a:stretch>
        </p:blipFill>
        <p:spPr>
          <a:xfrm>
            <a:off x="7855953" y="4857480"/>
            <a:ext cx="213378" cy="213378"/>
          </a:xfrm>
          <a:prstGeom prst="rect">
            <a:avLst/>
          </a:prstGeom>
        </p:spPr>
      </p:pic>
      <p:pic>
        <p:nvPicPr>
          <p:cNvPr id="149" name="Afbeelding 148">
            <a:hlinkClick r:id="rId8" action="ppaction://hlinksldjump"/>
            <a:extLst>
              <a:ext uri="{FF2B5EF4-FFF2-40B4-BE49-F238E27FC236}">
                <a16:creationId xmlns:a16="http://schemas.microsoft.com/office/drawing/2014/main" id="{54996CB4-18C0-454E-8700-F2E3276111AD}"/>
              </a:ext>
            </a:extLst>
          </p:cNvPr>
          <p:cNvPicPr>
            <a:picLocks noChangeAspect="1"/>
          </p:cNvPicPr>
          <p:nvPr/>
        </p:nvPicPr>
        <p:blipFill>
          <a:blip r:embed="rId14"/>
          <a:stretch>
            <a:fillRect/>
          </a:stretch>
        </p:blipFill>
        <p:spPr>
          <a:xfrm>
            <a:off x="7855825" y="5192280"/>
            <a:ext cx="213378" cy="213378"/>
          </a:xfrm>
          <a:prstGeom prst="rect">
            <a:avLst/>
          </a:prstGeom>
        </p:spPr>
      </p:pic>
      <p:pic>
        <p:nvPicPr>
          <p:cNvPr id="150" name="Afbeelding 149">
            <a:hlinkClick r:id="rId8" action="ppaction://hlinksldjump"/>
            <a:extLst>
              <a:ext uri="{FF2B5EF4-FFF2-40B4-BE49-F238E27FC236}">
                <a16:creationId xmlns:a16="http://schemas.microsoft.com/office/drawing/2014/main" id="{E4989674-509A-4E06-B34E-53F3DDA9B0C5}"/>
              </a:ext>
            </a:extLst>
          </p:cNvPr>
          <p:cNvPicPr>
            <a:picLocks noChangeAspect="1"/>
          </p:cNvPicPr>
          <p:nvPr/>
        </p:nvPicPr>
        <p:blipFill>
          <a:blip r:embed="rId14"/>
          <a:stretch>
            <a:fillRect/>
          </a:stretch>
        </p:blipFill>
        <p:spPr>
          <a:xfrm>
            <a:off x="7855647" y="4522680"/>
            <a:ext cx="213378" cy="213378"/>
          </a:xfrm>
          <a:prstGeom prst="rect">
            <a:avLst/>
          </a:prstGeom>
        </p:spPr>
      </p:pic>
      <p:pic>
        <p:nvPicPr>
          <p:cNvPr id="151" name="Afbeelding 150">
            <a:hlinkClick r:id="rId8" action="ppaction://hlinksldjump"/>
            <a:extLst>
              <a:ext uri="{FF2B5EF4-FFF2-40B4-BE49-F238E27FC236}">
                <a16:creationId xmlns:a16="http://schemas.microsoft.com/office/drawing/2014/main" id="{0B7245EB-A287-4B74-87C6-E7CB93955B2D}"/>
              </a:ext>
            </a:extLst>
          </p:cNvPr>
          <p:cNvPicPr>
            <a:picLocks noChangeAspect="1"/>
          </p:cNvPicPr>
          <p:nvPr/>
        </p:nvPicPr>
        <p:blipFill>
          <a:blip r:embed="rId13"/>
          <a:stretch>
            <a:fillRect/>
          </a:stretch>
        </p:blipFill>
        <p:spPr>
          <a:xfrm>
            <a:off x="7279792" y="4533480"/>
            <a:ext cx="213378" cy="190517"/>
          </a:xfrm>
          <a:prstGeom prst="rect">
            <a:avLst/>
          </a:prstGeom>
        </p:spPr>
      </p:pic>
      <p:pic>
        <p:nvPicPr>
          <p:cNvPr id="152" name="Afbeelding 151">
            <a:hlinkClick r:id="rId8" action="ppaction://hlinksldjump"/>
            <a:extLst>
              <a:ext uri="{FF2B5EF4-FFF2-40B4-BE49-F238E27FC236}">
                <a16:creationId xmlns:a16="http://schemas.microsoft.com/office/drawing/2014/main" id="{80FE82F2-78C3-49C7-8DC0-930E52B408D8}"/>
              </a:ext>
            </a:extLst>
          </p:cNvPr>
          <p:cNvPicPr>
            <a:picLocks noChangeAspect="1"/>
          </p:cNvPicPr>
          <p:nvPr/>
        </p:nvPicPr>
        <p:blipFill>
          <a:blip r:embed="rId13"/>
          <a:stretch>
            <a:fillRect/>
          </a:stretch>
        </p:blipFill>
        <p:spPr>
          <a:xfrm>
            <a:off x="7279792" y="4198680"/>
            <a:ext cx="213378" cy="190517"/>
          </a:xfrm>
          <a:prstGeom prst="rect">
            <a:avLst/>
          </a:prstGeom>
        </p:spPr>
      </p:pic>
      <p:pic>
        <p:nvPicPr>
          <p:cNvPr id="153" name="Afbeelding 152">
            <a:hlinkClick r:id="rId8" action="ppaction://hlinksldjump"/>
            <a:extLst>
              <a:ext uri="{FF2B5EF4-FFF2-40B4-BE49-F238E27FC236}">
                <a16:creationId xmlns:a16="http://schemas.microsoft.com/office/drawing/2014/main" id="{318F9484-A0A2-4473-B0E6-77A77AA97120}"/>
              </a:ext>
            </a:extLst>
          </p:cNvPr>
          <p:cNvPicPr>
            <a:picLocks noChangeAspect="1"/>
          </p:cNvPicPr>
          <p:nvPr/>
        </p:nvPicPr>
        <p:blipFill>
          <a:blip r:embed="rId13"/>
          <a:stretch>
            <a:fillRect/>
          </a:stretch>
        </p:blipFill>
        <p:spPr>
          <a:xfrm>
            <a:off x="7280772" y="3863880"/>
            <a:ext cx="213378" cy="190517"/>
          </a:xfrm>
          <a:prstGeom prst="rect">
            <a:avLst/>
          </a:prstGeom>
        </p:spPr>
      </p:pic>
      <p:pic>
        <p:nvPicPr>
          <p:cNvPr id="154" name="Afbeelding 153">
            <a:hlinkClick r:id="rId10" action="ppaction://hlinksldjump"/>
            <a:extLst>
              <a:ext uri="{FF2B5EF4-FFF2-40B4-BE49-F238E27FC236}">
                <a16:creationId xmlns:a16="http://schemas.microsoft.com/office/drawing/2014/main" id="{0F759375-D627-4075-9650-A27CC87E48DF}"/>
              </a:ext>
            </a:extLst>
          </p:cNvPr>
          <p:cNvPicPr>
            <a:picLocks noChangeAspect="1"/>
          </p:cNvPicPr>
          <p:nvPr/>
        </p:nvPicPr>
        <p:blipFill>
          <a:blip r:embed="rId12"/>
          <a:stretch>
            <a:fillRect/>
          </a:stretch>
        </p:blipFill>
        <p:spPr>
          <a:xfrm>
            <a:off x="6703792" y="3853080"/>
            <a:ext cx="213378" cy="213378"/>
          </a:xfrm>
          <a:prstGeom prst="rect">
            <a:avLst/>
          </a:prstGeom>
        </p:spPr>
      </p:pic>
      <p:pic>
        <p:nvPicPr>
          <p:cNvPr id="155" name="Afbeelding 154">
            <a:hlinkClick r:id="rId8" action="ppaction://hlinksldjump"/>
            <a:extLst>
              <a:ext uri="{FF2B5EF4-FFF2-40B4-BE49-F238E27FC236}">
                <a16:creationId xmlns:a16="http://schemas.microsoft.com/office/drawing/2014/main" id="{10EE6D2E-EB52-4575-872D-AC02AD4F57D0}"/>
              </a:ext>
            </a:extLst>
          </p:cNvPr>
          <p:cNvPicPr>
            <a:picLocks noChangeAspect="1"/>
          </p:cNvPicPr>
          <p:nvPr/>
        </p:nvPicPr>
        <p:blipFill>
          <a:blip r:embed="rId12"/>
          <a:stretch>
            <a:fillRect/>
          </a:stretch>
        </p:blipFill>
        <p:spPr>
          <a:xfrm>
            <a:off x="6703792" y="4187880"/>
            <a:ext cx="213378" cy="213378"/>
          </a:xfrm>
          <a:prstGeom prst="rect">
            <a:avLst/>
          </a:prstGeom>
        </p:spPr>
      </p:pic>
      <p:pic>
        <p:nvPicPr>
          <p:cNvPr id="156" name="Afbeelding 155">
            <a:hlinkClick r:id="rId8" action="ppaction://hlinksldjump"/>
            <a:extLst>
              <a:ext uri="{FF2B5EF4-FFF2-40B4-BE49-F238E27FC236}">
                <a16:creationId xmlns:a16="http://schemas.microsoft.com/office/drawing/2014/main" id="{E1D7F20B-834E-421A-BBF6-85186F9C148F}"/>
              </a:ext>
            </a:extLst>
          </p:cNvPr>
          <p:cNvPicPr>
            <a:picLocks noChangeAspect="1"/>
          </p:cNvPicPr>
          <p:nvPr/>
        </p:nvPicPr>
        <p:blipFill>
          <a:blip r:embed="rId12"/>
          <a:stretch>
            <a:fillRect/>
          </a:stretch>
        </p:blipFill>
        <p:spPr>
          <a:xfrm>
            <a:off x="6703792" y="4522680"/>
            <a:ext cx="213378" cy="213378"/>
          </a:xfrm>
          <a:prstGeom prst="rect">
            <a:avLst/>
          </a:prstGeom>
        </p:spPr>
      </p:pic>
      <p:pic>
        <p:nvPicPr>
          <p:cNvPr id="157" name="Afbeelding 156">
            <a:hlinkClick r:id="rId8" action="ppaction://hlinksldjump"/>
            <a:extLst>
              <a:ext uri="{FF2B5EF4-FFF2-40B4-BE49-F238E27FC236}">
                <a16:creationId xmlns:a16="http://schemas.microsoft.com/office/drawing/2014/main" id="{D777DB7F-C432-40D5-B5EC-C5C0B960902A}"/>
              </a:ext>
            </a:extLst>
          </p:cNvPr>
          <p:cNvPicPr>
            <a:picLocks noChangeAspect="1"/>
          </p:cNvPicPr>
          <p:nvPr/>
        </p:nvPicPr>
        <p:blipFill>
          <a:blip r:embed="rId12"/>
          <a:stretch>
            <a:fillRect/>
          </a:stretch>
        </p:blipFill>
        <p:spPr>
          <a:xfrm>
            <a:off x="6703792" y="4857480"/>
            <a:ext cx="213378" cy="213378"/>
          </a:xfrm>
          <a:prstGeom prst="rect">
            <a:avLst/>
          </a:prstGeom>
        </p:spPr>
      </p:pic>
      <p:pic>
        <p:nvPicPr>
          <p:cNvPr id="158" name="Afbeelding 157">
            <a:hlinkClick r:id="rId8" action="ppaction://hlinksldjump"/>
            <a:extLst>
              <a:ext uri="{FF2B5EF4-FFF2-40B4-BE49-F238E27FC236}">
                <a16:creationId xmlns:a16="http://schemas.microsoft.com/office/drawing/2014/main" id="{934BB563-8E54-4DA6-A5C5-6BAC85C3FFC8}"/>
              </a:ext>
            </a:extLst>
          </p:cNvPr>
          <p:cNvPicPr>
            <a:picLocks noChangeAspect="1"/>
          </p:cNvPicPr>
          <p:nvPr/>
        </p:nvPicPr>
        <p:blipFill>
          <a:blip r:embed="rId12"/>
          <a:stretch>
            <a:fillRect/>
          </a:stretch>
        </p:blipFill>
        <p:spPr>
          <a:xfrm>
            <a:off x="6703792" y="5192280"/>
            <a:ext cx="213378" cy="213378"/>
          </a:xfrm>
          <a:prstGeom prst="rect">
            <a:avLst/>
          </a:prstGeom>
        </p:spPr>
      </p:pic>
      <p:pic>
        <p:nvPicPr>
          <p:cNvPr id="159" name="Afbeelding 158">
            <a:hlinkClick r:id="rId8" action="ppaction://hlinksldjump"/>
            <a:extLst>
              <a:ext uri="{FF2B5EF4-FFF2-40B4-BE49-F238E27FC236}">
                <a16:creationId xmlns:a16="http://schemas.microsoft.com/office/drawing/2014/main" id="{02A92A95-6D6D-4A63-9924-0222A249EC07}"/>
              </a:ext>
            </a:extLst>
          </p:cNvPr>
          <p:cNvPicPr>
            <a:picLocks noChangeAspect="1"/>
          </p:cNvPicPr>
          <p:nvPr/>
        </p:nvPicPr>
        <p:blipFill>
          <a:blip r:embed="rId13"/>
          <a:stretch>
            <a:fillRect/>
          </a:stretch>
        </p:blipFill>
        <p:spPr>
          <a:xfrm>
            <a:off x="7279792" y="3529080"/>
            <a:ext cx="225214" cy="211362"/>
          </a:xfrm>
          <a:prstGeom prst="rect">
            <a:avLst/>
          </a:prstGeom>
        </p:spPr>
      </p:pic>
      <p:sp>
        <p:nvSpPr>
          <p:cNvPr id="160" name="Rechthoek 159">
            <a:hlinkClick r:id="rId8" action="ppaction://hlinksldjump"/>
            <a:extLst>
              <a:ext uri="{FF2B5EF4-FFF2-40B4-BE49-F238E27FC236}">
                <a16:creationId xmlns:a16="http://schemas.microsoft.com/office/drawing/2014/main" id="{CF71C36F-F77E-42A6-86F6-2C9C071D94C6}"/>
              </a:ext>
            </a:extLst>
          </p:cNvPr>
          <p:cNvSpPr/>
          <p:nvPr/>
        </p:nvSpPr>
        <p:spPr>
          <a:xfrm>
            <a:off x="5868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4</a:t>
            </a:r>
            <a:endParaRPr lang="nl-NL" sz="1200" b="1" dirty="0">
              <a:solidFill>
                <a:srgbClr val="0070C0"/>
              </a:solidFill>
            </a:endParaRPr>
          </a:p>
        </p:txBody>
      </p:sp>
      <p:pic>
        <p:nvPicPr>
          <p:cNvPr id="161" name="Afbeelding 160">
            <a:hlinkClick r:id="rId8" action="ppaction://hlinksldjump"/>
            <a:extLst>
              <a:ext uri="{FF2B5EF4-FFF2-40B4-BE49-F238E27FC236}">
                <a16:creationId xmlns:a16="http://schemas.microsoft.com/office/drawing/2014/main" id="{C93FC4CE-9EDD-45F3-8336-985AD19835AB}"/>
              </a:ext>
            </a:extLst>
          </p:cNvPr>
          <p:cNvPicPr>
            <a:picLocks noChangeAspect="1"/>
          </p:cNvPicPr>
          <p:nvPr/>
        </p:nvPicPr>
        <p:blipFill>
          <a:blip r:embed="rId11"/>
          <a:stretch>
            <a:fillRect/>
          </a:stretch>
        </p:blipFill>
        <p:spPr>
          <a:xfrm>
            <a:off x="6127792" y="4187880"/>
            <a:ext cx="213378" cy="213378"/>
          </a:xfrm>
          <a:prstGeom prst="rect">
            <a:avLst/>
          </a:prstGeom>
        </p:spPr>
      </p:pic>
      <p:sp>
        <p:nvSpPr>
          <p:cNvPr id="162" name="Rechthoek 161">
            <a:hlinkClick r:id="rId8" action="ppaction://hlinksldjump"/>
            <a:extLst>
              <a:ext uri="{FF2B5EF4-FFF2-40B4-BE49-F238E27FC236}">
                <a16:creationId xmlns:a16="http://schemas.microsoft.com/office/drawing/2014/main" id="{19A03435-E375-4071-B440-202AA26784FD}"/>
              </a:ext>
            </a:extLst>
          </p:cNvPr>
          <p:cNvSpPr/>
          <p:nvPr/>
        </p:nvSpPr>
        <p:spPr>
          <a:xfrm>
            <a:off x="8172592" y="44650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5 SA</a:t>
            </a:r>
          </a:p>
        </p:txBody>
      </p:sp>
      <p:sp>
        <p:nvSpPr>
          <p:cNvPr id="163" name="Rechthoek 162">
            <a:hlinkClick r:id="rId8" action="ppaction://hlinksldjump"/>
            <a:extLst>
              <a:ext uri="{FF2B5EF4-FFF2-40B4-BE49-F238E27FC236}">
                <a16:creationId xmlns:a16="http://schemas.microsoft.com/office/drawing/2014/main" id="{32E8B505-0E6A-41D6-9353-8FA0D06F518F}"/>
              </a:ext>
            </a:extLst>
          </p:cNvPr>
          <p:cNvSpPr/>
          <p:nvPr/>
        </p:nvSpPr>
        <p:spPr>
          <a:xfrm>
            <a:off x="8172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6 SA</a:t>
            </a:r>
          </a:p>
        </p:txBody>
      </p:sp>
      <p:sp>
        <p:nvSpPr>
          <p:cNvPr id="232" name="Rechthoek 231">
            <a:hlinkClick r:id="rId8" action="ppaction://hlinksldjump"/>
            <a:extLst>
              <a:ext uri="{FF2B5EF4-FFF2-40B4-BE49-F238E27FC236}">
                <a16:creationId xmlns:a16="http://schemas.microsoft.com/office/drawing/2014/main" id="{1D1CCF45-6B75-4662-9191-D43B0FFC340C}"/>
              </a:ext>
            </a:extLst>
          </p:cNvPr>
          <p:cNvSpPr/>
          <p:nvPr/>
        </p:nvSpPr>
        <p:spPr>
          <a:xfrm>
            <a:off x="8172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4 SA</a:t>
            </a:r>
          </a:p>
        </p:txBody>
      </p:sp>
      <p:sp>
        <p:nvSpPr>
          <p:cNvPr id="233" name="Rond diagonale hoek rechthoek 28">
            <a:extLst>
              <a:ext uri="{FF2B5EF4-FFF2-40B4-BE49-F238E27FC236}">
                <a16:creationId xmlns:a16="http://schemas.microsoft.com/office/drawing/2014/main" id="{B99BDBEB-8DA7-408F-9587-19640041EE09}"/>
              </a:ext>
            </a:extLst>
          </p:cNvPr>
          <p:cNvSpPr/>
          <p:nvPr/>
        </p:nvSpPr>
        <p:spPr>
          <a:xfrm>
            <a:off x="396000" y="1076580"/>
            <a:ext cx="1656184" cy="576064"/>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21</a:t>
            </a:r>
          </a:p>
        </p:txBody>
      </p:sp>
      <p:pic>
        <p:nvPicPr>
          <p:cNvPr id="234" name="Afbeelding 233">
            <a:hlinkClick r:id="rId8" action="ppaction://hlinksldjump"/>
            <a:extLst>
              <a:ext uri="{FF2B5EF4-FFF2-40B4-BE49-F238E27FC236}">
                <a16:creationId xmlns:a16="http://schemas.microsoft.com/office/drawing/2014/main" id="{74598FF8-C4D9-4420-99F0-4FAF08568B6C}"/>
              </a:ext>
            </a:extLst>
          </p:cNvPr>
          <p:cNvPicPr>
            <a:picLocks noChangeAspect="1"/>
          </p:cNvPicPr>
          <p:nvPr/>
        </p:nvPicPr>
        <p:blipFill>
          <a:blip r:embed="rId13"/>
          <a:stretch>
            <a:fillRect/>
          </a:stretch>
        </p:blipFill>
        <p:spPr>
          <a:xfrm>
            <a:off x="7279200" y="4867200"/>
            <a:ext cx="213378" cy="190517"/>
          </a:xfrm>
          <a:prstGeom prst="rect">
            <a:avLst/>
          </a:prstGeom>
        </p:spPr>
      </p:pic>
      <p:sp>
        <p:nvSpPr>
          <p:cNvPr id="121" name="Tekstvak 120">
            <a:extLst>
              <a:ext uri="{FF2B5EF4-FFF2-40B4-BE49-F238E27FC236}">
                <a16:creationId xmlns:a16="http://schemas.microsoft.com/office/drawing/2014/main" id="{A2A8DD20-65D6-43B0-B008-4EB48DD2E27C}"/>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122" name="Tekstvak 121">
            <a:extLst>
              <a:ext uri="{FF2B5EF4-FFF2-40B4-BE49-F238E27FC236}">
                <a16:creationId xmlns:a16="http://schemas.microsoft.com/office/drawing/2014/main" id="{3BF67F85-6952-4D8E-8EE9-DE254E1BC344}"/>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graphicFrame>
        <p:nvGraphicFramePr>
          <p:cNvPr id="165" name="Tabel 164">
            <a:extLst>
              <a:ext uri="{FF2B5EF4-FFF2-40B4-BE49-F238E27FC236}">
                <a16:creationId xmlns:a16="http://schemas.microsoft.com/office/drawing/2014/main" id="{5FAC77E8-644A-4F92-8D46-76E500E44F0E}"/>
              </a:ext>
            </a:extLst>
          </p:cNvPr>
          <p:cNvGraphicFramePr>
            <a:graphicFrameLocks noGrp="1"/>
          </p:cNvGraphicFramePr>
          <p:nvPr>
            <p:extLst>
              <p:ext uri="{D42A27DB-BD31-4B8C-83A1-F6EECF244321}">
                <p14:modId xmlns:p14="http://schemas.microsoft.com/office/powerpoint/2010/main" val="1215836083"/>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B97</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A53</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AV73</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V73</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66" name="Rechthoek 165">
            <a:extLst>
              <a:ext uri="{FF2B5EF4-FFF2-40B4-BE49-F238E27FC236}">
                <a16:creationId xmlns:a16="http://schemas.microsoft.com/office/drawing/2014/main" id="{BF77A353-473A-4D3F-9AB0-6AB76D083204}"/>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13 Punten </a:t>
            </a:r>
          </a:p>
        </p:txBody>
      </p:sp>
      <p:pic>
        <p:nvPicPr>
          <p:cNvPr id="167" name="Afbeelding 166">
            <a:extLst>
              <a:ext uri="{FF2B5EF4-FFF2-40B4-BE49-F238E27FC236}">
                <a16:creationId xmlns:a16="http://schemas.microsoft.com/office/drawing/2014/main" id="{2404BFE7-DA42-4362-86C9-A5531201B6AB}"/>
              </a:ext>
            </a:extLst>
          </p:cNvPr>
          <p:cNvPicPr>
            <a:picLocks noChangeAspect="1"/>
          </p:cNvPicPr>
          <p:nvPr/>
        </p:nvPicPr>
        <p:blipFill>
          <a:blip r:embed="rId12"/>
          <a:stretch>
            <a:fillRect/>
          </a:stretch>
        </p:blipFill>
        <p:spPr>
          <a:xfrm>
            <a:off x="475200" y="3924124"/>
            <a:ext cx="213378" cy="213378"/>
          </a:xfrm>
          <a:prstGeom prst="rect">
            <a:avLst/>
          </a:prstGeom>
        </p:spPr>
      </p:pic>
      <p:pic>
        <p:nvPicPr>
          <p:cNvPr id="168" name="Afbeelding 167">
            <a:extLst>
              <a:ext uri="{FF2B5EF4-FFF2-40B4-BE49-F238E27FC236}">
                <a16:creationId xmlns:a16="http://schemas.microsoft.com/office/drawing/2014/main" id="{954AF56C-9566-4D2A-B69E-F91395782CD1}"/>
              </a:ext>
            </a:extLst>
          </p:cNvPr>
          <p:cNvPicPr>
            <a:picLocks noChangeAspect="1"/>
          </p:cNvPicPr>
          <p:nvPr/>
        </p:nvPicPr>
        <p:blipFill>
          <a:blip r:embed="rId14"/>
          <a:stretch>
            <a:fillRect/>
          </a:stretch>
        </p:blipFill>
        <p:spPr>
          <a:xfrm>
            <a:off x="475200" y="3199601"/>
            <a:ext cx="213378" cy="213378"/>
          </a:xfrm>
          <a:prstGeom prst="rect">
            <a:avLst/>
          </a:prstGeom>
        </p:spPr>
      </p:pic>
      <p:pic>
        <p:nvPicPr>
          <p:cNvPr id="169" name="Afbeelding 168">
            <a:extLst>
              <a:ext uri="{FF2B5EF4-FFF2-40B4-BE49-F238E27FC236}">
                <a16:creationId xmlns:a16="http://schemas.microsoft.com/office/drawing/2014/main" id="{5A4E342C-2FCA-4065-B588-E74EEAE4F57A}"/>
              </a:ext>
            </a:extLst>
          </p:cNvPr>
          <p:cNvPicPr>
            <a:picLocks noChangeAspect="1"/>
          </p:cNvPicPr>
          <p:nvPr/>
        </p:nvPicPr>
        <p:blipFill>
          <a:blip r:embed="rId13"/>
          <a:stretch>
            <a:fillRect/>
          </a:stretch>
        </p:blipFill>
        <p:spPr>
          <a:xfrm>
            <a:off x="475200" y="3573571"/>
            <a:ext cx="213378" cy="190517"/>
          </a:xfrm>
          <a:prstGeom prst="rect">
            <a:avLst/>
          </a:prstGeom>
        </p:spPr>
      </p:pic>
      <p:pic>
        <p:nvPicPr>
          <p:cNvPr id="170" name="Afbeelding 169">
            <a:extLst>
              <a:ext uri="{FF2B5EF4-FFF2-40B4-BE49-F238E27FC236}">
                <a16:creationId xmlns:a16="http://schemas.microsoft.com/office/drawing/2014/main" id="{657C75ED-48AA-42D8-9B4E-334DC1A1BC68}"/>
              </a:ext>
            </a:extLst>
          </p:cNvPr>
          <p:cNvPicPr>
            <a:picLocks noChangeAspect="1"/>
          </p:cNvPicPr>
          <p:nvPr/>
        </p:nvPicPr>
        <p:blipFill>
          <a:blip r:embed="rId11"/>
          <a:stretch>
            <a:fillRect/>
          </a:stretch>
        </p:blipFill>
        <p:spPr>
          <a:xfrm>
            <a:off x="475200" y="4292263"/>
            <a:ext cx="213378" cy="213378"/>
          </a:xfrm>
          <a:prstGeom prst="rect">
            <a:avLst/>
          </a:prstGeom>
        </p:spPr>
      </p:pic>
      <p:sp>
        <p:nvSpPr>
          <p:cNvPr id="84" name="Rond diagonale hoek rechthoek 17">
            <a:extLst>
              <a:ext uri="{FF2B5EF4-FFF2-40B4-BE49-F238E27FC236}">
                <a16:creationId xmlns:a16="http://schemas.microsoft.com/office/drawing/2014/main" id="{9655F10B-037B-4CD5-9AD5-7BDA1B0E0A4E}"/>
              </a:ext>
            </a:extLst>
          </p:cNvPr>
          <p:cNvSpPr/>
          <p:nvPr/>
        </p:nvSpPr>
        <p:spPr>
          <a:xfrm>
            <a:off x="396000" y="1716988"/>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85" name="Tekstvak 84">
            <a:extLst>
              <a:ext uri="{FF2B5EF4-FFF2-40B4-BE49-F238E27FC236}">
                <a16:creationId xmlns:a16="http://schemas.microsoft.com/office/drawing/2014/main" id="{4D0CDDF9-2526-465A-AE64-A78B0F947C9C}"/>
              </a:ext>
            </a:extLst>
          </p:cNvPr>
          <p:cNvSpPr txBox="1"/>
          <p:nvPr/>
        </p:nvSpPr>
        <p:spPr>
          <a:xfrm>
            <a:off x="3131840" y="1852944"/>
            <a:ext cx="3096344" cy="369332"/>
          </a:xfrm>
          <a:prstGeom prst="rect">
            <a:avLst/>
          </a:prstGeom>
          <a:solidFill>
            <a:schemeClr val="tx1"/>
          </a:solidFill>
        </p:spPr>
        <p:txBody>
          <a:bodyPr wrap="square" rtlCol="0">
            <a:spAutoFit/>
          </a:bodyPr>
          <a:lstStyle/>
          <a:p>
            <a:r>
              <a:rPr lang="nl-NL" dirty="0">
                <a:solidFill>
                  <a:schemeClr val="bg1"/>
                </a:solidFill>
              </a:rPr>
              <a:t>Mijn partner opent met 2     .</a:t>
            </a:r>
          </a:p>
        </p:txBody>
      </p:sp>
      <p:sp>
        <p:nvSpPr>
          <p:cNvPr id="86" name="Tekstvak 85">
            <a:extLst>
              <a:ext uri="{FF2B5EF4-FFF2-40B4-BE49-F238E27FC236}">
                <a16:creationId xmlns:a16="http://schemas.microsoft.com/office/drawing/2014/main" id="{49BE3D4E-7301-4E32-A9DB-5241AE982D49}"/>
              </a:ext>
            </a:extLst>
          </p:cNvPr>
          <p:cNvSpPr txBox="1"/>
          <p:nvPr/>
        </p:nvSpPr>
        <p:spPr>
          <a:xfrm>
            <a:off x="3131839" y="2146448"/>
            <a:ext cx="2880319" cy="369332"/>
          </a:xfrm>
          <a:prstGeom prst="rect">
            <a:avLst/>
          </a:prstGeom>
          <a:solidFill>
            <a:schemeClr val="tx1"/>
          </a:solidFill>
        </p:spPr>
        <p:txBody>
          <a:bodyPr wrap="square" rtlCol="0">
            <a:spAutoFit/>
          </a:bodyPr>
          <a:lstStyle/>
          <a:p>
            <a:r>
              <a:rPr lang="nl-NL" dirty="0">
                <a:solidFill>
                  <a:schemeClr val="bg1"/>
                </a:solidFill>
              </a:rPr>
              <a:t>Mijn rechter buurman past.</a:t>
            </a:r>
          </a:p>
        </p:txBody>
      </p:sp>
      <p:sp>
        <p:nvSpPr>
          <p:cNvPr id="87" name="Tekstvak 86">
            <a:extLst>
              <a:ext uri="{FF2B5EF4-FFF2-40B4-BE49-F238E27FC236}">
                <a16:creationId xmlns:a16="http://schemas.microsoft.com/office/drawing/2014/main" id="{887DD2E4-D038-47CF-AE9F-4E7FF90CE3AB}"/>
              </a:ext>
            </a:extLst>
          </p:cNvPr>
          <p:cNvSpPr txBox="1"/>
          <p:nvPr/>
        </p:nvSpPr>
        <p:spPr>
          <a:xfrm>
            <a:off x="3131838" y="2479843"/>
            <a:ext cx="2880319" cy="369332"/>
          </a:xfrm>
          <a:prstGeom prst="rect">
            <a:avLst/>
          </a:prstGeom>
          <a:solidFill>
            <a:schemeClr val="tx1"/>
          </a:solidFill>
        </p:spPr>
        <p:txBody>
          <a:bodyPr wrap="square" rtlCol="0">
            <a:spAutoFit/>
          </a:bodyPr>
          <a:lstStyle/>
          <a:p>
            <a:r>
              <a:rPr lang="nl-NL" dirty="0">
                <a:solidFill>
                  <a:schemeClr val="bg1"/>
                </a:solidFill>
              </a:rPr>
              <a:t>Wat bied ik met deze hand?</a:t>
            </a:r>
          </a:p>
        </p:txBody>
      </p:sp>
      <p:pic>
        <p:nvPicPr>
          <p:cNvPr id="89" name="Afbeelding 88">
            <a:extLst>
              <a:ext uri="{FF2B5EF4-FFF2-40B4-BE49-F238E27FC236}">
                <a16:creationId xmlns:a16="http://schemas.microsoft.com/office/drawing/2014/main" id="{E7C9AE2D-A383-473C-888C-2CD0BC150C75}"/>
              </a:ext>
            </a:extLst>
          </p:cNvPr>
          <p:cNvPicPr>
            <a:picLocks noChangeAspect="1"/>
          </p:cNvPicPr>
          <p:nvPr/>
        </p:nvPicPr>
        <p:blipFill>
          <a:blip r:embed="rId12"/>
          <a:stretch>
            <a:fillRect/>
          </a:stretch>
        </p:blipFill>
        <p:spPr>
          <a:xfrm>
            <a:off x="5626800" y="1936800"/>
            <a:ext cx="213378" cy="213378"/>
          </a:xfrm>
          <a:prstGeom prst="rect">
            <a:avLst/>
          </a:prstGeom>
        </p:spPr>
      </p:pic>
    </p:spTree>
    <p:extLst>
      <p:ext uri="{BB962C8B-B14F-4D97-AF65-F5344CB8AC3E}">
        <p14:creationId xmlns:p14="http://schemas.microsoft.com/office/powerpoint/2010/main" val="652708504"/>
      </p:ext>
    </p:extLst>
  </p:cSld>
  <p:clrMapOvr>
    <a:masterClrMapping/>
  </p:clrMapOvr>
  <p:transition advClick="0"/>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nd diagonale hoek rechthoek 9">
            <a:hlinkClick r:id="" action="ppaction://hlinkshowjump?jump=previousslide"/>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1" name="Rond diagonale hoek rechthoek 10">
            <a:hlinkClick r:id="rId3"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2" name="Rond diagonale hoek rechthoek 11">
            <a:hlinkClick r:id="rId4"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5" name="Afbeelding 14" descr="mainheader.jpg">
            <a:hlinkClick r:id="rId5" tooltip="Klik hier om de website van Bridge Office te bezoeken!"/>
          </p:cNvPr>
          <p:cNvPicPr>
            <a:picLocks noChangeAspect="1"/>
          </p:cNvPicPr>
          <p:nvPr/>
        </p:nvPicPr>
        <p:blipFill>
          <a:blip r:embed="rId6" cstate="print"/>
          <a:stretch>
            <a:fillRect/>
          </a:stretch>
        </p:blipFill>
        <p:spPr>
          <a:xfrm>
            <a:off x="0" y="0"/>
            <a:ext cx="9144000" cy="1006337"/>
          </a:xfrm>
          <a:prstGeom prst="rect">
            <a:avLst/>
          </a:prstGeom>
        </p:spPr>
      </p:pic>
      <p:sp>
        <p:nvSpPr>
          <p:cNvPr id="16" name="Rond diagonale hoek rechthoek 8">
            <a:extLst>
              <a:ext uri="{FF2B5EF4-FFF2-40B4-BE49-F238E27FC236}">
                <a16:creationId xmlns:a16="http://schemas.microsoft.com/office/drawing/2014/main" id="{D7DEA24B-74E8-4441-8E52-AFE2D05A8ACC}"/>
              </a:ext>
            </a:extLst>
          </p:cNvPr>
          <p:cNvSpPr/>
          <p:nvPr/>
        </p:nvSpPr>
        <p:spPr>
          <a:xfrm>
            <a:off x="2195736" y="1076400"/>
            <a:ext cx="6552728" cy="576000"/>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Jammer! Dat is niet het goede antwoord.</a:t>
            </a:r>
          </a:p>
        </p:txBody>
      </p:sp>
      <p:sp>
        <p:nvSpPr>
          <p:cNvPr id="21" name="Rond diagonale hoek rechthoek 13">
            <a:extLst>
              <a:ext uri="{FF2B5EF4-FFF2-40B4-BE49-F238E27FC236}">
                <a16:creationId xmlns:a16="http://schemas.microsoft.com/office/drawing/2014/main" id="{7EAD6170-BC9D-4140-8025-436BDCD1DDA0}"/>
              </a:ext>
            </a:extLst>
          </p:cNvPr>
          <p:cNvSpPr/>
          <p:nvPr/>
        </p:nvSpPr>
        <p:spPr>
          <a:xfrm>
            <a:off x="396000" y="1076400"/>
            <a:ext cx="1656184" cy="576064"/>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21</a:t>
            </a:r>
          </a:p>
        </p:txBody>
      </p:sp>
      <p:sp>
        <p:nvSpPr>
          <p:cNvPr id="28" name="Tekstvak 27">
            <a:extLst>
              <a:ext uri="{FF2B5EF4-FFF2-40B4-BE49-F238E27FC236}">
                <a16:creationId xmlns:a16="http://schemas.microsoft.com/office/drawing/2014/main" id="{4FEB241C-15CB-4017-A487-854D412A4279}"/>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29" name="Tekstvak 28">
            <a:extLst>
              <a:ext uri="{FF2B5EF4-FFF2-40B4-BE49-F238E27FC236}">
                <a16:creationId xmlns:a16="http://schemas.microsoft.com/office/drawing/2014/main" id="{C07F5AFD-A0DD-4506-9C07-54CDC2930C71}"/>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sp>
        <p:nvSpPr>
          <p:cNvPr id="13" name="Tekstvak 12">
            <a:extLst>
              <a:ext uri="{FF2B5EF4-FFF2-40B4-BE49-F238E27FC236}">
                <a16:creationId xmlns:a16="http://schemas.microsoft.com/office/drawing/2014/main" id="{4819A6F3-3647-4026-9FAD-734A6A488C8D}"/>
              </a:ext>
            </a:extLst>
          </p:cNvPr>
          <p:cNvSpPr txBox="1"/>
          <p:nvPr/>
        </p:nvSpPr>
        <p:spPr>
          <a:xfrm>
            <a:off x="3077285" y="3124800"/>
            <a:ext cx="5665260" cy="1477328"/>
          </a:xfrm>
          <a:prstGeom prst="rect">
            <a:avLst/>
          </a:prstGeom>
          <a:solidFill>
            <a:schemeClr val="tx1"/>
          </a:solidFill>
          <a:ln>
            <a:solidFill>
              <a:schemeClr val="tx1"/>
            </a:solidFill>
          </a:ln>
        </p:spPr>
        <p:txBody>
          <a:bodyPr wrap="square" rtlCol="0">
            <a:spAutoFit/>
          </a:bodyPr>
          <a:lstStyle/>
          <a:p>
            <a:r>
              <a:rPr lang="nl-NL" dirty="0">
                <a:solidFill>
                  <a:schemeClr val="bg1"/>
                </a:solidFill>
              </a:rPr>
              <a:t>Hoeveel slagen maakt uw partner?</a:t>
            </a:r>
            <a:br>
              <a:rPr lang="nl-NL" dirty="0">
                <a:solidFill>
                  <a:schemeClr val="bg1"/>
                </a:solidFill>
              </a:rPr>
            </a:br>
            <a:r>
              <a:rPr lang="nl-NL" dirty="0">
                <a:solidFill>
                  <a:schemeClr val="bg1"/>
                </a:solidFill>
              </a:rPr>
              <a:t>Hoeveel slagen maakt u zelf?</a:t>
            </a:r>
            <a:br>
              <a:rPr lang="nl-NL" dirty="0">
                <a:solidFill>
                  <a:schemeClr val="bg1"/>
                </a:solidFill>
              </a:rPr>
            </a:br>
            <a:r>
              <a:rPr lang="nl-NL" dirty="0">
                <a:solidFill>
                  <a:schemeClr val="bg1"/>
                </a:solidFill>
              </a:rPr>
              <a:t>Kunt u een manche maken?</a:t>
            </a:r>
            <a:br>
              <a:rPr lang="nl-NL" dirty="0">
                <a:solidFill>
                  <a:schemeClr val="bg1"/>
                </a:solidFill>
              </a:rPr>
            </a:br>
            <a:r>
              <a:rPr lang="nl-NL" dirty="0">
                <a:solidFill>
                  <a:schemeClr val="bg1"/>
                </a:solidFill>
              </a:rPr>
              <a:t>Maak het de tegenpartij lekker moeilijk om nog in de bieding te komen.</a:t>
            </a:r>
          </a:p>
        </p:txBody>
      </p:sp>
      <p:graphicFrame>
        <p:nvGraphicFramePr>
          <p:cNvPr id="27" name="Tabel 26">
            <a:extLst>
              <a:ext uri="{FF2B5EF4-FFF2-40B4-BE49-F238E27FC236}">
                <a16:creationId xmlns:a16="http://schemas.microsoft.com/office/drawing/2014/main" id="{C6631A7E-AF4B-4252-87B1-90486B1AC595}"/>
              </a:ext>
            </a:extLst>
          </p:cNvPr>
          <p:cNvGraphicFramePr>
            <a:graphicFrameLocks noGrp="1"/>
          </p:cNvGraphicFramePr>
          <p:nvPr>
            <p:extLst>
              <p:ext uri="{D42A27DB-BD31-4B8C-83A1-F6EECF244321}">
                <p14:modId xmlns:p14="http://schemas.microsoft.com/office/powerpoint/2010/main" val="3953888469"/>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B97</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A53</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AV73</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V73</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30" name="Rechthoek 29">
            <a:extLst>
              <a:ext uri="{FF2B5EF4-FFF2-40B4-BE49-F238E27FC236}">
                <a16:creationId xmlns:a16="http://schemas.microsoft.com/office/drawing/2014/main" id="{B5E0BFA1-226E-47FD-BEB1-1B110C9E87A3}"/>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13 Punten </a:t>
            </a:r>
          </a:p>
        </p:txBody>
      </p:sp>
      <p:pic>
        <p:nvPicPr>
          <p:cNvPr id="31" name="Afbeelding 30">
            <a:extLst>
              <a:ext uri="{FF2B5EF4-FFF2-40B4-BE49-F238E27FC236}">
                <a16:creationId xmlns:a16="http://schemas.microsoft.com/office/drawing/2014/main" id="{E17CD15B-8FC3-46C0-9A09-5E481C3569D5}"/>
              </a:ext>
            </a:extLst>
          </p:cNvPr>
          <p:cNvPicPr>
            <a:picLocks noChangeAspect="1"/>
          </p:cNvPicPr>
          <p:nvPr/>
        </p:nvPicPr>
        <p:blipFill>
          <a:blip r:embed="rId7"/>
          <a:stretch>
            <a:fillRect/>
          </a:stretch>
        </p:blipFill>
        <p:spPr>
          <a:xfrm>
            <a:off x="475200" y="3924124"/>
            <a:ext cx="213378" cy="213378"/>
          </a:xfrm>
          <a:prstGeom prst="rect">
            <a:avLst/>
          </a:prstGeom>
        </p:spPr>
      </p:pic>
      <p:pic>
        <p:nvPicPr>
          <p:cNvPr id="32" name="Afbeelding 31">
            <a:extLst>
              <a:ext uri="{FF2B5EF4-FFF2-40B4-BE49-F238E27FC236}">
                <a16:creationId xmlns:a16="http://schemas.microsoft.com/office/drawing/2014/main" id="{9A9463C1-07C9-445E-A131-430AB0A2C269}"/>
              </a:ext>
            </a:extLst>
          </p:cNvPr>
          <p:cNvPicPr>
            <a:picLocks noChangeAspect="1"/>
          </p:cNvPicPr>
          <p:nvPr/>
        </p:nvPicPr>
        <p:blipFill>
          <a:blip r:embed="rId8"/>
          <a:stretch>
            <a:fillRect/>
          </a:stretch>
        </p:blipFill>
        <p:spPr>
          <a:xfrm>
            <a:off x="475200" y="3199601"/>
            <a:ext cx="213378" cy="213378"/>
          </a:xfrm>
          <a:prstGeom prst="rect">
            <a:avLst/>
          </a:prstGeom>
        </p:spPr>
      </p:pic>
      <p:pic>
        <p:nvPicPr>
          <p:cNvPr id="33" name="Afbeelding 32">
            <a:extLst>
              <a:ext uri="{FF2B5EF4-FFF2-40B4-BE49-F238E27FC236}">
                <a16:creationId xmlns:a16="http://schemas.microsoft.com/office/drawing/2014/main" id="{099C6C41-AEF6-49A8-829C-30DA494F28CE}"/>
              </a:ext>
            </a:extLst>
          </p:cNvPr>
          <p:cNvPicPr>
            <a:picLocks noChangeAspect="1"/>
          </p:cNvPicPr>
          <p:nvPr/>
        </p:nvPicPr>
        <p:blipFill>
          <a:blip r:embed="rId9"/>
          <a:stretch>
            <a:fillRect/>
          </a:stretch>
        </p:blipFill>
        <p:spPr>
          <a:xfrm>
            <a:off x="475200" y="3573571"/>
            <a:ext cx="213378" cy="190517"/>
          </a:xfrm>
          <a:prstGeom prst="rect">
            <a:avLst/>
          </a:prstGeom>
        </p:spPr>
      </p:pic>
      <p:pic>
        <p:nvPicPr>
          <p:cNvPr id="34" name="Afbeelding 33">
            <a:extLst>
              <a:ext uri="{FF2B5EF4-FFF2-40B4-BE49-F238E27FC236}">
                <a16:creationId xmlns:a16="http://schemas.microsoft.com/office/drawing/2014/main" id="{9B73F6E5-BF89-46F8-AA5F-C1C7FD086B90}"/>
              </a:ext>
            </a:extLst>
          </p:cNvPr>
          <p:cNvPicPr>
            <a:picLocks noChangeAspect="1"/>
          </p:cNvPicPr>
          <p:nvPr/>
        </p:nvPicPr>
        <p:blipFill>
          <a:blip r:embed="rId10"/>
          <a:stretch>
            <a:fillRect/>
          </a:stretch>
        </p:blipFill>
        <p:spPr>
          <a:xfrm>
            <a:off x="475200" y="4292263"/>
            <a:ext cx="213378" cy="213378"/>
          </a:xfrm>
          <a:prstGeom prst="rect">
            <a:avLst/>
          </a:prstGeom>
        </p:spPr>
      </p:pic>
      <p:sp>
        <p:nvSpPr>
          <p:cNvPr id="35" name="Rond diagonale hoek rechthoek 17">
            <a:extLst>
              <a:ext uri="{FF2B5EF4-FFF2-40B4-BE49-F238E27FC236}">
                <a16:creationId xmlns:a16="http://schemas.microsoft.com/office/drawing/2014/main" id="{FD59FF32-D1E7-4646-B79D-A21CCE26ED70}"/>
              </a:ext>
            </a:extLst>
          </p:cNvPr>
          <p:cNvSpPr/>
          <p:nvPr/>
        </p:nvSpPr>
        <p:spPr>
          <a:xfrm>
            <a:off x="396000" y="1716988"/>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36" name="Tekstvak 35">
            <a:extLst>
              <a:ext uri="{FF2B5EF4-FFF2-40B4-BE49-F238E27FC236}">
                <a16:creationId xmlns:a16="http://schemas.microsoft.com/office/drawing/2014/main" id="{FD8E65A4-8C25-414C-B19B-24EA8DEA8BBC}"/>
              </a:ext>
            </a:extLst>
          </p:cNvPr>
          <p:cNvSpPr txBox="1"/>
          <p:nvPr/>
        </p:nvSpPr>
        <p:spPr>
          <a:xfrm>
            <a:off x="3131840" y="1852944"/>
            <a:ext cx="3096344" cy="369332"/>
          </a:xfrm>
          <a:prstGeom prst="rect">
            <a:avLst/>
          </a:prstGeom>
          <a:solidFill>
            <a:schemeClr val="tx1"/>
          </a:solidFill>
        </p:spPr>
        <p:txBody>
          <a:bodyPr wrap="square" rtlCol="0">
            <a:spAutoFit/>
          </a:bodyPr>
          <a:lstStyle/>
          <a:p>
            <a:r>
              <a:rPr lang="nl-NL" dirty="0">
                <a:solidFill>
                  <a:schemeClr val="bg1"/>
                </a:solidFill>
              </a:rPr>
              <a:t>Mijn partner opent met 2     .</a:t>
            </a:r>
          </a:p>
        </p:txBody>
      </p:sp>
      <p:sp>
        <p:nvSpPr>
          <p:cNvPr id="37" name="Tekstvak 36">
            <a:extLst>
              <a:ext uri="{FF2B5EF4-FFF2-40B4-BE49-F238E27FC236}">
                <a16:creationId xmlns:a16="http://schemas.microsoft.com/office/drawing/2014/main" id="{09EBA058-DC99-490D-9AD2-F00ADC304DFD}"/>
              </a:ext>
            </a:extLst>
          </p:cNvPr>
          <p:cNvSpPr txBox="1"/>
          <p:nvPr/>
        </p:nvSpPr>
        <p:spPr>
          <a:xfrm>
            <a:off x="3131839" y="2146448"/>
            <a:ext cx="2880319" cy="369332"/>
          </a:xfrm>
          <a:prstGeom prst="rect">
            <a:avLst/>
          </a:prstGeom>
          <a:solidFill>
            <a:schemeClr val="tx1"/>
          </a:solidFill>
        </p:spPr>
        <p:txBody>
          <a:bodyPr wrap="square" rtlCol="0">
            <a:spAutoFit/>
          </a:bodyPr>
          <a:lstStyle/>
          <a:p>
            <a:r>
              <a:rPr lang="nl-NL" dirty="0">
                <a:solidFill>
                  <a:schemeClr val="bg1"/>
                </a:solidFill>
              </a:rPr>
              <a:t>Mijn rechter buurman past.</a:t>
            </a:r>
          </a:p>
        </p:txBody>
      </p:sp>
      <p:sp>
        <p:nvSpPr>
          <p:cNvPr id="38" name="Tekstvak 37">
            <a:extLst>
              <a:ext uri="{FF2B5EF4-FFF2-40B4-BE49-F238E27FC236}">
                <a16:creationId xmlns:a16="http://schemas.microsoft.com/office/drawing/2014/main" id="{1512E8B6-F892-46E0-BE5C-9FD996A454B1}"/>
              </a:ext>
            </a:extLst>
          </p:cNvPr>
          <p:cNvSpPr txBox="1"/>
          <p:nvPr/>
        </p:nvSpPr>
        <p:spPr>
          <a:xfrm>
            <a:off x="3131838" y="2479843"/>
            <a:ext cx="2880319" cy="369332"/>
          </a:xfrm>
          <a:prstGeom prst="rect">
            <a:avLst/>
          </a:prstGeom>
          <a:solidFill>
            <a:schemeClr val="tx1"/>
          </a:solidFill>
        </p:spPr>
        <p:txBody>
          <a:bodyPr wrap="square" rtlCol="0">
            <a:spAutoFit/>
          </a:bodyPr>
          <a:lstStyle/>
          <a:p>
            <a:r>
              <a:rPr lang="nl-NL" dirty="0">
                <a:solidFill>
                  <a:schemeClr val="bg1"/>
                </a:solidFill>
              </a:rPr>
              <a:t>Wat bied ik met deze hand?</a:t>
            </a:r>
          </a:p>
        </p:txBody>
      </p:sp>
      <p:pic>
        <p:nvPicPr>
          <p:cNvPr id="39" name="Afbeelding 38">
            <a:extLst>
              <a:ext uri="{FF2B5EF4-FFF2-40B4-BE49-F238E27FC236}">
                <a16:creationId xmlns:a16="http://schemas.microsoft.com/office/drawing/2014/main" id="{F700E2C3-E504-4CF4-ABB2-C7D4EC11C449}"/>
              </a:ext>
            </a:extLst>
          </p:cNvPr>
          <p:cNvPicPr>
            <a:picLocks noChangeAspect="1"/>
          </p:cNvPicPr>
          <p:nvPr/>
        </p:nvPicPr>
        <p:blipFill>
          <a:blip r:embed="rId7"/>
          <a:stretch>
            <a:fillRect/>
          </a:stretch>
        </p:blipFill>
        <p:spPr>
          <a:xfrm>
            <a:off x="5626800" y="1936800"/>
            <a:ext cx="213378" cy="213378"/>
          </a:xfrm>
          <a:prstGeom prst="rect">
            <a:avLst/>
          </a:prstGeom>
        </p:spPr>
      </p:pic>
    </p:spTree>
    <p:extLst>
      <p:ext uri="{BB962C8B-B14F-4D97-AF65-F5344CB8AC3E}">
        <p14:creationId xmlns:p14="http://schemas.microsoft.com/office/powerpoint/2010/main" val="1364129072"/>
      </p:ext>
    </p:extLst>
  </p:cSld>
  <p:clrMapOvr>
    <a:masterClrMapping/>
  </p:clrMapOvr>
  <p:transition advClick="0"/>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nd diagonale hoek rechthoek 8">
            <a:hlinkClick r:id="rId3"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0" name="Rond diagonale hoek rechthoek 9">
            <a:hlinkClick r:id="" action="ppaction://hlinkshowjump?jump=nextslide"/>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1" name="Rond diagonale hoek rechthoek 10">
            <a:hlinkClick r:id="rId4"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5" name="Afbeelding 14" descr="mainheader.jpg">
            <a:hlinkClick r:id="rId5" tooltip="Klik hier om de website van Bridge Office te bezoeken!"/>
          </p:cNvPr>
          <p:cNvPicPr>
            <a:picLocks noChangeAspect="1"/>
          </p:cNvPicPr>
          <p:nvPr/>
        </p:nvPicPr>
        <p:blipFill>
          <a:blip r:embed="rId6" cstate="print"/>
          <a:stretch>
            <a:fillRect/>
          </a:stretch>
        </p:blipFill>
        <p:spPr>
          <a:xfrm>
            <a:off x="0" y="0"/>
            <a:ext cx="9144000" cy="1006337"/>
          </a:xfrm>
          <a:prstGeom prst="rect">
            <a:avLst/>
          </a:prstGeom>
        </p:spPr>
      </p:pic>
      <p:sp>
        <p:nvSpPr>
          <p:cNvPr id="16" name="Rond diagonale hoek rechthoek 28">
            <a:extLst>
              <a:ext uri="{FF2B5EF4-FFF2-40B4-BE49-F238E27FC236}">
                <a16:creationId xmlns:a16="http://schemas.microsoft.com/office/drawing/2014/main" id="{3FB469C7-CBB9-4A85-B594-1CF37790EA53}"/>
              </a:ext>
            </a:extLst>
          </p:cNvPr>
          <p:cNvSpPr/>
          <p:nvPr/>
        </p:nvSpPr>
        <p:spPr>
          <a:xfrm>
            <a:off x="396000" y="1076400"/>
            <a:ext cx="1656184" cy="576064"/>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21</a:t>
            </a:r>
          </a:p>
        </p:txBody>
      </p:sp>
      <p:sp>
        <p:nvSpPr>
          <p:cNvPr id="17" name="Rond diagonale hoek rechthoek 28">
            <a:extLst>
              <a:ext uri="{FF2B5EF4-FFF2-40B4-BE49-F238E27FC236}">
                <a16:creationId xmlns:a16="http://schemas.microsoft.com/office/drawing/2014/main" id="{907F2430-4027-44D5-A74A-DA601131368F}"/>
              </a:ext>
            </a:extLst>
          </p:cNvPr>
          <p:cNvSpPr/>
          <p:nvPr/>
        </p:nvSpPr>
        <p:spPr>
          <a:xfrm>
            <a:off x="2123728" y="1076400"/>
            <a:ext cx="6624272"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Goed zo!</a:t>
            </a:r>
          </a:p>
        </p:txBody>
      </p:sp>
      <p:sp>
        <p:nvSpPr>
          <p:cNvPr id="28" name="Tekstvak 27">
            <a:extLst>
              <a:ext uri="{FF2B5EF4-FFF2-40B4-BE49-F238E27FC236}">
                <a16:creationId xmlns:a16="http://schemas.microsoft.com/office/drawing/2014/main" id="{25CEC748-B20F-43AA-A945-F136C896DA95}"/>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29" name="Tekstvak 28">
            <a:extLst>
              <a:ext uri="{FF2B5EF4-FFF2-40B4-BE49-F238E27FC236}">
                <a16:creationId xmlns:a16="http://schemas.microsoft.com/office/drawing/2014/main" id="{8EA03D93-24E7-4F0C-AA05-121CE02F5563}"/>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sp>
        <p:nvSpPr>
          <p:cNvPr id="14" name="Tekstvak 13">
            <a:extLst>
              <a:ext uri="{FF2B5EF4-FFF2-40B4-BE49-F238E27FC236}">
                <a16:creationId xmlns:a16="http://schemas.microsoft.com/office/drawing/2014/main" id="{54851B93-25EB-41DA-8EE2-EAEEF2A8DAAB}"/>
              </a:ext>
            </a:extLst>
          </p:cNvPr>
          <p:cNvSpPr txBox="1"/>
          <p:nvPr/>
        </p:nvSpPr>
        <p:spPr>
          <a:xfrm>
            <a:off x="3023420" y="3578832"/>
            <a:ext cx="5706000" cy="2031325"/>
          </a:xfrm>
          <a:prstGeom prst="rect">
            <a:avLst/>
          </a:prstGeom>
          <a:solidFill>
            <a:schemeClr val="tx1"/>
          </a:solidFill>
          <a:ln>
            <a:solidFill>
              <a:schemeClr val="tx1"/>
            </a:solidFill>
          </a:ln>
        </p:spPr>
        <p:txBody>
          <a:bodyPr wrap="square" rtlCol="0">
            <a:spAutoFit/>
          </a:bodyPr>
          <a:lstStyle/>
          <a:p>
            <a:r>
              <a:rPr lang="nl-NL" dirty="0">
                <a:solidFill>
                  <a:schemeClr val="bg1"/>
                </a:solidFill>
              </a:rPr>
              <a:t>Kwetsbaar maakt uw partner 6 slagen met ruiten als troef.</a:t>
            </a:r>
            <a:br>
              <a:rPr lang="nl-NL" dirty="0">
                <a:solidFill>
                  <a:schemeClr val="bg1"/>
                </a:solidFill>
              </a:rPr>
            </a:br>
            <a:r>
              <a:rPr lang="nl-NL" dirty="0">
                <a:solidFill>
                  <a:schemeClr val="bg1"/>
                </a:solidFill>
              </a:rPr>
              <a:t>U brengt 3 slagen mee, want ruiten aas, vrouw zijn 2 slagen. Samen dus minimaal 9 slagen. Merk wel op, dat u 3 ruiten biedt en geen interesse heeft in een manche. Anders had u 2 Sans Atout geboden. Het 3 ruiten bod is bedoeld om het uw linker buurman moeilijk et maken om in de bieding te komen.</a:t>
            </a:r>
          </a:p>
        </p:txBody>
      </p:sp>
      <p:sp>
        <p:nvSpPr>
          <p:cNvPr id="22" name="Tekstvak 21">
            <a:extLst>
              <a:ext uri="{FF2B5EF4-FFF2-40B4-BE49-F238E27FC236}">
                <a16:creationId xmlns:a16="http://schemas.microsoft.com/office/drawing/2014/main" id="{C8DEA056-EAC3-457C-ADEC-C96238E07648}"/>
              </a:ext>
            </a:extLst>
          </p:cNvPr>
          <p:cNvSpPr txBox="1"/>
          <p:nvPr/>
        </p:nvSpPr>
        <p:spPr>
          <a:xfrm>
            <a:off x="3024000" y="3124800"/>
            <a:ext cx="5706624" cy="369332"/>
          </a:xfrm>
          <a:prstGeom prst="rect">
            <a:avLst/>
          </a:prstGeom>
          <a:solidFill>
            <a:schemeClr val="tx1"/>
          </a:solidFill>
        </p:spPr>
        <p:txBody>
          <a:bodyPr wrap="square" rtlCol="0">
            <a:spAutoFit/>
          </a:bodyPr>
          <a:lstStyle/>
          <a:p>
            <a:r>
              <a:rPr lang="nl-NL" dirty="0">
                <a:solidFill>
                  <a:schemeClr val="bg1"/>
                </a:solidFill>
              </a:rPr>
              <a:t>Het juiste antwoord is: 3 </a:t>
            </a:r>
          </a:p>
        </p:txBody>
      </p:sp>
      <p:graphicFrame>
        <p:nvGraphicFramePr>
          <p:cNvPr id="12" name="Tabel 11">
            <a:extLst>
              <a:ext uri="{FF2B5EF4-FFF2-40B4-BE49-F238E27FC236}">
                <a16:creationId xmlns:a16="http://schemas.microsoft.com/office/drawing/2014/main" id="{D639ADFA-64EB-4759-BBFC-5AE6F2E36E35}"/>
              </a:ext>
            </a:extLst>
          </p:cNvPr>
          <p:cNvGraphicFramePr>
            <a:graphicFrameLocks noGrp="1"/>
          </p:cNvGraphicFramePr>
          <p:nvPr>
            <p:extLst>
              <p:ext uri="{D42A27DB-BD31-4B8C-83A1-F6EECF244321}">
                <p14:modId xmlns:p14="http://schemas.microsoft.com/office/powerpoint/2010/main" val="3953888469"/>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B97</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A53</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AV73</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V73</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3" name="Rechthoek 12">
            <a:extLst>
              <a:ext uri="{FF2B5EF4-FFF2-40B4-BE49-F238E27FC236}">
                <a16:creationId xmlns:a16="http://schemas.microsoft.com/office/drawing/2014/main" id="{F3BE6A5F-296A-4F0C-ABC1-C050A93CAC0A}"/>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13 Punten </a:t>
            </a:r>
          </a:p>
        </p:txBody>
      </p:sp>
      <p:pic>
        <p:nvPicPr>
          <p:cNvPr id="18" name="Afbeelding 17">
            <a:extLst>
              <a:ext uri="{FF2B5EF4-FFF2-40B4-BE49-F238E27FC236}">
                <a16:creationId xmlns:a16="http://schemas.microsoft.com/office/drawing/2014/main" id="{B7E617B7-2596-4ED6-8189-FC04EB5D814A}"/>
              </a:ext>
            </a:extLst>
          </p:cNvPr>
          <p:cNvPicPr>
            <a:picLocks noChangeAspect="1"/>
          </p:cNvPicPr>
          <p:nvPr/>
        </p:nvPicPr>
        <p:blipFill>
          <a:blip r:embed="rId7"/>
          <a:stretch>
            <a:fillRect/>
          </a:stretch>
        </p:blipFill>
        <p:spPr>
          <a:xfrm>
            <a:off x="475200" y="3924124"/>
            <a:ext cx="213378" cy="213378"/>
          </a:xfrm>
          <a:prstGeom prst="rect">
            <a:avLst/>
          </a:prstGeom>
        </p:spPr>
      </p:pic>
      <p:pic>
        <p:nvPicPr>
          <p:cNvPr id="19" name="Afbeelding 18">
            <a:extLst>
              <a:ext uri="{FF2B5EF4-FFF2-40B4-BE49-F238E27FC236}">
                <a16:creationId xmlns:a16="http://schemas.microsoft.com/office/drawing/2014/main" id="{77B64F8F-5293-4EEC-9805-2581D949C288}"/>
              </a:ext>
            </a:extLst>
          </p:cNvPr>
          <p:cNvPicPr>
            <a:picLocks noChangeAspect="1"/>
          </p:cNvPicPr>
          <p:nvPr/>
        </p:nvPicPr>
        <p:blipFill>
          <a:blip r:embed="rId8"/>
          <a:stretch>
            <a:fillRect/>
          </a:stretch>
        </p:blipFill>
        <p:spPr>
          <a:xfrm>
            <a:off x="475200" y="3199601"/>
            <a:ext cx="213378" cy="213378"/>
          </a:xfrm>
          <a:prstGeom prst="rect">
            <a:avLst/>
          </a:prstGeom>
        </p:spPr>
      </p:pic>
      <p:pic>
        <p:nvPicPr>
          <p:cNvPr id="20" name="Afbeelding 19">
            <a:extLst>
              <a:ext uri="{FF2B5EF4-FFF2-40B4-BE49-F238E27FC236}">
                <a16:creationId xmlns:a16="http://schemas.microsoft.com/office/drawing/2014/main" id="{EFF0026C-3A0C-462C-ADD7-FCC85970C9CD}"/>
              </a:ext>
            </a:extLst>
          </p:cNvPr>
          <p:cNvPicPr>
            <a:picLocks noChangeAspect="1"/>
          </p:cNvPicPr>
          <p:nvPr/>
        </p:nvPicPr>
        <p:blipFill>
          <a:blip r:embed="rId9"/>
          <a:stretch>
            <a:fillRect/>
          </a:stretch>
        </p:blipFill>
        <p:spPr>
          <a:xfrm>
            <a:off x="475200" y="3573571"/>
            <a:ext cx="213378" cy="190517"/>
          </a:xfrm>
          <a:prstGeom prst="rect">
            <a:avLst/>
          </a:prstGeom>
        </p:spPr>
      </p:pic>
      <p:pic>
        <p:nvPicPr>
          <p:cNvPr id="21" name="Afbeelding 20">
            <a:extLst>
              <a:ext uri="{FF2B5EF4-FFF2-40B4-BE49-F238E27FC236}">
                <a16:creationId xmlns:a16="http://schemas.microsoft.com/office/drawing/2014/main" id="{C7CD8A7F-BB25-4CAE-9873-DD6D1C852056}"/>
              </a:ext>
            </a:extLst>
          </p:cNvPr>
          <p:cNvPicPr>
            <a:picLocks noChangeAspect="1"/>
          </p:cNvPicPr>
          <p:nvPr/>
        </p:nvPicPr>
        <p:blipFill>
          <a:blip r:embed="rId10"/>
          <a:stretch>
            <a:fillRect/>
          </a:stretch>
        </p:blipFill>
        <p:spPr>
          <a:xfrm>
            <a:off x="475200" y="4292263"/>
            <a:ext cx="213378" cy="213378"/>
          </a:xfrm>
          <a:prstGeom prst="rect">
            <a:avLst/>
          </a:prstGeom>
        </p:spPr>
      </p:pic>
      <p:sp>
        <p:nvSpPr>
          <p:cNvPr id="23" name="Rond diagonale hoek rechthoek 17">
            <a:extLst>
              <a:ext uri="{FF2B5EF4-FFF2-40B4-BE49-F238E27FC236}">
                <a16:creationId xmlns:a16="http://schemas.microsoft.com/office/drawing/2014/main" id="{770A51A2-E369-45FE-96EE-247493D2E9F4}"/>
              </a:ext>
            </a:extLst>
          </p:cNvPr>
          <p:cNvSpPr/>
          <p:nvPr/>
        </p:nvSpPr>
        <p:spPr>
          <a:xfrm>
            <a:off x="396000" y="1716988"/>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24" name="Tekstvak 23">
            <a:extLst>
              <a:ext uri="{FF2B5EF4-FFF2-40B4-BE49-F238E27FC236}">
                <a16:creationId xmlns:a16="http://schemas.microsoft.com/office/drawing/2014/main" id="{8543AD0D-7C0B-410F-85FD-DB52568929AB}"/>
              </a:ext>
            </a:extLst>
          </p:cNvPr>
          <p:cNvSpPr txBox="1"/>
          <p:nvPr/>
        </p:nvSpPr>
        <p:spPr>
          <a:xfrm>
            <a:off x="3131840" y="1852944"/>
            <a:ext cx="3096344" cy="369332"/>
          </a:xfrm>
          <a:prstGeom prst="rect">
            <a:avLst/>
          </a:prstGeom>
          <a:solidFill>
            <a:schemeClr val="tx1"/>
          </a:solidFill>
        </p:spPr>
        <p:txBody>
          <a:bodyPr wrap="square" rtlCol="0">
            <a:spAutoFit/>
          </a:bodyPr>
          <a:lstStyle/>
          <a:p>
            <a:r>
              <a:rPr lang="nl-NL" dirty="0">
                <a:solidFill>
                  <a:schemeClr val="bg1"/>
                </a:solidFill>
              </a:rPr>
              <a:t>Mijn partner opent met 2     .</a:t>
            </a:r>
          </a:p>
        </p:txBody>
      </p:sp>
      <p:sp>
        <p:nvSpPr>
          <p:cNvPr id="25" name="Tekstvak 24">
            <a:extLst>
              <a:ext uri="{FF2B5EF4-FFF2-40B4-BE49-F238E27FC236}">
                <a16:creationId xmlns:a16="http://schemas.microsoft.com/office/drawing/2014/main" id="{B430AA2D-9B7D-4B04-BFE7-8FB6FC200FAA}"/>
              </a:ext>
            </a:extLst>
          </p:cNvPr>
          <p:cNvSpPr txBox="1"/>
          <p:nvPr/>
        </p:nvSpPr>
        <p:spPr>
          <a:xfrm>
            <a:off x="3131839" y="2146448"/>
            <a:ext cx="2880319" cy="369332"/>
          </a:xfrm>
          <a:prstGeom prst="rect">
            <a:avLst/>
          </a:prstGeom>
          <a:solidFill>
            <a:schemeClr val="tx1"/>
          </a:solidFill>
        </p:spPr>
        <p:txBody>
          <a:bodyPr wrap="square" rtlCol="0">
            <a:spAutoFit/>
          </a:bodyPr>
          <a:lstStyle/>
          <a:p>
            <a:r>
              <a:rPr lang="nl-NL" dirty="0">
                <a:solidFill>
                  <a:schemeClr val="bg1"/>
                </a:solidFill>
              </a:rPr>
              <a:t>Mijn rechter buurman past.</a:t>
            </a:r>
          </a:p>
        </p:txBody>
      </p:sp>
      <p:sp>
        <p:nvSpPr>
          <p:cNvPr id="26" name="Tekstvak 25">
            <a:extLst>
              <a:ext uri="{FF2B5EF4-FFF2-40B4-BE49-F238E27FC236}">
                <a16:creationId xmlns:a16="http://schemas.microsoft.com/office/drawing/2014/main" id="{FB01B72D-EF96-454B-9429-19B895F5CA68}"/>
              </a:ext>
            </a:extLst>
          </p:cNvPr>
          <p:cNvSpPr txBox="1"/>
          <p:nvPr/>
        </p:nvSpPr>
        <p:spPr>
          <a:xfrm>
            <a:off x="3131838" y="2479843"/>
            <a:ext cx="2880319" cy="369332"/>
          </a:xfrm>
          <a:prstGeom prst="rect">
            <a:avLst/>
          </a:prstGeom>
          <a:solidFill>
            <a:schemeClr val="tx1"/>
          </a:solidFill>
        </p:spPr>
        <p:txBody>
          <a:bodyPr wrap="square" rtlCol="0">
            <a:spAutoFit/>
          </a:bodyPr>
          <a:lstStyle/>
          <a:p>
            <a:r>
              <a:rPr lang="nl-NL" dirty="0">
                <a:solidFill>
                  <a:schemeClr val="bg1"/>
                </a:solidFill>
              </a:rPr>
              <a:t>Wat bied ik met deze hand?</a:t>
            </a:r>
          </a:p>
        </p:txBody>
      </p:sp>
      <p:pic>
        <p:nvPicPr>
          <p:cNvPr id="27" name="Afbeelding 26">
            <a:extLst>
              <a:ext uri="{FF2B5EF4-FFF2-40B4-BE49-F238E27FC236}">
                <a16:creationId xmlns:a16="http://schemas.microsoft.com/office/drawing/2014/main" id="{056410C6-CB7D-4084-BEF5-FA21460607F3}"/>
              </a:ext>
            </a:extLst>
          </p:cNvPr>
          <p:cNvPicPr>
            <a:picLocks noChangeAspect="1"/>
          </p:cNvPicPr>
          <p:nvPr/>
        </p:nvPicPr>
        <p:blipFill>
          <a:blip r:embed="rId7"/>
          <a:stretch>
            <a:fillRect/>
          </a:stretch>
        </p:blipFill>
        <p:spPr>
          <a:xfrm>
            <a:off x="5626800" y="1936800"/>
            <a:ext cx="213378" cy="213378"/>
          </a:xfrm>
          <a:prstGeom prst="rect">
            <a:avLst/>
          </a:prstGeom>
        </p:spPr>
      </p:pic>
      <p:pic>
        <p:nvPicPr>
          <p:cNvPr id="30" name="Afbeelding 29">
            <a:extLst>
              <a:ext uri="{FF2B5EF4-FFF2-40B4-BE49-F238E27FC236}">
                <a16:creationId xmlns:a16="http://schemas.microsoft.com/office/drawing/2014/main" id="{1C7C421E-BF58-47A1-B745-16D090E78ECC}"/>
              </a:ext>
            </a:extLst>
          </p:cNvPr>
          <p:cNvPicPr>
            <a:picLocks noChangeAspect="1"/>
          </p:cNvPicPr>
          <p:nvPr/>
        </p:nvPicPr>
        <p:blipFill>
          <a:blip r:embed="rId7"/>
          <a:stretch>
            <a:fillRect/>
          </a:stretch>
        </p:blipFill>
        <p:spPr>
          <a:xfrm>
            <a:off x="5439600" y="3200400"/>
            <a:ext cx="213378" cy="213378"/>
          </a:xfrm>
          <a:prstGeom prst="rect">
            <a:avLst/>
          </a:prstGeom>
        </p:spPr>
      </p:pic>
    </p:spTree>
    <p:extLst>
      <p:ext uri="{BB962C8B-B14F-4D97-AF65-F5344CB8AC3E}">
        <p14:creationId xmlns:p14="http://schemas.microsoft.com/office/powerpoint/2010/main" val="1154440963"/>
      </p:ext>
    </p:extLst>
  </p:cSld>
  <p:clrMapOvr>
    <a:masterClrMapping/>
  </p:clrMapOvr>
  <p:transition advClick="0"/>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nd diagonale hoek rechthoek 8">
            <a:hlinkClick r:id="rId3"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0" name="Rond diagonale hoek rechthoek 9">
            <a:hlinkClick r:id="rId4"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1" name="Rond diagonale hoek rechthoek 10">
            <a:hlinkClick r:id="rId5"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3" name="Afbeelding 12" descr="mainheader.jpg">
            <a:hlinkClick r:id="rId6" tooltip="Klik hier om de website van Bridge Office te bezoeken!"/>
          </p:cNvPr>
          <p:cNvPicPr>
            <a:picLocks noChangeAspect="1"/>
          </p:cNvPicPr>
          <p:nvPr/>
        </p:nvPicPr>
        <p:blipFill>
          <a:blip r:embed="rId7" cstate="print"/>
          <a:stretch>
            <a:fillRect/>
          </a:stretch>
        </p:blipFill>
        <p:spPr>
          <a:xfrm>
            <a:off x="0" y="0"/>
            <a:ext cx="9144000" cy="1006337"/>
          </a:xfrm>
          <a:prstGeom prst="rect">
            <a:avLst/>
          </a:prstGeom>
        </p:spPr>
      </p:pic>
      <p:sp>
        <p:nvSpPr>
          <p:cNvPr id="91" name="Rechthoek 90">
            <a:hlinkClick r:id="rId8" action="ppaction://hlinksldjump"/>
            <a:extLst>
              <a:ext uri="{FF2B5EF4-FFF2-40B4-BE49-F238E27FC236}">
                <a16:creationId xmlns:a16="http://schemas.microsoft.com/office/drawing/2014/main" id="{8CF760F7-808E-4777-B8A2-A00B65F9A1F4}"/>
              </a:ext>
            </a:extLst>
          </p:cNvPr>
          <p:cNvSpPr/>
          <p:nvPr/>
        </p:nvSpPr>
        <p:spPr>
          <a:xfrm>
            <a:off x="7596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5 </a:t>
            </a:r>
          </a:p>
        </p:txBody>
      </p:sp>
      <p:sp>
        <p:nvSpPr>
          <p:cNvPr id="92" name="Rechthoek 91">
            <a:hlinkClick r:id="rId8" action="ppaction://hlinksldjump"/>
            <a:extLst>
              <a:ext uri="{FF2B5EF4-FFF2-40B4-BE49-F238E27FC236}">
                <a16:creationId xmlns:a16="http://schemas.microsoft.com/office/drawing/2014/main" id="{09C63F59-B0AC-4029-B13E-3EFDFFBCC02C}"/>
              </a:ext>
            </a:extLst>
          </p:cNvPr>
          <p:cNvSpPr/>
          <p:nvPr/>
        </p:nvSpPr>
        <p:spPr>
          <a:xfrm>
            <a:off x="7020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5</a:t>
            </a:r>
            <a:r>
              <a:rPr lang="nl-NL" sz="1600" b="1" dirty="0">
                <a:solidFill>
                  <a:srgbClr val="FF0000"/>
                </a:solidFill>
              </a:rPr>
              <a:t> </a:t>
            </a:r>
            <a:endParaRPr lang="nl-NL" sz="1200" b="1" dirty="0">
              <a:solidFill>
                <a:srgbClr val="FF0000"/>
              </a:solidFill>
            </a:endParaRPr>
          </a:p>
        </p:txBody>
      </p:sp>
      <p:sp>
        <p:nvSpPr>
          <p:cNvPr id="93" name="Rechthoek 92">
            <a:hlinkClick r:id="rId8" action="ppaction://hlinksldjump"/>
            <a:extLst>
              <a:ext uri="{FF2B5EF4-FFF2-40B4-BE49-F238E27FC236}">
                <a16:creationId xmlns:a16="http://schemas.microsoft.com/office/drawing/2014/main" id="{53721234-9C15-4906-9FBA-A4CF2F007BAC}"/>
              </a:ext>
            </a:extLst>
          </p:cNvPr>
          <p:cNvSpPr/>
          <p:nvPr/>
        </p:nvSpPr>
        <p:spPr>
          <a:xfrm>
            <a:off x="6444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5</a:t>
            </a:r>
            <a:endParaRPr lang="nl-NL" sz="1200" b="1" dirty="0">
              <a:solidFill>
                <a:srgbClr val="FF0000"/>
              </a:solidFill>
            </a:endParaRPr>
          </a:p>
        </p:txBody>
      </p:sp>
      <p:sp>
        <p:nvSpPr>
          <p:cNvPr id="94" name="Rechthoek 93">
            <a:hlinkClick r:id="rId9" action="ppaction://hlinksldjump"/>
            <a:extLst>
              <a:ext uri="{FF2B5EF4-FFF2-40B4-BE49-F238E27FC236}">
                <a16:creationId xmlns:a16="http://schemas.microsoft.com/office/drawing/2014/main" id="{D18A1437-5D0B-4AE0-AAC1-95CA2B94FAE8}"/>
              </a:ext>
            </a:extLst>
          </p:cNvPr>
          <p:cNvSpPr/>
          <p:nvPr/>
        </p:nvSpPr>
        <p:spPr>
          <a:xfrm>
            <a:off x="7030117" y="5421420"/>
            <a:ext cx="522150" cy="333016"/>
          </a:xfrm>
          <a:prstGeom prst="rect">
            <a:avLst/>
          </a:prstGeom>
          <a:solidFill>
            <a:srgbClr val="3333CC"/>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RDBL</a:t>
            </a:r>
            <a:endParaRPr lang="nl-NL" sz="1100" b="1" dirty="0">
              <a:solidFill>
                <a:schemeClr val="tx1"/>
              </a:solidFill>
            </a:endParaRPr>
          </a:p>
        </p:txBody>
      </p:sp>
      <p:sp>
        <p:nvSpPr>
          <p:cNvPr id="95" name="Rechthoek 94">
            <a:hlinkClick r:id="rId9" action="ppaction://hlinksldjump"/>
            <a:extLst>
              <a:ext uri="{FF2B5EF4-FFF2-40B4-BE49-F238E27FC236}">
                <a16:creationId xmlns:a16="http://schemas.microsoft.com/office/drawing/2014/main" id="{6519B7A2-DC7B-46FC-8315-B7AD0CD62A57}"/>
              </a:ext>
            </a:extLst>
          </p:cNvPr>
          <p:cNvSpPr/>
          <p:nvPr/>
        </p:nvSpPr>
        <p:spPr>
          <a:xfrm>
            <a:off x="6440769" y="5421029"/>
            <a:ext cx="575872" cy="333016"/>
          </a:xfrm>
          <a:prstGeom prst="rect">
            <a:avLst/>
          </a:prstGeom>
          <a:solidFill>
            <a:srgbClr val="FF00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DBL</a:t>
            </a:r>
            <a:endParaRPr lang="nl-NL" sz="1100" b="1" dirty="0">
              <a:solidFill>
                <a:schemeClr val="tx1"/>
              </a:solidFill>
            </a:endParaRPr>
          </a:p>
        </p:txBody>
      </p:sp>
      <p:sp>
        <p:nvSpPr>
          <p:cNvPr id="96" name="Rechthoek 95">
            <a:hlinkClick r:id="rId8" action="ppaction://hlinksldjump"/>
            <a:extLst>
              <a:ext uri="{FF2B5EF4-FFF2-40B4-BE49-F238E27FC236}">
                <a16:creationId xmlns:a16="http://schemas.microsoft.com/office/drawing/2014/main" id="{1D620300-97AE-4ECD-93E5-A8A8B3048791}"/>
              </a:ext>
            </a:extLst>
          </p:cNvPr>
          <p:cNvSpPr/>
          <p:nvPr/>
        </p:nvSpPr>
        <p:spPr>
          <a:xfrm>
            <a:off x="7020592" y="5469480"/>
            <a:ext cx="576000" cy="333016"/>
          </a:xfrm>
          <a:prstGeom prst="rect">
            <a:avLst/>
          </a:prstGeom>
          <a:solidFill>
            <a:srgbClr val="3333CC"/>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nl-NL" sz="1400" b="1" dirty="0">
                <a:solidFill>
                  <a:schemeClr val="tx1"/>
                </a:solidFill>
              </a:rPr>
              <a:t>RDBL</a:t>
            </a:r>
            <a:endParaRPr lang="nl-NL" sz="1100" b="1" dirty="0">
              <a:solidFill>
                <a:schemeClr val="tx1"/>
              </a:solidFill>
            </a:endParaRPr>
          </a:p>
        </p:txBody>
      </p:sp>
      <p:sp>
        <p:nvSpPr>
          <p:cNvPr id="97" name="Rechthoek 96">
            <a:hlinkClick r:id="" action="ppaction://hlinkshowjump?jump=nextslide"/>
            <a:extLst>
              <a:ext uri="{FF2B5EF4-FFF2-40B4-BE49-F238E27FC236}">
                <a16:creationId xmlns:a16="http://schemas.microsoft.com/office/drawing/2014/main" id="{B7EF169D-16E9-4B7E-8A33-EAAC6F5DED9D}"/>
              </a:ext>
            </a:extLst>
          </p:cNvPr>
          <p:cNvSpPr/>
          <p:nvPr/>
        </p:nvSpPr>
        <p:spPr>
          <a:xfrm>
            <a:off x="5868592" y="5421420"/>
            <a:ext cx="575872" cy="333016"/>
          </a:xfrm>
          <a:prstGeom prst="rect">
            <a:avLst/>
          </a:prstGeom>
          <a:solidFill>
            <a:srgbClr val="0099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PAS</a:t>
            </a:r>
            <a:endParaRPr lang="nl-NL" sz="1100" b="1" dirty="0">
              <a:solidFill>
                <a:schemeClr val="tx1"/>
              </a:solidFill>
            </a:endParaRPr>
          </a:p>
        </p:txBody>
      </p:sp>
      <p:sp>
        <p:nvSpPr>
          <p:cNvPr id="98" name="Rechthoek 97">
            <a:hlinkClick r:id="rId8" action="ppaction://hlinksldjump"/>
            <a:extLst>
              <a:ext uri="{FF2B5EF4-FFF2-40B4-BE49-F238E27FC236}">
                <a16:creationId xmlns:a16="http://schemas.microsoft.com/office/drawing/2014/main" id="{608A2226-0923-4D24-9286-703476BE6EAC}"/>
              </a:ext>
            </a:extLst>
          </p:cNvPr>
          <p:cNvSpPr/>
          <p:nvPr/>
        </p:nvSpPr>
        <p:spPr>
          <a:xfrm>
            <a:off x="6444592" y="5469480"/>
            <a:ext cx="575872" cy="333016"/>
          </a:xfrm>
          <a:prstGeom prst="rect">
            <a:avLst/>
          </a:prstGeom>
          <a:solidFill>
            <a:srgbClr val="FF00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DBL</a:t>
            </a:r>
            <a:endParaRPr lang="nl-NL" sz="1100" b="1" dirty="0">
              <a:solidFill>
                <a:schemeClr val="tx1"/>
              </a:solidFill>
            </a:endParaRPr>
          </a:p>
        </p:txBody>
      </p:sp>
      <p:sp>
        <p:nvSpPr>
          <p:cNvPr id="99" name="Rechthoek 98">
            <a:hlinkClick r:id="rId8" action="ppaction://hlinksldjump"/>
            <a:extLst>
              <a:ext uri="{FF2B5EF4-FFF2-40B4-BE49-F238E27FC236}">
                <a16:creationId xmlns:a16="http://schemas.microsoft.com/office/drawing/2014/main" id="{D5D4F647-B885-4B20-8ECB-9AD6B57C035F}"/>
              </a:ext>
            </a:extLst>
          </p:cNvPr>
          <p:cNvSpPr/>
          <p:nvPr/>
        </p:nvSpPr>
        <p:spPr>
          <a:xfrm>
            <a:off x="7020592" y="34606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2</a:t>
            </a:r>
          </a:p>
        </p:txBody>
      </p:sp>
      <p:sp>
        <p:nvSpPr>
          <p:cNvPr id="100" name="Rechthoek 99">
            <a:hlinkClick r:id="rId8" action="ppaction://hlinksldjump"/>
            <a:extLst>
              <a:ext uri="{FF2B5EF4-FFF2-40B4-BE49-F238E27FC236}">
                <a16:creationId xmlns:a16="http://schemas.microsoft.com/office/drawing/2014/main" id="{42E8E8CC-BAEA-41DF-B46D-CE13A53618BD}"/>
              </a:ext>
            </a:extLst>
          </p:cNvPr>
          <p:cNvSpPr/>
          <p:nvPr/>
        </p:nvSpPr>
        <p:spPr>
          <a:xfrm>
            <a:off x="7020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1</a:t>
            </a:r>
          </a:p>
        </p:txBody>
      </p:sp>
      <p:sp>
        <p:nvSpPr>
          <p:cNvPr id="101" name="Rechthoek 100">
            <a:hlinkClick r:id="rId8" action="ppaction://hlinksldjump"/>
            <a:extLst>
              <a:ext uri="{FF2B5EF4-FFF2-40B4-BE49-F238E27FC236}">
                <a16:creationId xmlns:a16="http://schemas.microsoft.com/office/drawing/2014/main" id="{B1BDD62C-4835-4EB1-95FF-188C38AC43E1}"/>
              </a:ext>
            </a:extLst>
          </p:cNvPr>
          <p:cNvSpPr/>
          <p:nvPr/>
        </p:nvSpPr>
        <p:spPr>
          <a:xfrm>
            <a:off x="5868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2</a:t>
            </a:r>
            <a:endParaRPr lang="nl-NL" sz="1200" b="1" dirty="0">
              <a:solidFill>
                <a:srgbClr val="0070C0"/>
              </a:solidFill>
            </a:endParaRPr>
          </a:p>
        </p:txBody>
      </p:sp>
      <p:sp>
        <p:nvSpPr>
          <p:cNvPr id="102" name="Rechthoek 101">
            <a:hlinkClick r:id="rId8" action="ppaction://hlinksldjump"/>
            <a:extLst>
              <a:ext uri="{FF2B5EF4-FFF2-40B4-BE49-F238E27FC236}">
                <a16:creationId xmlns:a16="http://schemas.microsoft.com/office/drawing/2014/main" id="{B8CABEBF-A4F6-450A-ACB3-E4F4EF797B43}"/>
              </a:ext>
            </a:extLst>
          </p:cNvPr>
          <p:cNvSpPr/>
          <p:nvPr/>
        </p:nvSpPr>
        <p:spPr>
          <a:xfrm>
            <a:off x="6444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2</a:t>
            </a:r>
            <a:endParaRPr lang="nl-NL" sz="1200" b="1" dirty="0">
              <a:solidFill>
                <a:srgbClr val="FF0000"/>
              </a:solidFill>
            </a:endParaRPr>
          </a:p>
        </p:txBody>
      </p:sp>
      <p:sp>
        <p:nvSpPr>
          <p:cNvPr id="103" name="Rechthoek 102">
            <a:hlinkClick r:id="rId8" action="ppaction://hlinksldjump"/>
            <a:extLst>
              <a:ext uri="{FF2B5EF4-FFF2-40B4-BE49-F238E27FC236}">
                <a16:creationId xmlns:a16="http://schemas.microsoft.com/office/drawing/2014/main" id="{A1EC1DD9-E10C-40E5-85FC-8740D4B2D320}"/>
              </a:ext>
            </a:extLst>
          </p:cNvPr>
          <p:cNvSpPr/>
          <p:nvPr/>
        </p:nvSpPr>
        <p:spPr>
          <a:xfrm>
            <a:off x="7596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2 </a:t>
            </a:r>
          </a:p>
        </p:txBody>
      </p:sp>
      <p:sp>
        <p:nvSpPr>
          <p:cNvPr id="104" name="Rechthoek 103">
            <a:hlinkClick r:id="rId8" action="ppaction://hlinksldjump"/>
            <a:extLst>
              <a:ext uri="{FF2B5EF4-FFF2-40B4-BE49-F238E27FC236}">
                <a16:creationId xmlns:a16="http://schemas.microsoft.com/office/drawing/2014/main" id="{2AB495B1-8550-4B61-94BB-75DE75095EB9}"/>
              </a:ext>
            </a:extLst>
          </p:cNvPr>
          <p:cNvSpPr/>
          <p:nvPr/>
        </p:nvSpPr>
        <p:spPr>
          <a:xfrm>
            <a:off x="8172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2 SA</a:t>
            </a:r>
          </a:p>
        </p:txBody>
      </p:sp>
      <p:sp>
        <p:nvSpPr>
          <p:cNvPr id="105" name="Rechthoek 104">
            <a:hlinkClick r:id="rId8" action="ppaction://hlinksldjump"/>
            <a:extLst>
              <a:ext uri="{FF2B5EF4-FFF2-40B4-BE49-F238E27FC236}">
                <a16:creationId xmlns:a16="http://schemas.microsoft.com/office/drawing/2014/main" id="{8B62D74A-04DB-4C96-B618-2BD2B160D606}"/>
              </a:ext>
            </a:extLst>
          </p:cNvPr>
          <p:cNvSpPr/>
          <p:nvPr/>
        </p:nvSpPr>
        <p:spPr>
          <a:xfrm>
            <a:off x="5868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3</a:t>
            </a:r>
            <a:endParaRPr lang="nl-NL" sz="1200" b="1" dirty="0">
              <a:solidFill>
                <a:srgbClr val="0070C0"/>
              </a:solidFill>
            </a:endParaRPr>
          </a:p>
        </p:txBody>
      </p:sp>
      <p:sp>
        <p:nvSpPr>
          <p:cNvPr id="106" name="Rechthoek 105">
            <a:hlinkClick r:id="rId8" action="ppaction://hlinksldjump"/>
            <a:extLst>
              <a:ext uri="{FF2B5EF4-FFF2-40B4-BE49-F238E27FC236}">
                <a16:creationId xmlns:a16="http://schemas.microsoft.com/office/drawing/2014/main" id="{30B1F255-2CA3-413A-8295-2A51FE705DEC}"/>
              </a:ext>
            </a:extLst>
          </p:cNvPr>
          <p:cNvSpPr/>
          <p:nvPr/>
        </p:nvSpPr>
        <p:spPr>
          <a:xfrm>
            <a:off x="6444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3</a:t>
            </a:r>
            <a:endParaRPr lang="nl-NL" sz="1200" b="1" dirty="0">
              <a:solidFill>
                <a:srgbClr val="FF0000"/>
              </a:solidFill>
            </a:endParaRPr>
          </a:p>
        </p:txBody>
      </p:sp>
      <p:sp>
        <p:nvSpPr>
          <p:cNvPr id="107" name="Rechthoek 106">
            <a:hlinkClick r:id="rId8" action="ppaction://hlinksldjump"/>
            <a:extLst>
              <a:ext uri="{FF2B5EF4-FFF2-40B4-BE49-F238E27FC236}">
                <a16:creationId xmlns:a16="http://schemas.microsoft.com/office/drawing/2014/main" id="{3FDA1E50-3E4B-4604-90F2-3B6C584E9CAD}"/>
              </a:ext>
            </a:extLst>
          </p:cNvPr>
          <p:cNvSpPr/>
          <p:nvPr/>
        </p:nvSpPr>
        <p:spPr>
          <a:xfrm>
            <a:off x="7020944"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3</a:t>
            </a:r>
            <a:r>
              <a:rPr lang="nl-NL" sz="1600" b="1" dirty="0">
                <a:solidFill>
                  <a:srgbClr val="FF0000"/>
                </a:solidFill>
              </a:rPr>
              <a:t> </a:t>
            </a:r>
            <a:endParaRPr lang="nl-NL" sz="1200" b="1" dirty="0">
              <a:solidFill>
                <a:srgbClr val="FF0000"/>
              </a:solidFill>
            </a:endParaRPr>
          </a:p>
        </p:txBody>
      </p:sp>
      <p:sp>
        <p:nvSpPr>
          <p:cNvPr id="108" name="Rechthoek 107">
            <a:hlinkClick r:id="rId8" action="ppaction://hlinksldjump"/>
            <a:extLst>
              <a:ext uri="{FF2B5EF4-FFF2-40B4-BE49-F238E27FC236}">
                <a16:creationId xmlns:a16="http://schemas.microsoft.com/office/drawing/2014/main" id="{B3227532-16C6-45EA-97EB-9D30B96B6CB0}"/>
              </a:ext>
            </a:extLst>
          </p:cNvPr>
          <p:cNvSpPr/>
          <p:nvPr/>
        </p:nvSpPr>
        <p:spPr>
          <a:xfrm>
            <a:off x="7596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3 </a:t>
            </a:r>
          </a:p>
        </p:txBody>
      </p:sp>
      <p:sp>
        <p:nvSpPr>
          <p:cNvPr id="109" name="Rechthoek 108">
            <a:hlinkClick r:id="rId8" action="ppaction://hlinksldjump"/>
            <a:extLst>
              <a:ext uri="{FF2B5EF4-FFF2-40B4-BE49-F238E27FC236}">
                <a16:creationId xmlns:a16="http://schemas.microsoft.com/office/drawing/2014/main" id="{21482685-8502-4B00-908D-267ACDBC2ED6}"/>
              </a:ext>
            </a:extLst>
          </p:cNvPr>
          <p:cNvSpPr/>
          <p:nvPr/>
        </p:nvSpPr>
        <p:spPr>
          <a:xfrm>
            <a:off x="8172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nl-NL" sz="1600" b="1" dirty="0">
                <a:solidFill>
                  <a:schemeClr val="bg1"/>
                </a:solidFill>
              </a:rPr>
              <a:t>3 SA</a:t>
            </a:r>
          </a:p>
        </p:txBody>
      </p:sp>
      <p:sp>
        <p:nvSpPr>
          <p:cNvPr id="110" name="Rechthoek 109">
            <a:hlinkClick r:id="rId8" action="ppaction://hlinksldjump"/>
            <a:extLst>
              <a:ext uri="{FF2B5EF4-FFF2-40B4-BE49-F238E27FC236}">
                <a16:creationId xmlns:a16="http://schemas.microsoft.com/office/drawing/2014/main" id="{2CDFAFD4-2AF0-4B06-8EDF-D6D6009749D4}"/>
              </a:ext>
            </a:extLst>
          </p:cNvPr>
          <p:cNvSpPr/>
          <p:nvPr/>
        </p:nvSpPr>
        <p:spPr>
          <a:xfrm>
            <a:off x="6444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4</a:t>
            </a:r>
            <a:endParaRPr lang="nl-NL" sz="1200" b="1" dirty="0">
              <a:solidFill>
                <a:srgbClr val="FF0000"/>
              </a:solidFill>
            </a:endParaRPr>
          </a:p>
        </p:txBody>
      </p:sp>
      <p:sp>
        <p:nvSpPr>
          <p:cNvPr id="111" name="Rechthoek 110">
            <a:hlinkClick r:id="rId8" action="ppaction://hlinksldjump"/>
            <a:extLst>
              <a:ext uri="{FF2B5EF4-FFF2-40B4-BE49-F238E27FC236}">
                <a16:creationId xmlns:a16="http://schemas.microsoft.com/office/drawing/2014/main" id="{8A4DDF1D-FBC5-4A5F-A18F-D2274B8A7BA0}"/>
              </a:ext>
            </a:extLst>
          </p:cNvPr>
          <p:cNvSpPr/>
          <p:nvPr/>
        </p:nvSpPr>
        <p:spPr>
          <a:xfrm>
            <a:off x="7021428"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dirty="0">
                <a:solidFill>
                  <a:srgbClr val="FF0000"/>
                </a:solidFill>
              </a:rPr>
              <a:t>4</a:t>
            </a:r>
            <a:r>
              <a:rPr lang="nl-NL" sz="1600" dirty="0">
                <a:solidFill>
                  <a:srgbClr val="FF0000"/>
                </a:solidFill>
              </a:rPr>
              <a:t> </a:t>
            </a:r>
            <a:endParaRPr lang="nl-NL" sz="1200" dirty="0">
              <a:solidFill>
                <a:srgbClr val="FF0000"/>
              </a:solidFill>
            </a:endParaRPr>
          </a:p>
        </p:txBody>
      </p:sp>
      <p:sp>
        <p:nvSpPr>
          <p:cNvPr id="112" name="Rechthoek 111">
            <a:hlinkClick r:id="rId10" action="ppaction://hlinksldjump"/>
            <a:extLst>
              <a:ext uri="{FF2B5EF4-FFF2-40B4-BE49-F238E27FC236}">
                <a16:creationId xmlns:a16="http://schemas.microsoft.com/office/drawing/2014/main" id="{0F7EB7DD-0013-4D9F-B4C7-1CB262A839D9}"/>
              </a:ext>
            </a:extLst>
          </p:cNvPr>
          <p:cNvSpPr/>
          <p:nvPr/>
        </p:nvSpPr>
        <p:spPr>
          <a:xfrm>
            <a:off x="7596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nl-NL" b="1" dirty="0">
                <a:solidFill>
                  <a:schemeClr val="bg1"/>
                </a:solidFill>
              </a:rPr>
              <a:t>4 </a:t>
            </a:r>
          </a:p>
        </p:txBody>
      </p:sp>
      <p:sp>
        <p:nvSpPr>
          <p:cNvPr id="113" name="Rechthoek 112">
            <a:hlinkClick r:id="rId8" action="ppaction://hlinksldjump"/>
            <a:extLst>
              <a:ext uri="{FF2B5EF4-FFF2-40B4-BE49-F238E27FC236}">
                <a16:creationId xmlns:a16="http://schemas.microsoft.com/office/drawing/2014/main" id="{B878FA0B-405F-4A7F-A045-FCC4CE145C45}"/>
              </a:ext>
            </a:extLst>
          </p:cNvPr>
          <p:cNvSpPr/>
          <p:nvPr/>
        </p:nvSpPr>
        <p:spPr>
          <a:xfrm>
            <a:off x="5868592" y="44650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5</a:t>
            </a:r>
            <a:endParaRPr lang="nl-NL" sz="1200" b="1" dirty="0">
              <a:solidFill>
                <a:srgbClr val="0070C0"/>
              </a:solidFill>
            </a:endParaRPr>
          </a:p>
        </p:txBody>
      </p:sp>
      <p:sp>
        <p:nvSpPr>
          <p:cNvPr id="114" name="Rechthoek 113">
            <a:hlinkClick r:id="rId8" action="ppaction://hlinksldjump"/>
            <a:extLst>
              <a:ext uri="{FF2B5EF4-FFF2-40B4-BE49-F238E27FC236}">
                <a16:creationId xmlns:a16="http://schemas.microsoft.com/office/drawing/2014/main" id="{176165F2-F1BF-4ACB-8169-870E7BCAC8FB}"/>
              </a:ext>
            </a:extLst>
          </p:cNvPr>
          <p:cNvSpPr/>
          <p:nvPr/>
        </p:nvSpPr>
        <p:spPr>
          <a:xfrm>
            <a:off x="5868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6</a:t>
            </a:r>
            <a:endParaRPr lang="nl-NL" sz="1200" b="1" dirty="0">
              <a:solidFill>
                <a:srgbClr val="0070C0"/>
              </a:solidFill>
            </a:endParaRPr>
          </a:p>
        </p:txBody>
      </p:sp>
      <p:sp>
        <p:nvSpPr>
          <p:cNvPr id="115" name="Rechthoek 114">
            <a:hlinkClick r:id="rId8" action="ppaction://hlinksldjump"/>
            <a:extLst>
              <a:ext uri="{FF2B5EF4-FFF2-40B4-BE49-F238E27FC236}">
                <a16:creationId xmlns:a16="http://schemas.microsoft.com/office/drawing/2014/main" id="{F99A5069-662C-44C0-A631-03250551A090}"/>
              </a:ext>
            </a:extLst>
          </p:cNvPr>
          <p:cNvSpPr/>
          <p:nvPr/>
        </p:nvSpPr>
        <p:spPr>
          <a:xfrm>
            <a:off x="6444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6</a:t>
            </a:r>
            <a:endParaRPr lang="nl-NL" sz="1200" b="1" dirty="0">
              <a:solidFill>
                <a:srgbClr val="FF0000"/>
              </a:solidFill>
            </a:endParaRPr>
          </a:p>
        </p:txBody>
      </p:sp>
      <p:sp>
        <p:nvSpPr>
          <p:cNvPr id="116" name="Rechthoek 115">
            <a:hlinkClick r:id="rId8" action="ppaction://hlinksldjump"/>
            <a:extLst>
              <a:ext uri="{FF2B5EF4-FFF2-40B4-BE49-F238E27FC236}">
                <a16:creationId xmlns:a16="http://schemas.microsoft.com/office/drawing/2014/main" id="{D513EBF6-E23A-43B4-B120-5D697858F8CE}"/>
              </a:ext>
            </a:extLst>
          </p:cNvPr>
          <p:cNvSpPr/>
          <p:nvPr/>
        </p:nvSpPr>
        <p:spPr>
          <a:xfrm>
            <a:off x="7020592" y="47998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6</a:t>
            </a:r>
            <a:r>
              <a:rPr lang="nl-NL" sz="1600" b="1" dirty="0">
                <a:solidFill>
                  <a:srgbClr val="FF0000"/>
                </a:solidFill>
              </a:rPr>
              <a:t> </a:t>
            </a:r>
            <a:endParaRPr lang="nl-NL" sz="1200" b="1" dirty="0">
              <a:solidFill>
                <a:srgbClr val="FF0000"/>
              </a:solidFill>
            </a:endParaRPr>
          </a:p>
        </p:txBody>
      </p:sp>
      <p:sp>
        <p:nvSpPr>
          <p:cNvPr id="117" name="Rechthoek 116">
            <a:hlinkClick r:id="rId8" action="ppaction://hlinksldjump"/>
            <a:extLst>
              <a:ext uri="{FF2B5EF4-FFF2-40B4-BE49-F238E27FC236}">
                <a16:creationId xmlns:a16="http://schemas.microsoft.com/office/drawing/2014/main" id="{CDAA27BC-691C-41F8-8474-CF0BCFA6D04D}"/>
              </a:ext>
            </a:extLst>
          </p:cNvPr>
          <p:cNvSpPr/>
          <p:nvPr/>
        </p:nvSpPr>
        <p:spPr>
          <a:xfrm>
            <a:off x="7596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6 </a:t>
            </a:r>
          </a:p>
        </p:txBody>
      </p:sp>
      <p:sp>
        <p:nvSpPr>
          <p:cNvPr id="118" name="Rechthoek 117">
            <a:hlinkClick r:id="rId8" action="ppaction://hlinksldjump"/>
            <a:extLst>
              <a:ext uri="{FF2B5EF4-FFF2-40B4-BE49-F238E27FC236}">
                <a16:creationId xmlns:a16="http://schemas.microsoft.com/office/drawing/2014/main" id="{B348AE65-5BC3-47D4-90D6-C79D262D6CEA}"/>
              </a:ext>
            </a:extLst>
          </p:cNvPr>
          <p:cNvSpPr/>
          <p:nvPr/>
        </p:nvSpPr>
        <p:spPr>
          <a:xfrm>
            <a:off x="5868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7</a:t>
            </a:r>
            <a:endParaRPr lang="nl-NL" sz="1200" b="1" dirty="0">
              <a:solidFill>
                <a:srgbClr val="0070C0"/>
              </a:solidFill>
            </a:endParaRPr>
          </a:p>
        </p:txBody>
      </p:sp>
      <p:sp>
        <p:nvSpPr>
          <p:cNvPr id="119" name="Rechthoek 118">
            <a:hlinkClick r:id="rId8" action="ppaction://hlinksldjump"/>
            <a:extLst>
              <a:ext uri="{FF2B5EF4-FFF2-40B4-BE49-F238E27FC236}">
                <a16:creationId xmlns:a16="http://schemas.microsoft.com/office/drawing/2014/main" id="{8C50CA27-5BDE-46BF-931A-AAD3A6B1B8AD}"/>
              </a:ext>
            </a:extLst>
          </p:cNvPr>
          <p:cNvSpPr/>
          <p:nvPr/>
        </p:nvSpPr>
        <p:spPr>
          <a:xfrm>
            <a:off x="6444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7</a:t>
            </a:r>
            <a:endParaRPr lang="nl-NL" sz="1200" b="1" dirty="0">
              <a:solidFill>
                <a:srgbClr val="FF0000"/>
              </a:solidFill>
            </a:endParaRPr>
          </a:p>
        </p:txBody>
      </p:sp>
      <p:sp>
        <p:nvSpPr>
          <p:cNvPr id="120" name="Rechthoek 119">
            <a:hlinkClick r:id="rId8" action="ppaction://hlinksldjump"/>
            <a:extLst>
              <a:ext uri="{FF2B5EF4-FFF2-40B4-BE49-F238E27FC236}">
                <a16:creationId xmlns:a16="http://schemas.microsoft.com/office/drawing/2014/main" id="{A39B53F3-1C27-4C9B-936C-37291EBB35D2}"/>
              </a:ext>
            </a:extLst>
          </p:cNvPr>
          <p:cNvSpPr/>
          <p:nvPr/>
        </p:nvSpPr>
        <p:spPr>
          <a:xfrm>
            <a:off x="7020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7</a:t>
            </a:r>
            <a:r>
              <a:rPr lang="nl-NL" sz="1600" b="1" dirty="0">
                <a:solidFill>
                  <a:srgbClr val="FF0000"/>
                </a:solidFill>
              </a:rPr>
              <a:t> </a:t>
            </a:r>
            <a:endParaRPr lang="nl-NL" sz="1200" b="1" dirty="0">
              <a:solidFill>
                <a:srgbClr val="FF0000"/>
              </a:solidFill>
            </a:endParaRPr>
          </a:p>
        </p:txBody>
      </p:sp>
      <p:sp>
        <p:nvSpPr>
          <p:cNvPr id="123" name="Rechthoek 122">
            <a:hlinkClick r:id="rId8" action="ppaction://hlinksldjump"/>
            <a:extLst>
              <a:ext uri="{FF2B5EF4-FFF2-40B4-BE49-F238E27FC236}">
                <a16:creationId xmlns:a16="http://schemas.microsoft.com/office/drawing/2014/main" id="{D1799980-A4C9-4B65-B194-9B0A41791426}"/>
              </a:ext>
            </a:extLst>
          </p:cNvPr>
          <p:cNvSpPr/>
          <p:nvPr/>
        </p:nvSpPr>
        <p:spPr>
          <a:xfrm>
            <a:off x="7596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7 </a:t>
            </a:r>
          </a:p>
        </p:txBody>
      </p:sp>
      <p:sp>
        <p:nvSpPr>
          <p:cNvPr id="124" name="Rechthoek 123">
            <a:hlinkClick r:id="rId8" action="ppaction://hlinksldjump"/>
            <a:extLst>
              <a:ext uri="{FF2B5EF4-FFF2-40B4-BE49-F238E27FC236}">
                <a16:creationId xmlns:a16="http://schemas.microsoft.com/office/drawing/2014/main" id="{E5D154A5-BF90-4EFC-9C69-93A78BDFBDB0}"/>
              </a:ext>
            </a:extLst>
          </p:cNvPr>
          <p:cNvSpPr/>
          <p:nvPr/>
        </p:nvSpPr>
        <p:spPr>
          <a:xfrm>
            <a:off x="8172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chemeClr val="bg1"/>
                </a:solidFill>
              </a:rPr>
              <a:t>7 SA</a:t>
            </a:r>
          </a:p>
        </p:txBody>
      </p:sp>
      <p:sp>
        <p:nvSpPr>
          <p:cNvPr id="125" name="Rechthoek 124">
            <a:hlinkClick r:id="rId8" action="ppaction://hlinksldjump"/>
            <a:extLst>
              <a:ext uri="{FF2B5EF4-FFF2-40B4-BE49-F238E27FC236}">
                <a16:creationId xmlns:a16="http://schemas.microsoft.com/office/drawing/2014/main" id="{B398B0CC-42E8-469C-913A-DE253CB845F0}"/>
              </a:ext>
            </a:extLst>
          </p:cNvPr>
          <p:cNvSpPr/>
          <p:nvPr/>
        </p:nvSpPr>
        <p:spPr>
          <a:xfrm>
            <a:off x="5868592" y="5469480"/>
            <a:ext cx="575872" cy="333016"/>
          </a:xfrm>
          <a:prstGeom prst="rect">
            <a:avLst/>
          </a:prstGeom>
          <a:solidFill>
            <a:srgbClr val="0099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PAS</a:t>
            </a:r>
            <a:endParaRPr lang="nl-NL" sz="1100" b="1" dirty="0">
              <a:solidFill>
                <a:schemeClr val="tx1"/>
              </a:solidFill>
            </a:endParaRPr>
          </a:p>
        </p:txBody>
      </p:sp>
      <p:sp>
        <p:nvSpPr>
          <p:cNvPr id="126" name="Rechthoek 125">
            <a:hlinkClick r:id="rId8" action="ppaction://hlinksldjump"/>
            <a:extLst>
              <a:ext uri="{FF2B5EF4-FFF2-40B4-BE49-F238E27FC236}">
                <a16:creationId xmlns:a16="http://schemas.microsoft.com/office/drawing/2014/main" id="{B90E8321-F9EF-47D8-9D00-6C6CBCD81965}"/>
              </a:ext>
            </a:extLst>
          </p:cNvPr>
          <p:cNvSpPr/>
          <p:nvPr/>
        </p:nvSpPr>
        <p:spPr>
          <a:xfrm>
            <a:off x="8172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1 SA</a:t>
            </a:r>
          </a:p>
        </p:txBody>
      </p:sp>
      <p:sp>
        <p:nvSpPr>
          <p:cNvPr id="131" name="Rechthoek 130">
            <a:hlinkClick r:id="rId8" action="ppaction://hlinksldjump"/>
            <a:extLst>
              <a:ext uri="{FF2B5EF4-FFF2-40B4-BE49-F238E27FC236}">
                <a16:creationId xmlns:a16="http://schemas.microsoft.com/office/drawing/2014/main" id="{A210E66F-576B-4A39-97A6-7EE4F85D2F23}"/>
              </a:ext>
            </a:extLst>
          </p:cNvPr>
          <p:cNvSpPr/>
          <p:nvPr/>
        </p:nvSpPr>
        <p:spPr>
          <a:xfrm>
            <a:off x="7596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1 </a:t>
            </a:r>
          </a:p>
        </p:txBody>
      </p:sp>
      <p:sp>
        <p:nvSpPr>
          <p:cNvPr id="132" name="Rechthoek 131">
            <a:hlinkClick r:id="rId8" action="ppaction://hlinksldjump"/>
            <a:extLst>
              <a:ext uri="{FF2B5EF4-FFF2-40B4-BE49-F238E27FC236}">
                <a16:creationId xmlns:a16="http://schemas.microsoft.com/office/drawing/2014/main" id="{957365DE-9C53-4904-873F-699A477459DE}"/>
              </a:ext>
            </a:extLst>
          </p:cNvPr>
          <p:cNvSpPr/>
          <p:nvPr/>
        </p:nvSpPr>
        <p:spPr>
          <a:xfrm>
            <a:off x="6444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1</a:t>
            </a:r>
            <a:endParaRPr lang="nl-NL" sz="1200" b="1" dirty="0">
              <a:solidFill>
                <a:srgbClr val="FF0000"/>
              </a:solidFill>
            </a:endParaRPr>
          </a:p>
        </p:txBody>
      </p:sp>
      <p:sp>
        <p:nvSpPr>
          <p:cNvPr id="133" name="Rechthoek 132">
            <a:hlinkClick r:id="rId8" action="ppaction://hlinksldjump"/>
            <a:extLst>
              <a:ext uri="{FF2B5EF4-FFF2-40B4-BE49-F238E27FC236}">
                <a16:creationId xmlns:a16="http://schemas.microsoft.com/office/drawing/2014/main" id="{3C7BA468-AA7D-4F64-AC51-6AFCE974389E}"/>
              </a:ext>
            </a:extLst>
          </p:cNvPr>
          <p:cNvSpPr/>
          <p:nvPr/>
        </p:nvSpPr>
        <p:spPr>
          <a:xfrm>
            <a:off x="5868816"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1</a:t>
            </a:r>
            <a:endParaRPr lang="nl-NL" sz="1200" b="1" dirty="0">
              <a:solidFill>
                <a:srgbClr val="0070C0"/>
              </a:solidFill>
            </a:endParaRPr>
          </a:p>
        </p:txBody>
      </p:sp>
      <p:pic>
        <p:nvPicPr>
          <p:cNvPr id="134" name="Afbeelding 133">
            <a:hlinkClick r:id="rId8" action="ppaction://hlinksldjump"/>
            <a:extLst>
              <a:ext uri="{FF2B5EF4-FFF2-40B4-BE49-F238E27FC236}">
                <a16:creationId xmlns:a16="http://schemas.microsoft.com/office/drawing/2014/main" id="{888DDC09-1CDD-4323-9BD7-0B488F25B922}"/>
              </a:ext>
            </a:extLst>
          </p:cNvPr>
          <p:cNvPicPr>
            <a:picLocks noChangeAspect="1"/>
          </p:cNvPicPr>
          <p:nvPr/>
        </p:nvPicPr>
        <p:blipFill>
          <a:blip r:embed="rId11"/>
          <a:stretch>
            <a:fillRect/>
          </a:stretch>
        </p:blipFill>
        <p:spPr>
          <a:xfrm>
            <a:off x="6127953" y="3182099"/>
            <a:ext cx="213378" cy="213378"/>
          </a:xfrm>
          <a:prstGeom prst="rect">
            <a:avLst/>
          </a:prstGeom>
        </p:spPr>
      </p:pic>
      <p:pic>
        <p:nvPicPr>
          <p:cNvPr id="135" name="Afbeelding 134">
            <a:hlinkClick r:id="rId8" action="ppaction://hlinksldjump"/>
            <a:extLst>
              <a:ext uri="{FF2B5EF4-FFF2-40B4-BE49-F238E27FC236}">
                <a16:creationId xmlns:a16="http://schemas.microsoft.com/office/drawing/2014/main" id="{826111DC-6915-407E-819F-D70961972F16}"/>
              </a:ext>
            </a:extLst>
          </p:cNvPr>
          <p:cNvPicPr>
            <a:picLocks noChangeAspect="1"/>
          </p:cNvPicPr>
          <p:nvPr/>
        </p:nvPicPr>
        <p:blipFill>
          <a:blip r:embed="rId11"/>
          <a:stretch>
            <a:fillRect/>
          </a:stretch>
        </p:blipFill>
        <p:spPr>
          <a:xfrm>
            <a:off x="6127792" y="3518280"/>
            <a:ext cx="213378" cy="213378"/>
          </a:xfrm>
          <a:prstGeom prst="rect">
            <a:avLst/>
          </a:prstGeom>
        </p:spPr>
      </p:pic>
      <p:pic>
        <p:nvPicPr>
          <p:cNvPr id="136" name="Afbeelding 135">
            <a:hlinkClick r:id="rId8" action="ppaction://hlinksldjump"/>
            <a:extLst>
              <a:ext uri="{FF2B5EF4-FFF2-40B4-BE49-F238E27FC236}">
                <a16:creationId xmlns:a16="http://schemas.microsoft.com/office/drawing/2014/main" id="{510CEF82-1E42-402E-A566-3B74C883C23E}"/>
              </a:ext>
            </a:extLst>
          </p:cNvPr>
          <p:cNvPicPr>
            <a:picLocks noChangeAspect="1"/>
          </p:cNvPicPr>
          <p:nvPr/>
        </p:nvPicPr>
        <p:blipFill>
          <a:blip r:embed="rId11"/>
          <a:stretch>
            <a:fillRect/>
          </a:stretch>
        </p:blipFill>
        <p:spPr>
          <a:xfrm>
            <a:off x="6127023" y="3853080"/>
            <a:ext cx="213378" cy="213378"/>
          </a:xfrm>
          <a:prstGeom prst="rect">
            <a:avLst/>
          </a:prstGeom>
        </p:spPr>
      </p:pic>
      <p:pic>
        <p:nvPicPr>
          <p:cNvPr id="137" name="Afbeelding 136">
            <a:hlinkClick r:id="rId8" action="ppaction://hlinksldjump"/>
            <a:extLst>
              <a:ext uri="{FF2B5EF4-FFF2-40B4-BE49-F238E27FC236}">
                <a16:creationId xmlns:a16="http://schemas.microsoft.com/office/drawing/2014/main" id="{15C466AA-E7D2-440F-BF03-89C23E40241C}"/>
              </a:ext>
            </a:extLst>
          </p:cNvPr>
          <p:cNvPicPr>
            <a:picLocks noChangeAspect="1"/>
          </p:cNvPicPr>
          <p:nvPr/>
        </p:nvPicPr>
        <p:blipFill>
          <a:blip r:embed="rId11"/>
          <a:stretch>
            <a:fillRect/>
          </a:stretch>
        </p:blipFill>
        <p:spPr>
          <a:xfrm>
            <a:off x="6127792" y="4522680"/>
            <a:ext cx="213378" cy="213378"/>
          </a:xfrm>
          <a:prstGeom prst="rect">
            <a:avLst/>
          </a:prstGeom>
        </p:spPr>
      </p:pic>
      <p:pic>
        <p:nvPicPr>
          <p:cNvPr id="138" name="Afbeelding 137">
            <a:hlinkClick r:id="rId8" action="ppaction://hlinksldjump"/>
            <a:extLst>
              <a:ext uri="{FF2B5EF4-FFF2-40B4-BE49-F238E27FC236}">
                <a16:creationId xmlns:a16="http://schemas.microsoft.com/office/drawing/2014/main" id="{9D218E00-267A-4042-9BFE-CD88603A8F04}"/>
              </a:ext>
            </a:extLst>
          </p:cNvPr>
          <p:cNvPicPr>
            <a:picLocks noChangeAspect="1"/>
          </p:cNvPicPr>
          <p:nvPr/>
        </p:nvPicPr>
        <p:blipFill>
          <a:blip r:embed="rId11"/>
          <a:stretch>
            <a:fillRect/>
          </a:stretch>
        </p:blipFill>
        <p:spPr>
          <a:xfrm>
            <a:off x="6127792" y="4857480"/>
            <a:ext cx="213378" cy="213378"/>
          </a:xfrm>
          <a:prstGeom prst="rect">
            <a:avLst/>
          </a:prstGeom>
        </p:spPr>
      </p:pic>
      <p:pic>
        <p:nvPicPr>
          <p:cNvPr id="139" name="Afbeelding 138">
            <a:hlinkClick r:id="rId8" action="ppaction://hlinksldjump"/>
            <a:extLst>
              <a:ext uri="{FF2B5EF4-FFF2-40B4-BE49-F238E27FC236}">
                <a16:creationId xmlns:a16="http://schemas.microsoft.com/office/drawing/2014/main" id="{3E4097AA-6894-41BC-B1B7-FD3D76C91DF5}"/>
              </a:ext>
            </a:extLst>
          </p:cNvPr>
          <p:cNvPicPr>
            <a:picLocks noChangeAspect="1"/>
          </p:cNvPicPr>
          <p:nvPr/>
        </p:nvPicPr>
        <p:blipFill>
          <a:blip r:embed="rId11"/>
          <a:stretch>
            <a:fillRect/>
          </a:stretch>
        </p:blipFill>
        <p:spPr>
          <a:xfrm>
            <a:off x="6127792" y="5192280"/>
            <a:ext cx="213378" cy="213378"/>
          </a:xfrm>
          <a:prstGeom prst="rect">
            <a:avLst/>
          </a:prstGeom>
        </p:spPr>
      </p:pic>
      <p:pic>
        <p:nvPicPr>
          <p:cNvPr id="140" name="Afbeelding 139">
            <a:hlinkClick r:id="rId8" action="ppaction://hlinksldjump"/>
            <a:extLst>
              <a:ext uri="{FF2B5EF4-FFF2-40B4-BE49-F238E27FC236}">
                <a16:creationId xmlns:a16="http://schemas.microsoft.com/office/drawing/2014/main" id="{88E4B6BE-17FD-4749-81B5-B84707FA17F2}"/>
              </a:ext>
            </a:extLst>
          </p:cNvPr>
          <p:cNvPicPr>
            <a:picLocks noChangeAspect="1"/>
          </p:cNvPicPr>
          <p:nvPr/>
        </p:nvPicPr>
        <p:blipFill>
          <a:blip r:embed="rId12"/>
          <a:stretch>
            <a:fillRect/>
          </a:stretch>
        </p:blipFill>
        <p:spPr>
          <a:xfrm>
            <a:off x="6703792" y="3184444"/>
            <a:ext cx="213378" cy="213378"/>
          </a:xfrm>
          <a:prstGeom prst="rect">
            <a:avLst/>
          </a:prstGeom>
        </p:spPr>
      </p:pic>
      <p:pic>
        <p:nvPicPr>
          <p:cNvPr id="141" name="Afbeelding 140">
            <a:hlinkClick r:id="rId8" action="ppaction://hlinksldjump"/>
            <a:extLst>
              <a:ext uri="{FF2B5EF4-FFF2-40B4-BE49-F238E27FC236}">
                <a16:creationId xmlns:a16="http://schemas.microsoft.com/office/drawing/2014/main" id="{7C0A1A40-7AED-4256-ABD2-C9C95AE8753C}"/>
              </a:ext>
            </a:extLst>
          </p:cNvPr>
          <p:cNvPicPr>
            <a:picLocks noChangeAspect="1"/>
          </p:cNvPicPr>
          <p:nvPr/>
        </p:nvPicPr>
        <p:blipFill>
          <a:blip r:embed="rId12"/>
          <a:stretch>
            <a:fillRect/>
          </a:stretch>
        </p:blipFill>
        <p:spPr>
          <a:xfrm>
            <a:off x="6703792" y="3517200"/>
            <a:ext cx="213378" cy="213378"/>
          </a:xfrm>
          <a:prstGeom prst="rect">
            <a:avLst/>
          </a:prstGeom>
        </p:spPr>
      </p:pic>
      <p:pic>
        <p:nvPicPr>
          <p:cNvPr id="142" name="Afbeelding 141">
            <a:hlinkClick r:id="rId8" action="ppaction://hlinksldjump"/>
            <a:extLst>
              <a:ext uri="{FF2B5EF4-FFF2-40B4-BE49-F238E27FC236}">
                <a16:creationId xmlns:a16="http://schemas.microsoft.com/office/drawing/2014/main" id="{F0325ECE-2DA4-454B-9EB9-2DE7E8B62BF7}"/>
              </a:ext>
            </a:extLst>
          </p:cNvPr>
          <p:cNvPicPr>
            <a:picLocks noChangeAspect="1"/>
          </p:cNvPicPr>
          <p:nvPr/>
        </p:nvPicPr>
        <p:blipFill>
          <a:blip r:embed="rId13"/>
          <a:stretch>
            <a:fillRect/>
          </a:stretch>
        </p:blipFill>
        <p:spPr>
          <a:xfrm>
            <a:off x="7279792" y="3194280"/>
            <a:ext cx="213378" cy="190517"/>
          </a:xfrm>
          <a:prstGeom prst="rect">
            <a:avLst/>
          </a:prstGeom>
        </p:spPr>
      </p:pic>
      <p:pic>
        <p:nvPicPr>
          <p:cNvPr id="143" name="Afbeelding 142">
            <a:hlinkClick r:id="rId8" action="ppaction://hlinksldjump"/>
            <a:extLst>
              <a:ext uri="{FF2B5EF4-FFF2-40B4-BE49-F238E27FC236}">
                <a16:creationId xmlns:a16="http://schemas.microsoft.com/office/drawing/2014/main" id="{9C614BAF-F627-4661-A9A3-B406FAFFFC8C}"/>
              </a:ext>
            </a:extLst>
          </p:cNvPr>
          <p:cNvPicPr>
            <a:picLocks noChangeAspect="1"/>
          </p:cNvPicPr>
          <p:nvPr/>
        </p:nvPicPr>
        <p:blipFill>
          <a:blip r:embed="rId13"/>
          <a:stretch>
            <a:fillRect/>
          </a:stretch>
        </p:blipFill>
        <p:spPr>
          <a:xfrm>
            <a:off x="7279792" y="5228280"/>
            <a:ext cx="213378" cy="190517"/>
          </a:xfrm>
          <a:prstGeom prst="rect">
            <a:avLst/>
          </a:prstGeom>
        </p:spPr>
      </p:pic>
      <p:pic>
        <p:nvPicPr>
          <p:cNvPr id="144" name="Afbeelding 143">
            <a:hlinkClick r:id="rId8" action="ppaction://hlinksldjump"/>
            <a:extLst>
              <a:ext uri="{FF2B5EF4-FFF2-40B4-BE49-F238E27FC236}">
                <a16:creationId xmlns:a16="http://schemas.microsoft.com/office/drawing/2014/main" id="{2F216FBC-F453-4554-B4C4-5606A5990D8E}"/>
              </a:ext>
            </a:extLst>
          </p:cNvPr>
          <p:cNvPicPr>
            <a:picLocks noChangeAspect="1"/>
          </p:cNvPicPr>
          <p:nvPr/>
        </p:nvPicPr>
        <p:blipFill>
          <a:blip r:embed="rId14"/>
          <a:stretch>
            <a:fillRect/>
          </a:stretch>
        </p:blipFill>
        <p:spPr>
          <a:xfrm>
            <a:off x="7856644" y="3182782"/>
            <a:ext cx="213378" cy="213378"/>
          </a:xfrm>
          <a:prstGeom prst="rect">
            <a:avLst/>
          </a:prstGeom>
        </p:spPr>
      </p:pic>
      <p:pic>
        <p:nvPicPr>
          <p:cNvPr id="145" name="Afbeelding 144">
            <a:hlinkClick r:id="rId8" action="ppaction://hlinksldjump"/>
            <a:extLst>
              <a:ext uri="{FF2B5EF4-FFF2-40B4-BE49-F238E27FC236}">
                <a16:creationId xmlns:a16="http://schemas.microsoft.com/office/drawing/2014/main" id="{42B86199-612B-42B0-8B8C-2E380BF3CEE0}"/>
              </a:ext>
            </a:extLst>
          </p:cNvPr>
          <p:cNvPicPr>
            <a:picLocks noChangeAspect="1"/>
          </p:cNvPicPr>
          <p:nvPr/>
        </p:nvPicPr>
        <p:blipFill>
          <a:blip r:embed="rId14"/>
          <a:stretch>
            <a:fillRect/>
          </a:stretch>
        </p:blipFill>
        <p:spPr>
          <a:xfrm>
            <a:off x="7855647" y="3518280"/>
            <a:ext cx="213378" cy="213378"/>
          </a:xfrm>
          <a:prstGeom prst="rect">
            <a:avLst/>
          </a:prstGeom>
        </p:spPr>
      </p:pic>
      <p:pic>
        <p:nvPicPr>
          <p:cNvPr id="146" name="Afbeelding 145">
            <a:hlinkClick r:id="rId8" action="ppaction://hlinksldjump"/>
            <a:extLst>
              <a:ext uri="{FF2B5EF4-FFF2-40B4-BE49-F238E27FC236}">
                <a16:creationId xmlns:a16="http://schemas.microsoft.com/office/drawing/2014/main" id="{2F6158E5-4150-4C84-A25F-8C8AA372B835}"/>
              </a:ext>
            </a:extLst>
          </p:cNvPr>
          <p:cNvPicPr>
            <a:picLocks noChangeAspect="1"/>
          </p:cNvPicPr>
          <p:nvPr/>
        </p:nvPicPr>
        <p:blipFill>
          <a:blip r:embed="rId14"/>
          <a:stretch>
            <a:fillRect/>
          </a:stretch>
        </p:blipFill>
        <p:spPr>
          <a:xfrm>
            <a:off x="7855792" y="3853080"/>
            <a:ext cx="213378" cy="213378"/>
          </a:xfrm>
          <a:prstGeom prst="rect">
            <a:avLst/>
          </a:prstGeom>
        </p:spPr>
      </p:pic>
      <p:pic>
        <p:nvPicPr>
          <p:cNvPr id="147" name="Afbeelding 146">
            <a:hlinkClick r:id="rId10" action="ppaction://hlinksldjump"/>
            <a:extLst>
              <a:ext uri="{FF2B5EF4-FFF2-40B4-BE49-F238E27FC236}">
                <a16:creationId xmlns:a16="http://schemas.microsoft.com/office/drawing/2014/main" id="{2487F7E2-E054-4D34-B548-1F6C17A5B4A7}"/>
              </a:ext>
            </a:extLst>
          </p:cNvPr>
          <p:cNvPicPr>
            <a:picLocks noChangeAspect="1"/>
          </p:cNvPicPr>
          <p:nvPr/>
        </p:nvPicPr>
        <p:blipFill>
          <a:blip r:embed="rId14"/>
          <a:stretch>
            <a:fillRect/>
          </a:stretch>
        </p:blipFill>
        <p:spPr>
          <a:xfrm>
            <a:off x="7855953" y="4187880"/>
            <a:ext cx="213378" cy="213378"/>
          </a:xfrm>
          <a:prstGeom prst="rect">
            <a:avLst/>
          </a:prstGeom>
        </p:spPr>
      </p:pic>
      <p:pic>
        <p:nvPicPr>
          <p:cNvPr id="148" name="Afbeelding 147">
            <a:hlinkClick r:id="rId8" action="ppaction://hlinksldjump"/>
            <a:extLst>
              <a:ext uri="{FF2B5EF4-FFF2-40B4-BE49-F238E27FC236}">
                <a16:creationId xmlns:a16="http://schemas.microsoft.com/office/drawing/2014/main" id="{B7F713AC-5AF6-4B1E-B030-6EF149ED4B8A}"/>
              </a:ext>
            </a:extLst>
          </p:cNvPr>
          <p:cNvPicPr>
            <a:picLocks noChangeAspect="1"/>
          </p:cNvPicPr>
          <p:nvPr/>
        </p:nvPicPr>
        <p:blipFill>
          <a:blip r:embed="rId14"/>
          <a:stretch>
            <a:fillRect/>
          </a:stretch>
        </p:blipFill>
        <p:spPr>
          <a:xfrm>
            <a:off x="7855953" y="4857480"/>
            <a:ext cx="213378" cy="213378"/>
          </a:xfrm>
          <a:prstGeom prst="rect">
            <a:avLst/>
          </a:prstGeom>
        </p:spPr>
      </p:pic>
      <p:pic>
        <p:nvPicPr>
          <p:cNvPr id="149" name="Afbeelding 148">
            <a:hlinkClick r:id="rId8" action="ppaction://hlinksldjump"/>
            <a:extLst>
              <a:ext uri="{FF2B5EF4-FFF2-40B4-BE49-F238E27FC236}">
                <a16:creationId xmlns:a16="http://schemas.microsoft.com/office/drawing/2014/main" id="{6A4DD5A8-0CB0-4DF9-B36F-160720739535}"/>
              </a:ext>
            </a:extLst>
          </p:cNvPr>
          <p:cNvPicPr>
            <a:picLocks noChangeAspect="1"/>
          </p:cNvPicPr>
          <p:nvPr/>
        </p:nvPicPr>
        <p:blipFill>
          <a:blip r:embed="rId14"/>
          <a:stretch>
            <a:fillRect/>
          </a:stretch>
        </p:blipFill>
        <p:spPr>
          <a:xfrm>
            <a:off x="7855825" y="5192280"/>
            <a:ext cx="213378" cy="213378"/>
          </a:xfrm>
          <a:prstGeom prst="rect">
            <a:avLst/>
          </a:prstGeom>
        </p:spPr>
      </p:pic>
      <p:pic>
        <p:nvPicPr>
          <p:cNvPr id="150" name="Afbeelding 149">
            <a:hlinkClick r:id="rId8" action="ppaction://hlinksldjump"/>
            <a:extLst>
              <a:ext uri="{FF2B5EF4-FFF2-40B4-BE49-F238E27FC236}">
                <a16:creationId xmlns:a16="http://schemas.microsoft.com/office/drawing/2014/main" id="{C85596C0-FA06-41EE-B829-DBCB1FB9BF7D}"/>
              </a:ext>
            </a:extLst>
          </p:cNvPr>
          <p:cNvPicPr>
            <a:picLocks noChangeAspect="1"/>
          </p:cNvPicPr>
          <p:nvPr/>
        </p:nvPicPr>
        <p:blipFill>
          <a:blip r:embed="rId14"/>
          <a:stretch>
            <a:fillRect/>
          </a:stretch>
        </p:blipFill>
        <p:spPr>
          <a:xfrm>
            <a:off x="7855647" y="4522680"/>
            <a:ext cx="213378" cy="213378"/>
          </a:xfrm>
          <a:prstGeom prst="rect">
            <a:avLst/>
          </a:prstGeom>
        </p:spPr>
      </p:pic>
      <p:pic>
        <p:nvPicPr>
          <p:cNvPr id="151" name="Afbeelding 150">
            <a:hlinkClick r:id="rId8" action="ppaction://hlinksldjump"/>
            <a:extLst>
              <a:ext uri="{FF2B5EF4-FFF2-40B4-BE49-F238E27FC236}">
                <a16:creationId xmlns:a16="http://schemas.microsoft.com/office/drawing/2014/main" id="{6E5F895A-9579-4726-946D-C0468F202BC6}"/>
              </a:ext>
            </a:extLst>
          </p:cNvPr>
          <p:cNvPicPr>
            <a:picLocks noChangeAspect="1"/>
          </p:cNvPicPr>
          <p:nvPr/>
        </p:nvPicPr>
        <p:blipFill>
          <a:blip r:embed="rId13"/>
          <a:stretch>
            <a:fillRect/>
          </a:stretch>
        </p:blipFill>
        <p:spPr>
          <a:xfrm>
            <a:off x="7279792" y="4533480"/>
            <a:ext cx="213378" cy="190517"/>
          </a:xfrm>
          <a:prstGeom prst="rect">
            <a:avLst/>
          </a:prstGeom>
        </p:spPr>
      </p:pic>
      <p:pic>
        <p:nvPicPr>
          <p:cNvPr id="152" name="Afbeelding 151">
            <a:hlinkClick r:id="rId8" action="ppaction://hlinksldjump"/>
            <a:extLst>
              <a:ext uri="{FF2B5EF4-FFF2-40B4-BE49-F238E27FC236}">
                <a16:creationId xmlns:a16="http://schemas.microsoft.com/office/drawing/2014/main" id="{898A5F8D-F7FA-4CC2-8A50-456EB29AA94F}"/>
              </a:ext>
            </a:extLst>
          </p:cNvPr>
          <p:cNvPicPr>
            <a:picLocks noChangeAspect="1"/>
          </p:cNvPicPr>
          <p:nvPr/>
        </p:nvPicPr>
        <p:blipFill>
          <a:blip r:embed="rId13"/>
          <a:stretch>
            <a:fillRect/>
          </a:stretch>
        </p:blipFill>
        <p:spPr>
          <a:xfrm>
            <a:off x="7279792" y="4198680"/>
            <a:ext cx="213378" cy="190517"/>
          </a:xfrm>
          <a:prstGeom prst="rect">
            <a:avLst/>
          </a:prstGeom>
        </p:spPr>
      </p:pic>
      <p:pic>
        <p:nvPicPr>
          <p:cNvPr id="153" name="Afbeelding 152">
            <a:hlinkClick r:id="rId8" action="ppaction://hlinksldjump"/>
            <a:extLst>
              <a:ext uri="{FF2B5EF4-FFF2-40B4-BE49-F238E27FC236}">
                <a16:creationId xmlns:a16="http://schemas.microsoft.com/office/drawing/2014/main" id="{F8F7573D-28FE-459D-9B93-287CAA88DC04}"/>
              </a:ext>
            </a:extLst>
          </p:cNvPr>
          <p:cNvPicPr>
            <a:picLocks noChangeAspect="1"/>
          </p:cNvPicPr>
          <p:nvPr/>
        </p:nvPicPr>
        <p:blipFill>
          <a:blip r:embed="rId13"/>
          <a:stretch>
            <a:fillRect/>
          </a:stretch>
        </p:blipFill>
        <p:spPr>
          <a:xfrm>
            <a:off x="7280772" y="3863880"/>
            <a:ext cx="213378" cy="190517"/>
          </a:xfrm>
          <a:prstGeom prst="rect">
            <a:avLst/>
          </a:prstGeom>
        </p:spPr>
      </p:pic>
      <p:pic>
        <p:nvPicPr>
          <p:cNvPr id="154" name="Afbeelding 153">
            <a:hlinkClick r:id="rId8" action="ppaction://hlinksldjump"/>
            <a:extLst>
              <a:ext uri="{FF2B5EF4-FFF2-40B4-BE49-F238E27FC236}">
                <a16:creationId xmlns:a16="http://schemas.microsoft.com/office/drawing/2014/main" id="{3B993896-0A42-4297-A027-859B76E58AF1}"/>
              </a:ext>
            </a:extLst>
          </p:cNvPr>
          <p:cNvPicPr>
            <a:picLocks noChangeAspect="1"/>
          </p:cNvPicPr>
          <p:nvPr/>
        </p:nvPicPr>
        <p:blipFill>
          <a:blip r:embed="rId12"/>
          <a:stretch>
            <a:fillRect/>
          </a:stretch>
        </p:blipFill>
        <p:spPr>
          <a:xfrm>
            <a:off x="6703792" y="3853080"/>
            <a:ext cx="213378" cy="213378"/>
          </a:xfrm>
          <a:prstGeom prst="rect">
            <a:avLst/>
          </a:prstGeom>
        </p:spPr>
      </p:pic>
      <p:pic>
        <p:nvPicPr>
          <p:cNvPr id="155" name="Afbeelding 154">
            <a:hlinkClick r:id="rId8" action="ppaction://hlinksldjump"/>
            <a:extLst>
              <a:ext uri="{FF2B5EF4-FFF2-40B4-BE49-F238E27FC236}">
                <a16:creationId xmlns:a16="http://schemas.microsoft.com/office/drawing/2014/main" id="{BF74D773-3A47-45E9-BE63-54A8C1D6CADB}"/>
              </a:ext>
            </a:extLst>
          </p:cNvPr>
          <p:cNvPicPr>
            <a:picLocks noChangeAspect="1"/>
          </p:cNvPicPr>
          <p:nvPr/>
        </p:nvPicPr>
        <p:blipFill>
          <a:blip r:embed="rId12"/>
          <a:stretch>
            <a:fillRect/>
          </a:stretch>
        </p:blipFill>
        <p:spPr>
          <a:xfrm>
            <a:off x="6703792" y="4187880"/>
            <a:ext cx="213378" cy="213378"/>
          </a:xfrm>
          <a:prstGeom prst="rect">
            <a:avLst/>
          </a:prstGeom>
        </p:spPr>
      </p:pic>
      <p:pic>
        <p:nvPicPr>
          <p:cNvPr id="156" name="Afbeelding 155">
            <a:hlinkClick r:id="rId8" action="ppaction://hlinksldjump"/>
            <a:extLst>
              <a:ext uri="{FF2B5EF4-FFF2-40B4-BE49-F238E27FC236}">
                <a16:creationId xmlns:a16="http://schemas.microsoft.com/office/drawing/2014/main" id="{DE388E3D-47A7-4743-9BE5-1D16C7FC64E1}"/>
              </a:ext>
            </a:extLst>
          </p:cNvPr>
          <p:cNvPicPr>
            <a:picLocks noChangeAspect="1"/>
          </p:cNvPicPr>
          <p:nvPr/>
        </p:nvPicPr>
        <p:blipFill>
          <a:blip r:embed="rId12"/>
          <a:stretch>
            <a:fillRect/>
          </a:stretch>
        </p:blipFill>
        <p:spPr>
          <a:xfrm>
            <a:off x="6703792" y="4522680"/>
            <a:ext cx="213378" cy="213378"/>
          </a:xfrm>
          <a:prstGeom prst="rect">
            <a:avLst/>
          </a:prstGeom>
        </p:spPr>
      </p:pic>
      <p:pic>
        <p:nvPicPr>
          <p:cNvPr id="157" name="Afbeelding 156">
            <a:hlinkClick r:id="rId8" action="ppaction://hlinksldjump"/>
            <a:extLst>
              <a:ext uri="{FF2B5EF4-FFF2-40B4-BE49-F238E27FC236}">
                <a16:creationId xmlns:a16="http://schemas.microsoft.com/office/drawing/2014/main" id="{1A9838C7-37DE-4F2C-9B06-9682B6030EB7}"/>
              </a:ext>
            </a:extLst>
          </p:cNvPr>
          <p:cNvPicPr>
            <a:picLocks noChangeAspect="1"/>
          </p:cNvPicPr>
          <p:nvPr/>
        </p:nvPicPr>
        <p:blipFill>
          <a:blip r:embed="rId12"/>
          <a:stretch>
            <a:fillRect/>
          </a:stretch>
        </p:blipFill>
        <p:spPr>
          <a:xfrm>
            <a:off x="6703792" y="4857480"/>
            <a:ext cx="213378" cy="213378"/>
          </a:xfrm>
          <a:prstGeom prst="rect">
            <a:avLst/>
          </a:prstGeom>
        </p:spPr>
      </p:pic>
      <p:pic>
        <p:nvPicPr>
          <p:cNvPr id="158" name="Afbeelding 157">
            <a:hlinkClick r:id="rId8" action="ppaction://hlinksldjump"/>
            <a:extLst>
              <a:ext uri="{FF2B5EF4-FFF2-40B4-BE49-F238E27FC236}">
                <a16:creationId xmlns:a16="http://schemas.microsoft.com/office/drawing/2014/main" id="{145CD4C3-B30B-4050-B274-8B084B2B95CF}"/>
              </a:ext>
            </a:extLst>
          </p:cNvPr>
          <p:cNvPicPr>
            <a:picLocks noChangeAspect="1"/>
          </p:cNvPicPr>
          <p:nvPr/>
        </p:nvPicPr>
        <p:blipFill>
          <a:blip r:embed="rId12"/>
          <a:stretch>
            <a:fillRect/>
          </a:stretch>
        </p:blipFill>
        <p:spPr>
          <a:xfrm>
            <a:off x="6703792" y="5192280"/>
            <a:ext cx="213378" cy="213378"/>
          </a:xfrm>
          <a:prstGeom prst="rect">
            <a:avLst/>
          </a:prstGeom>
        </p:spPr>
      </p:pic>
      <p:pic>
        <p:nvPicPr>
          <p:cNvPr id="159" name="Afbeelding 158">
            <a:hlinkClick r:id="rId8" action="ppaction://hlinksldjump"/>
            <a:extLst>
              <a:ext uri="{FF2B5EF4-FFF2-40B4-BE49-F238E27FC236}">
                <a16:creationId xmlns:a16="http://schemas.microsoft.com/office/drawing/2014/main" id="{2D283CCA-38E4-4AA4-9C43-ABF04CA83085}"/>
              </a:ext>
            </a:extLst>
          </p:cNvPr>
          <p:cNvPicPr>
            <a:picLocks noChangeAspect="1"/>
          </p:cNvPicPr>
          <p:nvPr/>
        </p:nvPicPr>
        <p:blipFill>
          <a:blip r:embed="rId13"/>
          <a:stretch>
            <a:fillRect/>
          </a:stretch>
        </p:blipFill>
        <p:spPr>
          <a:xfrm>
            <a:off x="7279792" y="3529080"/>
            <a:ext cx="225214" cy="211362"/>
          </a:xfrm>
          <a:prstGeom prst="rect">
            <a:avLst/>
          </a:prstGeom>
        </p:spPr>
      </p:pic>
      <p:sp>
        <p:nvSpPr>
          <p:cNvPr id="160" name="Rechthoek 159">
            <a:hlinkClick r:id="rId8" action="ppaction://hlinksldjump"/>
            <a:extLst>
              <a:ext uri="{FF2B5EF4-FFF2-40B4-BE49-F238E27FC236}">
                <a16:creationId xmlns:a16="http://schemas.microsoft.com/office/drawing/2014/main" id="{7EB53BD4-93E7-48D8-9A33-909CCA15578E}"/>
              </a:ext>
            </a:extLst>
          </p:cNvPr>
          <p:cNvSpPr/>
          <p:nvPr/>
        </p:nvSpPr>
        <p:spPr>
          <a:xfrm>
            <a:off x="5868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4</a:t>
            </a:r>
            <a:endParaRPr lang="nl-NL" sz="1200" b="1" dirty="0">
              <a:solidFill>
                <a:srgbClr val="0070C0"/>
              </a:solidFill>
            </a:endParaRPr>
          </a:p>
        </p:txBody>
      </p:sp>
      <p:pic>
        <p:nvPicPr>
          <p:cNvPr id="161" name="Afbeelding 160">
            <a:hlinkClick r:id="rId8" action="ppaction://hlinksldjump"/>
            <a:extLst>
              <a:ext uri="{FF2B5EF4-FFF2-40B4-BE49-F238E27FC236}">
                <a16:creationId xmlns:a16="http://schemas.microsoft.com/office/drawing/2014/main" id="{6D796D2A-453B-4CBE-9EF5-BBFE1CC4FE48}"/>
              </a:ext>
            </a:extLst>
          </p:cNvPr>
          <p:cNvPicPr>
            <a:picLocks noChangeAspect="1"/>
          </p:cNvPicPr>
          <p:nvPr/>
        </p:nvPicPr>
        <p:blipFill>
          <a:blip r:embed="rId11"/>
          <a:stretch>
            <a:fillRect/>
          </a:stretch>
        </p:blipFill>
        <p:spPr>
          <a:xfrm>
            <a:off x="6127792" y="4187880"/>
            <a:ext cx="213378" cy="213378"/>
          </a:xfrm>
          <a:prstGeom prst="rect">
            <a:avLst/>
          </a:prstGeom>
        </p:spPr>
      </p:pic>
      <p:sp>
        <p:nvSpPr>
          <p:cNvPr id="162" name="Rechthoek 161">
            <a:hlinkClick r:id="rId8" action="ppaction://hlinksldjump"/>
            <a:extLst>
              <a:ext uri="{FF2B5EF4-FFF2-40B4-BE49-F238E27FC236}">
                <a16:creationId xmlns:a16="http://schemas.microsoft.com/office/drawing/2014/main" id="{5F33158D-BCC1-4527-95B1-727F16D98834}"/>
              </a:ext>
            </a:extLst>
          </p:cNvPr>
          <p:cNvSpPr/>
          <p:nvPr/>
        </p:nvSpPr>
        <p:spPr>
          <a:xfrm>
            <a:off x="8172592" y="44650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5 SA</a:t>
            </a:r>
          </a:p>
        </p:txBody>
      </p:sp>
      <p:sp>
        <p:nvSpPr>
          <p:cNvPr id="163" name="Rechthoek 162">
            <a:hlinkClick r:id="rId8" action="ppaction://hlinksldjump"/>
            <a:extLst>
              <a:ext uri="{FF2B5EF4-FFF2-40B4-BE49-F238E27FC236}">
                <a16:creationId xmlns:a16="http://schemas.microsoft.com/office/drawing/2014/main" id="{9857CC01-6E92-4AC5-9A9B-79861AE7F161}"/>
              </a:ext>
            </a:extLst>
          </p:cNvPr>
          <p:cNvSpPr/>
          <p:nvPr/>
        </p:nvSpPr>
        <p:spPr>
          <a:xfrm>
            <a:off x="8172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6 SA</a:t>
            </a:r>
          </a:p>
        </p:txBody>
      </p:sp>
      <p:sp>
        <p:nvSpPr>
          <p:cNvPr id="232" name="Rechthoek 231">
            <a:hlinkClick r:id="rId8" action="ppaction://hlinksldjump"/>
            <a:extLst>
              <a:ext uri="{FF2B5EF4-FFF2-40B4-BE49-F238E27FC236}">
                <a16:creationId xmlns:a16="http://schemas.microsoft.com/office/drawing/2014/main" id="{AC288995-42E6-47B3-BCBB-3990D52BF9CF}"/>
              </a:ext>
            </a:extLst>
          </p:cNvPr>
          <p:cNvSpPr/>
          <p:nvPr/>
        </p:nvSpPr>
        <p:spPr>
          <a:xfrm>
            <a:off x="8172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4 SA</a:t>
            </a:r>
          </a:p>
        </p:txBody>
      </p:sp>
      <p:sp>
        <p:nvSpPr>
          <p:cNvPr id="233" name="Rond diagonale hoek rechthoek 28">
            <a:extLst>
              <a:ext uri="{FF2B5EF4-FFF2-40B4-BE49-F238E27FC236}">
                <a16:creationId xmlns:a16="http://schemas.microsoft.com/office/drawing/2014/main" id="{412EFA98-0980-4631-8E9B-4E066CCA8078}"/>
              </a:ext>
            </a:extLst>
          </p:cNvPr>
          <p:cNvSpPr/>
          <p:nvPr/>
        </p:nvSpPr>
        <p:spPr>
          <a:xfrm>
            <a:off x="396000" y="1076580"/>
            <a:ext cx="1656184"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22</a:t>
            </a:r>
          </a:p>
        </p:txBody>
      </p:sp>
      <p:pic>
        <p:nvPicPr>
          <p:cNvPr id="234" name="Afbeelding 233">
            <a:hlinkClick r:id="rId8" action="ppaction://hlinksldjump"/>
            <a:extLst>
              <a:ext uri="{FF2B5EF4-FFF2-40B4-BE49-F238E27FC236}">
                <a16:creationId xmlns:a16="http://schemas.microsoft.com/office/drawing/2014/main" id="{D08414D5-77ED-4E73-9EE1-E813492B1C6D}"/>
              </a:ext>
            </a:extLst>
          </p:cNvPr>
          <p:cNvPicPr>
            <a:picLocks noChangeAspect="1"/>
          </p:cNvPicPr>
          <p:nvPr/>
        </p:nvPicPr>
        <p:blipFill>
          <a:blip r:embed="rId13"/>
          <a:stretch>
            <a:fillRect/>
          </a:stretch>
        </p:blipFill>
        <p:spPr>
          <a:xfrm>
            <a:off x="7279200" y="4867200"/>
            <a:ext cx="213378" cy="190517"/>
          </a:xfrm>
          <a:prstGeom prst="rect">
            <a:avLst/>
          </a:prstGeom>
        </p:spPr>
      </p:pic>
      <p:sp>
        <p:nvSpPr>
          <p:cNvPr id="121" name="Tekstvak 120">
            <a:extLst>
              <a:ext uri="{FF2B5EF4-FFF2-40B4-BE49-F238E27FC236}">
                <a16:creationId xmlns:a16="http://schemas.microsoft.com/office/drawing/2014/main" id="{5D5515E1-6A7B-44DA-8B02-C66ECBDC27DC}"/>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122" name="Tekstvak 121">
            <a:extLst>
              <a:ext uri="{FF2B5EF4-FFF2-40B4-BE49-F238E27FC236}">
                <a16:creationId xmlns:a16="http://schemas.microsoft.com/office/drawing/2014/main" id="{F1B1D99B-0ACF-4CE2-A9BE-C826CDE9CB6E}"/>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graphicFrame>
        <p:nvGraphicFramePr>
          <p:cNvPr id="165" name="Tabel 164">
            <a:extLst>
              <a:ext uri="{FF2B5EF4-FFF2-40B4-BE49-F238E27FC236}">
                <a16:creationId xmlns:a16="http://schemas.microsoft.com/office/drawing/2014/main" id="{2EA24A2D-0BE0-4D49-A365-CC77B08CE0B1}"/>
              </a:ext>
            </a:extLst>
          </p:cNvPr>
          <p:cNvGraphicFramePr>
            <a:graphicFrameLocks noGrp="1"/>
          </p:cNvGraphicFramePr>
          <p:nvPr>
            <p:extLst>
              <p:ext uri="{D42A27DB-BD31-4B8C-83A1-F6EECF244321}">
                <p14:modId xmlns:p14="http://schemas.microsoft.com/office/powerpoint/2010/main" val="378969409"/>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B1032</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A63</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AH7</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A95</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66" name="Rechthoek 165">
            <a:extLst>
              <a:ext uri="{FF2B5EF4-FFF2-40B4-BE49-F238E27FC236}">
                <a16:creationId xmlns:a16="http://schemas.microsoft.com/office/drawing/2014/main" id="{53EAF76B-EAF1-414E-B933-2AFF315B085B}"/>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16 Punten </a:t>
            </a:r>
          </a:p>
        </p:txBody>
      </p:sp>
      <p:pic>
        <p:nvPicPr>
          <p:cNvPr id="167" name="Afbeelding 166">
            <a:extLst>
              <a:ext uri="{FF2B5EF4-FFF2-40B4-BE49-F238E27FC236}">
                <a16:creationId xmlns:a16="http://schemas.microsoft.com/office/drawing/2014/main" id="{23B2AE0F-E497-45F0-97B4-2DBB90FA3559}"/>
              </a:ext>
            </a:extLst>
          </p:cNvPr>
          <p:cNvPicPr>
            <a:picLocks noChangeAspect="1"/>
          </p:cNvPicPr>
          <p:nvPr/>
        </p:nvPicPr>
        <p:blipFill>
          <a:blip r:embed="rId12"/>
          <a:stretch>
            <a:fillRect/>
          </a:stretch>
        </p:blipFill>
        <p:spPr>
          <a:xfrm>
            <a:off x="475200" y="3924124"/>
            <a:ext cx="213378" cy="213378"/>
          </a:xfrm>
          <a:prstGeom prst="rect">
            <a:avLst/>
          </a:prstGeom>
        </p:spPr>
      </p:pic>
      <p:pic>
        <p:nvPicPr>
          <p:cNvPr id="168" name="Afbeelding 167">
            <a:extLst>
              <a:ext uri="{FF2B5EF4-FFF2-40B4-BE49-F238E27FC236}">
                <a16:creationId xmlns:a16="http://schemas.microsoft.com/office/drawing/2014/main" id="{7D3C8133-AC68-42F3-99AC-BD912F751C9B}"/>
              </a:ext>
            </a:extLst>
          </p:cNvPr>
          <p:cNvPicPr>
            <a:picLocks noChangeAspect="1"/>
          </p:cNvPicPr>
          <p:nvPr/>
        </p:nvPicPr>
        <p:blipFill>
          <a:blip r:embed="rId14"/>
          <a:stretch>
            <a:fillRect/>
          </a:stretch>
        </p:blipFill>
        <p:spPr>
          <a:xfrm>
            <a:off x="475200" y="3199601"/>
            <a:ext cx="213378" cy="213378"/>
          </a:xfrm>
          <a:prstGeom prst="rect">
            <a:avLst/>
          </a:prstGeom>
        </p:spPr>
      </p:pic>
      <p:pic>
        <p:nvPicPr>
          <p:cNvPr id="169" name="Afbeelding 168">
            <a:extLst>
              <a:ext uri="{FF2B5EF4-FFF2-40B4-BE49-F238E27FC236}">
                <a16:creationId xmlns:a16="http://schemas.microsoft.com/office/drawing/2014/main" id="{A18A510D-7024-4AA8-B213-B720546851CB}"/>
              </a:ext>
            </a:extLst>
          </p:cNvPr>
          <p:cNvPicPr>
            <a:picLocks noChangeAspect="1"/>
          </p:cNvPicPr>
          <p:nvPr/>
        </p:nvPicPr>
        <p:blipFill>
          <a:blip r:embed="rId13"/>
          <a:stretch>
            <a:fillRect/>
          </a:stretch>
        </p:blipFill>
        <p:spPr>
          <a:xfrm>
            <a:off x="475200" y="3573571"/>
            <a:ext cx="213378" cy="190517"/>
          </a:xfrm>
          <a:prstGeom prst="rect">
            <a:avLst/>
          </a:prstGeom>
        </p:spPr>
      </p:pic>
      <p:pic>
        <p:nvPicPr>
          <p:cNvPr id="170" name="Afbeelding 169">
            <a:extLst>
              <a:ext uri="{FF2B5EF4-FFF2-40B4-BE49-F238E27FC236}">
                <a16:creationId xmlns:a16="http://schemas.microsoft.com/office/drawing/2014/main" id="{05B6AC33-1D7C-4FE9-9A62-629AD3E92437}"/>
              </a:ext>
            </a:extLst>
          </p:cNvPr>
          <p:cNvPicPr>
            <a:picLocks noChangeAspect="1"/>
          </p:cNvPicPr>
          <p:nvPr/>
        </p:nvPicPr>
        <p:blipFill>
          <a:blip r:embed="rId11"/>
          <a:stretch>
            <a:fillRect/>
          </a:stretch>
        </p:blipFill>
        <p:spPr>
          <a:xfrm>
            <a:off x="475200" y="4292263"/>
            <a:ext cx="213378" cy="213378"/>
          </a:xfrm>
          <a:prstGeom prst="rect">
            <a:avLst/>
          </a:prstGeom>
        </p:spPr>
      </p:pic>
      <p:sp>
        <p:nvSpPr>
          <p:cNvPr id="84" name="Rond diagonale hoek rechthoek 17">
            <a:extLst>
              <a:ext uri="{FF2B5EF4-FFF2-40B4-BE49-F238E27FC236}">
                <a16:creationId xmlns:a16="http://schemas.microsoft.com/office/drawing/2014/main" id="{0928C376-0736-41E0-ADC2-C3B93C3772B2}"/>
              </a:ext>
            </a:extLst>
          </p:cNvPr>
          <p:cNvSpPr/>
          <p:nvPr/>
        </p:nvSpPr>
        <p:spPr>
          <a:xfrm>
            <a:off x="396000" y="1716988"/>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85" name="Tekstvak 84">
            <a:extLst>
              <a:ext uri="{FF2B5EF4-FFF2-40B4-BE49-F238E27FC236}">
                <a16:creationId xmlns:a16="http://schemas.microsoft.com/office/drawing/2014/main" id="{DCB2EC2A-8111-44D1-99D3-3D7D639822D8}"/>
              </a:ext>
            </a:extLst>
          </p:cNvPr>
          <p:cNvSpPr txBox="1"/>
          <p:nvPr/>
        </p:nvSpPr>
        <p:spPr>
          <a:xfrm>
            <a:off x="3131840" y="1852944"/>
            <a:ext cx="3096344" cy="369332"/>
          </a:xfrm>
          <a:prstGeom prst="rect">
            <a:avLst/>
          </a:prstGeom>
          <a:solidFill>
            <a:schemeClr val="tx1"/>
          </a:solidFill>
        </p:spPr>
        <p:txBody>
          <a:bodyPr wrap="square" rtlCol="0">
            <a:spAutoFit/>
          </a:bodyPr>
          <a:lstStyle/>
          <a:p>
            <a:r>
              <a:rPr lang="nl-NL" dirty="0">
                <a:solidFill>
                  <a:schemeClr val="bg1"/>
                </a:solidFill>
              </a:rPr>
              <a:t>Mijn partner opent met 2     .</a:t>
            </a:r>
          </a:p>
        </p:txBody>
      </p:sp>
      <p:sp>
        <p:nvSpPr>
          <p:cNvPr id="86" name="Tekstvak 85">
            <a:extLst>
              <a:ext uri="{FF2B5EF4-FFF2-40B4-BE49-F238E27FC236}">
                <a16:creationId xmlns:a16="http://schemas.microsoft.com/office/drawing/2014/main" id="{DEC95F2C-9F0C-41E9-A773-2F2E14DFD358}"/>
              </a:ext>
            </a:extLst>
          </p:cNvPr>
          <p:cNvSpPr txBox="1"/>
          <p:nvPr/>
        </p:nvSpPr>
        <p:spPr>
          <a:xfrm>
            <a:off x="3131839" y="2146448"/>
            <a:ext cx="2880319" cy="369332"/>
          </a:xfrm>
          <a:prstGeom prst="rect">
            <a:avLst/>
          </a:prstGeom>
          <a:solidFill>
            <a:schemeClr val="tx1"/>
          </a:solidFill>
        </p:spPr>
        <p:txBody>
          <a:bodyPr wrap="square" rtlCol="0">
            <a:spAutoFit/>
          </a:bodyPr>
          <a:lstStyle/>
          <a:p>
            <a:r>
              <a:rPr lang="nl-NL" dirty="0">
                <a:solidFill>
                  <a:schemeClr val="bg1"/>
                </a:solidFill>
              </a:rPr>
              <a:t>Mijn rechter buurman past.</a:t>
            </a:r>
          </a:p>
        </p:txBody>
      </p:sp>
      <p:sp>
        <p:nvSpPr>
          <p:cNvPr id="87" name="Tekstvak 86">
            <a:extLst>
              <a:ext uri="{FF2B5EF4-FFF2-40B4-BE49-F238E27FC236}">
                <a16:creationId xmlns:a16="http://schemas.microsoft.com/office/drawing/2014/main" id="{8A3AE376-232D-4D03-8317-0D9FAE98D82D}"/>
              </a:ext>
            </a:extLst>
          </p:cNvPr>
          <p:cNvSpPr txBox="1"/>
          <p:nvPr/>
        </p:nvSpPr>
        <p:spPr>
          <a:xfrm>
            <a:off x="3131838" y="2479843"/>
            <a:ext cx="2880319" cy="369332"/>
          </a:xfrm>
          <a:prstGeom prst="rect">
            <a:avLst/>
          </a:prstGeom>
          <a:solidFill>
            <a:schemeClr val="tx1"/>
          </a:solidFill>
        </p:spPr>
        <p:txBody>
          <a:bodyPr wrap="square" rtlCol="0">
            <a:spAutoFit/>
          </a:bodyPr>
          <a:lstStyle/>
          <a:p>
            <a:r>
              <a:rPr lang="nl-NL" dirty="0">
                <a:solidFill>
                  <a:schemeClr val="bg1"/>
                </a:solidFill>
              </a:rPr>
              <a:t>Wat bied ik met deze hand?</a:t>
            </a:r>
          </a:p>
        </p:txBody>
      </p:sp>
      <p:pic>
        <p:nvPicPr>
          <p:cNvPr id="89" name="Afbeelding 88">
            <a:extLst>
              <a:ext uri="{FF2B5EF4-FFF2-40B4-BE49-F238E27FC236}">
                <a16:creationId xmlns:a16="http://schemas.microsoft.com/office/drawing/2014/main" id="{129C4DC3-733D-42DA-85FD-D81733172D47}"/>
              </a:ext>
            </a:extLst>
          </p:cNvPr>
          <p:cNvPicPr>
            <a:picLocks noChangeAspect="1"/>
          </p:cNvPicPr>
          <p:nvPr/>
        </p:nvPicPr>
        <p:blipFill>
          <a:blip r:embed="rId14"/>
          <a:stretch>
            <a:fillRect/>
          </a:stretch>
        </p:blipFill>
        <p:spPr>
          <a:xfrm>
            <a:off x="5626800" y="1936800"/>
            <a:ext cx="213378" cy="213378"/>
          </a:xfrm>
          <a:prstGeom prst="rect">
            <a:avLst/>
          </a:prstGeom>
        </p:spPr>
      </p:pic>
    </p:spTree>
    <p:extLst>
      <p:ext uri="{BB962C8B-B14F-4D97-AF65-F5344CB8AC3E}">
        <p14:creationId xmlns:p14="http://schemas.microsoft.com/office/powerpoint/2010/main" val="1210794499"/>
      </p:ext>
    </p:extLst>
  </p:cSld>
  <p:clrMapOvr>
    <a:masterClrMapping/>
  </p:clrMapOvr>
  <p:transition advClick="0"/>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nd diagonale hoek rechthoek 9">
            <a:hlinkClick r:id="" action="ppaction://hlinkshowjump?jump=previousslide"/>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1" name="Rond diagonale hoek rechthoek 10">
            <a:hlinkClick r:id="rId3"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2" name="Rond diagonale hoek rechthoek 11">
            <a:hlinkClick r:id="rId4"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5" name="Afbeelding 14" descr="mainheader.jpg">
            <a:hlinkClick r:id="rId5" tooltip="Klik hier om de website van Bridge Office te bezoeken!"/>
          </p:cNvPr>
          <p:cNvPicPr>
            <a:picLocks noChangeAspect="1"/>
          </p:cNvPicPr>
          <p:nvPr/>
        </p:nvPicPr>
        <p:blipFill>
          <a:blip r:embed="rId6" cstate="print"/>
          <a:stretch>
            <a:fillRect/>
          </a:stretch>
        </p:blipFill>
        <p:spPr>
          <a:xfrm>
            <a:off x="0" y="0"/>
            <a:ext cx="9144000" cy="1006337"/>
          </a:xfrm>
          <a:prstGeom prst="rect">
            <a:avLst/>
          </a:prstGeom>
        </p:spPr>
      </p:pic>
      <p:sp>
        <p:nvSpPr>
          <p:cNvPr id="16" name="Rond diagonale hoek rechthoek 8">
            <a:extLst>
              <a:ext uri="{FF2B5EF4-FFF2-40B4-BE49-F238E27FC236}">
                <a16:creationId xmlns:a16="http://schemas.microsoft.com/office/drawing/2014/main" id="{64DA9EC4-FD38-4180-AE58-FE458B5EF3C5}"/>
              </a:ext>
            </a:extLst>
          </p:cNvPr>
          <p:cNvSpPr/>
          <p:nvPr/>
        </p:nvSpPr>
        <p:spPr>
          <a:xfrm>
            <a:off x="2195736" y="1076400"/>
            <a:ext cx="6552728" cy="576000"/>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Jammer! Dat is niet het goede antwoord.</a:t>
            </a:r>
          </a:p>
        </p:txBody>
      </p:sp>
      <p:sp>
        <p:nvSpPr>
          <p:cNvPr id="21" name="Rond diagonale hoek rechthoek 13">
            <a:extLst>
              <a:ext uri="{FF2B5EF4-FFF2-40B4-BE49-F238E27FC236}">
                <a16:creationId xmlns:a16="http://schemas.microsoft.com/office/drawing/2014/main" id="{96110FE1-BC2E-4D38-905A-EFE131AE1F3B}"/>
              </a:ext>
            </a:extLst>
          </p:cNvPr>
          <p:cNvSpPr/>
          <p:nvPr/>
        </p:nvSpPr>
        <p:spPr>
          <a:xfrm>
            <a:off x="396000" y="1076400"/>
            <a:ext cx="1656184"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22</a:t>
            </a:r>
          </a:p>
        </p:txBody>
      </p:sp>
      <p:sp>
        <p:nvSpPr>
          <p:cNvPr id="26" name="Tekstvak 25">
            <a:extLst>
              <a:ext uri="{FF2B5EF4-FFF2-40B4-BE49-F238E27FC236}">
                <a16:creationId xmlns:a16="http://schemas.microsoft.com/office/drawing/2014/main" id="{A335449F-0DFB-48CE-B2BD-6A68580F3F82}"/>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27" name="Tekstvak 26">
            <a:extLst>
              <a:ext uri="{FF2B5EF4-FFF2-40B4-BE49-F238E27FC236}">
                <a16:creationId xmlns:a16="http://schemas.microsoft.com/office/drawing/2014/main" id="{1270BC46-1CB4-4D11-82B1-92D1C6EDEEFA}"/>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sp>
        <p:nvSpPr>
          <p:cNvPr id="13" name="Tekstvak 12">
            <a:extLst>
              <a:ext uri="{FF2B5EF4-FFF2-40B4-BE49-F238E27FC236}">
                <a16:creationId xmlns:a16="http://schemas.microsoft.com/office/drawing/2014/main" id="{D5D351B6-160C-4225-841A-944F33E8416E}"/>
              </a:ext>
            </a:extLst>
          </p:cNvPr>
          <p:cNvSpPr txBox="1"/>
          <p:nvPr/>
        </p:nvSpPr>
        <p:spPr>
          <a:xfrm>
            <a:off x="3077285" y="3124800"/>
            <a:ext cx="5665260" cy="1477328"/>
          </a:xfrm>
          <a:prstGeom prst="rect">
            <a:avLst/>
          </a:prstGeom>
          <a:solidFill>
            <a:schemeClr val="tx1"/>
          </a:solidFill>
          <a:ln>
            <a:solidFill>
              <a:schemeClr val="tx1"/>
            </a:solidFill>
          </a:ln>
        </p:spPr>
        <p:txBody>
          <a:bodyPr wrap="square" rtlCol="0">
            <a:spAutoFit/>
          </a:bodyPr>
          <a:lstStyle/>
          <a:p>
            <a:r>
              <a:rPr lang="nl-NL" dirty="0">
                <a:solidFill>
                  <a:schemeClr val="bg1"/>
                </a:solidFill>
              </a:rPr>
              <a:t>Hoeveel slagen maakt uw partner, minimaal?</a:t>
            </a:r>
            <a:br>
              <a:rPr lang="nl-NL" dirty="0">
                <a:solidFill>
                  <a:schemeClr val="bg1"/>
                </a:solidFill>
              </a:rPr>
            </a:br>
            <a:r>
              <a:rPr lang="nl-NL" dirty="0">
                <a:solidFill>
                  <a:schemeClr val="bg1"/>
                </a:solidFill>
              </a:rPr>
              <a:t>Hoeveel slagen maakt u zelf, minimaal?</a:t>
            </a:r>
            <a:br>
              <a:rPr lang="nl-NL" dirty="0">
                <a:solidFill>
                  <a:schemeClr val="bg1"/>
                </a:solidFill>
              </a:rPr>
            </a:br>
            <a:r>
              <a:rPr lang="nl-NL" dirty="0">
                <a:solidFill>
                  <a:schemeClr val="bg1"/>
                </a:solidFill>
              </a:rPr>
              <a:t>Dit is zo'n mooi spel, waarin duidelijk wordt dat bridge een slagen spel is en geen punten spel.</a:t>
            </a:r>
            <a:br>
              <a:rPr lang="nl-NL" dirty="0">
                <a:solidFill>
                  <a:schemeClr val="bg1"/>
                </a:solidFill>
              </a:rPr>
            </a:br>
            <a:r>
              <a:rPr lang="nl-NL" dirty="0">
                <a:solidFill>
                  <a:schemeClr val="bg1"/>
                </a:solidFill>
              </a:rPr>
              <a:t>Nou. Nu moet u het weten.</a:t>
            </a:r>
          </a:p>
        </p:txBody>
      </p:sp>
      <p:graphicFrame>
        <p:nvGraphicFramePr>
          <p:cNvPr id="14" name="Tabel 13">
            <a:extLst>
              <a:ext uri="{FF2B5EF4-FFF2-40B4-BE49-F238E27FC236}">
                <a16:creationId xmlns:a16="http://schemas.microsoft.com/office/drawing/2014/main" id="{6BEA07EF-F019-4DD2-A137-84730BF21B80}"/>
              </a:ext>
            </a:extLst>
          </p:cNvPr>
          <p:cNvGraphicFramePr>
            <a:graphicFrameLocks noGrp="1"/>
          </p:cNvGraphicFramePr>
          <p:nvPr>
            <p:extLst>
              <p:ext uri="{D42A27DB-BD31-4B8C-83A1-F6EECF244321}">
                <p14:modId xmlns:p14="http://schemas.microsoft.com/office/powerpoint/2010/main" val="1815872846"/>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B1032</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A63</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AH7</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A95</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7" name="Rechthoek 16">
            <a:extLst>
              <a:ext uri="{FF2B5EF4-FFF2-40B4-BE49-F238E27FC236}">
                <a16:creationId xmlns:a16="http://schemas.microsoft.com/office/drawing/2014/main" id="{EA4482AE-5788-44BF-B795-A1E0A592D829}"/>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16 Punten </a:t>
            </a:r>
          </a:p>
        </p:txBody>
      </p:sp>
      <p:pic>
        <p:nvPicPr>
          <p:cNvPr id="18" name="Afbeelding 17">
            <a:extLst>
              <a:ext uri="{FF2B5EF4-FFF2-40B4-BE49-F238E27FC236}">
                <a16:creationId xmlns:a16="http://schemas.microsoft.com/office/drawing/2014/main" id="{6C413728-D71F-4E7B-9C03-9C49BA6011C6}"/>
              </a:ext>
            </a:extLst>
          </p:cNvPr>
          <p:cNvPicPr>
            <a:picLocks noChangeAspect="1"/>
          </p:cNvPicPr>
          <p:nvPr/>
        </p:nvPicPr>
        <p:blipFill>
          <a:blip r:embed="rId7"/>
          <a:stretch>
            <a:fillRect/>
          </a:stretch>
        </p:blipFill>
        <p:spPr>
          <a:xfrm>
            <a:off x="475200" y="3924124"/>
            <a:ext cx="213378" cy="213378"/>
          </a:xfrm>
          <a:prstGeom prst="rect">
            <a:avLst/>
          </a:prstGeom>
        </p:spPr>
      </p:pic>
      <p:pic>
        <p:nvPicPr>
          <p:cNvPr id="19" name="Afbeelding 18">
            <a:extLst>
              <a:ext uri="{FF2B5EF4-FFF2-40B4-BE49-F238E27FC236}">
                <a16:creationId xmlns:a16="http://schemas.microsoft.com/office/drawing/2014/main" id="{D8A5F3DF-0DA2-4B66-A449-8A1FEBFE382A}"/>
              </a:ext>
            </a:extLst>
          </p:cNvPr>
          <p:cNvPicPr>
            <a:picLocks noChangeAspect="1"/>
          </p:cNvPicPr>
          <p:nvPr/>
        </p:nvPicPr>
        <p:blipFill>
          <a:blip r:embed="rId8"/>
          <a:stretch>
            <a:fillRect/>
          </a:stretch>
        </p:blipFill>
        <p:spPr>
          <a:xfrm>
            <a:off x="475200" y="3199601"/>
            <a:ext cx="213378" cy="213378"/>
          </a:xfrm>
          <a:prstGeom prst="rect">
            <a:avLst/>
          </a:prstGeom>
        </p:spPr>
      </p:pic>
      <p:pic>
        <p:nvPicPr>
          <p:cNvPr id="20" name="Afbeelding 19">
            <a:extLst>
              <a:ext uri="{FF2B5EF4-FFF2-40B4-BE49-F238E27FC236}">
                <a16:creationId xmlns:a16="http://schemas.microsoft.com/office/drawing/2014/main" id="{5F59767F-CFE4-4F80-8E1E-01E2444FB559}"/>
              </a:ext>
            </a:extLst>
          </p:cNvPr>
          <p:cNvPicPr>
            <a:picLocks noChangeAspect="1"/>
          </p:cNvPicPr>
          <p:nvPr/>
        </p:nvPicPr>
        <p:blipFill>
          <a:blip r:embed="rId9"/>
          <a:stretch>
            <a:fillRect/>
          </a:stretch>
        </p:blipFill>
        <p:spPr>
          <a:xfrm>
            <a:off x="475200" y="3573571"/>
            <a:ext cx="213378" cy="190517"/>
          </a:xfrm>
          <a:prstGeom prst="rect">
            <a:avLst/>
          </a:prstGeom>
        </p:spPr>
      </p:pic>
      <p:pic>
        <p:nvPicPr>
          <p:cNvPr id="22" name="Afbeelding 21">
            <a:extLst>
              <a:ext uri="{FF2B5EF4-FFF2-40B4-BE49-F238E27FC236}">
                <a16:creationId xmlns:a16="http://schemas.microsoft.com/office/drawing/2014/main" id="{9FEEE84F-A7E7-41C7-B9FC-0843C7803CC1}"/>
              </a:ext>
            </a:extLst>
          </p:cNvPr>
          <p:cNvPicPr>
            <a:picLocks noChangeAspect="1"/>
          </p:cNvPicPr>
          <p:nvPr/>
        </p:nvPicPr>
        <p:blipFill>
          <a:blip r:embed="rId10"/>
          <a:stretch>
            <a:fillRect/>
          </a:stretch>
        </p:blipFill>
        <p:spPr>
          <a:xfrm>
            <a:off x="475200" y="4292263"/>
            <a:ext cx="213378" cy="213378"/>
          </a:xfrm>
          <a:prstGeom prst="rect">
            <a:avLst/>
          </a:prstGeom>
        </p:spPr>
      </p:pic>
      <p:sp>
        <p:nvSpPr>
          <p:cNvPr id="23" name="Rond diagonale hoek rechthoek 17">
            <a:extLst>
              <a:ext uri="{FF2B5EF4-FFF2-40B4-BE49-F238E27FC236}">
                <a16:creationId xmlns:a16="http://schemas.microsoft.com/office/drawing/2014/main" id="{94CF67B9-E947-4A4A-95E2-3188FBFF54BF}"/>
              </a:ext>
            </a:extLst>
          </p:cNvPr>
          <p:cNvSpPr/>
          <p:nvPr/>
        </p:nvSpPr>
        <p:spPr>
          <a:xfrm>
            <a:off x="396000" y="1716988"/>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24" name="Tekstvak 23">
            <a:extLst>
              <a:ext uri="{FF2B5EF4-FFF2-40B4-BE49-F238E27FC236}">
                <a16:creationId xmlns:a16="http://schemas.microsoft.com/office/drawing/2014/main" id="{178A806D-D706-4303-A0AB-EA7680F5BAEE}"/>
              </a:ext>
            </a:extLst>
          </p:cNvPr>
          <p:cNvSpPr txBox="1"/>
          <p:nvPr/>
        </p:nvSpPr>
        <p:spPr>
          <a:xfrm>
            <a:off x="3131840" y="1852944"/>
            <a:ext cx="3096344" cy="369332"/>
          </a:xfrm>
          <a:prstGeom prst="rect">
            <a:avLst/>
          </a:prstGeom>
          <a:solidFill>
            <a:schemeClr val="tx1"/>
          </a:solidFill>
        </p:spPr>
        <p:txBody>
          <a:bodyPr wrap="square" rtlCol="0">
            <a:spAutoFit/>
          </a:bodyPr>
          <a:lstStyle/>
          <a:p>
            <a:r>
              <a:rPr lang="nl-NL" dirty="0">
                <a:solidFill>
                  <a:schemeClr val="bg1"/>
                </a:solidFill>
              </a:rPr>
              <a:t>Mijn partner opent met 2     .</a:t>
            </a:r>
          </a:p>
        </p:txBody>
      </p:sp>
      <p:sp>
        <p:nvSpPr>
          <p:cNvPr id="25" name="Tekstvak 24">
            <a:extLst>
              <a:ext uri="{FF2B5EF4-FFF2-40B4-BE49-F238E27FC236}">
                <a16:creationId xmlns:a16="http://schemas.microsoft.com/office/drawing/2014/main" id="{FD1083A1-4253-4976-AF58-3D4D1BD52016}"/>
              </a:ext>
            </a:extLst>
          </p:cNvPr>
          <p:cNvSpPr txBox="1"/>
          <p:nvPr/>
        </p:nvSpPr>
        <p:spPr>
          <a:xfrm>
            <a:off x="3131839" y="2146448"/>
            <a:ext cx="2880319" cy="369332"/>
          </a:xfrm>
          <a:prstGeom prst="rect">
            <a:avLst/>
          </a:prstGeom>
          <a:solidFill>
            <a:schemeClr val="tx1"/>
          </a:solidFill>
        </p:spPr>
        <p:txBody>
          <a:bodyPr wrap="square" rtlCol="0">
            <a:spAutoFit/>
          </a:bodyPr>
          <a:lstStyle/>
          <a:p>
            <a:r>
              <a:rPr lang="nl-NL" dirty="0">
                <a:solidFill>
                  <a:schemeClr val="bg1"/>
                </a:solidFill>
              </a:rPr>
              <a:t>Mijn rechter buurman past.</a:t>
            </a:r>
          </a:p>
        </p:txBody>
      </p:sp>
      <p:sp>
        <p:nvSpPr>
          <p:cNvPr id="28" name="Tekstvak 27">
            <a:extLst>
              <a:ext uri="{FF2B5EF4-FFF2-40B4-BE49-F238E27FC236}">
                <a16:creationId xmlns:a16="http://schemas.microsoft.com/office/drawing/2014/main" id="{876E6603-1C8A-4083-B296-57D64A46A774}"/>
              </a:ext>
            </a:extLst>
          </p:cNvPr>
          <p:cNvSpPr txBox="1"/>
          <p:nvPr/>
        </p:nvSpPr>
        <p:spPr>
          <a:xfrm>
            <a:off x="3131838" y="2479843"/>
            <a:ext cx="2880319" cy="369332"/>
          </a:xfrm>
          <a:prstGeom prst="rect">
            <a:avLst/>
          </a:prstGeom>
          <a:solidFill>
            <a:schemeClr val="tx1"/>
          </a:solidFill>
        </p:spPr>
        <p:txBody>
          <a:bodyPr wrap="square" rtlCol="0">
            <a:spAutoFit/>
          </a:bodyPr>
          <a:lstStyle/>
          <a:p>
            <a:r>
              <a:rPr lang="nl-NL" dirty="0">
                <a:solidFill>
                  <a:schemeClr val="bg1"/>
                </a:solidFill>
              </a:rPr>
              <a:t>Wat bied ik met deze hand?</a:t>
            </a:r>
          </a:p>
        </p:txBody>
      </p:sp>
      <p:pic>
        <p:nvPicPr>
          <p:cNvPr id="29" name="Afbeelding 28">
            <a:extLst>
              <a:ext uri="{FF2B5EF4-FFF2-40B4-BE49-F238E27FC236}">
                <a16:creationId xmlns:a16="http://schemas.microsoft.com/office/drawing/2014/main" id="{660196A1-B1AF-4997-879D-E937B6EAC5A9}"/>
              </a:ext>
            </a:extLst>
          </p:cNvPr>
          <p:cNvPicPr>
            <a:picLocks noChangeAspect="1"/>
          </p:cNvPicPr>
          <p:nvPr/>
        </p:nvPicPr>
        <p:blipFill>
          <a:blip r:embed="rId8"/>
          <a:stretch>
            <a:fillRect/>
          </a:stretch>
        </p:blipFill>
        <p:spPr>
          <a:xfrm>
            <a:off x="5626800" y="1936800"/>
            <a:ext cx="213378" cy="213378"/>
          </a:xfrm>
          <a:prstGeom prst="rect">
            <a:avLst/>
          </a:prstGeom>
        </p:spPr>
      </p:pic>
    </p:spTree>
    <p:extLst>
      <p:ext uri="{BB962C8B-B14F-4D97-AF65-F5344CB8AC3E}">
        <p14:creationId xmlns:p14="http://schemas.microsoft.com/office/powerpoint/2010/main" val="872737553"/>
      </p:ext>
    </p:extLst>
  </p:cSld>
  <p:clrMapOvr>
    <a:masterClrMapping/>
  </p:clrMapOvr>
  <p:transition advClick="0"/>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nd diagonale hoek rechthoek 8">
            <a:hlinkClick r:id="rId3"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0" name="Rond diagonale hoek rechthoek 9">
            <a:hlinkClick r:id="" action="ppaction://hlinkshowjump?jump=nextslide"/>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1" name="Rond diagonale hoek rechthoek 10">
            <a:hlinkClick r:id="rId4"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5" name="Afbeelding 14" descr="mainheader.jpg">
            <a:hlinkClick r:id="rId5" tooltip="Klik hier om de website van Bridge Office te bezoeken!"/>
          </p:cNvPr>
          <p:cNvPicPr>
            <a:picLocks noChangeAspect="1"/>
          </p:cNvPicPr>
          <p:nvPr/>
        </p:nvPicPr>
        <p:blipFill>
          <a:blip r:embed="rId6" cstate="print"/>
          <a:stretch>
            <a:fillRect/>
          </a:stretch>
        </p:blipFill>
        <p:spPr>
          <a:xfrm>
            <a:off x="0" y="0"/>
            <a:ext cx="9144000" cy="1006337"/>
          </a:xfrm>
          <a:prstGeom prst="rect">
            <a:avLst/>
          </a:prstGeom>
        </p:spPr>
      </p:pic>
      <p:sp>
        <p:nvSpPr>
          <p:cNvPr id="16" name="Rond diagonale hoek rechthoek 28">
            <a:extLst>
              <a:ext uri="{FF2B5EF4-FFF2-40B4-BE49-F238E27FC236}">
                <a16:creationId xmlns:a16="http://schemas.microsoft.com/office/drawing/2014/main" id="{DB5911F7-3E19-45FF-9490-2CAE8D00B2E8}"/>
              </a:ext>
            </a:extLst>
          </p:cNvPr>
          <p:cNvSpPr/>
          <p:nvPr/>
        </p:nvSpPr>
        <p:spPr>
          <a:xfrm>
            <a:off x="396000" y="1076400"/>
            <a:ext cx="1656184"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22</a:t>
            </a:r>
          </a:p>
        </p:txBody>
      </p:sp>
      <p:sp>
        <p:nvSpPr>
          <p:cNvPr id="17" name="Rond diagonale hoek rechthoek 28">
            <a:extLst>
              <a:ext uri="{FF2B5EF4-FFF2-40B4-BE49-F238E27FC236}">
                <a16:creationId xmlns:a16="http://schemas.microsoft.com/office/drawing/2014/main" id="{53423DEF-21C1-4F5E-9B24-D58B180694D9}"/>
              </a:ext>
            </a:extLst>
          </p:cNvPr>
          <p:cNvSpPr/>
          <p:nvPr/>
        </p:nvSpPr>
        <p:spPr>
          <a:xfrm>
            <a:off x="2123728" y="1076400"/>
            <a:ext cx="6624272"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Goed zo!</a:t>
            </a:r>
          </a:p>
        </p:txBody>
      </p:sp>
      <p:sp>
        <p:nvSpPr>
          <p:cNvPr id="28" name="Tekstvak 27">
            <a:extLst>
              <a:ext uri="{FF2B5EF4-FFF2-40B4-BE49-F238E27FC236}">
                <a16:creationId xmlns:a16="http://schemas.microsoft.com/office/drawing/2014/main" id="{6AEE0815-246C-4DBD-A8F1-680487E48BC8}"/>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29" name="Tekstvak 28">
            <a:extLst>
              <a:ext uri="{FF2B5EF4-FFF2-40B4-BE49-F238E27FC236}">
                <a16:creationId xmlns:a16="http://schemas.microsoft.com/office/drawing/2014/main" id="{38E4D670-A92C-49DD-AB32-812341FB251D}"/>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sp>
        <p:nvSpPr>
          <p:cNvPr id="14" name="Tekstvak 13">
            <a:extLst>
              <a:ext uri="{FF2B5EF4-FFF2-40B4-BE49-F238E27FC236}">
                <a16:creationId xmlns:a16="http://schemas.microsoft.com/office/drawing/2014/main" id="{92DFE3E0-D808-4C39-B44F-AB287F3EACAC}"/>
              </a:ext>
            </a:extLst>
          </p:cNvPr>
          <p:cNvSpPr txBox="1"/>
          <p:nvPr/>
        </p:nvSpPr>
        <p:spPr>
          <a:xfrm>
            <a:off x="3023420" y="3578832"/>
            <a:ext cx="5706000" cy="1477328"/>
          </a:xfrm>
          <a:prstGeom prst="rect">
            <a:avLst/>
          </a:prstGeom>
          <a:solidFill>
            <a:schemeClr val="tx1"/>
          </a:solidFill>
          <a:ln>
            <a:solidFill>
              <a:schemeClr val="tx1"/>
            </a:solidFill>
          </a:ln>
        </p:spPr>
        <p:txBody>
          <a:bodyPr wrap="square" rtlCol="0">
            <a:spAutoFit/>
          </a:bodyPr>
          <a:lstStyle/>
          <a:p>
            <a:r>
              <a:rPr lang="nl-NL" dirty="0">
                <a:solidFill>
                  <a:schemeClr val="bg1"/>
                </a:solidFill>
              </a:rPr>
              <a:t>Ik mag er van uit gaan, dat mijn 4-kaart schoppen minimaal 1 slag oplevert. Dan heb ik nog harten aas, ruiten aas en heer en klaveren aas. Mijn hand is goed voor 5 slagen.</a:t>
            </a:r>
            <a:br>
              <a:rPr lang="nl-NL" dirty="0">
                <a:solidFill>
                  <a:schemeClr val="bg1"/>
                </a:solidFill>
              </a:rPr>
            </a:br>
            <a:r>
              <a:rPr lang="nl-NL" dirty="0">
                <a:solidFill>
                  <a:schemeClr val="bg1"/>
                </a:solidFill>
              </a:rPr>
              <a:t>Mijn partner maakt met schoppen als troef ook 5 slagen.</a:t>
            </a:r>
            <a:br>
              <a:rPr lang="nl-NL" dirty="0">
                <a:solidFill>
                  <a:schemeClr val="bg1"/>
                </a:solidFill>
              </a:rPr>
            </a:br>
            <a:r>
              <a:rPr lang="nl-NL" dirty="0" err="1">
                <a:solidFill>
                  <a:schemeClr val="bg1"/>
                </a:solidFill>
              </a:rPr>
              <a:t>Smane</a:t>
            </a:r>
            <a:r>
              <a:rPr lang="nl-NL" dirty="0">
                <a:solidFill>
                  <a:schemeClr val="bg1"/>
                </a:solidFill>
              </a:rPr>
              <a:t> precies genoeg voor 4 schoppen. Mooi, mooi.</a:t>
            </a:r>
          </a:p>
        </p:txBody>
      </p:sp>
      <p:sp>
        <p:nvSpPr>
          <p:cNvPr id="22" name="Tekstvak 21">
            <a:extLst>
              <a:ext uri="{FF2B5EF4-FFF2-40B4-BE49-F238E27FC236}">
                <a16:creationId xmlns:a16="http://schemas.microsoft.com/office/drawing/2014/main" id="{F225A861-96E9-4976-A174-34D59A716B12}"/>
              </a:ext>
            </a:extLst>
          </p:cNvPr>
          <p:cNvSpPr txBox="1"/>
          <p:nvPr/>
        </p:nvSpPr>
        <p:spPr>
          <a:xfrm>
            <a:off x="3024000" y="3124800"/>
            <a:ext cx="5706624" cy="369332"/>
          </a:xfrm>
          <a:prstGeom prst="rect">
            <a:avLst/>
          </a:prstGeom>
          <a:solidFill>
            <a:schemeClr val="tx1"/>
          </a:solidFill>
        </p:spPr>
        <p:txBody>
          <a:bodyPr wrap="square" rtlCol="0">
            <a:spAutoFit/>
          </a:bodyPr>
          <a:lstStyle/>
          <a:p>
            <a:r>
              <a:rPr lang="nl-NL" dirty="0">
                <a:solidFill>
                  <a:schemeClr val="bg1"/>
                </a:solidFill>
              </a:rPr>
              <a:t>Het juiste antwoord is: 4 </a:t>
            </a:r>
          </a:p>
        </p:txBody>
      </p:sp>
      <p:graphicFrame>
        <p:nvGraphicFramePr>
          <p:cNvPr id="12" name="Tabel 11">
            <a:extLst>
              <a:ext uri="{FF2B5EF4-FFF2-40B4-BE49-F238E27FC236}">
                <a16:creationId xmlns:a16="http://schemas.microsoft.com/office/drawing/2014/main" id="{994D845C-5B18-4D74-A4A1-DB5CC7184C2D}"/>
              </a:ext>
            </a:extLst>
          </p:cNvPr>
          <p:cNvGraphicFramePr>
            <a:graphicFrameLocks noGrp="1"/>
          </p:cNvGraphicFramePr>
          <p:nvPr>
            <p:extLst>
              <p:ext uri="{D42A27DB-BD31-4B8C-83A1-F6EECF244321}">
                <p14:modId xmlns:p14="http://schemas.microsoft.com/office/powerpoint/2010/main" val="1815872846"/>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B1032</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A63</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AH7</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A95</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3" name="Rechthoek 12">
            <a:extLst>
              <a:ext uri="{FF2B5EF4-FFF2-40B4-BE49-F238E27FC236}">
                <a16:creationId xmlns:a16="http://schemas.microsoft.com/office/drawing/2014/main" id="{6BC5DF61-2C33-4392-9972-3AFC1E4F6FC2}"/>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16 Punten </a:t>
            </a:r>
          </a:p>
        </p:txBody>
      </p:sp>
      <p:pic>
        <p:nvPicPr>
          <p:cNvPr id="18" name="Afbeelding 17">
            <a:extLst>
              <a:ext uri="{FF2B5EF4-FFF2-40B4-BE49-F238E27FC236}">
                <a16:creationId xmlns:a16="http://schemas.microsoft.com/office/drawing/2014/main" id="{A7381A90-5096-4ADA-BC2B-50CEA40DF75C}"/>
              </a:ext>
            </a:extLst>
          </p:cNvPr>
          <p:cNvPicPr>
            <a:picLocks noChangeAspect="1"/>
          </p:cNvPicPr>
          <p:nvPr/>
        </p:nvPicPr>
        <p:blipFill>
          <a:blip r:embed="rId7"/>
          <a:stretch>
            <a:fillRect/>
          </a:stretch>
        </p:blipFill>
        <p:spPr>
          <a:xfrm>
            <a:off x="475200" y="3924124"/>
            <a:ext cx="213378" cy="213378"/>
          </a:xfrm>
          <a:prstGeom prst="rect">
            <a:avLst/>
          </a:prstGeom>
        </p:spPr>
      </p:pic>
      <p:pic>
        <p:nvPicPr>
          <p:cNvPr id="19" name="Afbeelding 18">
            <a:extLst>
              <a:ext uri="{FF2B5EF4-FFF2-40B4-BE49-F238E27FC236}">
                <a16:creationId xmlns:a16="http://schemas.microsoft.com/office/drawing/2014/main" id="{A7339F76-8B1F-4732-AB0C-FFFDE4AF6123}"/>
              </a:ext>
            </a:extLst>
          </p:cNvPr>
          <p:cNvPicPr>
            <a:picLocks noChangeAspect="1"/>
          </p:cNvPicPr>
          <p:nvPr/>
        </p:nvPicPr>
        <p:blipFill>
          <a:blip r:embed="rId8"/>
          <a:stretch>
            <a:fillRect/>
          </a:stretch>
        </p:blipFill>
        <p:spPr>
          <a:xfrm>
            <a:off x="475200" y="3199601"/>
            <a:ext cx="213378" cy="213378"/>
          </a:xfrm>
          <a:prstGeom prst="rect">
            <a:avLst/>
          </a:prstGeom>
        </p:spPr>
      </p:pic>
      <p:pic>
        <p:nvPicPr>
          <p:cNvPr id="20" name="Afbeelding 19">
            <a:extLst>
              <a:ext uri="{FF2B5EF4-FFF2-40B4-BE49-F238E27FC236}">
                <a16:creationId xmlns:a16="http://schemas.microsoft.com/office/drawing/2014/main" id="{7CC983B7-0A2E-404C-8C90-B41CABAB92CD}"/>
              </a:ext>
            </a:extLst>
          </p:cNvPr>
          <p:cNvPicPr>
            <a:picLocks noChangeAspect="1"/>
          </p:cNvPicPr>
          <p:nvPr/>
        </p:nvPicPr>
        <p:blipFill>
          <a:blip r:embed="rId9"/>
          <a:stretch>
            <a:fillRect/>
          </a:stretch>
        </p:blipFill>
        <p:spPr>
          <a:xfrm>
            <a:off x="475200" y="3573571"/>
            <a:ext cx="213378" cy="190517"/>
          </a:xfrm>
          <a:prstGeom prst="rect">
            <a:avLst/>
          </a:prstGeom>
        </p:spPr>
      </p:pic>
      <p:pic>
        <p:nvPicPr>
          <p:cNvPr id="21" name="Afbeelding 20">
            <a:extLst>
              <a:ext uri="{FF2B5EF4-FFF2-40B4-BE49-F238E27FC236}">
                <a16:creationId xmlns:a16="http://schemas.microsoft.com/office/drawing/2014/main" id="{C8669255-B238-41FB-8C29-B17611522619}"/>
              </a:ext>
            </a:extLst>
          </p:cNvPr>
          <p:cNvPicPr>
            <a:picLocks noChangeAspect="1"/>
          </p:cNvPicPr>
          <p:nvPr/>
        </p:nvPicPr>
        <p:blipFill>
          <a:blip r:embed="rId10"/>
          <a:stretch>
            <a:fillRect/>
          </a:stretch>
        </p:blipFill>
        <p:spPr>
          <a:xfrm>
            <a:off x="475200" y="4292263"/>
            <a:ext cx="213378" cy="213378"/>
          </a:xfrm>
          <a:prstGeom prst="rect">
            <a:avLst/>
          </a:prstGeom>
        </p:spPr>
      </p:pic>
      <p:sp>
        <p:nvSpPr>
          <p:cNvPr id="23" name="Rond diagonale hoek rechthoek 17">
            <a:extLst>
              <a:ext uri="{FF2B5EF4-FFF2-40B4-BE49-F238E27FC236}">
                <a16:creationId xmlns:a16="http://schemas.microsoft.com/office/drawing/2014/main" id="{4A3219C3-F2EF-4F12-9951-E88D0AE2E199}"/>
              </a:ext>
            </a:extLst>
          </p:cNvPr>
          <p:cNvSpPr/>
          <p:nvPr/>
        </p:nvSpPr>
        <p:spPr>
          <a:xfrm>
            <a:off x="396000" y="1716988"/>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24" name="Tekstvak 23">
            <a:extLst>
              <a:ext uri="{FF2B5EF4-FFF2-40B4-BE49-F238E27FC236}">
                <a16:creationId xmlns:a16="http://schemas.microsoft.com/office/drawing/2014/main" id="{EAFF742B-8390-46D5-9679-0D4B76BACF25}"/>
              </a:ext>
            </a:extLst>
          </p:cNvPr>
          <p:cNvSpPr txBox="1"/>
          <p:nvPr/>
        </p:nvSpPr>
        <p:spPr>
          <a:xfrm>
            <a:off x="3131840" y="1852944"/>
            <a:ext cx="3096344" cy="369332"/>
          </a:xfrm>
          <a:prstGeom prst="rect">
            <a:avLst/>
          </a:prstGeom>
          <a:solidFill>
            <a:schemeClr val="tx1"/>
          </a:solidFill>
        </p:spPr>
        <p:txBody>
          <a:bodyPr wrap="square" rtlCol="0">
            <a:spAutoFit/>
          </a:bodyPr>
          <a:lstStyle/>
          <a:p>
            <a:r>
              <a:rPr lang="nl-NL" dirty="0">
                <a:solidFill>
                  <a:schemeClr val="bg1"/>
                </a:solidFill>
              </a:rPr>
              <a:t>Mijn partner opent met 2     .</a:t>
            </a:r>
          </a:p>
        </p:txBody>
      </p:sp>
      <p:sp>
        <p:nvSpPr>
          <p:cNvPr id="25" name="Tekstvak 24">
            <a:extLst>
              <a:ext uri="{FF2B5EF4-FFF2-40B4-BE49-F238E27FC236}">
                <a16:creationId xmlns:a16="http://schemas.microsoft.com/office/drawing/2014/main" id="{02E40059-A5CD-4D93-A267-16C2B84BE8C3}"/>
              </a:ext>
            </a:extLst>
          </p:cNvPr>
          <p:cNvSpPr txBox="1"/>
          <p:nvPr/>
        </p:nvSpPr>
        <p:spPr>
          <a:xfrm>
            <a:off x="3131839" y="2146448"/>
            <a:ext cx="2880319" cy="369332"/>
          </a:xfrm>
          <a:prstGeom prst="rect">
            <a:avLst/>
          </a:prstGeom>
          <a:solidFill>
            <a:schemeClr val="tx1"/>
          </a:solidFill>
        </p:spPr>
        <p:txBody>
          <a:bodyPr wrap="square" rtlCol="0">
            <a:spAutoFit/>
          </a:bodyPr>
          <a:lstStyle/>
          <a:p>
            <a:r>
              <a:rPr lang="nl-NL" dirty="0">
                <a:solidFill>
                  <a:schemeClr val="bg1"/>
                </a:solidFill>
              </a:rPr>
              <a:t>Mijn rechter buurman past.</a:t>
            </a:r>
          </a:p>
        </p:txBody>
      </p:sp>
      <p:sp>
        <p:nvSpPr>
          <p:cNvPr id="26" name="Tekstvak 25">
            <a:extLst>
              <a:ext uri="{FF2B5EF4-FFF2-40B4-BE49-F238E27FC236}">
                <a16:creationId xmlns:a16="http://schemas.microsoft.com/office/drawing/2014/main" id="{B54F72B8-B219-4EC9-93C7-F19D022E2B1F}"/>
              </a:ext>
            </a:extLst>
          </p:cNvPr>
          <p:cNvSpPr txBox="1"/>
          <p:nvPr/>
        </p:nvSpPr>
        <p:spPr>
          <a:xfrm>
            <a:off x="3131838" y="2479843"/>
            <a:ext cx="2880319" cy="369332"/>
          </a:xfrm>
          <a:prstGeom prst="rect">
            <a:avLst/>
          </a:prstGeom>
          <a:solidFill>
            <a:schemeClr val="tx1"/>
          </a:solidFill>
        </p:spPr>
        <p:txBody>
          <a:bodyPr wrap="square" rtlCol="0">
            <a:spAutoFit/>
          </a:bodyPr>
          <a:lstStyle/>
          <a:p>
            <a:r>
              <a:rPr lang="nl-NL" dirty="0">
                <a:solidFill>
                  <a:schemeClr val="bg1"/>
                </a:solidFill>
              </a:rPr>
              <a:t>Wat bied ik met deze hand?</a:t>
            </a:r>
          </a:p>
        </p:txBody>
      </p:sp>
      <p:pic>
        <p:nvPicPr>
          <p:cNvPr id="27" name="Afbeelding 26">
            <a:extLst>
              <a:ext uri="{FF2B5EF4-FFF2-40B4-BE49-F238E27FC236}">
                <a16:creationId xmlns:a16="http://schemas.microsoft.com/office/drawing/2014/main" id="{6246CB79-6B50-4FA1-BD83-27FFE81AD0F5}"/>
              </a:ext>
            </a:extLst>
          </p:cNvPr>
          <p:cNvPicPr>
            <a:picLocks noChangeAspect="1"/>
          </p:cNvPicPr>
          <p:nvPr/>
        </p:nvPicPr>
        <p:blipFill>
          <a:blip r:embed="rId8"/>
          <a:stretch>
            <a:fillRect/>
          </a:stretch>
        </p:blipFill>
        <p:spPr>
          <a:xfrm>
            <a:off x="5626800" y="1936800"/>
            <a:ext cx="213378" cy="213378"/>
          </a:xfrm>
          <a:prstGeom prst="rect">
            <a:avLst/>
          </a:prstGeom>
        </p:spPr>
      </p:pic>
      <p:pic>
        <p:nvPicPr>
          <p:cNvPr id="30" name="Afbeelding 29">
            <a:extLst>
              <a:ext uri="{FF2B5EF4-FFF2-40B4-BE49-F238E27FC236}">
                <a16:creationId xmlns:a16="http://schemas.microsoft.com/office/drawing/2014/main" id="{F310A841-EEE2-4F83-BB60-B386E020B315}"/>
              </a:ext>
            </a:extLst>
          </p:cNvPr>
          <p:cNvPicPr>
            <a:picLocks noChangeAspect="1"/>
          </p:cNvPicPr>
          <p:nvPr/>
        </p:nvPicPr>
        <p:blipFill>
          <a:blip r:embed="rId8"/>
          <a:stretch>
            <a:fillRect/>
          </a:stretch>
        </p:blipFill>
        <p:spPr>
          <a:xfrm>
            <a:off x="5439600" y="3200400"/>
            <a:ext cx="213378" cy="213378"/>
          </a:xfrm>
          <a:prstGeom prst="rect">
            <a:avLst/>
          </a:prstGeom>
        </p:spPr>
      </p:pic>
    </p:spTree>
    <p:extLst>
      <p:ext uri="{BB962C8B-B14F-4D97-AF65-F5344CB8AC3E}">
        <p14:creationId xmlns:p14="http://schemas.microsoft.com/office/powerpoint/2010/main" val="3281115770"/>
      </p:ext>
    </p:extLst>
  </p:cSld>
  <p:clrMapOvr>
    <a:masterClrMapping/>
  </p:clrMapOvr>
  <p:transition advClick="0"/>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nd diagonale hoek rechthoek 8">
            <a:hlinkClick r:id="rId3"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0" name="Rond diagonale hoek rechthoek 9">
            <a:hlinkClick r:id="rId4"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1" name="Rond diagonale hoek rechthoek 10">
            <a:hlinkClick r:id="rId5"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3" name="Afbeelding 12" descr="mainheader.jpg">
            <a:hlinkClick r:id="rId6" tooltip="Klik hier om de website van Bridge Office te bezoeken!"/>
          </p:cNvPr>
          <p:cNvPicPr>
            <a:picLocks noChangeAspect="1"/>
          </p:cNvPicPr>
          <p:nvPr/>
        </p:nvPicPr>
        <p:blipFill>
          <a:blip r:embed="rId7" cstate="print"/>
          <a:stretch>
            <a:fillRect/>
          </a:stretch>
        </p:blipFill>
        <p:spPr>
          <a:xfrm>
            <a:off x="0" y="0"/>
            <a:ext cx="9144000" cy="1006337"/>
          </a:xfrm>
          <a:prstGeom prst="rect">
            <a:avLst/>
          </a:prstGeom>
        </p:spPr>
      </p:pic>
      <p:sp>
        <p:nvSpPr>
          <p:cNvPr id="91" name="Rechthoek 90">
            <a:hlinkClick r:id="rId8" action="ppaction://hlinksldjump"/>
            <a:extLst>
              <a:ext uri="{FF2B5EF4-FFF2-40B4-BE49-F238E27FC236}">
                <a16:creationId xmlns:a16="http://schemas.microsoft.com/office/drawing/2014/main" id="{15FDA187-D9A0-4E1E-988A-AAD0CC9787C0}"/>
              </a:ext>
            </a:extLst>
          </p:cNvPr>
          <p:cNvSpPr/>
          <p:nvPr/>
        </p:nvSpPr>
        <p:spPr>
          <a:xfrm>
            <a:off x="7596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5 </a:t>
            </a:r>
          </a:p>
        </p:txBody>
      </p:sp>
      <p:sp>
        <p:nvSpPr>
          <p:cNvPr id="92" name="Rechthoek 91">
            <a:hlinkClick r:id="rId8" action="ppaction://hlinksldjump"/>
            <a:extLst>
              <a:ext uri="{FF2B5EF4-FFF2-40B4-BE49-F238E27FC236}">
                <a16:creationId xmlns:a16="http://schemas.microsoft.com/office/drawing/2014/main" id="{ADF6D12B-B292-4B4C-9439-6E89132DD6A8}"/>
              </a:ext>
            </a:extLst>
          </p:cNvPr>
          <p:cNvSpPr/>
          <p:nvPr/>
        </p:nvSpPr>
        <p:spPr>
          <a:xfrm>
            <a:off x="7020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5</a:t>
            </a:r>
            <a:r>
              <a:rPr lang="nl-NL" sz="1600" b="1" dirty="0">
                <a:solidFill>
                  <a:srgbClr val="FF0000"/>
                </a:solidFill>
              </a:rPr>
              <a:t> </a:t>
            </a:r>
            <a:endParaRPr lang="nl-NL" sz="1200" b="1" dirty="0">
              <a:solidFill>
                <a:srgbClr val="FF0000"/>
              </a:solidFill>
            </a:endParaRPr>
          </a:p>
        </p:txBody>
      </p:sp>
      <p:sp>
        <p:nvSpPr>
          <p:cNvPr id="93" name="Rechthoek 92">
            <a:hlinkClick r:id="rId8" action="ppaction://hlinksldjump"/>
            <a:extLst>
              <a:ext uri="{FF2B5EF4-FFF2-40B4-BE49-F238E27FC236}">
                <a16:creationId xmlns:a16="http://schemas.microsoft.com/office/drawing/2014/main" id="{FC97BC75-6D53-4BDC-B530-3394089BA13C}"/>
              </a:ext>
            </a:extLst>
          </p:cNvPr>
          <p:cNvSpPr/>
          <p:nvPr/>
        </p:nvSpPr>
        <p:spPr>
          <a:xfrm>
            <a:off x="6444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5</a:t>
            </a:r>
            <a:endParaRPr lang="nl-NL" sz="1200" b="1" dirty="0">
              <a:solidFill>
                <a:srgbClr val="FF0000"/>
              </a:solidFill>
            </a:endParaRPr>
          </a:p>
        </p:txBody>
      </p:sp>
      <p:sp>
        <p:nvSpPr>
          <p:cNvPr id="94" name="Rechthoek 93">
            <a:hlinkClick r:id="rId9" action="ppaction://hlinksldjump"/>
            <a:extLst>
              <a:ext uri="{FF2B5EF4-FFF2-40B4-BE49-F238E27FC236}">
                <a16:creationId xmlns:a16="http://schemas.microsoft.com/office/drawing/2014/main" id="{BC30B00E-185B-406D-A913-71061998920B}"/>
              </a:ext>
            </a:extLst>
          </p:cNvPr>
          <p:cNvSpPr/>
          <p:nvPr/>
        </p:nvSpPr>
        <p:spPr>
          <a:xfrm>
            <a:off x="7030117" y="5421420"/>
            <a:ext cx="522150" cy="333016"/>
          </a:xfrm>
          <a:prstGeom prst="rect">
            <a:avLst/>
          </a:prstGeom>
          <a:solidFill>
            <a:srgbClr val="3333CC"/>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RDBL</a:t>
            </a:r>
            <a:endParaRPr lang="nl-NL" sz="1100" b="1" dirty="0">
              <a:solidFill>
                <a:schemeClr val="tx1"/>
              </a:solidFill>
            </a:endParaRPr>
          </a:p>
        </p:txBody>
      </p:sp>
      <p:sp>
        <p:nvSpPr>
          <p:cNvPr id="95" name="Rechthoek 94">
            <a:hlinkClick r:id="rId9" action="ppaction://hlinksldjump"/>
            <a:extLst>
              <a:ext uri="{FF2B5EF4-FFF2-40B4-BE49-F238E27FC236}">
                <a16:creationId xmlns:a16="http://schemas.microsoft.com/office/drawing/2014/main" id="{3C117AA1-E3C3-4B7C-A373-D12FA7AF4B98}"/>
              </a:ext>
            </a:extLst>
          </p:cNvPr>
          <p:cNvSpPr/>
          <p:nvPr/>
        </p:nvSpPr>
        <p:spPr>
          <a:xfrm>
            <a:off x="6440769" y="5421029"/>
            <a:ext cx="575872" cy="333016"/>
          </a:xfrm>
          <a:prstGeom prst="rect">
            <a:avLst/>
          </a:prstGeom>
          <a:solidFill>
            <a:srgbClr val="FF00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DBL</a:t>
            </a:r>
            <a:endParaRPr lang="nl-NL" sz="1100" b="1" dirty="0">
              <a:solidFill>
                <a:schemeClr val="tx1"/>
              </a:solidFill>
            </a:endParaRPr>
          </a:p>
        </p:txBody>
      </p:sp>
      <p:sp>
        <p:nvSpPr>
          <p:cNvPr id="96" name="Rechthoek 95">
            <a:hlinkClick r:id="rId8" action="ppaction://hlinksldjump"/>
            <a:extLst>
              <a:ext uri="{FF2B5EF4-FFF2-40B4-BE49-F238E27FC236}">
                <a16:creationId xmlns:a16="http://schemas.microsoft.com/office/drawing/2014/main" id="{F5131254-868C-4218-AEBF-D481F8F28D6C}"/>
              </a:ext>
            </a:extLst>
          </p:cNvPr>
          <p:cNvSpPr/>
          <p:nvPr/>
        </p:nvSpPr>
        <p:spPr>
          <a:xfrm>
            <a:off x="7020592" y="5469480"/>
            <a:ext cx="576000" cy="333016"/>
          </a:xfrm>
          <a:prstGeom prst="rect">
            <a:avLst/>
          </a:prstGeom>
          <a:solidFill>
            <a:srgbClr val="3333CC"/>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nl-NL" sz="1400" b="1" dirty="0">
                <a:solidFill>
                  <a:schemeClr val="tx1"/>
                </a:solidFill>
              </a:rPr>
              <a:t>RDBL</a:t>
            </a:r>
            <a:endParaRPr lang="nl-NL" sz="1100" b="1" dirty="0">
              <a:solidFill>
                <a:schemeClr val="tx1"/>
              </a:solidFill>
            </a:endParaRPr>
          </a:p>
        </p:txBody>
      </p:sp>
      <p:sp>
        <p:nvSpPr>
          <p:cNvPr id="97" name="Rechthoek 96">
            <a:hlinkClick r:id="" action="ppaction://hlinkshowjump?jump=nextslide"/>
            <a:extLst>
              <a:ext uri="{FF2B5EF4-FFF2-40B4-BE49-F238E27FC236}">
                <a16:creationId xmlns:a16="http://schemas.microsoft.com/office/drawing/2014/main" id="{FB43A5B9-25A8-44E4-B334-42DE14554EF5}"/>
              </a:ext>
            </a:extLst>
          </p:cNvPr>
          <p:cNvSpPr/>
          <p:nvPr/>
        </p:nvSpPr>
        <p:spPr>
          <a:xfrm>
            <a:off x="5868592" y="5421420"/>
            <a:ext cx="575872" cy="333016"/>
          </a:xfrm>
          <a:prstGeom prst="rect">
            <a:avLst/>
          </a:prstGeom>
          <a:solidFill>
            <a:srgbClr val="0099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PAS</a:t>
            </a:r>
            <a:endParaRPr lang="nl-NL" sz="1100" b="1" dirty="0">
              <a:solidFill>
                <a:schemeClr val="tx1"/>
              </a:solidFill>
            </a:endParaRPr>
          </a:p>
        </p:txBody>
      </p:sp>
      <p:sp>
        <p:nvSpPr>
          <p:cNvPr id="98" name="Rechthoek 97">
            <a:hlinkClick r:id="rId8" action="ppaction://hlinksldjump"/>
            <a:extLst>
              <a:ext uri="{FF2B5EF4-FFF2-40B4-BE49-F238E27FC236}">
                <a16:creationId xmlns:a16="http://schemas.microsoft.com/office/drawing/2014/main" id="{AE1D5167-3E02-4E66-AE8C-5C3C263F67A4}"/>
              </a:ext>
            </a:extLst>
          </p:cNvPr>
          <p:cNvSpPr/>
          <p:nvPr/>
        </p:nvSpPr>
        <p:spPr>
          <a:xfrm>
            <a:off x="6444592" y="5469480"/>
            <a:ext cx="575872" cy="333016"/>
          </a:xfrm>
          <a:prstGeom prst="rect">
            <a:avLst/>
          </a:prstGeom>
          <a:solidFill>
            <a:srgbClr val="FF00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DBL</a:t>
            </a:r>
            <a:endParaRPr lang="nl-NL" sz="1100" b="1" dirty="0">
              <a:solidFill>
                <a:schemeClr val="tx1"/>
              </a:solidFill>
            </a:endParaRPr>
          </a:p>
        </p:txBody>
      </p:sp>
      <p:sp>
        <p:nvSpPr>
          <p:cNvPr id="99" name="Rechthoek 98">
            <a:hlinkClick r:id="rId8" action="ppaction://hlinksldjump"/>
            <a:extLst>
              <a:ext uri="{FF2B5EF4-FFF2-40B4-BE49-F238E27FC236}">
                <a16:creationId xmlns:a16="http://schemas.microsoft.com/office/drawing/2014/main" id="{70F07E05-66AF-430D-BA11-A04A064EACE0}"/>
              </a:ext>
            </a:extLst>
          </p:cNvPr>
          <p:cNvSpPr/>
          <p:nvPr/>
        </p:nvSpPr>
        <p:spPr>
          <a:xfrm>
            <a:off x="7020592" y="34606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2</a:t>
            </a:r>
          </a:p>
        </p:txBody>
      </p:sp>
      <p:sp>
        <p:nvSpPr>
          <p:cNvPr id="100" name="Rechthoek 99">
            <a:hlinkClick r:id="rId8" action="ppaction://hlinksldjump"/>
            <a:extLst>
              <a:ext uri="{FF2B5EF4-FFF2-40B4-BE49-F238E27FC236}">
                <a16:creationId xmlns:a16="http://schemas.microsoft.com/office/drawing/2014/main" id="{1AE4D7A2-D04A-4D3D-AE9E-8C6BBD259C69}"/>
              </a:ext>
            </a:extLst>
          </p:cNvPr>
          <p:cNvSpPr/>
          <p:nvPr/>
        </p:nvSpPr>
        <p:spPr>
          <a:xfrm>
            <a:off x="7020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1</a:t>
            </a:r>
          </a:p>
        </p:txBody>
      </p:sp>
      <p:sp>
        <p:nvSpPr>
          <p:cNvPr id="101" name="Rechthoek 100">
            <a:hlinkClick r:id="rId8" action="ppaction://hlinksldjump"/>
            <a:extLst>
              <a:ext uri="{FF2B5EF4-FFF2-40B4-BE49-F238E27FC236}">
                <a16:creationId xmlns:a16="http://schemas.microsoft.com/office/drawing/2014/main" id="{CA52EF18-60E1-4E50-85E7-AD5E488E7D2B}"/>
              </a:ext>
            </a:extLst>
          </p:cNvPr>
          <p:cNvSpPr/>
          <p:nvPr/>
        </p:nvSpPr>
        <p:spPr>
          <a:xfrm>
            <a:off x="5868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2</a:t>
            </a:r>
            <a:endParaRPr lang="nl-NL" sz="1200" b="1" dirty="0">
              <a:solidFill>
                <a:srgbClr val="0070C0"/>
              </a:solidFill>
            </a:endParaRPr>
          </a:p>
        </p:txBody>
      </p:sp>
      <p:sp>
        <p:nvSpPr>
          <p:cNvPr id="102" name="Rechthoek 101">
            <a:hlinkClick r:id="rId8" action="ppaction://hlinksldjump"/>
            <a:extLst>
              <a:ext uri="{FF2B5EF4-FFF2-40B4-BE49-F238E27FC236}">
                <a16:creationId xmlns:a16="http://schemas.microsoft.com/office/drawing/2014/main" id="{7D1949DE-7713-404F-9197-E3908E93A1FB}"/>
              </a:ext>
            </a:extLst>
          </p:cNvPr>
          <p:cNvSpPr/>
          <p:nvPr/>
        </p:nvSpPr>
        <p:spPr>
          <a:xfrm>
            <a:off x="6444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2</a:t>
            </a:r>
            <a:endParaRPr lang="nl-NL" sz="1200" b="1" dirty="0">
              <a:solidFill>
                <a:srgbClr val="FF0000"/>
              </a:solidFill>
            </a:endParaRPr>
          </a:p>
        </p:txBody>
      </p:sp>
      <p:sp>
        <p:nvSpPr>
          <p:cNvPr id="103" name="Rechthoek 102">
            <a:hlinkClick r:id="rId8" action="ppaction://hlinksldjump"/>
            <a:extLst>
              <a:ext uri="{FF2B5EF4-FFF2-40B4-BE49-F238E27FC236}">
                <a16:creationId xmlns:a16="http://schemas.microsoft.com/office/drawing/2014/main" id="{73254629-D715-437B-B4A3-362B24152CE2}"/>
              </a:ext>
            </a:extLst>
          </p:cNvPr>
          <p:cNvSpPr/>
          <p:nvPr/>
        </p:nvSpPr>
        <p:spPr>
          <a:xfrm>
            <a:off x="7596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2 </a:t>
            </a:r>
          </a:p>
        </p:txBody>
      </p:sp>
      <p:sp>
        <p:nvSpPr>
          <p:cNvPr id="104" name="Rechthoek 103">
            <a:hlinkClick r:id="rId10" action="ppaction://hlinksldjump"/>
            <a:extLst>
              <a:ext uri="{FF2B5EF4-FFF2-40B4-BE49-F238E27FC236}">
                <a16:creationId xmlns:a16="http://schemas.microsoft.com/office/drawing/2014/main" id="{4E05A852-E42D-4987-B0D7-7AD569306D6F}"/>
              </a:ext>
            </a:extLst>
          </p:cNvPr>
          <p:cNvSpPr/>
          <p:nvPr/>
        </p:nvSpPr>
        <p:spPr>
          <a:xfrm>
            <a:off x="8172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2 SA</a:t>
            </a:r>
          </a:p>
        </p:txBody>
      </p:sp>
      <p:sp>
        <p:nvSpPr>
          <p:cNvPr id="105" name="Rechthoek 104">
            <a:hlinkClick r:id="rId8" action="ppaction://hlinksldjump"/>
            <a:extLst>
              <a:ext uri="{FF2B5EF4-FFF2-40B4-BE49-F238E27FC236}">
                <a16:creationId xmlns:a16="http://schemas.microsoft.com/office/drawing/2014/main" id="{161821E8-3D4B-4A16-A697-3D66405C81B8}"/>
              </a:ext>
            </a:extLst>
          </p:cNvPr>
          <p:cNvSpPr/>
          <p:nvPr/>
        </p:nvSpPr>
        <p:spPr>
          <a:xfrm>
            <a:off x="5868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3</a:t>
            </a:r>
            <a:endParaRPr lang="nl-NL" sz="1200" b="1" dirty="0">
              <a:solidFill>
                <a:srgbClr val="0070C0"/>
              </a:solidFill>
            </a:endParaRPr>
          </a:p>
        </p:txBody>
      </p:sp>
      <p:sp>
        <p:nvSpPr>
          <p:cNvPr id="106" name="Rechthoek 105">
            <a:hlinkClick r:id="rId8" action="ppaction://hlinksldjump"/>
            <a:extLst>
              <a:ext uri="{FF2B5EF4-FFF2-40B4-BE49-F238E27FC236}">
                <a16:creationId xmlns:a16="http://schemas.microsoft.com/office/drawing/2014/main" id="{154973AC-CE7C-4B14-992D-3426B0AEF15D}"/>
              </a:ext>
            </a:extLst>
          </p:cNvPr>
          <p:cNvSpPr/>
          <p:nvPr/>
        </p:nvSpPr>
        <p:spPr>
          <a:xfrm>
            <a:off x="6444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3</a:t>
            </a:r>
            <a:endParaRPr lang="nl-NL" sz="1200" b="1" dirty="0">
              <a:solidFill>
                <a:srgbClr val="FF0000"/>
              </a:solidFill>
            </a:endParaRPr>
          </a:p>
        </p:txBody>
      </p:sp>
      <p:sp>
        <p:nvSpPr>
          <p:cNvPr id="107" name="Rechthoek 106">
            <a:hlinkClick r:id="rId8" action="ppaction://hlinksldjump"/>
            <a:extLst>
              <a:ext uri="{FF2B5EF4-FFF2-40B4-BE49-F238E27FC236}">
                <a16:creationId xmlns:a16="http://schemas.microsoft.com/office/drawing/2014/main" id="{CECECCA4-C868-452B-A2C2-C9E700626E57}"/>
              </a:ext>
            </a:extLst>
          </p:cNvPr>
          <p:cNvSpPr/>
          <p:nvPr/>
        </p:nvSpPr>
        <p:spPr>
          <a:xfrm>
            <a:off x="7020944"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3</a:t>
            </a:r>
            <a:r>
              <a:rPr lang="nl-NL" sz="1600" b="1" dirty="0">
                <a:solidFill>
                  <a:srgbClr val="FF0000"/>
                </a:solidFill>
              </a:rPr>
              <a:t> </a:t>
            </a:r>
            <a:endParaRPr lang="nl-NL" sz="1200" b="1" dirty="0">
              <a:solidFill>
                <a:srgbClr val="FF0000"/>
              </a:solidFill>
            </a:endParaRPr>
          </a:p>
        </p:txBody>
      </p:sp>
      <p:sp>
        <p:nvSpPr>
          <p:cNvPr id="108" name="Rechthoek 107">
            <a:hlinkClick r:id="rId8" action="ppaction://hlinksldjump"/>
            <a:extLst>
              <a:ext uri="{FF2B5EF4-FFF2-40B4-BE49-F238E27FC236}">
                <a16:creationId xmlns:a16="http://schemas.microsoft.com/office/drawing/2014/main" id="{8EDD278A-84F9-4493-85A1-3E0246EBF715}"/>
              </a:ext>
            </a:extLst>
          </p:cNvPr>
          <p:cNvSpPr/>
          <p:nvPr/>
        </p:nvSpPr>
        <p:spPr>
          <a:xfrm>
            <a:off x="7596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3 </a:t>
            </a:r>
          </a:p>
        </p:txBody>
      </p:sp>
      <p:sp>
        <p:nvSpPr>
          <p:cNvPr id="109" name="Rechthoek 108">
            <a:hlinkClick r:id="rId8" action="ppaction://hlinksldjump"/>
            <a:extLst>
              <a:ext uri="{FF2B5EF4-FFF2-40B4-BE49-F238E27FC236}">
                <a16:creationId xmlns:a16="http://schemas.microsoft.com/office/drawing/2014/main" id="{04817D27-AA38-4DCA-A36C-AA8E6643ABAF}"/>
              </a:ext>
            </a:extLst>
          </p:cNvPr>
          <p:cNvSpPr/>
          <p:nvPr/>
        </p:nvSpPr>
        <p:spPr>
          <a:xfrm>
            <a:off x="8172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nl-NL" sz="1600" b="1" dirty="0">
                <a:solidFill>
                  <a:schemeClr val="bg1"/>
                </a:solidFill>
              </a:rPr>
              <a:t>3 SA</a:t>
            </a:r>
          </a:p>
        </p:txBody>
      </p:sp>
      <p:sp>
        <p:nvSpPr>
          <p:cNvPr id="110" name="Rechthoek 109">
            <a:hlinkClick r:id="rId8" action="ppaction://hlinksldjump"/>
            <a:extLst>
              <a:ext uri="{FF2B5EF4-FFF2-40B4-BE49-F238E27FC236}">
                <a16:creationId xmlns:a16="http://schemas.microsoft.com/office/drawing/2014/main" id="{C7EC15F2-7B01-4247-87FE-844414565EAA}"/>
              </a:ext>
            </a:extLst>
          </p:cNvPr>
          <p:cNvSpPr/>
          <p:nvPr/>
        </p:nvSpPr>
        <p:spPr>
          <a:xfrm>
            <a:off x="6444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4</a:t>
            </a:r>
            <a:endParaRPr lang="nl-NL" sz="1200" b="1" dirty="0">
              <a:solidFill>
                <a:srgbClr val="FF0000"/>
              </a:solidFill>
            </a:endParaRPr>
          </a:p>
        </p:txBody>
      </p:sp>
      <p:sp>
        <p:nvSpPr>
          <p:cNvPr id="111" name="Rechthoek 110">
            <a:hlinkClick r:id="rId8" action="ppaction://hlinksldjump"/>
            <a:extLst>
              <a:ext uri="{FF2B5EF4-FFF2-40B4-BE49-F238E27FC236}">
                <a16:creationId xmlns:a16="http://schemas.microsoft.com/office/drawing/2014/main" id="{ED65357B-3140-44F1-A2B0-A8BA6B6B50D5}"/>
              </a:ext>
            </a:extLst>
          </p:cNvPr>
          <p:cNvSpPr/>
          <p:nvPr/>
        </p:nvSpPr>
        <p:spPr>
          <a:xfrm>
            <a:off x="7021428"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dirty="0">
                <a:solidFill>
                  <a:srgbClr val="FF0000"/>
                </a:solidFill>
              </a:rPr>
              <a:t>4</a:t>
            </a:r>
            <a:r>
              <a:rPr lang="nl-NL" sz="1600" dirty="0">
                <a:solidFill>
                  <a:srgbClr val="FF0000"/>
                </a:solidFill>
              </a:rPr>
              <a:t> </a:t>
            </a:r>
            <a:endParaRPr lang="nl-NL" sz="1200" dirty="0">
              <a:solidFill>
                <a:srgbClr val="FF0000"/>
              </a:solidFill>
            </a:endParaRPr>
          </a:p>
        </p:txBody>
      </p:sp>
      <p:sp>
        <p:nvSpPr>
          <p:cNvPr id="112" name="Rechthoek 111">
            <a:hlinkClick r:id="rId8" action="ppaction://hlinksldjump"/>
            <a:extLst>
              <a:ext uri="{FF2B5EF4-FFF2-40B4-BE49-F238E27FC236}">
                <a16:creationId xmlns:a16="http://schemas.microsoft.com/office/drawing/2014/main" id="{1830C007-8AE2-4E6F-B7B1-C9D0050C0F07}"/>
              </a:ext>
            </a:extLst>
          </p:cNvPr>
          <p:cNvSpPr/>
          <p:nvPr/>
        </p:nvSpPr>
        <p:spPr>
          <a:xfrm>
            <a:off x="7596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nl-NL" b="1" dirty="0">
                <a:solidFill>
                  <a:schemeClr val="bg1"/>
                </a:solidFill>
              </a:rPr>
              <a:t>4 </a:t>
            </a:r>
          </a:p>
        </p:txBody>
      </p:sp>
      <p:sp>
        <p:nvSpPr>
          <p:cNvPr id="113" name="Rechthoek 112">
            <a:hlinkClick r:id="rId8" action="ppaction://hlinksldjump"/>
            <a:extLst>
              <a:ext uri="{FF2B5EF4-FFF2-40B4-BE49-F238E27FC236}">
                <a16:creationId xmlns:a16="http://schemas.microsoft.com/office/drawing/2014/main" id="{24B43547-54AA-444E-B320-AD8F7B68D9BE}"/>
              </a:ext>
            </a:extLst>
          </p:cNvPr>
          <p:cNvSpPr/>
          <p:nvPr/>
        </p:nvSpPr>
        <p:spPr>
          <a:xfrm>
            <a:off x="5868592" y="44650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5</a:t>
            </a:r>
            <a:endParaRPr lang="nl-NL" sz="1200" b="1" dirty="0">
              <a:solidFill>
                <a:srgbClr val="0070C0"/>
              </a:solidFill>
            </a:endParaRPr>
          </a:p>
        </p:txBody>
      </p:sp>
      <p:sp>
        <p:nvSpPr>
          <p:cNvPr id="114" name="Rechthoek 113">
            <a:hlinkClick r:id="rId8" action="ppaction://hlinksldjump"/>
            <a:extLst>
              <a:ext uri="{FF2B5EF4-FFF2-40B4-BE49-F238E27FC236}">
                <a16:creationId xmlns:a16="http://schemas.microsoft.com/office/drawing/2014/main" id="{7E14AE3F-4859-4F64-865F-1E5D518B6AF8}"/>
              </a:ext>
            </a:extLst>
          </p:cNvPr>
          <p:cNvSpPr/>
          <p:nvPr/>
        </p:nvSpPr>
        <p:spPr>
          <a:xfrm>
            <a:off x="5868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6</a:t>
            </a:r>
            <a:endParaRPr lang="nl-NL" sz="1200" b="1" dirty="0">
              <a:solidFill>
                <a:srgbClr val="0070C0"/>
              </a:solidFill>
            </a:endParaRPr>
          </a:p>
        </p:txBody>
      </p:sp>
      <p:sp>
        <p:nvSpPr>
          <p:cNvPr id="115" name="Rechthoek 114">
            <a:hlinkClick r:id="rId8" action="ppaction://hlinksldjump"/>
            <a:extLst>
              <a:ext uri="{FF2B5EF4-FFF2-40B4-BE49-F238E27FC236}">
                <a16:creationId xmlns:a16="http://schemas.microsoft.com/office/drawing/2014/main" id="{A9D49BB6-CFB6-4751-A5BA-4F52224F861E}"/>
              </a:ext>
            </a:extLst>
          </p:cNvPr>
          <p:cNvSpPr/>
          <p:nvPr/>
        </p:nvSpPr>
        <p:spPr>
          <a:xfrm>
            <a:off x="6444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6</a:t>
            </a:r>
            <a:endParaRPr lang="nl-NL" sz="1200" b="1" dirty="0">
              <a:solidFill>
                <a:srgbClr val="FF0000"/>
              </a:solidFill>
            </a:endParaRPr>
          </a:p>
        </p:txBody>
      </p:sp>
      <p:sp>
        <p:nvSpPr>
          <p:cNvPr id="116" name="Rechthoek 115">
            <a:hlinkClick r:id="rId8" action="ppaction://hlinksldjump"/>
            <a:extLst>
              <a:ext uri="{FF2B5EF4-FFF2-40B4-BE49-F238E27FC236}">
                <a16:creationId xmlns:a16="http://schemas.microsoft.com/office/drawing/2014/main" id="{59BE362C-2A10-4528-8506-02A18A539EE9}"/>
              </a:ext>
            </a:extLst>
          </p:cNvPr>
          <p:cNvSpPr/>
          <p:nvPr/>
        </p:nvSpPr>
        <p:spPr>
          <a:xfrm>
            <a:off x="7020592" y="47998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6</a:t>
            </a:r>
            <a:r>
              <a:rPr lang="nl-NL" sz="1600" b="1" dirty="0">
                <a:solidFill>
                  <a:srgbClr val="FF0000"/>
                </a:solidFill>
              </a:rPr>
              <a:t> </a:t>
            </a:r>
            <a:endParaRPr lang="nl-NL" sz="1200" b="1" dirty="0">
              <a:solidFill>
                <a:srgbClr val="FF0000"/>
              </a:solidFill>
            </a:endParaRPr>
          </a:p>
        </p:txBody>
      </p:sp>
      <p:sp>
        <p:nvSpPr>
          <p:cNvPr id="117" name="Rechthoek 116">
            <a:hlinkClick r:id="rId8" action="ppaction://hlinksldjump"/>
            <a:extLst>
              <a:ext uri="{FF2B5EF4-FFF2-40B4-BE49-F238E27FC236}">
                <a16:creationId xmlns:a16="http://schemas.microsoft.com/office/drawing/2014/main" id="{18CF0188-AB72-4B2F-87D0-8A246C695C52}"/>
              </a:ext>
            </a:extLst>
          </p:cNvPr>
          <p:cNvSpPr/>
          <p:nvPr/>
        </p:nvSpPr>
        <p:spPr>
          <a:xfrm>
            <a:off x="7596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6 </a:t>
            </a:r>
          </a:p>
        </p:txBody>
      </p:sp>
      <p:sp>
        <p:nvSpPr>
          <p:cNvPr id="118" name="Rechthoek 117">
            <a:hlinkClick r:id="rId8" action="ppaction://hlinksldjump"/>
            <a:extLst>
              <a:ext uri="{FF2B5EF4-FFF2-40B4-BE49-F238E27FC236}">
                <a16:creationId xmlns:a16="http://schemas.microsoft.com/office/drawing/2014/main" id="{BC8724C5-CD8D-4A22-996B-A2692330D4BA}"/>
              </a:ext>
            </a:extLst>
          </p:cNvPr>
          <p:cNvSpPr/>
          <p:nvPr/>
        </p:nvSpPr>
        <p:spPr>
          <a:xfrm>
            <a:off x="5868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7</a:t>
            </a:r>
            <a:endParaRPr lang="nl-NL" sz="1200" b="1" dirty="0">
              <a:solidFill>
                <a:srgbClr val="0070C0"/>
              </a:solidFill>
            </a:endParaRPr>
          </a:p>
        </p:txBody>
      </p:sp>
      <p:sp>
        <p:nvSpPr>
          <p:cNvPr id="119" name="Rechthoek 118">
            <a:hlinkClick r:id="rId8" action="ppaction://hlinksldjump"/>
            <a:extLst>
              <a:ext uri="{FF2B5EF4-FFF2-40B4-BE49-F238E27FC236}">
                <a16:creationId xmlns:a16="http://schemas.microsoft.com/office/drawing/2014/main" id="{EBBC45DB-E803-4187-BFA8-3B9A8273D44D}"/>
              </a:ext>
            </a:extLst>
          </p:cNvPr>
          <p:cNvSpPr/>
          <p:nvPr/>
        </p:nvSpPr>
        <p:spPr>
          <a:xfrm>
            <a:off x="6444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7</a:t>
            </a:r>
            <a:endParaRPr lang="nl-NL" sz="1200" b="1" dirty="0">
              <a:solidFill>
                <a:srgbClr val="FF0000"/>
              </a:solidFill>
            </a:endParaRPr>
          </a:p>
        </p:txBody>
      </p:sp>
      <p:sp>
        <p:nvSpPr>
          <p:cNvPr id="120" name="Rechthoek 119">
            <a:hlinkClick r:id="rId8" action="ppaction://hlinksldjump"/>
            <a:extLst>
              <a:ext uri="{FF2B5EF4-FFF2-40B4-BE49-F238E27FC236}">
                <a16:creationId xmlns:a16="http://schemas.microsoft.com/office/drawing/2014/main" id="{0A7278DD-9577-4A79-9D01-3DDCB8A179D9}"/>
              </a:ext>
            </a:extLst>
          </p:cNvPr>
          <p:cNvSpPr/>
          <p:nvPr/>
        </p:nvSpPr>
        <p:spPr>
          <a:xfrm>
            <a:off x="7020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7</a:t>
            </a:r>
            <a:r>
              <a:rPr lang="nl-NL" sz="1600" b="1" dirty="0">
                <a:solidFill>
                  <a:srgbClr val="FF0000"/>
                </a:solidFill>
              </a:rPr>
              <a:t> </a:t>
            </a:r>
            <a:endParaRPr lang="nl-NL" sz="1200" b="1" dirty="0">
              <a:solidFill>
                <a:srgbClr val="FF0000"/>
              </a:solidFill>
            </a:endParaRPr>
          </a:p>
        </p:txBody>
      </p:sp>
      <p:sp>
        <p:nvSpPr>
          <p:cNvPr id="123" name="Rechthoek 122">
            <a:hlinkClick r:id="rId8" action="ppaction://hlinksldjump"/>
            <a:extLst>
              <a:ext uri="{FF2B5EF4-FFF2-40B4-BE49-F238E27FC236}">
                <a16:creationId xmlns:a16="http://schemas.microsoft.com/office/drawing/2014/main" id="{D9362CAB-1444-4BCB-A4F3-A1766984C964}"/>
              </a:ext>
            </a:extLst>
          </p:cNvPr>
          <p:cNvSpPr/>
          <p:nvPr/>
        </p:nvSpPr>
        <p:spPr>
          <a:xfrm>
            <a:off x="7596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7 </a:t>
            </a:r>
          </a:p>
        </p:txBody>
      </p:sp>
      <p:sp>
        <p:nvSpPr>
          <p:cNvPr id="124" name="Rechthoek 123">
            <a:hlinkClick r:id="rId8" action="ppaction://hlinksldjump"/>
            <a:extLst>
              <a:ext uri="{FF2B5EF4-FFF2-40B4-BE49-F238E27FC236}">
                <a16:creationId xmlns:a16="http://schemas.microsoft.com/office/drawing/2014/main" id="{E49477D8-FCE4-454F-8116-C8509F3B821D}"/>
              </a:ext>
            </a:extLst>
          </p:cNvPr>
          <p:cNvSpPr/>
          <p:nvPr/>
        </p:nvSpPr>
        <p:spPr>
          <a:xfrm>
            <a:off x="8172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chemeClr val="bg1"/>
                </a:solidFill>
              </a:rPr>
              <a:t>7 SA</a:t>
            </a:r>
          </a:p>
        </p:txBody>
      </p:sp>
      <p:sp>
        <p:nvSpPr>
          <p:cNvPr id="125" name="Rechthoek 124">
            <a:hlinkClick r:id="rId8" action="ppaction://hlinksldjump"/>
            <a:extLst>
              <a:ext uri="{FF2B5EF4-FFF2-40B4-BE49-F238E27FC236}">
                <a16:creationId xmlns:a16="http://schemas.microsoft.com/office/drawing/2014/main" id="{A5D3B6AF-F19C-428B-A912-28BFD718E899}"/>
              </a:ext>
            </a:extLst>
          </p:cNvPr>
          <p:cNvSpPr/>
          <p:nvPr/>
        </p:nvSpPr>
        <p:spPr>
          <a:xfrm>
            <a:off x="5868592" y="5469480"/>
            <a:ext cx="575872" cy="333016"/>
          </a:xfrm>
          <a:prstGeom prst="rect">
            <a:avLst/>
          </a:prstGeom>
          <a:solidFill>
            <a:srgbClr val="0099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PAS</a:t>
            </a:r>
            <a:endParaRPr lang="nl-NL" sz="1100" b="1" dirty="0">
              <a:solidFill>
                <a:schemeClr val="tx1"/>
              </a:solidFill>
            </a:endParaRPr>
          </a:p>
        </p:txBody>
      </p:sp>
      <p:sp>
        <p:nvSpPr>
          <p:cNvPr id="126" name="Rechthoek 125">
            <a:hlinkClick r:id="rId8" action="ppaction://hlinksldjump"/>
            <a:extLst>
              <a:ext uri="{FF2B5EF4-FFF2-40B4-BE49-F238E27FC236}">
                <a16:creationId xmlns:a16="http://schemas.microsoft.com/office/drawing/2014/main" id="{B6A2D617-4A3D-44CB-9163-2B03469DDFE5}"/>
              </a:ext>
            </a:extLst>
          </p:cNvPr>
          <p:cNvSpPr/>
          <p:nvPr/>
        </p:nvSpPr>
        <p:spPr>
          <a:xfrm>
            <a:off x="8172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1 SA</a:t>
            </a:r>
          </a:p>
        </p:txBody>
      </p:sp>
      <p:sp>
        <p:nvSpPr>
          <p:cNvPr id="131" name="Rechthoek 130">
            <a:hlinkClick r:id="rId8" action="ppaction://hlinksldjump"/>
            <a:extLst>
              <a:ext uri="{FF2B5EF4-FFF2-40B4-BE49-F238E27FC236}">
                <a16:creationId xmlns:a16="http://schemas.microsoft.com/office/drawing/2014/main" id="{947B4557-765F-484C-BB0F-E2C02EDFFB8F}"/>
              </a:ext>
            </a:extLst>
          </p:cNvPr>
          <p:cNvSpPr/>
          <p:nvPr/>
        </p:nvSpPr>
        <p:spPr>
          <a:xfrm>
            <a:off x="7596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1 </a:t>
            </a:r>
          </a:p>
        </p:txBody>
      </p:sp>
      <p:sp>
        <p:nvSpPr>
          <p:cNvPr id="132" name="Rechthoek 131">
            <a:hlinkClick r:id="rId8" action="ppaction://hlinksldjump"/>
            <a:extLst>
              <a:ext uri="{FF2B5EF4-FFF2-40B4-BE49-F238E27FC236}">
                <a16:creationId xmlns:a16="http://schemas.microsoft.com/office/drawing/2014/main" id="{C1FD9EB1-04C7-4218-AC8E-46EE7C35B4A9}"/>
              </a:ext>
            </a:extLst>
          </p:cNvPr>
          <p:cNvSpPr/>
          <p:nvPr/>
        </p:nvSpPr>
        <p:spPr>
          <a:xfrm>
            <a:off x="6444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1</a:t>
            </a:r>
            <a:endParaRPr lang="nl-NL" sz="1200" b="1" dirty="0">
              <a:solidFill>
                <a:srgbClr val="FF0000"/>
              </a:solidFill>
            </a:endParaRPr>
          </a:p>
        </p:txBody>
      </p:sp>
      <p:sp>
        <p:nvSpPr>
          <p:cNvPr id="133" name="Rechthoek 132">
            <a:hlinkClick r:id="rId8" action="ppaction://hlinksldjump"/>
            <a:extLst>
              <a:ext uri="{FF2B5EF4-FFF2-40B4-BE49-F238E27FC236}">
                <a16:creationId xmlns:a16="http://schemas.microsoft.com/office/drawing/2014/main" id="{671994E1-D731-4E14-9B1D-F63D510C4678}"/>
              </a:ext>
            </a:extLst>
          </p:cNvPr>
          <p:cNvSpPr/>
          <p:nvPr/>
        </p:nvSpPr>
        <p:spPr>
          <a:xfrm>
            <a:off x="5868816"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1</a:t>
            </a:r>
            <a:endParaRPr lang="nl-NL" sz="1200" b="1" dirty="0">
              <a:solidFill>
                <a:srgbClr val="0070C0"/>
              </a:solidFill>
            </a:endParaRPr>
          </a:p>
        </p:txBody>
      </p:sp>
      <p:pic>
        <p:nvPicPr>
          <p:cNvPr id="134" name="Afbeelding 133">
            <a:hlinkClick r:id="rId8" action="ppaction://hlinksldjump"/>
            <a:extLst>
              <a:ext uri="{FF2B5EF4-FFF2-40B4-BE49-F238E27FC236}">
                <a16:creationId xmlns:a16="http://schemas.microsoft.com/office/drawing/2014/main" id="{B4575374-EABB-4365-A7F5-64710E252739}"/>
              </a:ext>
            </a:extLst>
          </p:cNvPr>
          <p:cNvPicPr>
            <a:picLocks noChangeAspect="1"/>
          </p:cNvPicPr>
          <p:nvPr/>
        </p:nvPicPr>
        <p:blipFill>
          <a:blip r:embed="rId11"/>
          <a:stretch>
            <a:fillRect/>
          </a:stretch>
        </p:blipFill>
        <p:spPr>
          <a:xfrm>
            <a:off x="6127953" y="3182099"/>
            <a:ext cx="213378" cy="213378"/>
          </a:xfrm>
          <a:prstGeom prst="rect">
            <a:avLst/>
          </a:prstGeom>
        </p:spPr>
      </p:pic>
      <p:pic>
        <p:nvPicPr>
          <p:cNvPr id="135" name="Afbeelding 134">
            <a:hlinkClick r:id="rId8" action="ppaction://hlinksldjump"/>
            <a:extLst>
              <a:ext uri="{FF2B5EF4-FFF2-40B4-BE49-F238E27FC236}">
                <a16:creationId xmlns:a16="http://schemas.microsoft.com/office/drawing/2014/main" id="{B096C8DD-0F41-4566-BB18-144D49722796}"/>
              </a:ext>
            </a:extLst>
          </p:cNvPr>
          <p:cNvPicPr>
            <a:picLocks noChangeAspect="1"/>
          </p:cNvPicPr>
          <p:nvPr/>
        </p:nvPicPr>
        <p:blipFill>
          <a:blip r:embed="rId11"/>
          <a:stretch>
            <a:fillRect/>
          </a:stretch>
        </p:blipFill>
        <p:spPr>
          <a:xfrm>
            <a:off x="6127792" y="3518280"/>
            <a:ext cx="213378" cy="213378"/>
          </a:xfrm>
          <a:prstGeom prst="rect">
            <a:avLst/>
          </a:prstGeom>
        </p:spPr>
      </p:pic>
      <p:pic>
        <p:nvPicPr>
          <p:cNvPr id="136" name="Afbeelding 135">
            <a:hlinkClick r:id="rId8" action="ppaction://hlinksldjump"/>
            <a:extLst>
              <a:ext uri="{FF2B5EF4-FFF2-40B4-BE49-F238E27FC236}">
                <a16:creationId xmlns:a16="http://schemas.microsoft.com/office/drawing/2014/main" id="{21DAF8A7-7F0C-4351-97D1-A481DCB868F4}"/>
              </a:ext>
            </a:extLst>
          </p:cNvPr>
          <p:cNvPicPr>
            <a:picLocks noChangeAspect="1"/>
          </p:cNvPicPr>
          <p:nvPr/>
        </p:nvPicPr>
        <p:blipFill>
          <a:blip r:embed="rId11"/>
          <a:stretch>
            <a:fillRect/>
          </a:stretch>
        </p:blipFill>
        <p:spPr>
          <a:xfrm>
            <a:off x="6127023" y="3853080"/>
            <a:ext cx="213378" cy="213378"/>
          </a:xfrm>
          <a:prstGeom prst="rect">
            <a:avLst/>
          </a:prstGeom>
        </p:spPr>
      </p:pic>
      <p:pic>
        <p:nvPicPr>
          <p:cNvPr id="137" name="Afbeelding 136">
            <a:hlinkClick r:id="rId8" action="ppaction://hlinksldjump"/>
            <a:extLst>
              <a:ext uri="{FF2B5EF4-FFF2-40B4-BE49-F238E27FC236}">
                <a16:creationId xmlns:a16="http://schemas.microsoft.com/office/drawing/2014/main" id="{E43EB09D-DD17-4AFD-82CF-1ABBF88C3801}"/>
              </a:ext>
            </a:extLst>
          </p:cNvPr>
          <p:cNvPicPr>
            <a:picLocks noChangeAspect="1"/>
          </p:cNvPicPr>
          <p:nvPr/>
        </p:nvPicPr>
        <p:blipFill>
          <a:blip r:embed="rId11"/>
          <a:stretch>
            <a:fillRect/>
          </a:stretch>
        </p:blipFill>
        <p:spPr>
          <a:xfrm>
            <a:off x="6127792" y="4522680"/>
            <a:ext cx="213378" cy="213378"/>
          </a:xfrm>
          <a:prstGeom prst="rect">
            <a:avLst/>
          </a:prstGeom>
        </p:spPr>
      </p:pic>
      <p:pic>
        <p:nvPicPr>
          <p:cNvPr id="138" name="Afbeelding 137">
            <a:hlinkClick r:id="rId8" action="ppaction://hlinksldjump"/>
            <a:extLst>
              <a:ext uri="{FF2B5EF4-FFF2-40B4-BE49-F238E27FC236}">
                <a16:creationId xmlns:a16="http://schemas.microsoft.com/office/drawing/2014/main" id="{A79D984E-9374-4D03-92AE-5FCFDA702398}"/>
              </a:ext>
            </a:extLst>
          </p:cNvPr>
          <p:cNvPicPr>
            <a:picLocks noChangeAspect="1"/>
          </p:cNvPicPr>
          <p:nvPr/>
        </p:nvPicPr>
        <p:blipFill>
          <a:blip r:embed="rId11"/>
          <a:stretch>
            <a:fillRect/>
          </a:stretch>
        </p:blipFill>
        <p:spPr>
          <a:xfrm>
            <a:off x="6127792" y="4857480"/>
            <a:ext cx="213378" cy="213378"/>
          </a:xfrm>
          <a:prstGeom prst="rect">
            <a:avLst/>
          </a:prstGeom>
        </p:spPr>
      </p:pic>
      <p:pic>
        <p:nvPicPr>
          <p:cNvPr id="139" name="Afbeelding 138">
            <a:hlinkClick r:id="rId8" action="ppaction://hlinksldjump"/>
            <a:extLst>
              <a:ext uri="{FF2B5EF4-FFF2-40B4-BE49-F238E27FC236}">
                <a16:creationId xmlns:a16="http://schemas.microsoft.com/office/drawing/2014/main" id="{08E9ABBC-ACA3-4408-AF08-1F290A8A6126}"/>
              </a:ext>
            </a:extLst>
          </p:cNvPr>
          <p:cNvPicPr>
            <a:picLocks noChangeAspect="1"/>
          </p:cNvPicPr>
          <p:nvPr/>
        </p:nvPicPr>
        <p:blipFill>
          <a:blip r:embed="rId11"/>
          <a:stretch>
            <a:fillRect/>
          </a:stretch>
        </p:blipFill>
        <p:spPr>
          <a:xfrm>
            <a:off x="6127792" y="5192280"/>
            <a:ext cx="213378" cy="213378"/>
          </a:xfrm>
          <a:prstGeom prst="rect">
            <a:avLst/>
          </a:prstGeom>
        </p:spPr>
      </p:pic>
      <p:pic>
        <p:nvPicPr>
          <p:cNvPr id="140" name="Afbeelding 139">
            <a:hlinkClick r:id="rId8" action="ppaction://hlinksldjump"/>
            <a:extLst>
              <a:ext uri="{FF2B5EF4-FFF2-40B4-BE49-F238E27FC236}">
                <a16:creationId xmlns:a16="http://schemas.microsoft.com/office/drawing/2014/main" id="{3335E149-B249-436F-B7FC-60A53C322612}"/>
              </a:ext>
            </a:extLst>
          </p:cNvPr>
          <p:cNvPicPr>
            <a:picLocks noChangeAspect="1"/>
          </p:cNvPicPr>
          <p:nvPr/>
        </p:nvPicPr>
        <p:blipFill>
          <a:blip r:embed="rId12"/>
          <a:stretch>
            <a:fillRect/>
          </a:stretch>
        </p:blipFill>
        <p:spPr>
          <a:xfrm>
            <a:off x="6703792" y="3184444"/>
            <a:ext cx="213378" cy="213378"/>
          </a:xfrm>
          <a:prstGeom prst="rect">
            <a:avLst/>
          </a:prstGeom>
        </p:spPr>
      </p:pic>
      <p:pic>
        <p:nvPicPr>
          <p:cNvPr id="141" name="Afbeelding 140">
            <a:hlinkClick r:id="rId8" action="ppaction://hlinksldjump"/>
            <a:extLst>
              <a:ext uri="{FF2B5EF4-FFF2-40B4-BE49-F238E27FC236}">
                <a16:creationId xmlns:a16="http://schemas.microsoft.com/office/drawing/2014/main" id="{EC771D6D-C721-435B-A7B1-D133898DC275}"/>
              </a:ext>
            </a:extLst>
          </p:cNvPr>
          <p:cNvPicPr>
            <a:picLocks noChangeAspect="1"/>
          </p:cNvPicPr>
          <p:nvPr/>
        </p:nvPicPr>
        <p:blipFill>
          <a:blip r:embed="rId12"/>
          <a:stretch>
            <a:fillRect/>
          </a:stretch>
        </p:blipFill>
        <p:spPr>
          <a:xfrm>
            <a:off x="6703792" y="3519566"/>
            <a:ext cx="213378" cy="213378"/>
          </a:xfrm>
          <a:prstGeom prst="rect">
            <a:avLst/>
          </a:prstGeom>
        </p:spPr>
      </p:pic>
      <p:pic>
        <p:nvPicPr>
          <p:cNvPr id="142" name="Afbeelding 141">
            <a:hlinkClick r:id="rId8" action="ppaction://hlinksldjump"/>
            <a:extLst>
              <a:ext uri="{FF2B5EF4-FFF2-40B4-BE49-F238E27FC236}">
                <a16:creationId xmlns:a16="http://schemas.microsoft.com/office/drawing/2014/main" id="{0ACCF22E-F632-4A2B-92FE-841A0DBAB3C3}"/>
              </a:ext>
            </a:extLst>
          </p:cNvPr>
          <p:cNvPicPr>
            <a:picLocks noChangeAspect="1"/>
          </p:cNvPicPr>
          <p:nvPr/>
        </p:nvPicPr>
        <p:blipFill>
          <a:blip r:embed="rId13"/>
          <a:stretch>
            <a:fillRect/>
          </a:stretch>
        </p:blipFill>
        <p:spPr>
          <a:xfrm>
            <a:off x="7279792" y="3194280"/>
            <a:ext cx="213378" cy="190517"/>
          </a:xfrm>
          <a:prstGeom prst="rect">
            <a:avLst/>
          </a:prstGeom>
        </p:spPr>
      </p:pic>
      <p:pic>
        <p:nvPicPr>
          <p:cNvPr id="143" name="Afbeelding 142">
            <a:hlinkClick r:id="rId8" action="ppaction://hlinksldjump"/>
            <a:extLst>
              <a:ext uri="{FF2B5EF4-FFF2-40B4-BE49-F238E27FC236}">
                <a16:creationId xmlns:a16="http://schemas.microsoft.com/office/drawing/2014/main" id="{BDDC4857-A1A0-479E-AF85-152D3CF833C0}"/>
              </a:ext>
            </a:extLst>
          </p:cNvPr>
          <p:cNvPicPr>
            <a:picLocks noChangeAspect="1"/>
          </p:cNvPicPr>
          <p:nvPr/>
        </p:nvPicPr>
        <p:blipFill>
          <a:blip r:embed="rId13"/>
          <a:stretch>
            <a:fillRect/>
          </a:stretch>
        </p:blipFill>
        <p:spPr>
          <a:xfrm>
            <a:off x="7279792" y="5228280"/>
            <a:ext cx="213378" cy="190517"/>
          </a:xfrm>
          <a:prstGeom prst="rect">
            <a:avLst/>
          </a:prstGeom>
        </p:spPr>
      </p:pic>
      <p:pic>
        <p:nvPicPr>
          <p:cNvPr id="144" name="Afbeelding 143">
            <a:hlinkClick r:id="rId8" action="ppaction://hlinksldjump"/>
            <a:extLst>
              <a:ext uri="{FF2B5EF4-FFF2-40B4-BE49-F238E27FC236}">
                <a16:creationId xmlns:a16="http://schemas.microsoft.com/office/drawing/2014/main" id="{60CD9D0D-806B-49B4-B678-85E31DD45D4E}"/>
              </a:ext>
            </a:extLst>
          </p:cNvPr>
          <p:cNvPicPr>
            <a:picLocks noChangeAspect="1"/>
          </p:cNvPicPr>
          <p:nvPr/>
        </p:nvPicPr>
        <p:blipFill>
          <a:blip r:embed="rId14"/>
          <a:stretch>
            <a:fillRect/>
          </a:stretch>
        </p:blipFill>
        <p:spPr>
          <a:xfrm>
            <a:off x="7856644" y="3182782"/>
            <a:ext cx="213378" cy="213378"/>
          </a:xfrm>
          <a:prstGeom prst="rect">
            <a:avLst/>
          </a:prstGeom>
        </p:spPr>
      </p:pic>
      <p:pic>
        <p:nvPicPr>
          <p:cNvPr id="145" name="Afbeelding 144">
            <a:hlinkClick r:id="rId8" action="ppaction://hlinksldjump"/>
            <a:extLst>
              <a:ext uri="{FF2B5EF4-FFF2-40B4-BE49-F238E27FC236}">
                <a16:creationId xmlns:a16="http://schemas.microsoft.com/office/drawing/2014/main" id="{6D6CFA20-67C8-4D2A-9710-B10A15C51635}"/>
              </a:ext>
            </a:extLst>
          </p:cNvPr>
          <p:cNvPicPr>
            <a:picLocks noChangeAspect="1"/>
          </p:cNvPicPr>
          <p:nvPr/>
        </p:nvPicPr>
        <p:blipFill>
          <a:blip r:embed="rId14"/>
          <a:stretch>
            <a:fillRect/>
          </a:stretch>
        </p:blipFill>
        <p:spPr>
          <a:xfrm>
            <a:off x="7855647" y="3518280"/>
            <a:ext cx="213378" cy="213378"/>
          </a:xfrm>
          <a:prstGeom prst="rect">
            <a:avLst/>
          </a:prstGeom>
        </p:spPr>
      </p:pic>
      <p:pic>
        <p:nvPicPr>
          <p:cNvPr id="146" name="Afbeelding 145">
            <a:hlinkClick r:id="rId8" action="ppaction://hlinksldjump"/>
            <a:extLst>
              <a:ext uri="{FF2B5EF4-FFF2-40B4-BE49-F238E27FC236}">
                <a16:creationId xmlns:a16="http://schemas.microsoft.com/office/drawing/2014/main" id="{946F9411-80F6-4099-9A9C-C26B3A7B19DA}"/>
              </a:ext>
            </a:extLst>
          </p:cNvPr>
          <p:cNvPicPr>
            <a:picLocks noChangeAspect="1"/>
          </p:cNvPicPr>
          <p:nvPr/>
        </p:nvPicPr>
        <p:blipFill>
          <a:blip r:embed="rId14"/>
          <a:stretch>
            <a:fillRect/>
          </a:stretch>
        </p:blipFill>
        <p:spPr>
          <a:xfrm>
            <a:off x="7855792" y="3853080"/>
            <a:ext cx="213378" cy="213378"/>
          </a:xfrm>
          <a:prstGeom prst="rect">
            <a:avLst/>
          </a:prstGeom>
        </p:spPr>
      </p:pic>
      <p:pic>
        <p:nvPicPr>
          <p:cNvPr id="147" name="Afbeelding 146">
            <a:hlinkClick r:id="rId8" action="ppaction://hlinksldjump"/>
            <a:extLst>
              <a:ext uri="{FF2B5EF4-FFF2-40B4-BE49-F238E27FC236}">
                <a16:creationId xmlns:a16="http://schemas.microsoft.com/office/drawing/2014/main" id="{AADA42EA-F363-470A-8FF4-158278A8BD1D}"/>
              </a:ext>
            </a:extLst>
          </p:cNvPr>
          <p:cNvPicPr>
            <a:picLocks noChangeAspect="1"/>
          </p:cNvPicPr>
          <p:nvPr/>
        </p:nvPicPr>
        <p:blipFill>
          <a:blip r:embed="rId14"/>
          <a:stretch>
            <a:fillRect/>
          </a:stretch>
        </p:blipFill>
        <p:spPr>
          <a:xfrm>
            <a:off x="7855953" y="4187880"/>
            <a:ext cx="213378" cy="213378"/>
          </a:xfrm>
          <a:prstGeom prst="rect">
            <a:avLst/>
          </a:prstGeom>
        </p:spPr>
      </p:pic>
      <p:pic>
        <p:nvPicPr>
          <p:cNvPr id="148" name="Afbeelding 147">
            <a:hlinkClick r:id="rId8" action="ppaction://hlinksldjump"/>
            <a:extLst>
              <a:ext uri="{FF2B5EF4-FFF2-40B4-BE49-F238E27FC236}">
                <a16:creationId xmlns:a16="http://schemas.microsoft.com/office/drawing/2014/main" id="{2F1C2339-27AD-4851-AC89-D17BBCD05E35}"/>
              </a:ext>
            </a:extLst>
          </p:cNvPr>
          <p:cNvPicPr>
            <a:picLocks noChangeAspect="1"/>
          </p:cNvPicPr>
          <p:nvPr/>
        </p:nvPicPr>
        <p:blipFill>
          <a:blip r:embed="rId14"/>
          <a:stretch>
            <a:fillRect/>
          </a:stretch>
        </p:blipFill>
        <p:spPr>
          <a:xfrm>
            <a:off x="7855953" y="4857480"/>
            <a:ext cx="213378" cy="213378"/>
          </a:xfrm>
          <a:prstGeom prst="rect">
            <a:avLst/>
          </a:prstGeom>
        </p:spPr>
      </p:pic>
      <p:pic>
        <p:nvPicPr>
          <p:cNvPr id="149" name="Afbeelding 148">
            <a:hlinkClick r:id="rId8" action="ppaction://hlinksldjump"/>
            <a:extLst>
              <a:ext uri="{FF2B5EF4-FFF2-40B4-BE49-F238E27FC236}">
                <a16:creationId xmlns:a16="http://schemas.microsoft.com/office/drawing/2014/main" id="{5CFB7E13-0765-424A-AC4E-A945CEEC252F}"/>
              </a:ext>
            </a:extLst>
          </p:cNvPr>
          <p:cNvPicPr>
            <a:picLocks noChangeAspect="1"/>
          </p:cNvPicPr>
          <p:nvPr/>
        </p:nvPicPr>
        <p:blipFill>
          <a:blip r:embed="rId14"/>
          <a:stretch>
            <a:fillRect/>
          </a:stretch>
        </p:blipFill>
        <p:spPr>
          <a:xfrm>
            <a:off x="7855825" y="5192280"/>
            <a:ext cx="213378" cy="213378"/>
          </a:xfrm>
          <a:prstGeom prst="rect">
            <a:avLst/>
          </a:prstGeom>
        </p:spPr>
      </p:pic>
      <p:pic>
        <p:nvPicPr>
          <p:cNvPr id="150" name="Afbeelding 149">
            <a:hlinkClick r:id="rId8" action="ppaction://hlinksldjump"/>
            <a:extLst>
              <a:ext uri="{FF2B5EF4-FFF2-40B4-BE49-F238E27FC236}">
                <a16:creationId xmlns:a16="http://schemas.microsoft.com/office/drawing/2014/main" id="{8895F9B3-CC63-43BE-BDDA-A17691CD1A96}"/>
              </a:ext>
            </a:extLst>
          </p:cNvPr>
          <p:cNvPicPr>
            <a:picLocks noChangeAspect="1"/>
          </p:cNvPicPr>
          <p:nvPr/>
        </p:nvPicPr>
        <p:blipFill>
          <a:blip r:embed="rId14"/>
          <a:stretch>
            <a:fillRect/>
          </a:stretch>
        </p:blipFill>
        <p:spPr>
          <a:xfrm>
            <a:off x="7855647" y="4522680"/>
            <a:ext cx="213378" cy="213378"/>
          </a:xfrm>
          <a:prstGeom prst="rect">
            <a:avLst/>
          </a:prstGeom>
        </p:spPr>
      </p:pic>
      <p:pic>
        <p:nvPicPr>
          <p:cNvPr id="152" name="Afbeelding 151">
            <a:hlinkClick r:id="rId8" action="ppaction://hlinksldjump"/>
            <a:extLst>
              <a:ext uri="{FF2B5EF4-FFF2-40B4-BE49-F238E27FC236}">
                <a16:creationId xmlns:a16="http://schemas.microsoft.com/office/drawing/2014/main" id="{0D332BE7-6C66-417C-8189-ABE8D86FC3D6}"/>
              </a:ext>
            </a:extLst>
          </p:cNvPr>
          <p:cNvPicPr>
            <a:picLocks noChangeAspect="1"/>
          </p:cNvPicPr>
          <p:nvPr/>
        </p:nvPicPr>
        <p:blipFill>
          <a:blip r:embed="rId13"/>
          <a:stretch>
            <a:fillRect/>
          </a:stretch>
        </p:blipFill>
        <p:spPr>
          <a:xfrm>
            <a:off x="7279792" y="4533480"/>
            <a:ext cx="213378" cy="190517"/>
          </a:xfrm>
          <a:prstGeom prst="rect">
            <a:avLst/>
          </a:prstGeom>
        </p:spPr>
      </p:pic>
      <p:pic>
        <p:nvPicPr>
          <p:cNvPr id="153" name="Afbeelding 152">
            <a:hlinkClick r:id="rId8" action="ppaction://hlinksldjump"/>
            <a:extLst>
              <a:ext uri="{FF2B5EF4-FFF2-40B4-BE49-F238E27FC236}">
                <a16:creationId xmlns:a16="http://schemas.microsoft.com/office/drawing/2014/main" id="{8CA80DF1-0DEE-4F9F-8989-CA56A0DF81B5}"/>
              </a:ext>
            </a:extLst>
          </p:cNvPr>
          <p:cNvPicPr>
            <a:picLocks noChangeAspect="1"/>
          </p:cNvPicPr>
          <p:nvPr/>
        </p:nvPicPr>
        <p:blipFill>
          <a:blip r:embed="rId13"/>
          <a:stretch>
            <a:fillRect/>
          </a:stretch>
        </p:blipFill>
        <p:spPr>
          <a:xfrm>
            <a:off x="7279792" y="4198680"/>
            <a:ext cx="213378" cy="190517"/>
          </a:xfrm>
          <a:prstGeom prst="rect">
            <a:avLst/>
          </a:prstGeom>
        </p:spPr>
      </p:pic>
      <p:pic>
        <p:nvPicPr>
          <p:cNvPr id="154" name="Afbeelding 153">
            <a:hlinkClick r:id="rId8" action="ppaction://hlinksldjump"/>
            <a:extLst>
              <a:ext uri="{FF2B5EF4-FFF2-40B4-BE49-F238E27FC236}">
                <a16:creationId xmlns:a16="http://schemas.microsoft.com/office/drawing/2014/main" id="{F277E90C-BA1A-4F5D-BAE9-1F26205363E1}"/>
              </a:ext>
            </a:extLst>
          </p:cNvPr>
          <p:cNvPicPr>
            <a:picLocks noChangeAspect="1"/>
          </p:cNvPicPr>
          <p:nvPr/>
        </p:nvPicPr>
        <p:blipFill>
          <a:blip r:embed="rId13"/>
          <a:stretch>
            <a:fillRect/>
          </a:stretch>
        </p:blipFill>
        <p:spPr>
          <a:xfrm>
            <a:off x="7280772" y="3863880"/>
            <a:ext cx="213378" cy="190517"/>
          </a:xfrm>
          <a:prstGeom prst="rect">
            <a:avLst/>
          </a:prstGeom>
        </p:spPr>
      </p:pic>
      <p:pic>
        <p:nvPicPr>
          <p:cNvPr id="155" name="Afbeelding 154">
            <a:hlinkClick r:id="rId8" action="ppaction://hlinksldjump"/>
            <a:extLst>
              <a:ext uri="{FF2B5EF4-FFF2-40B4-BE49-F238E27FC236}">
                <a16:creationId xmlns:a16="http://schemas.microsoft.com/office/drawing/2014/main" id="{944D907C-C044-4030-BFC6-F5E09A273F0F}"/>
              </a:ext>
            </a:extLst>
          </p:cNvPr>
          <p:cNvPicPr>
            <a:picLocks noChangeAspect="1"/>
          </p:cNvPicPr>
          <p:nvPr/>
        </p:nvPicPr>
        <p:blipFill>
          <a:blip r:embed="rId12"/>
          <a:stretch>
            <a:fillRect/>
          </a:stretch>
        </p:blipFill>
        <p:spPr>
          <a:xfrm>
            <a:off x="6703792" y="3853080"/>
            <a:ext cx="213378" cy="213378"/>
          </a:xfrm>
          <a:prstGeom prst="rect">
            <a:avLst/>
          </a:prstGeom>
        </p:spPr>
      </p:pic>
      <p:pic>
        <p:nvPicPr>
          <p:cNvPr id="156" name="Afbeelding 155">
            <a:hlinkClick r:id="rId8" action="ppaction://hlinksldjump"/>
            <a:extLst>
              <a:ext uri="{FF2B5EF4-FFF2-40B4-BE49-F238E27FC236}">
                <a16:creationId xmlns:a16="http://schemas.microsoft.com/office/drawing/2014/main" id="{F414900B-4B80-4321-89B7-5DB4900C4C71}"/>
              </a:ext>
            </a:extLst>
          </p:cNvPr>
          <p:cNvPicPr>
            <a:picLocks noChangeAspect="1"/>
          </p:cNvPicPr>
          <p:nvPr/>
        </p:nvPicPr>
        <p:blipFill>
          <a:blip r:embed="rId12"/>
          <a:stretch>
            <a:fillRect/>
          </a:stretch>
        </p:blipFill>
        <p:spPr>
          <a:xfrm>
            <a:off x="6703792" y="4187880"/>
            <a:ext cx="213378" cy="213378"/>
          </a:xfrm>
          <a:prstGeom prst="rect">
            <a:avLst/>
          </a:prstGeom>
        </p:spPr>
      </p:pic>
      <p:pic>
        <p:nvPicPr>
          <p:cNvPr id="157" name="Afbeelding 156">
            <a:hlinkClick r:id="rId8" action="ppaction://hlinksldjump"/>
            <a:extLst>
              <a:ext uri="{FF2B5EF4-FFF2-40B4-BE49-F238E27FC236}">
                <a16:creationId xmlns:a16="http://schemas.microsoft.com/office/drawing/2014/main" id="{36B0EBC3-A610-4C29-B4C3-BAFCDC7BCE48}"/>
              </a:ext>
            </a:extLst>
          </p:cNvPr>
          <p:cNvPicPr>
            <a:picLocks noChangeAspect="1"/>
          </p:cNvPicPr>
          <p:nvPr/>
        </p:nvPicPr>
        <p:blipFill>
          <a:blip r:embed="rId12"/>
          <a:stretch>
            <a:fillRect/>
          </a:stretch>
        </p:blipFill>
        <p:spPr>
          <a:xfrm>
            <a:off x="6703792" y="4522680"/>
            <a:ext cx="213378" cy="213378"/>
          </a:xfrm>
          <a:prstGeom prst="rect">
            <a:avLst/>
          </a:prstGeom>
        </p:spPr>
      </p:pic>
      <p:pic>
        <p:nvPicPr>
          <p:cNvPr id="158" name="Afbeelding 157">
            <a:hlinkClick r:id="rId8" action="ppaction://hlinksldjump"/>
            <a:extLst>
              <a:ext uri="{FF2B5EF4-FFF2-40B4-BE49-F238E27FC236}">
                <a16:creationId xmlns:a16="http://schemas.microsoft.com/office/drawing/2014/main" id="{AAFD65E4-9CC3-4748-B799-2A7557DBC520}"/>
              </a:ext>
            </a:extLst>
          </p:cNvPr>
          <p:cNvPicPr>
            <a:picLocks noChangeAspect="1"/>
          </p:cNvPicPr>
          <p:nvPr/>
        </p:nvPicPr>
        <p:blipFill>
          <a:blip r:embed="rId12"/>
          <a:stretch>
            <a:fillRect/>
          </a:stretch>
        </p:blipFill>
        <p:spPr>
          <a:xfrm>
            <a:off x="6703792" y="4857480"/>
            <a:ext cx="213378" cy="213378"/>
          </a:xfrm>
          <a:prstGeom prst="rect">
            <a:avLst/>
          </a:prstGeom>
        </p:spPr>
      </p:pic>
      <p:pic>
        <p:nvPicPr>
          <p:cNvPr id="159" name="Afbeelding 158">
            <a:hlinkClick r:id="rId8" action="ppaction://hlinksldjump"/>
            <a:extLst>
              <a:ext uri="{FF2B5EF4-FFF2-40B4-BE49-F238E27FC236}">
                <a16:creationId xmlns:a16="http://schemas.microsoft.com/office/drawing/2014/main" id="{DDF5889A-0E00-4A5A-BF48-3A92B69579F4}"/>
              </a:ext>
            </a:extLst>
          </p:cNvPr>
          <p:cNvPicPr>
            <a:picLocks noChangeAspect="1"/>
          </p:cNvPicPr>
          <p:nvPr/>
        </p:nvPicPr>
        <p:blipFill>
          <a:blip r:embed="rId12"/>
          <a:stretch>
            <a:fillRect/>
          </a:stretch>
        </p:blipFill>
        <p:spPr>
          <a:xfrm>
            <a:off x="6703792" y="5192280"/>
            <a:ext cx="213378" cy="213378"/>
          </a:xfrm>
          <a:prstGeom prst="rect">
            <a:avLst/>
          </a:prstGeom>
        </p:spPr>
      </p:pic>
      <p:pic>
        <p:nvPicPr>
          <p:cNvPr id="160" name="Afbeelding 159">
            <a:hlinkClick r:id="rId8" action="ppaction://hlinksldjump"/>
            <a:extLst>
              <a:ext uri="{FF2B5EF4-FFF2-40B4-BE49-F238E27FC236}">
                <a16:creationId xmlns:a16="http://schemas.microsoft.com/office/drawing/2014/main" id="{AE121CD2-16B2-4181-B1FC-4885BD5CA533}"/>
              </a:ext>
            </a:extLst>
          </p:cNvPr>
          <p:cNvPicPr>
            <a:picLocks noChangeAspect="1"/>
          </p:cNvPicPr>
          <p:nvPr/>
        </p:nvPicPr>
        <p:blipFill>
          <a:blip r:embed="rId13"/>
          <a:stretch>
            <a:fillRect/>
          </a:stretch>
        </p:blipFill>
        <p:spPr>
          <a:xfrm>
            <a:off x="7279792" y="3529080"/>
            <a:ext cx="225214" cy="211362"/>
          </a:xfrm>
          <a:prstGeom prst="rect">
            <a:avLst/>
          </a:prstGeom>
        </p:spPr>
      </p:pic>
      <p:sp>
        <p:nvSpPr>
          <p:cNvPr id="161" name="Rechthoek 160">
            <a:hlinkClick r:id="rId8" action="ppaction://hlinksldjump"/>
            <a:extLst>
              <a:ext uri="{FF2B5EF4-FFF2-40B4-BE49-F238E27FC236}">
                <a16:creationId xmlns:a16="http://schemas.microsoft.com/office/drawing/2014/main" id="{E97036E4-428A-485D-897D-B2267E55FD39}"/>
              </a:ext>
            </a:extLst>
          </p:cNvPr>
          <p:cNvSpPr/>
          <p:nvPr/>
        </p:nvSpPr>
        <p:spPr>
          <a:xfrm>
            <a:off x="5868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4</a:t>
            </a:r>
            <a:endParaRPr lang="nl-NL" sz="1200" b="1" dirty="0">
              <a:solidFill>
                <a:srgbClr val="0070C0"/>
              </a:solidFill>
            </a:endParaRPr>
          </a:p>
        </p:txBody>
      </p:sp>
      <p:pic>
        <p:nvPicPr>
          <p:cNvPr id="162" name="Afbeelding 161">
            <a:hlinkClick r:id="rId8" action="ppaction://hlinksldjump"/>
            <a:extLst>
              <a:ext uri="{FF2B5EF4-FFF2-40B4-BE49-F238E27FC236}">
                <a16:creationId xmlns:a16="http://schemas.microsoft.com/office/drawing/2014/main" id="{6E3581BD-D614-4797-BE96-A8FC49215930}"/>
              </a:ext>
            </a:extLst>
          </p:cNvPr>
          <p:cNvPicPr>
            <a:picLocks noChangeAspect="1"/>
          </p:cNvPicPr>
          <p:nvPr/>
        </p:nvPicPr>
        <p:blipFill>
          <a:blip r:embed="rId11"/>
          <a:stretch>
            <a:fillRect/>
          </a:stretch>
        </p:blipFill>
        <p:spPr>
          <a:xfrm>
            <a:off x="6127792" y="4187880"/>
            <a:ext cx="213378" cy="213378"/>
          </a:xfrm>
          <a:prstGeom prst="rect">
            <a:avLst/>
          </a:prstGeom>
        </p:spPr>
      </p:pic>
      <p:sp>
        <p:nvSpPr>
          <p:cNvPr id="163" name="Rechthoek 162">
            <a:hlinkClick r:id="rId8" action="ppaction://hlinksldjump"/>
            <a:extLst>
              <a:ext uri="{FF2B5EF4-FFF2-40B4-BE49-F238E27FC236}">
                <a16:creationId xmlns:a16="http://schemas.microsoft.com/office/drawing/2014/main" id="{3F73DB93-4A15-43FF-8266-EE319E98A9B9}"/>
              </a:ext>
            </a:extLst>
          </p:cNvPr>
          <p:cNvSpPr/>
          <p:nvPr/>
        </p:nvSpPr>
        <p:spPr>
          <a:xfrm>
            <a:off x="8172592" y="44650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5 SA</a:t>
            </a:r>
          </a:p>
        </p:txBody>
      </p:sp>
      <p:sp>
        <p:nvSpPr>
          <p:cNvPr id="232" name="Rechthoek 231">
            <a:hlinkClick r:id="rId8" action="ppaction://hlinksldjump"/>
            <a:extLst>
              <a:ext uri="{FF2B5EF4-FFF2-40B4-BE49-F238E27FC236}">
                <a16:creationId xmlns:a16="http://schemas.microsoft.com/office/drawing/2014/main" id="{E598C946-7BFF-4B4F-957E-EB1729D2B781}"/>
              </a:ext>
            </a:extLst>
          </p:cNvPr>
          <p:cNvSpPr/>
          <p:nvPr/>
        </p:nvSpPr>
        <p:spPr>
          <a:xfrm>
            <a:off x="8172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6 SA</a:t>
            </a:r>
          </a:p>
        </p:txBody>
      </p:sp>
      <p:sp>
        <p:nvSpPr>
          <p:cNvPr id="233" name="Rechthoek 232">
            <a:hlinkClick r:id="rId8" action="ppaction://hlinksldjump"/>
            <a:extLst>
              <a:ext uri="{FF2B5EF4-FFF2-40B4-BE49-F238E27FC236}">
                <a16:creationId xmlns:a16="http://schemas.microsoft.com/office/drawing/2014/main" id="{DD4E9892-82C5-4E66-874D-E39E75836346}"/>
              </a:ext>
            </a:extLst>
          </p:cNvPr>
          <p:cNvSpPr/>
          <p:nvPr/>
        </p:nvSpPr>
        <p:spPr>
          <a:xfrm>
            <a:off x="8172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4 SA</a:t>
            </a:r>
          </a:p>
        </p:txBody>
      </p:sp>
      <p:sp>
        <p:nvSpPr>
          <p:cNvPr id="234" name="Rond diagonale hoek rechthoek 28">
            <a:extLst>
              <a:ext uri="{FF2B5EF4-FFF2-40B4-BE49-F238E27FC236}">
                <a16:creationId xmlns:a16="http://schemas.microsoft.com/office/drawing/2014/main" id="{8BD0B39D-F464-40F5-B31F-C3A30F42DE17}"/>
              </a:ext>
            </a:extLst>
          </p:cNvPr>
          <p:cNvSpPr/>
          <p:nvPr/>
        </p:nvSpPr>
        <p:spPr>
          <a:xfrm>
            <a:off x="396000" y="1076580"/>
            <a:ext cx="1656184" cy="576064"/>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23</a:t>
            </a:r>
          </a:p>
        </p:txBody>
      </p:sp>
      <p:pic>
        <p:nvPicPr>
          <p:cNvPr id="235" name="Afbeelding 234">
            <a:hlinkClick r:id="rId8" action="ppaction://hlinksldjump"/>
            <a:extLst>
              <a:ext uri="{FF2B5EF4-FFF2-40B4-BE49-F238E27FC236}">
                <a16:creationId xmlns:a16="http://schemas.microsoft.com/office/drawing/2014/main" id="{5CC02C11-5E9C-4C72-AD97-241409D7F3ED}"/>
              </a:ext>
            </a:extLst>
          </p:cNvPr>
          <p:cNvPicPr>
            <a:picLocks noChangeAspect="1"/>
          </p:cNvPicPr>
          <p:nvPr/>
        </p:nvPicPr>
        <p:blipFill>
          <a:blip r:embed="rId13"/>
          <a:stretch>
            <a:fillRect/>
          </a:stretch>
        </p:blipFill>
        <p:spPr>
          <a:xfrm>
            <a:off x="7279200" y="4867200"/>
            <a:ext cx="213378" cy="190517"/>
          </a:xfrm>
          <a:prstGeom prst="rect">
            <a:avLst/>
          </a:prstGeom>
        </p:spPr>
      </p:pic>
      <p:sp>
        <p:nvSpPr>
          <p:cNvPr id="121" name="Tekstvak 120">
            <a:extLst>
              <a:ext uri="{FF2B5EF4-FFF2-40B4-BE49-F238E27FC236}">
                <a16:creationId xmlns:a16="http://schemas.microsoft.com/office/drawing/2014/main" id="{13B6C919-36CB-490A-9614-F59BA88CDF73}"/>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122" name="Tekstvak 121">
            <a:extLst>
              <a:ext uri="{FF2B5EF4-FFF2-40B4-BE49-F238E27FC236}">
                <a16:creationId xmlns:a16="http://schemas.microsoft.com/office/drawing/2014/main" id="{C9878414-ED4A-412F-8140-5532C51E451F}"/>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graphicFrame>
        <p:nvGraphicFramePr>
          <p:cNvPr id="164" name="Tabel 163">
            <a:extLst>
              <a:ext uri="{FF2B5EF4-FFF2-40B4-BE49-F238E27FC236}">
                <a16:creationId xmlns:a16="http://schemas.microsoft.com/office/drawing/2014/main" id="{ED83F1AA-E086-41FE-A1B3-0D7D2A6CB295}"/>
              </a:ext>
            </a:extLst>
          </p:cNvPr>
          <p:cNvGraphicFramePr>
            <a:graphicFrameLocks noGrp="1"/>
          </p:cNvGraphicFramePr>
          <p:nvPr>
            <p:extLst>
              <p:ext uri="{D42A27DB-BD31-4B8C-83A1-F6EECF244321}">
                <p14:modId xmlns:p14="http://schemas.microsoft.com/office/powerpoint/2010/main" val="3306125976"/>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H107</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VB5</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V1085</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AH10</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65" name="Rechthoek 164">
            <a:extLst>
              <a:ext uri="{FF2B5EF4-FFF2-40B4-BE49-F238E27FC236}">
                <a16:creationId xmlns:a16="http://schemas.microsoft.com/office/drawing/2014/main" id="{F460AAAE-09E9-42D3-BBC0-78262B11E90D}"/>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15 Punten </a:t>
            </a:r>
          </a:p>
        </p:txBody>
      </p:sp>
      <p:pic>
        <p:nvPicPr>
          <p:cNvPr id="166" name="Afbeelding 165">
            <a:extLst>
              <a:ext uri="{FF2B5EF4-FFF2-40B4-BE49-F238E27FC236}">
                <a16:creationId xmlns:a16="http://schemas.microsoft.com/office/drawing/2014/main" id="{221A169F-48B6-49A8-893A-2003656267A0}"/>
              </a:ext>
            </a:extLst>
          </p:cNvPr>
          <p:cNvPicPr>
            <a:picLocks noChangeAspect="1"/>
          </p:cNvPicPr>
          <p:nvPr/>
        </p:nvPicPr>
        <p:blipFill>
          <a:blip r:embed="rId12"/>
          <a:stretch>
            <a:fillRect/>
          </a:stretch>
        </p:blipFill>
        <p:spPr>
          <a:xfrm>
            <a:off x="475200" y="3924124"/>
            <a:ext cx="213378" cy="213378"/>
          </a:xfrm>
          <a:prstGeom prst="rect">
            <a:avLst/>
          </a:prstGeom>
        </p:spPr>
      </p:pic>
      <p:pic>
        <p:nvPicPr>
          <p:cNvPr id="167" name="Afbeelding 166">
            <a:extLst>
              <a:ext uri="{FF2B5EF4-FFF2-40B4-BE49-F238E27FC236}">
                <a16:creationId xmlns:a16="http://schemas.microsoft.com/office/drawing/2014/main" id="{82ACDB13-4BD8-4785-8ED2-C7FCAB0AF858}"/>
              </a:ext>
            </a:extLst>
          </p:cNvPr>
          <p:cNvPicPr>
            <a:picLocks noChangeAspect="1"/>
          </p:cNvPicPr>
          <p:nvPr/>
        </p:nvPicPr>
        <p:blipFill>
          <a:blip r:embed="rId14"/>
          <a:stretch>
            <a:fillRect/>
          </a:stretch>
        </p:blipFill>
        <p:spPr>
          <a:xfrm>
            <a:off x="475200" y="3199601"/>
            <a:ext cx="213378" cy="213378"/>
          </a:xfrm>
          <a:prstGeom prst="rect">
            <a:avLst/>
          </a:prstGeom>
        </p:spPr>
      </p:pic>
      <p:pic>
        <p:nvPicPr>
          <p:cNvPr id="168" name="Afbeelding 167">
            <a:extLst>
              <a:ext uri="{FF2B5EF4-FFF2-40B4-BE49-F238E27FC236}">
                <a16:creationId xmlns:a16="http://schemas.microsoft.com/office/drawing/2014/main" id="{4AB1BB34-C248-4BD6-A78C-B7EAD52859BC}"/>
              </a:ext>
            </a:extLst>
          </p:cNvPr>
          <p:cNvPicPr>
            <a:picLocks noChangeAspect="1"/>
          </p:cNvPicPr>
          <p:nvPr/>
        </p:nvPicPr>
        <p:blipFill>
          <a:blip r:embed="rId13"/>
          <a:stretch>
            <a:fillRect/>
          </a:stretch>
        </p:blipFill>
        <p:spPr>
          <a:xfrm>
            <a:off x="475200" y="3573571"/>
            <a:ext cx="213378" cy="190517"/>
          </a:xfrm>
          <a:prstGeom prst="rect">
            <a:avLst/>
          </a:prstGeom>
        </p:spPr>
      </p:pic>
      <p:pic>
        <p:nvPicPr>
          <p:cNvPr id="169" name="Afbeelding 168">
            <a:extLst>
              <a:ext uri="{FF2B5EF4-FFF2-40B4-BE49-F238E27FC236}">
                <a16:creationId xmlns:a16="http://schemas.microsoft.com/office/drawing/2014/main" id="{D3C55EC0-FD61-4125-9243-F327825F385A}"/>
              </a:ext>
            </a:extLst>
          </p:cNvPr>
          <p:cNvPicPr>
            <a:picLocks noChangeAspect="1"/>
          </p:cNvPicPr>
          <p:nvPr/>
        </p:nvPicPr>
        <p:blipFill>
          <a:blip r:embed="rId11"/>
          <a:stretch>
            <a:fillRect/>
          </a:stretch>
        </p:blipFill>
        <p:spPr>
          <a:xfrm>
            <a:off x="475200" y="4292263"/>
            <a:ext cx="213378" cy="213378"/>
          </a:xfrm>
          <a:prstGeom prst="rect">
            <a:avLst/>
          </a:prstGeom>
        </p:spPr>
      </p:pic>
      <p:sp>
        <p:nvSpPr>
          <p:cNvPr id="84" name="Rond diagonale hoek rechthoek 17">
            <a:extLst>
              <a:ext uri="{FF2B5EF4-FFF2-40B4-BE49-F238E27FC236}">
                <a16:creationId xmlns:a16="http://schemas.microsoft.com/office/drawing/2014/main" id="{44A49A7C-01E1-47F6-944E-C756BC7A22CF}"/>
              </a:ext>
            </a:extLst>
          </p:cNvPr>
          <p:cNvSpPr/>
          <p:nvPr/>
        </p:nvSpPr>
        <p:spPr>
          <a:xfrm>
            <a:off x="396000" y="1716988"/>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85" name="Tekstvak 84">
            <a:extLst>
              <a:ext uri="{FF2B5EF4-FFF2-40B4-BE49-F238E27FC236}">
                <a16:creationId xmlns:a16="http://schemas.microsoft.com/office/drawing/2014/main" id="{41D7880A-A214-428A-BC1F-D68AE9C21AB7}"/>
              </a:ext>
            </a:extLst>
          </p:cNvPr>
          <p:cNvSpPr txBox="1"/>
          <p:nvPr/>
        </p:nvSpPr>
        <p:spPr>
          <a:xfrm>
            <a:off x="3131840" y="1852944"/>
            <a:ext cx="3096344" cy="369332"/>
          </a:xfrm>
          <a:prstGeom prst="rect">
            <a:avLst/>
          </a:prstGeom>
          <a:solidFill>
            <a:schemeClr val="tx1"/>
          </a:solidFill>
        </p:spPr>
        <p:txBody>
          <a:bodyPr wrap="square" rtlCol="0">
            <a:spAutoFit/>
          </a:bodyPr>
          <a:lstStyle/>
          <a:p>
            <a:r>
              <a:rPr lang="nl-NL" dirty="0">
                <a:solidFill>
                  <a:schemeClr val="bg1"/>
                </a:solidFill>
              </a:rPr>
              <a:t>Mijn partner opent met 2     .</a:t>
            </a:r>
          </a:p>
        </p:txBody>
      </p:sp>
      <p:sp>
        <p:nvSpPr>
          <p:cNvPr id="86" name="Tekstvak 85">
            <a:extLst>
              <a:ext uri="{FF2B5EF4-FFF2-40B4-BE49-F238E27FC236}">
                <a16:creationId xmlns:a16="http://schemas.microsoft.com/office/drawing/2014/main" id="{FA63BEF4-4C5D-4C29-8D89-DCF2F723E2C5}"/>
              </a:ext>
            </a:extLst>
          </p:cNvPr>
          <p:cNvSpPr txBox="1"/>
          <p:nvPr/>
        </p:nvSpPr>
        <p:spPr>
          <a:xfrm>
            <a:off x="3131839" y="2146448"/>
            <a:ext cx="2880319" cy="369332"/>
          </a:xfrm>
          <a:prstGeom prst="rect">
            <a:avLst/>
          </a:prstGeom>
          <a:solidFill>
            <a:schemeClr val="tx1"/>
          </a:solidFill>
        </p:spPr>
        <p:txBody>
          <a:bodyPr wrap="square" rtlCol="0">
            <a:spAutoFit/>
          </a:bodyPr>
          <a:lstStyle/>
          <a:p>
            <a:r>
              <a:rPr lang="nl-NL" dirty="0">
                <a:solidFill>
                  <a:schemeClr val="bg1"/>
                </a:solidFill>
              </a:rPr>
              <a:t>Mijn rechter buurman past.</a:t>
            </a:r>
          </a:p>
        </p:txBody>
      </p:sp>
      <p:sp>
        <p:nvSpPr>
          <p:cNvPr id="87" name="Tekstvak 86">
            <a:extLst>
              <a:ext uri="{FF2B5EF4-FFF2-40B4-BE49-F238E27FC236}">
                <a16:creationId xmlns:a16="http://schemas.microsoft.com/office/drawing/2014/main" id="{8EDDD1F6-4B99-464C-A50B-FC3E53BC6776}"/>
              </a:ext>
            </a:extLst>
          </p:cNvPr>
          <p:cNvSpPr txBox="1"/>
          <p:nvPr/>
        </p:nvSpPr>
        <p:spPr>
          <a:xfrm>
            <a:off x="3131838" y="2479843"/>
            <a:ext cx="2880319" cy="369332"/>
          </a:xfrm>
          <a:prstGeom prst="rect">
            <a:avLst/>
          </a:prstGeom>
          <a:solidFill>
            <a:schemeClr val="tx1"/>
          </a:solidFill>
        </p:spPr>
        <p:txBody>
          <a:bodyPr wrap="square" rtlCol="0">
            <a:spAutoFit/>
          </a:bodyPr>
          <a:lstStyle/>
          <a:p>
            <a:r>
              <a:rPr lang="nl-NL" dirty="0">
                <a:solidFill>
                  <a:schemeClr val="bg1"/>
                </a:solidFill>
              </a:rPr>
              <a:t>Wat bied ik met deze hand?</a:t>
            </a:r>
          </a:p>
        </p:txBody>
      </p:sp>
      <p:pic>
        <p:nvPicPr>
          <p:cNvPr id="89" name="Afbeelding 88">
            <a:extLst>
              <a:ext uri="{FF2B5EF4-FFF2-40B4-BE49-F238E27FC236}">
                <a16:creationId xmlns:a16="http://schemas.microsoft.com/office/drawing/2014/main" id="{A2C1999D-D6E2-4EA0-8C2E-113E98510727}"/>
              </a:ext>
            </a:extLst>
          </p:cNvPr>
          <p:cNvPicPr>
            <a:picLocks noChangeAspect="1"/>
          </p:cNvPicPr>
          <p:nvPr/>
        </p:nvPicPr>
        <p:blipFill>
          <a:blip r:embed="rId12"/>
          <a:stretch>
            <a:fillRect/>
          </a:stretch>
        </p:blipFill>
        <p:spPr>
          <a:xfrm>
            <a:off x="5626800" y="1936800"/>
            <a:ext cx="213378" cy="213378"/>
          </a:xfrm>
          <a:prstGeom prst="rect">
            <a:avLst/>
          </a:prstGeom>
        </p:spPr>
      </p:pic>
    </p:spTree>
    <p:extLst>
      <p:ext uri="{BB962C8B-B14F-4D97-AF65-F5344CB8AC3E}">
        <p14:creationId xmlns:p14="http://schemas.microsoft.com/office/powerpoint/2010/main" val="3739116640"/>
      </p:ext>
    </p:extLst>
  </p:cSld>
  <p:clrMapOvr>
    <a:masterClrMapping/>
  </p:clrMapOvr>
  <p:transition advClick="0"/>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nd diagonale hoek rechthoek 8">
            <a:hlinkClick r:id="" action="ppaction://hlinkshowjump?jump=previousslide"/>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0" name="Rond diagonale hoek rechthoek 9">
            <a:hlinkClick r:id="rId3"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1" name="Rond diagonale hoek rechthoek 10">
            <a:hlinkClick r:id="rId4"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5" name="Afbeelding 14" descr="mainheader.jpg">
            <a:hlinkClick r:id="rId5" tooltip="Klik hier om de website van Bridge Office te bezoeken!"/>
          </p:cNvPr>
          <p:cNvPicPr>
            <a:picLocks noChangeAspect="1"/>
          </p:cNvPicPr>
          <p:nvPr/>
        </p:nvPicPr>
        <p:blipFill>
          <a:blip r:embed="rId6" cstate="print"/>
          <a:stretch>
            <a:fillRect/>
          </a:stretch>
        </p:blipFill>
        <p:spPr>
          <a:xfrm>
            <a:off x="0" y="0"/>
            <a:ext cx="9144000" cy="1006337"/>
          </a:xfrm>
          <a:prstGeom prst="rect">
            <a:avLst/>
          </a:prstGeom>
        </p:spPr>
      </p:pic>
      <p:sp>
        <p:nvSpPr>
          <p:cNvPr id="19" name="Rond diagonale hoek rechthoek 8">
            <a:extLst>
              <a:ext uri="{FF2B5EF4-FFF2-40B4-BE49-F238E27FC236}">
                <a16:creationId xmlns:a16="http://schemas.microsoft.com/office/drawing/2014/main" id="{47859DAA-5F50-434A-BA09-69E9AD94E6BA}"/>
              </a:ext>
            </a:extLst>
          </p:cNvPr>
          <p:cNvSpPr/>
          <p:nvPr/>
        </p:nvSpPr>
        <p:spPr>
          <a:xfrm>
            <a:off x="2195736" y="1076400"/>
            <a:ext cx="6552728" cy="576000"/>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Jammer! Dat is niet het goede antwoord.</a:t>
            </a:r>
          </a:p>
        </p:txBody>
      </p:sp>
      <p:sp>
        <p:nvSpPr>
          <p:cNvPr id="23" name="Rond diagonale hoek rechthoek 13">
            <a:extLst>
              <a:ext uri="{FF2B5EF4-FFF2-40B4-BE49-F238E27FC236}">
                <a16:creationId xmlns:a16="http://schemas.microsoft.com/office/drawing/2014/main" id="{2E87041F-3F9F-44CB-B640-54DD4BEB5A47}"/>
              </a:ext>
            </a:extLst>
          </p:cNvPr>
          <p:cNvSpPr/>
          <p:nvPr/>
        </p:nvSpPr>
        <p:spPr>
          <a:xfrm>
            <a:off x="396000" y="1076400"/>
            <a:ext cx="1656184" cy="576064"/>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2</a:t>
            </a:r>
          </a:p>
        </p:txBody>
      </p:sp>
      <p:sp>
        <p:nvSpPr>
          <p:cNvPr id="34" name="Tekstvak 33">
            <a:extLst>
              <a:ext uri="{FF2B5EF4-FFF2-40B4-BE49-F238E27FC236}">
                <a16:creationId xmlns:a16="http://schemas.microsoft.com/office/drawing/2014/main" id="{74E6A2DD-DE7C-413A-A5BA-6253A2EC3AB7}"/>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35" name="Tekstvak 34">
            <a:extLst>
              <a:ext uri="{FF2B5EF4-FFF2-40B4-BE49-F238E27FC236}">
                <a16:creationId xmlns:a16="http://schemas.microsoft.com/office/drawing/2014/main" id="{32D3FBFD-640E-4841-AD2A-D0E80B333F49}"/>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sp>
        <p:nvSpPr>
          <p:cNvPr id="12" name="Tekstvak 11">
            <a:extLst>
              <a:ext uri="{FF2B5EF4-FFF2-40B4-BE49-F238E27FC236}">
                <a16:creationId xmlns:a16="http://schemas.microsoft.com/office/drawing/2014/main" id="{08CC2676-D675-4D4E-8303-2BFF55EECE7C}"/>
              </a:ext>
            </a:extLst>
          </p:cNvPr>
          <p:cNvSpPr txBox="1"/>
          <p:nvPr/>
        </p:nvSpPr>
        <p:spPr>
          <a:xfrm>
            <a:off x="3077285" y="3124800"/>
            <a:ext cx="5665260" cy="1477328"/>
          </a:xfrm>
          <a:prstGeom prst="rect">
            <a:avLst/>
          </a:prstGeom>
          <a:solidFill>
            <a:schemeClr val="tx1"/>
          </a:solidFill>
          <a:ln>
            <a:solidFill>
              <a:schemeClr val="tx1"/>
            </a:solidFill>
          </a:ln>
        </p:spPr>
        <p:txBody>
          <a:bodyPr wrap="square" rtlCol="0">
            <a:spAutoFit/>
          </a:bodyPr>
          <a:lstStyle/>
          <a:p>
            <a:r>
              <a:rPr lang="nl-NL" dirty="0">
                <a:solidFill>
                  <a:schemeClr val="bg1"/>
                </a:solidFill>
              </a:rPr>
              <a:t>Het is uiteraard de regel van 2 en 3 die belangrijk is, maar je mag de andere regels daardoor niet negeren.</a:t>
            </a:r>
            <a:br>
              <a:rPr lang="nl-NL" dirty="0">
                <a:solidFill>
                  <a:schemeClr val="bg1"/>
                </a:solidFill>
              </a:rPr>
            </a:br>
            <a:r>
              <a:rPr lang="nl-NL" dirty="0">
                <a:solidFill>
                  <a:schemeClr val="bg1"/>
                </a:solidFill>
              </a:rPr>
              <a:t>Heeft uw partner daadwerkelijk 10 of 11 punten, dan is een manche beste mogelijk. Dit kunt u onderzoeken door …. te bieden.</a:t>
            </a:r>
          </a:p>
        </p:txBody>
      </p:sp>
      <p:graphicFrame>
        <p:nvGraphicFramePr>
          <p:cNvPr id="13" name="Tabel 12">
            <a:extLst>
              <a:ext uri="{FF2B5EF4-FFF2-40B4-BE49-F238E27FC236}">
                <a16:creationId xmlns:a16="http://schemas.microsoft.com/office/drawing/2014/main" id="{0A59A96F-2682-4068-8E9E-7A398B36B27D}"/>
              </a:ext>
            </a:extLst>
          </p:cNvPr>
          <p:cNvGraphicFramePr>
            <a:graphicFrameLocks noGrp="1"/>
          </p:cNvGraphicFramePr>
          <p:nvPr>
            <p:extLst>
              <p:ext uri="{D42A27DB-BD31-4B8C-83A1-F6EECF244321}">
                <p14:modId xmlns:p14="http://schemas.microsoft.com/office/powerpoint/2010/main" val="3129397700"/>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AV74</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A64</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B97</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A107</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4" name="Rechthoek 13">
            <a:extLst>
              <a:ext uri="{FF2B5EF4-FFF2-40B4-BE49-F238E27FC236}">
                <a16:creationId xmlns:a16="http://schemas.microsoft.com/office/drawing/2014/main" id="{805D5CD3-15EB-47C9-A019-45E5C3AF5D94}"/>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15 Punten </a:t>
            </a:r>
          </a:p>
        </p:txBody>
      </p:sp>
      <p:pic>
        <p:nvPicPr>
          <p:cNvPr id="16" name="Afbeelding 15">
            <a:extLst>
              <a:ext uri="{FF2B5EF4-FFF2-40B4-BE49-F238E27FC236}">
                <a16:creationId xmlns:a16="http://schemas.microsoft.com/office/drawing/2014/main" id="{20C91418-C0D0-446B-92CC-43D88A797DB9}"/>
              </a:ext>
            </a:extLst>
          </p:cNvPr>
          <p:cNvPicPr>
            <a:picLocks noChangeAspect="1"/>
          </p:cNvPicPr>
          <p:nvPr/>
        </p:nvPicPr>
        <p:blipFill>
          <a:blip r:embed="rId7"/>
          <a:stretch>
            <a:fillRect/>
          </a:stretch>
        </p:blipFill>
        <p:spPr>
          <a:xfrm>
            <a:off x="475200" y="3924124"/>
            <a:ext cx="213378" cy="213378"/>
          </a:xfrm>
          <a:prstGeom prst="rect">
            <a:avLst/>
          </a:prstGeom>
        </p:spPr>
      </p:pic>
      <p:pic>
        <p:nvPicPr>
          <p:cNvPr id="17" name="Afbeelding 16">
            <a:extLst>
              <a:ext uri="{FF2B5EF4-FFF2-40B4-BE49-F238E27FC236}">
                <a16:creationId xmlns:a16="http://schemas.microsoft.com/office/drawing/2014/main" id="{900CD5D5-F23B-4073-89B6-3F3A2E2B8972}"/>
              </a:ext>
            </a:extLst>
          </p:cNvPr>
          <p:cNvPicPr>
            <a:picLocks noChangeAspect="1"/>
          </p:cNvPicPr>
          <p:nvPr/>
        </p:nvPicPr>
        <p:blipFill>
          <a:blip r:embed="rId8"/>
          <a:stretch>
            <a:fillRect/>
          </a:stretch>
        </p:blipFill>
        <p:spPr>
          <a:xfrm>
            <a:off x="475200" y="3199601"/>
            <a:ext cx="213378" cy="213378"/>
          </a:xfrm>
          <a:prstGeom prst="rect">
            <a:avLst/>
          </a:prstGeom>
        </p:spPr>
      </p:pic>
      <p:pic>
        <p:nvPicPr>
          <p:cNvPr id="18" name="Afbeelding 17">
            <a:extLst>
              <a:ext uri="{FF2B5EF4-FFF2-40B4-BE49-F238E27FC236}">
                <a16:creationId xmlns:a16="http://schemas.microsoft.com/office/drawing/2014/main" id="{9297393E-ED22-4484-B4CF-9A9B23DF2C06}"/>
              </a:ext>
            </a:extLst>
          </p:cNvPr>
          <p:cNvPicPr>
            <a:picLocks noChangeAspect="1"/>
          </p:cNvPicPr>
          <p:nvPr/>
        </p:nvPicPr>
        <p:blipFill>
          <a:blip r:embed="rId9"/>
          <a:stretch>
            <a:fillRect/>
          </a:stretch>
        </p:blipFill>
        <p:spPr>
          <a:xfrm>
            <a:off x="475200" y="3573571"/>
            <a:ext cx="213378" cy="190517"/>
          </a:xfrm>
          <a:prstGeom prst="rect">
            <a:avLst/>
          </a:prstGeom>
        </p:spPr>
      </p:pic>
      <p:pic>
        <p:nvPicPr>
          <p:cNvPr id="20" name="Afbeelding 19">
            <a:extLst>
              <a:ext uri="{FF2B5EF4-FFF2-40B4-BE49-F238E27FC236}">
                <a16:creationId xmlns:a16="http://schemas.microsoft.com/office/drawing/2014/main" id="{556B83DD-DB12-4F3B-A01E-A2E6AFF75E43}"/>
              </a:ext>
            </a:extLst>
          </p:cNvPr>
          <p:cNvPicPr>
            <a:picLocks noChangeAspect="1"/>
          </p:cNvPicPr>
          <p:nvPr/>
        </p:nvPicPr>
        <p:blipFill>
          <a:blip r:embed="rId10"/>
          <a:stretch>
            <a:fillRect/>
          </a:stretch>
        </p:blipFill>
        <p:spPr>
          <a:xfrm>
            <a:off x="475200" y="4292263"/>
            <a:ext cx="213378" cy="213378"/>
          </a:xfrm>
          <a:prstGeom prst="rect">
            <a:avLst/>
          </a:prstGeom>
        </p:spPr>
      </p:pic>
      <p:sp>
        <p:nvSpPr>
          <p:cNvPr id="21" name="Rond diagonale hoek rechthoek 17">
            <a:extLst>
              <a:ext uri="{FF2B5EF4-FFF2-40B4-BE49-F238E27FC236}">
                <a16:creationId xmlns:a16="http://schemas.microsoft.com/office/drawing/2014/main" id="{552B6128-5B42-4BBB-B786-E763687A067F}"/>
              </a:ext>
            </a:extLst>
          </p:cNvPr>
          <p:cNvSpPr/>
          <p:nvPr/>
        </p:nvSpPr>
        <p:spPr>
          <a:xfrm>
            <a:off x="396000" y="1716988"/>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22" name="Tekstvak 21">
            <a:extLst>
              <a:ext uri="{FF2B5EF4-FFF2-40B4-BE49-F238E27FC236}">
                <a16:creationId xmlns:a16="http://schemas.microsoft.com/office/drawing/2014/main" id="{C23E15FB-A4F2-4CDB-8F9C-86C4396C9640}"/>
              </a:ext>
            </a:extLst>
          </p:cNvPr>
          <p:cNvSpPr txBox="1"/>
          <p:nvPr/>
        </p:nvSpPr>
        <p:spPr>
          <a:xfrm>
            <a:off x="3131840" y="1852944"/>
            <a:ext cx="3096344" cy="369332"/>
          </a:xfrm>
          <a:prstGeom prst="rect">
            <a:avLst/>
          </a:prstGeom>
          <a:solidFill>
            <a:schemeClr val="tx1"/>
          </a:solidFill>
        </p:spPr>
        <p:txBody>
          <a:bodyPr wrap="square" rtlCol="0">
            <a:spAutoFit/>
          </a:bodyPr>
          <a:lstStyle/>
          <a:p>
            <a:r>
              <a:rPr lang="nl-NL" dirty="0">
                <a:solidFill>
                  <a:schemeClr val="bg1"/>
                </a:solidFill>
              </a:rPr>
              <a:t>Mijn partner opent met 2     .</a:t>
            </a:r>
          </a:p>
        </p:txBody>
      </p:sp>
      <p:sp>
        <p:nvSpPr>
          <p:cNvPr id="24" name="Tekstvak 23">
            <a:extLst>
              <a:ext uri="{FF2B5EF4-FFF2-40B4-BE49-F238E27FC236}">
                <a16:creationId xmlns:a16="http://schemas.microsoft.com/office/drawing/2014/main" id="{601FD1F4-8CB8-44FD-B433-FB065ADCAC6E}"/>
              </a:ext>
            </a:extLst>
          </p:cNvPr>
          <p:cNvSpPr txBox="1"/>
          <p:nvPr/>
        </p:nvSpPr>
        <p:spPr>
          <a:xfrm>
            <a:off x="3131839" y="2146448"/>
            <a:ext cx="2880319" cy="369332"/>
          </a:xfrm>
          <a:prstGeom prst="rect">
            <a:avLst/>
          </a:prstGeom>
          <a:solidFill>
            <a:schemeClr val="tx1"/>
          </a:solidFill>
        </p:spPr>
        <p:txBody>
          <a:bodyPr wrap="square" rtlCol="0">
            <a:spAutoFit/>
          </a:bodyPr>
          <a:lstStyle/>
          <a:p>
            <a:r>
              <a:rPr lang="nl-NL" dirty="0">
                <a:solidFill>
                  <a:schemeClr val="bg1"/>
                </a:solidFill>
              </a:rPr>
              <a:t>Mijn rechter buurman past.</a:t>
            </a:r>
          </a:p>
        </p:txBody>
      </p:sp>
      <p:sp>
        <p:nvSpPr>
          <p:cNvPr id="25" name="Tekstvak 24">
            <a:extLst>
              <a:ext uri="{FF2B5EF4-FFF2-40B4-BE49-F238E27FC236}">
                <a16:creationId xmlns:a16="http://schemas.microsoft.com/office/drawing/2014/main" id="{4ABC9828-F3E4-4023-843F-0E92B4D2EAEE}"/>
              </a:ext>
            </a:extLst>
          </p:cNvPr>
          <p:cNvSpPr txBox="1"/>
          <p:nvPr/>
        </p:nvSpPr>
        <p:spPr>
          <a:xfrm>
            <a:off x="3131838" y="2479843"/>
            <a:ext cx="2880319" cy="369332"/>
          </a:xfrm>
          <a:prstGeom prst="rect">
            <a:avLst/>
          </a:prstGeom>
          <a:solidFill>
            <a:schemeClr val="tx1"/>
          </a:solidFill>
        </p:spPr>
        <p:txBody>
          <a:bodyPr wrap="square" rtlCol="0">
            <a:spAutoFit/>
          </a:bodyPr>
          <a:lstStyle/>
          <a:p>
            <a:r>
              <a:rPr lang="nl-NL" dirty="0">
                <a:solidFill>
                  <a:schemeClr val="bg1"/>
                </a:solidFill>
              </a:rPr>
              <a:t>Wat bied ik met deze hand?</a:t>
            </a:r>
          </a:p>
        </p:txBody>
      </p:sp>
      <p:pic>
        <p:nvPicPr>
          <p:cNvPr id="26" name="Afbeelding 25">
            <a:extLst>
              <a:ext uri="{FF2B5EF4-FFF2-40B4-BE49-F238E27FC236}">
                <a16:creationId xmlns:a16="http://schemas.microsoft.com/office/drawing/2014/main" id="{675F624F-6F40-45EB-A8F8-6F87CB5A5366}"/>
              </a:ext>
            </a:extLst>
          </p:cNvPr>
          <p:cNvPicPr>
            <a:picLocks noChangeAspect="1"/>
          </p:cNvPicPr>
          <p:nvPr/>
        </p:nvPicPr>
        <p:blipFill>
          <a:blip r:embed="rId7"/>
          <a:stretch>
            <a:fillRect/>
          </a:stretch>
        </p:blipFill>
        <p:spPr>
          <a:xfrm>
            <a:off x="5626800" y="1936800"/>
            <a:ext cx="213378" cy="213378"/>
          </a:xfrm>
          <a:prstGeom prst="rect">
            <a:avLst/>
          </a:prstGeom>
        </p:spPr>
      </p:pic>
    </p:spTree>
  </p:cSld>
  <p:clrMapOvr>
    <a:masterClrMapping/>
  </p:clrMapOvr>
  <p:transition advClick="0"/>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nd diagonale hoek rechthoek 9">
            <a:hlinkClick r:id="" action="ppaction://hlinkshowjump?jump=previousslide"/>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1" name="Rond diagonale hoek rechthoek 10">
            <a:hlinkClick r:id="rId3"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2" name="Rond diagonale hoek rechthoek 11">
            <a:hlinkClick r:id="rId4"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5" name="Afbeelding 14" descr="mainheader.jpg">
            <a:hlinkClick r:id="rId5" tooltip="Klik hier om de website van Bridge Office te bezoeken!"/>
          </p:cNvPr>
          <p:cNvPicPr>
            <a:picLocks noChangeAspect="1"/>
          </p:cNvPicPr>
          <p:nvPr/>
        </p:nvPicPr>
        <p:blipFill>
          <a:blip r:embed="rId6" cstate="print"/>
          <a:stretch>
            <a:fillRect/>
          </a:stretch>
        </p:blipFill>
        <p:spPr>
          <a:xfrm>
            <a:off x="0" y="0"/>
            <a:ext cx="9144000" cy="1006337"/>
          </a:xfrm>
          <a:prstGeom prst="rect">
            <a:avLst/>
          </a:prstGeom>
        </p:spPr>
      </p:pic>
      <p:sp>
        <p:nvSpPr>
          <p:cNvPr id="16" name="Rond diagonale hoek rechthoek 8">
            <a:extLst>
              <a:ext uri="{FF2B5EF4-FFF2-40B4-BE49-F238E27FC236}">
                <a16:creationId xmlns:a16="http://schemas.microsoft.com/office/drawing/2014/main" id="{424343A3-B967-44C6-A60B-7A04802BD01D}"/>
              </a:ext>
            </a:extLst>
          </p:cNvPr>
          <p:cNvSpPr/>
          <p:nvPr/>
        </p:nvSpPr>
        <p:spPr>
          <a:xfrm>
            <a:off x="2195736" y="1076400"/>
            <a:ext cx="6552728" cy="576000"/>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Jammer! Dat is niet het goede antwoord.</a:t>
            </a:r>
          </a:p>
        </p:txBody>
      </p:sp>
      <p:sp>
        <p:nvSpPr>
          <p:cNvPr id="21" name="Rond diagonale hoek rechthoek 13">
            <a:extLst>
              <a:ext uri="{FF2B5EF4-FFF2-40B4-BE49-F238E27FC236}">
                <a16:creationId xmlns:a16="http://schemas.microsoft.com/office/drawing/2014/main" id="{363F4F04-87CE-4FFB-9AD2-6FFCC2B8E955}"/>
              </a:ext>
            </a:extLst>
          </p:cNvPr>
          <p:cNvSpPr/>
          <p:nvPr/>
        </p:nvSpPr>
        <p:spPr>
          <a:xfrm>
            <a:off x="396000" y="1076400"/>
            <a:ext cx="1656184" cy="576064"/>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23</a:t>
            </a:r>
          </a:p>
        </p:txBody>
      </p:sp>
      <p:sp>
        <p:nvSpPr>
          <p:cNvPr id="26" name="Tekstvak 25">
            <a:extLst>
              <a:ext uri="{FF2B5EF4-FFF2-40B4-BE49-F238E27FC236}">
                <a16:creationId xmlns:a16="http://schemas.microsoft.com/office/drawing/2014/main" id="{A82C2313-3E75-48F0-8C9B-7783BF0F7177}"/>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27" name="Tekstvak 26">
            <a:extLst>
              <a:ext uri="{FF2B5EF4-FFF2-40B4-BE49-F238E27FC236}">
                <a16:creationId xmlns:a16="http://schemas.microsoft.com/office/drawing/2014/main" id="{5FA16A3A-0496-4C2C-8DC8-D09C1EA496CA}"/>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sp>
        <p:nvSpPr>
          <p:cNvPr id="13" name="Tekstvak 12">
            <a:extLst>
              <a:ext uri="{FF2B5EF4-FFF2-40B4-BE49-F238E27FC236}">
                <a16:creationId xmlns:a16="http://schemas.microsoft.com/office/drawing/2014/main" id="{280820FE-5397-4D56-BC02-868BCFA2C291}"/>
              </a:ext>
            </a:extLst>
          </p:cNvPr>
          <p:cNvSpPr txBox="1"/>
          <p:nvPr/>
        </p:nvSpPr>
        <p:spPr>
          <a:xfrm>
            <a:off x="3077285" y="3124800"/>
            <a:ext cx="5665260" cy="2031325"/>
          </a:xfrm>
          <a:prstGeom prst="rect">
            <a:avLst/>
          </a:prstGeom>
          <a:solidFill>
            <a:schemeClr val="tx1"/>
          </a:solidFill>
          <a:ln>
            <a:solidFill>
              <a:schemeClr val="tx1"/>
            </a:solidFill>
          </a:ln>
        </p:spPr>
        <p:txBody>
          <a:bodyPr wrap="square" rtlCol="0">
            <a:spAutoFit/>
          </a:bodyPr>
          <a:lstStyle/>
          <a:p>
            <a:r>
              <a:rPr lang="nl-NL" dirty="0">
                <a:solidFill>
                  <a:schemeClr val="bg1"/>
                </a:solidFill>
              </a:rPr>
              <a:t>Ondanks dat het bod een zwakke 2 heet, wil dat niet zeggen dat er geen manche in zit. </a:t>
            </a:r>
            <a:br>
              <a:rPr lang="nl-NL" dirty="0">
                <a:solidFill>
                  <a:schemeClr val="bg1"/>
                </a:solidFill>
              </a:rPr>
            </a:br>
            <a:r>
              <a:rPr lang="nl-NL" dirty="0">
                <a:solidFill>
                  <a:schemeClr val="bg1"/>
                </a:solidFill>
              </a:rPr>
              <a:t>Hoeveel slagen denkt u samen met uw partner in de ruiten te maken? Hoeveel zekere slagen maakt u? En stal dat het 3 Sans Atout gaat worden en de tegenpartij start met schoppen, naar uw heer? Onderzoek of dat allemaal klopt wat u heeft bedacht.</a:t>
            </a:r>
          </a:p>
        </p:txBody>
      </p:sp>
      <p:graphicFrame>
        <p:nvGraphicFramePr>
          <p:cNvPr id="14" name="Tabel 13">
            <a:extLst>
              <a:ext uri="{FF2B5EF4-FFF2-40B4-BE49-F238E27FC236}">
                <a16:creationId xmlns:a16="http://schemas.microsoft.com/office/drawing/2014/main" id="{D87F09BF-E1E9-475D-A1A4-653B08466E88}"/>
              </a:ext>
            </a:extLst>
          </p:cNvPr>
          <p:cNvGraphicFramePr>
            <a:graphicFrameLocks noGrp="1"/>
          </p:cNvGraphicFramePr>
          <p:nvPr>
            <p:extLst>
              <p:ext uri="{D42A27DB-BD31-4B8C-83A1-F6EECF244321}">
                <p14:modId xmlns:p14="http://schemas.microsoft.com/office/powerpoint/2010/main" val="1231357012"/>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H107</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VB5</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V1085</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AH10</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7" name="Rechthoek 16">
            <a:extLst>
              <a:ext uri="{FF2B5EF4-FFF2-40B4-BE49-F238E27FC236}">
                <a16:creationId xmlns:a16="http://schemas.microsoft.com/office/drawing/2014/main" id="{4E0AFBB1-301E-480F-BD37-57518A173A9C}"/>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15 Punten </a:t>
            </a:r>
          </a:p>
        </p:txBody>
      </p:sp>
      <p:pic>
        <p:nvPicPr>
          <p:cNvPr id="18" name="Afbeelding 17">
            <a:extLst>
              <a:ext uri="{FF2B5EF4-FFF2-40B4-BE49-F238E27FC236}">
                <a16:creationId xmlns:a16="http://schemas.microsoft.com/office/drawing/2014/main" id="{CB753A97-16EA-47FE-938C-FCD698C79FA4}"/>
              </a:ext>
            </a:extLst>
          </p:cNvPr>
          <p:cNvPicPr>
            <a:picLocks noChangeAspect="1"/>
          </p:cNvPicPr>
          <p:nvPr/>
        </p:nvPicPr>
        <p:blipFill>
          <a:blip r:embed="rId7"/>
          <a:stretch>
            <a:fillRect/>
          </a:stretch>
        </p:blipFill>
        <p:spPr>
          <a:xfrm>
            <a:off x="475200" y="3924124"/>
            <a:ext cx="213378" cy="213378"/>
          </a:xfrm>
          <a:prstGeom prst="rect">
            <a:avLst/>
          </a:prstGeom>
        </p:spPr>
      </p:pic>
      <p:pic>
        <p:nvPicPr>
          <p:cNvPr id="19" name="Afbeelding 18">
            <a:extLst>
              <a:ext uri="{FF2B5EF4-FFF2-40B4-BE49-F238E27FC236}">
                <a16:creationId xmlns:a16="http://schemas.microsoft.com/office/drawing/2014/main" id="{2C24664B-A486-4142-BB6E-5D7BA9D633DF}"/>
              </a:ext>
            </a:extLst>
          </p:cNvPr>
          <p:cNvPicPr>
            <a:picLocks noChangeAspect="1"/>
          </p:cNvPicPr>
          <p:nvPr/>
        </p:nvPicPr>
        <p:blipFill>
          <a:blip r:embed="rId8"/>
          <a:stretch>
            <a:fillRect/>
          </a:stretch>
        </p:blipFill>
        <p:spPr>
          <a:xfrm>
            <a:off x="475200" y="3199601"/>
            <a:ext cx="213378" cy="213378"/>
          </a:xfrm>
          <a:prstGeom prst="rect">
            <a:avLst/>
          </a:prstGeom>
        </p:spPr>
      </p:pic>
      <p:pic>
        <p:nvPicPr>
          <p:cNvPr id="20" name="Afbeelding 19">
            <a:extLst>
              <a:ext uri="{FF2B5EF4-FFF2-40B4-BE49-F238E27FC236}">
                <a16:creationId xmlns:a16="http://schemas.microsoft.com/office/drawing/2014/main" id="{F372C798-D6AD-4437-8969-B4E0918E5DA1}"/>
              </a:ext>
            </a:extLst>
          </p:cNvPr>
          <p:cNvPicPr>
            <a:picLocks noChangeAspect="1"/>
          </p:cNvPicPr>
          <p:nvPr/>
        </p:nvPicPr>
        <p:blipFill>
          <a:blip r:embed="rId9"/>
          <a:stretch>
            <a:fillRect/>
          </a:stretch>
        </p:blipFill>
        <p:spPr>
          <a:xfrm>
            <a:off x="475200" y="3573571"/>
            <a:ext cx="213378" cy="190517"/>
          </a:xfrm>
          <a:prstGeom prst="rect">
            <a:avLst/>
          </a:prstGeom>
        </p:spPr>
      </p:pic>
      <p:pic>
        <p:nvPicPr>
          <p:cNvPr id="22" name="Afbeelding 21">
            <a:extLst>
              <a:ext uri="{FF2B5EF4-FFF2-40B4-BE49-F238E27FC236}">
                <a16:creationId xmlns:a16="http://schemas.microsoft.com/office/drawing/2014/main" id="{5D3FF778-0AB3-401D-A211-CBBE600A05E0}"/>
              </a:ext>
            </a:extLst>
          </p:cNvPr>
          <p:cNvPicPr>
            <a:picLocks noChangeAspect="1"/>
          </p:cNvPicPr>
          <p:nvPr/>
        </p:nvPicPr>
        <p:blipFill>
          <a:blip r:embed="rId10"/>
          <a:stretch>
            <a:fillRect/>
          </a:stretch>
        </p:blipFill>
        <p:spPr>
          <a:xfrm>
            <a:off x="475200" y="4292263"/>
            <a:ext cx="213378" cy="213378"/>
          </a:xfrm>
          <a:prstGeom prst="rect">
            <a:avLst/>
          </a:prstGeom>
        </p:spPr>
      </p:pic>
      <p:sp>
        <p:nvSpPr>
          <p:cNvPr id="23" name="Rond diagonale hoek rechthoek 17">
            <a:extLst>
              <a:ext uri="{FF2B5EF4-FFF2-40B4-BE49-F238E27FC236}">
                <a16:creationId xmlns:a16="http://schemas.microsoft.com/office/drawing/2014/main" id="{2D4CD871-96C1-45DC-8D9B-8CFDE171199F}"/>
              </a:ext>
            </a:extLst>
          </p:cNvPr>
          <p:cNvSpPr/>
          <p:nvPr/>
        </p:nvSpPr>
        <p:spPr>
          <a:xfrm>
            <a:off x="396000" y="1716988"/>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24" name="Tekstvak 23">
            <a:extLst>
              <a:ext uri="{FF2B5EF4-FFF2-40B4-BE49-F238E27FC236}">
                <a16:creationId xmlns:a16="http://schemas.microsoft.com/office/drawing/2014/main" id="{FC870A13-F7AE-4960-AE53-2E3BABE67B6D}"/>
              </a:ext>
            </a:extLst>
          </p:cNvPr>
          <p:cNvSpPr txBox="1"/>
          <p:nvPr/>
        </p:nvSpPr>
        <p:spPr>
          <a:xfrm>
            <a:off x="3131840" y="1852944"/>
            <a:ext cx="3096344" cy="369332"/>
          </a:xfrm>
          <a:prstGeom prst="rect">
            <a:avLst/>
          </a:prstGeom>
          <a:solidFill>
            <a:schemeClr val="tx1"/>
          </a:solidFill>
        </p:spPr>
        <p:txBody>
          <a:bodyPr wrap="square" rtlCol="0">
            <a:spAutoFit/>
          </a:bodyPr>
          <a:lstStyle/>
          <a:p>
            <a:r>
              <a:rPr lang="nl-NL" dirty="0">
                <a:solidFill>
                  <a:schemeClr val="bg1"/>
                </a:solidFill>
              </a:rPr>
              <a:t>Mijn partner opent met 2     .</a:t>
            </a:r>
          </a:p>
        </p:txBody>
      </p:sp>
      <p:sp>
        <p:nvSpPr>
          <p:cNvPr id="25" name="Tekstvak 24">
            <a:extLst>
              <a:ext uri="{FF2B5EF4-FFF2-40B4-BE49-F238E27FC236}">
                <a16:creationId xmlns:a16="http://schemas.microsoft.com/office/drawing/2014/main" id="{EF894709-B266-40D3-BB3E-FB0B2BEC555A}"/>
              </a:ext>
            </a:extLst>
          </p:cNvPr>
          <p:cNvSpPr txBox="1"/>
          <p:nvPr/>
        </p:nvSpPr>
        <p:spPr>
          <a:xfrm>
            <a:off x="3131839" y="2146448"/>
            <a:ext cx="2880319" cy="369332"/>
          </a:xfrm>
          <a:prstGeom prst="rect">
            <a:avLst/>
          </a:prstGeom>
          <a:solidFill>
            <a:schemeClr val="tx1"/>
          </a:solidFill>
        </p:spPr>
        <p:txBody>
          <a:bodyPr wrap="square" rtlCol="0">
            <a:spAutoFit/>
          </a:bodyPr>
          <a:lstStyle/>
          <a:p>
            <a:r>
              <a:rPr lang="nl-NL" dirty="0">
                <a:solidFill>
                  <a:schemeClr val="bg1"/>
                </a:solidFill>
              </a:rPr>
              <a:t>Mijn rechter buurman past.</a:t>
            </a:r>
          </a:p>
        </p:txBody>
      </p:sp>
      <p:sp>
        <p:nvSpPr>
          <p:cNvPr id="28" name="Tekstvak 27">
            <a:extLst>
              <a:ext uri="{FF2B5EF4-FFF2-40B4-BE49-F238E27FC236}">
                <a16:creationId xmlns:a16="http://schemas.microsoft.com/office/drawing/2014/main" id="{B4DBA155-B648-47B3-BE8F-5DE47E6D1C6B}"/>
              </a:ext>
            </a:extLst>
          </p:cNvPr>
          <p:cNvSpPr txBox="1"/>
          <p:nvPr/>
        </p:nvSpPr>
        <p:spPr>
          <a:xfrm>
            <a:off x="3131838" y="2479843"/>
            <a:ext cx="2880319" cy="369332"/>
          </a:xfrm>
          <a:prstGeom prst="rect">
            <a:avLst/>
          </a:prstGeom>
          <a:solidFill>
            <a:schemeClr val="tx1"/>
          </a:solidFill>
        </p:spPr>
        <p:txBody>
          <a:bodyPr wrap="square" rtlCol="0">
            <a:spAutoFit/>
          </a:bodyPr>
          <a:lstStyle/>
          <a:p>
            <a:r>
              <a:rPr lang="nl-NL" dirty="0">
                <a:solidFill>
                  <a:schemeClr val="bg1"/>
                </a:solidFill>
              </a:rPr>
              <a:t>Wat bied ik met deze hand?</a:t>
            </a:r>
          </a:p>
        </p:txBody>
      </p:sp>
      <p:pic>
        <p:nvPicPr>
          <p:cNvPr id="29" name="Afbeelding 28">
            <a:extLst>
              <a:ext uri="{FF2B5EF4-FFF2-40B4-BE49-F238E27FC236}">
                <a16:creationId xmlns:a16="http://schemas.microsoft.com/office/drawing/2014/main" id="{CD0CFE41-CE7C-4E7B-AAE1-D2F0F597FF44}"/>
              </a:ext>
            </a:extLst>
          </p:cNvPr>
          <p:cNvPicPr>
            <a:picLocks noChangeAspect="1"/>
          </p:cNvPicPr>
          <p:nvPr/>
        </p:nvPicPr>
        <p:blipFill>
          <a:blip r:embed="rId7"/>
          <a:stretch>
            <a:fillRect/>
          </a:stretch>
        </p:blipFill>
        <p:spPr>
          <a:xfrm>
            <a:off x="5626800" y="1936800"/>
            <a:ext cx="213378" cy="213378"/>
          </a:xfrm>
          <a:prstGeom prst="rect">
            <a:avLst/>
          </a:prstGeom>
        </p:spPr>
      </p:pic>
    </p:spTree>
    <p:extLst>
      <p:ext uri="{BB962C8B-B14F-4D97-AF65-F5344CB8AC3E}">
        <p14:creationId xmlns:p14="http://schemas.microsoft.com/office/powerpoint/2010/main" val="1371522996"/>
      </p:ext>
    </p:extLst>
  </p:cSld>
  <p:clrMapOvr>
    <a:masterClrMapping/>
  </p:clrMapOvr>
  <p:transition advClick="0"/>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nd diagonale hoek rechthoek 8">
            <a:hlinkClick r:id="rId3"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0" name="Rond diagonale hoek rechthoek 9">
            <a:hlinkClick r:id="" action="ppaction://hlinkshowjump?jump=nextslide"/>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1" name="Rond diagonale hoek rechthoek 10">
            <a:hlinkClick r:id="rId4"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5" name="Afbeelding 14" descr="mainheader.jpg">
            <a:hlinkClick r:id="rId5" tooltip="Klik hier om de website van Bridge Office te bezoeken!"/>
          </p:cNvPr>
          <p:cNvPicPr>
            <a:picLocks noChangeAspect="1"/>
          </p:cNvPicPr>
          <p:nvPr/>
        </p:nvPicPr>
        <p:blipFill>
          <a:blip r:embed="rId6" cstate="print"/>
          <a:stretch>
            <a:fillRect/>
          </a:stretch>
        </p:blipFill>
        <p:spPr>
          <a:xfrm>
            <a:off x="0" y="0"/>
            <a:ext cx="9144000" cy="1006337"/>
          </a:xfrm>
          <a:prstGeom prst="rect">
            <a:avLst/>
          </a:prstGeom>
        </p:spPr>
      </p:pic>
      <p:sp>
        <p:nvSpPr>
          <p:cNvPr id="16" name="Rond diagonale hoek rechthoek 28">
            <a:extLst>
              <a:ext uri="{FF2B5EF4-FFF2-40B4-BE49-F238E27FC236}">
                <a16:creationId xmlns:a16="http://schemas.microsoft.com/office/drawing/2014/main" id="{4DCE958C-021E-4764-BFAC-207EF9B7C515}"/>
              </a:ext>
            </a:extLst>
          </p:cNvPr>
          <p:cNvSpPr/>
          <p:nvPr/>
        </p:nvSpPr>
        <p:spPr>
          <a:xfrm>
            <a:off x="396000" y="1076400"/>
            <a:ext cx="1656184" cy="576064"/>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23</a:t>
            </a:r>
          </a:p>
        </p:txBody>
      </p:sp>
      <p:sp>
        <p:nvSpPr>
          <p:cNvPr id="17" name="Rond diagonale hoek rechthoek 28">
            <a:extLst>
              <a:ext uri="{FF2B5EF4-FFF2-40B4-BE49-F238E27FC236}">
                <a16:creationId xmlns:a16="http://schemas.microsoft.com/office/drawing/2014/main" id="{0EAFDA5F-EFAD-4B2F-8D1B-068CA373588C}"/>
              </a:ext>
            </a:extLst>
          </p:cNvPr>
          <p:cNvSpPr/>
          <p:nvPr/>
        </p:nvSpPr>
        <p:spPr>
          <a:xfrm>
            <a:off x="2123728" y="1076400"/>
            <a:ext cx="6624272"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Goed zo!</a:t>
            </a:r>
          </a:p>
        </p:txBody>
      </p:sp>
      <p:sp>
        <p:nvSpPr>
          <p:cNvPr id="28" name="Tekstvak 27">
            <a:extLst>
              <a:ext uri="{FF2B5EF4-FFF2-40B4-BE49-F238E27FC236}">
                <a16:creationId xmlns:a16="http://schemas.microsoft.com/office/drawing/2014/main" id="{65BB7216-BB59-42E5-B9E2-4960CAFD5A2F}"/>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29" name="Tekstvak 28">
            <a:extLst>
              <a:ext uri="{FF2B5EF4-FFF2-40B4-BE49-F238E27FC236}">
                <a16:creationId xmlns:a16="http://schemas.microsoft.com/office/drawing/2014/main" id="{7F165DED-034D-407A-9A08-323B131CFD1E}"/>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sp>
        <p:nvSpPr>
          <p:cNvPr id="14" name="Tekstvak 13">
            <a:extLst>
              <a:ext uri="{FF2B5EF4-FFF2-40B4-BE49-F238E27FC236}">
                <a16:creationId xmlns:a16="http://schemas.microsoft.com/office/drawing/2014/main" id="{A0E629F6-A2B1-44BD-B392-400FD671D85A}"/>
              </a:ext>
            </a:extLst>
          </p:cNvPr>
          <p:cNvSpPr txBox="1"/>
          <p:nvPr/>
        </p:nvSpPr>
        <p:spPr>
          <a:xfrm>
            <a:off x="3023420" y="3578832"/>
            <a:ext cx="5706000" cy="2031325"/>
          </a:xfrm>
          <a:prstGeom prst="rect">
            <a:avLst/>
          </a:prstGeom>
          <a:solidFill>
            <a:schemeClr val="tx1"/>
          </a:solidFill>
          <a:ln>
            <a:solidFill>
              <a:schemeClr val="tx1"/>
            </a:solidFill>
          </a:ln>
        </p:spPr>
        <p:txBody>
          <a:bodyPr wrap="square" rtlCol="0">
            <a:spAutoFit/>
          </a:bodyPr>
          <a:lstStyle/>
          <a:p>
            <a:r>
              <a:rPr lang="nl-NL" dirty="0">
                <a:solidFill>
                  <a:schemeClr val="bg1"/>
                </a:solidFill>
              </a:rPr>
              <a:t>U bent kwetsbaar. Dus uw partner maakt minimaal 6 slagen met ruiten als troef. U heeft klaveren aas, heer en met uw ruiten die u heeft, mag u ervan uit gaan, dat er 6 ruiten slagen worden gemaakt. Met die 2 klaveren slagen dus al 8 slagen. Is uw partner top, dan maakt u zeker 9 slagen. En stel de tegenpartij start met schoppen, naar u heer. Slag nummer 9. Toch?</a:t>
            </a:r>
          </a:p>
        </p:txBody>
      </p:sp>
      <p:sp>
        <p:nvSpPr>
          <p:cNvPr id="22" name="Tekstvak 21">
            <a:extLst>
              <a:ext uri="{FF2B5EF4-FFF2-40B4-BE49-F238E27FC236}">
                <a16:creationId xmlns:a16="http://schemas.microsoft.com/office/drawing/2014/main" id="{357FF635-23FF-4947-B1E2-7AEAEB3184AC}"/>
              </a:ext>
            </a:extLst>
          </p:cNvPr>
          <p:cNvSpPr txBox="1"/>
          <p:nvPr/>
        </p:nvSpPr>
        <p:spPr>
          <a:xfrm>
            <a:off x="3024000" y="3124800"/>
            <a:ext cx="5706624" cy="369332"/>
          </a:xfrm>
          <a:prstGeom prst="rect">
            <a:avLst/>
          </a:prstGeom>
          <a:solidFill>
            <a:schemeClr val="tx1"/>
          </a:solidFill>
        </p:spPr>
        <p:txBody>
          <a:bodyPr wrap="square" rtlCol="0">
            <a:spAutoFit/>
          </a:bodyPr>
          <a:lstStyle/>
          <a:p>
            <a:r>
              <a:rPr lang="nl-NL" dirty="0">
                <a:solidFill>
                  <a:schemeClr val="bg1"/>
                </a:solidFill>
              </a:rPr>
              <a:t>Het juiste antwoord is: 2 SA </a:t>
            </a:r>
          </a:p>
        </p:txBody>
      </p:sp>
      <p:graphicFrame>
        <p:nvGraphicFramePr>
          <p:cNvPr id="12" name="Tabel 11">
            <a:extLst>
              <a:ext uri="{FF2B5EF4-FFF2-40B4-BE49-F238E27FC236}">
                <a16:creationId xmlns:a16="http://schemas.microsoft.com/office/drawing/2014/main" id="{97FB35B7-B2AF-4BD0-87B3-B8C38AA8F8EF}"/>
              </a:ext>
            </a:extLst>
          </p:cNvPr>
          <p:cNvGraphicFramePr>
            <a:graphicFrameLocks noGrp="1"/>
          </p:cNvGraphicFramePr>
          <p:nvPr>
            <p:extLst>
              <p:ext uri="{D42A27DB-BD31-4B8C-83A1-F6EECF244321}">
                <p14:modId xmlns:p14="http://schemas.microsoft.com/office/powerpoint/2010/main" val="1231357012"/>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H107</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VB5</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V1085</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AH10</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3" name="Rechthoek 12">
            <a:extLst>
              <a:ext uri="{FF2B5EF4-FFF2-40B4-BE49-F238E27FC236}">
                <a16:creationId xmlns:a16="http://schemas.microsoft.com/office/drawing/2014/main" id="{123B6BFE-484A-48A7-9F54-D858E1CDDE6D}"/>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15 Punten </a:t>
            </a:r>
          </a:p>
        </p:txBody>
      </p:sp>
      <p:pic>
        <p:nvPicPr>
          <p:cNvPr id="18" name="Afbeelding 17">
            <a:extLst>
              <a:ext uri="{FF2B5EF4-FFF2-40B4-BE49-F238E27FC236}">
                <a16:creationId xmlns:a16="http://schemas.microsoft.com/office/drawing/2014/main" id="{8BD6CEA6-A259-4D76-8BCE-4AA5725C7DF8}"/>
              </a:ext>
            </a:extLst>
          </p:cNvPr>
          <p:cNvPicPr>
            <a:picLocks noChangeAspect="1"/>
          </p:cNvPicPr>
          <p:nvPr/>
        </p:nvPicPr>
        <p:blipFill>
          <a:blip r:embed="rId7"/>
          <a:stretch>
            <a:fillRect/>
          </a:stretch>
        </p:blipFill>
        <p:spPr>
          <a:xfrm>
            <a:off x="475200" y="3924124"/>
            <a:ext cx="213378" cy="213378"/>
          </a:xfrm>
          <a:prstGeom prst="rect">
            <a:avLst/>
          </a:prstGeom>
        </p:spPr>
      </p:pic>
      <p:pic>
        <p:nvPicPr>
          <p:cNvPr id="19" name="Afbeelding 18">
            <a:extLst>
              <a:ext uri="{FF2B5EF4-FFF2-40B4-BE49-F238E27FC236}">
                <a16:creationId xmlns:a16="http://schemas.microsoft.com/office/drawing/2014/main" id="{8E61C660-46E4-4795-ACC2-40F80622690F}"/>
              </a:ext>
            </a:extLst>
          </p:cNvPr>
          <p:cNvPicPr>
            <a:picLocks noChangeAspect="1"/>
          </p:cNvPicPr>
          <p:nvPr/>
        </p:nvPicPr>
        <p:blipFill>
          <a:blip r:embed="rId8"/>
          <a:stretch>
            <a:fillRect/>
          </a:stretch>
        </p:blipFill>
        <p:spPr>
          <a:xfrm>
            <a:off x="475200" y="3199601"/>
            <a:ext cx="213378" cy="213378"/>
          </a:xfrm>
          <a:prstGeom prst="rect">
            <a:avLst/>
          </a:prstGeom>
        </p:spPr>
      </p:pic>
      <p:pic>
        <p:nvPicPr>
          <p:cNvPr id="20" name="Afbeelding 19">
            <a:extLst>
              <a:ext uri="{FF2B5EF4-FFF2-40B4-BE49-F238E27FC236}">
                <a16:creationId xmlns:a16="http://schemas.microsoft.com/office/drawing/2014/main" id="{E304FD39-699D-49CF-A493-5CBF69A80D5A}"/>
              </a:ext>
            </a:extLst>
          </p:cNvPr>
          <p:cNvPicPr>
            <a:picLocks noChangeAspect="1"/>
          </p:cNvPicPr>
          <p:nvPr/>
        </p:nvPicPr>
        <p:blipFill>
          <a:blip r:embed="rId9"/>
          <a:stretch>
            <a:fillRect/>
          </a:stretch>
        </p:blipFill>
        <p:spPr>
          <a:xfrm>
            <a:off x="475200" y="3573571"/>
            <a:ext cx="213378" cy="190517"/>
          </a:xfrm>
          <a:prstGeom prst="rect">
            <a:avLst/>
          </a:prstGeom>
        </p:spPr>
      </p:pic>
      <p:pic>
        <p:nvPicPr>
          <p:cNvPr id="21" name="Afbeelding 20">
            <a:extLst>
              <a:ext uri="{FF2B5EF4-FFF2-40B4-BE49-F238E27FC236}">
                <a16:creationId xmlns:a16="http://schemas.microsoft.com/office/drawing/2014/main" id="{198FE49A-4D0E-494B-9641-B0D0A2D83348}"/>
              </a:ext>
            </a:extLst>
          </p:cNvPr>
          <p:cNvPicPr>
            <a:picLocks noChangeAspect="1"/>
          </p:cNvPicPr>
          <p:nvPr/>
        </p:nvPicPr>
        <p:blipFill>
          <a:blip r:embed="rId10"/>
          <a:stretch>
            <a:fillRect/>
          </a:stretch>
        </p:blipFill>
        <p:spPr>
          <a:xfrm>
            <a:off x="475200" y="4292263"/>
            <a:ext cx="213378" cy="213378"/>
          </a:xfrm>
          <a:prstGeom prst="rect">
            <a:avLst/>
          </a:prstGeom>
        </p:spPr>
      </p:pic>
      <p:sp>
        <p:nvSpPr>
          <p:cNvPr id="23" name="Rond diagonale hoek rechthoek 17">
            <a:extLst>
              <a:ext uri="{FF2B5EF4-FFF2-40B4-BE49-F238E27FC236}">
                <a16:creationId xmlns:a16="http://schemas.microsoft.com/office/drawing/2014/main" id="{8A1D3949-86B6-456C-A5C9-A18924A725BA}"/>
              </a:ext>
            </a:extLst>
          </p:cNvPr>
          <p:cNvSpPr/>
          <p:nvPr/>
        </p:nvSpPr>
        <p:spPr>
          <a:xfrm>
            <a:off x="396000" y="1716988"/>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24" name="Tekstvak 23">
            <a:extLst>
              <a:ext uri="{FF2B5EF4-FFF2-40B4-BE49-F238E27FC236}">
                <a16:creationId xmlns:a16="http://schemas.microsoft.com/office/drawing/2014/main" id="{A709B1BA-E8ED-42DC-B49B-BE97B73F7C8F}"/>
              </a:ext>
            </a:extLst>
          </p:cNvPr>
          <p:cNvSpPr txBox="1"/>
          <p:nvPr/>
        </p:nvSpPr>
        <p:spPr>
          <a:xfrm>
            <a:off x="3131840" y="1852944"/>
            <a:ext cx="3096344" cy="369332"/>
          </a:xfrm>
          <a:prstGeom prst="rect">
            <a:avLst/>
          </a:prstGeom>
          <a:solidFill>
            <a:schemeClr val="tx1"/>
          </a:solidFill>
        </p:spPr>
        <p:txBody>
          <a:bodyPr wrap="square" rtlCol="0">
            <a:spAutoFit/>
          </a:bodyPr>
          <a:lstStyle/>
          <a:p>
            <a:r>
              <a:rPr lang="nl-NL" dirty="0">
                <a:solidFill>
                  <a:schemeClr val="bg1"/>
                </a:solidFill>
              </a:rPr>
              <a:t>Mijn partner opent met 2     .</a:t>
            </a:r>
          </a:p>
        </p:txBody>
      </p:sp>
      <p:sp>
        <p:nvSpPr>
          <p:cNvPr id="25" name="Tekstvak 24">
            <a:extLst>
              <a:ext uri="{FF2B5EF4-FFF2-40B4-BE49-F238E27FC236}">
                <a16:creationId xmlns:a16="http://schemas.microsoft.com/office/drawing/2014/main" id="{E4436697-AAB9-4494-A4E1-0A14D3AFF4D6}"/>
              </a:ext>
            </a:extLst>
          </p:cNvPr>
          <p:cNvSpPr txBox="1"/>
          <p:nvPr/>
        </p:nvSpPr>
        <p:spPr>
          <a:xfrm>
            <a:off x="3131839" y="2146448"/>
            <a:ext cx="2880319" cy="369332"/>
          </a:xfrm>
          <a:prstGeom prst="rect">
            <a:avLst/>
          </a:prstGeom>
          <a:solidFill>
            <a:schemeClr val="tx1"/>
          </a:solidFill>
        </p:spPr>
        <p:txBody>
          <a:bodyPr wrap="square" rtlCol="0">
            <a:spAutoFit/>
          </a:bodyPr>
          <a:lstStyle/>
          <a:p>
            <a:r>
              <a:rPr lang="nl-NL" dirty="0">
                <a:solidFill>
                  <a:schemeClr val="bg1"/>
                </a:solidFill>
              </a:rPr>
              <a:t>Mijn rechter buurman past.</a:t>
            </a:r>
          </a:p>
        </p:txBody>
      </p:sp>
      <p:sp>
        <p:nvSpPr>
          <p:cNvPr id="26" name="Tekstvak 25">
            <a:extLst>
              <a:ext uri="{FF2B5EF4-FFF2-40B4-BE49-F238E27FC236}">
                <a16:creationId xmlns:a16="http://schemas.microsoft.com/office/drawing/2014/main" id="{9D87AFA4-55A8-4208-84E1-0CA0FDE8095A}"/>
              </a:ext>
            </a:extLst>
          </p:cNvPr>
          <p:cNvSpPr txBox="1"/>
          <p:nvPr/>
        </p:nvSpPr>
        <p:spPr>
          <a:xfrm>
            <a:off x="3131838" y="2479843"/>
            <a:ext cx="2880319" cy="369332"/>
          </a:xfrm>
          <a:prstGeom prst="rect">
            <a:avLst/>
          </a:prstGeom>
          <a:solidFill>
            <a:schemeClr val="tx1"/>
          </a:solidFill>
        </p:spPr>
        <p:txBody>
          <a:bodyPr wrap="square" rtlCol="0">
            <a:spAutoFit/>
          </a:bodyPr>
          <a:lstStyle/>
          <a:p>
            <a:r>
              <a:rPr lang="nl-NL" dirty="0">
                <a:solidFill>
                  <a:schemeClr val="bg1"/>
                </a:solidFill>
              </a:rPr>
              <a:t>Wat bied ik met deze hand?</a:t>
            </a:r>
          </a:p>
        </p:txBody>
      </p:sp>
      <p:pic>
        <p:nvPicPr>
          <p:cNvPr id="27" name="Afbeelding 26">
            <a:extLst>
              <a:ext uri="{FF2B5EF4-FFF2-40B4-BE49-F238E27FC236}">
                <a16:creationId xmlns:a16="http://schemas.microsoft.com/office/drawing/2014/main" id="{372EAA9C-908F-4E42-BEDB-DCEB4F35B3CD}"/>
              </a:ext>
            </a:extLst>
          </p:cNvPr>
          <p:cNvPicPr>
            <a:picLocks noChangeAspect="1"/>
          </p:cNvPicPr>
          <p:nvPr/>
        </p:nvPicPr>
        <p:blipFill>
          <a:blip r:embed="rId7"/>
          <a:stretch>
            <a:fillRect/>
          </a:stretch>
        </p:blipFill>
        <p:spPr>
          <a:xfrm>
            <a:off x="5626800" y="1936800"/>
            <a:ext cx="213378" cy="213378"/>
          </a:xfrm>
          <a:prstGeom prst="rect">
            <a:avLst/>
          </a:prstGeom>
        </p:spPr>
      </p:pic>
    </p:spTree>
    <p:extLst>
      <p:ext uri="{BB962C8B-B14F-4D97-AF65-F5344CB8AC3E}">
        <p14:creationId xmlns:p14="http://schemas.microsoft.com/office/powerpoint/2010/main" val="2000022622"/>
      </p:ext>
    </p:extLst>
  </p:cSld>
  <p:clrMapOvr>
    <a:masterClrMapping/>
  </p:clrMapOvr>
  <p:transition advClick="0"/>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nd diagonale hoek rechthoek 8">
            <a:hlinkClick r:id="rId3"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0" name="Rond diagonale hoek rechthoek 9">
            <a:hlinkClick r:id="rId4"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1" name="Rond diagonale hoek rechthoek 10">
            <a:hlinkClick r:id="rId5"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3" name="Afbeelding 12" descr="mainheader.jpg">
            <a:hlinkClick r:id="rId6" tooltip="Klik hier om de website van Bridge Office te bezoeken!"/>
          </p:cNvPr>
          <p:cNvPicPr>
            <a:picLocks noChangeAspect="1"/>
          </p:cNvPicPr>
          <p:nvPr/>
        </p:nvPicPr>
        <p:blipFill>
          <a:blip r:embed="rId7" cstate="print"/>
          <a:stretch>
            <a:fillRect/>
          </a:stretch>
        </p:blipFill>
        <p:spPr>
          <a:xfrm>
            <a:off x="0" y="0"/>
            <a:ext cx="9144000" cy="1006337"/>
          </a:xfrm>
          <a:prstGeom prst="rect">
            <a:avLst/>
          </a:prstGeom>
        </p:spPr>
      </p:pic>
      <p:sp>
        <p:nvSpPr>
          <p:cNvPr id="83" name="Rond diagonale hoek rechthoek 28">
            <a:extLst>
              <a:ext uri="{FF2B5EF4-FFF2-40B4-BE49-F238E27FC236}">
                <a16:creationId xmlns:a16="http://schemas.microsoft.com/office/drawing/2014/main" id="{A74D516F-A0C9-4B86-9E9B-4871C1F12142}"/>
              </a:ext>
            </a:extLst>
          </p:cNvPr>
          <p:cNvSpPr/>
          <p:nvPr/>
        </p:nvSpPr>
        <p:spPr>
          <a:xfrm>
            <a:off x="396000" y="1076580"/>
            <a:ext cx="1656184"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24</a:t>
            </a:r>
          </a:p>
        </p:txBody>
      </p:sp>
      <p:sp>
        <p:nvSpPr>
          <p:cNvPr id="92" name="Rechthoek 91">
            <a:hlinkClick r:id="rId8" action="ppaction://hlinksldjump"/>
            <a:extLst>
              <a:ext uri="{FF2B5EF4-FFF2-40B4-BE49-F238E27FC236}">
                <a16:creationId xmlns:a16="http://schemas.microsoft.com/office/drawing/2014/main" id="{060561B0-7A46-465A-A948-937634DD8EE9}"/>
              </a:ext>
            </a:extLst>
          </p:cNvPr>
          <p:cNvSpPr/>
          <p:nvPr/>
        </p:nvSpPr>
        <p:spPr>
          <a:xfrm>
            <a:off x="7596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5 </a:t>
            </a:r>
          </a:p>
        </p:txBody>
      </p:sp>
      <p:sp>
        <p:nvSpPr>
          <p:cNvPr id="93" name="Rechthoek 92">
            <a:hlinkClick r:id="rId8" action="ppaction://hlinksldjump"/>
            <a:extLst>
              <a:ext uri="{FF2B5EF4-FFF2-40B4-BE49-F238E27FC236}">
                <a16:creationId xmlns:a16="http://schemas.microsoft.com/office/drawing/2014/main" id="{B2D992A9-AAAD-4D39-A59A-B433016920AF}"/>
              </a:ext>
            </a:extLst>
          </p:cNvPr>
          <p:cNvSpPr/>
          <p:nvPr/>
        </p:nvSpPr>
        <p:spPr>
          <a:xfrm>
            <a:off x="7020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5</a:t>
            </a:r>
            <a:r>
              <a:rPr lang="nl-NL" sz="1600" b="1" dirty="0">
                <a:solidFill>
                  <a:srgbClr val="FF0000"/>
                </a:solidFill>
              </a:rPr>
              <a:t> </a:t>
            </a:r>
            <a:endParaRPr lang="nl-NL" sz="1200" b="1" dirty="0">
              <a:solidFill>
                <a:srgbClr val="FF0000"/>
              </a:solidFill>
            </a:endParaRPr>
          </a:p>
        </p:txBody>
      </p:sp>
      <p:sp>
        <p:nvSpPr>
          <p:cNvPr id="94" name="Rechthoek 93">
            <a:hlinkClick r:id="rId8" action="ppaction://hlinksldjump"/>
            <a:extLst>
              <a:ext uri="{FF2B5EF4-FFF2-40B4-BE49-F238E27FC236}">
                <a16:creationId xmlns:a16="http://schemas.microsoft.com/office/drawing/2014/main" id="{9205832A-DBF6-4089-9511-3AB2FCE9A7BA}"/>
              </a:ext>
            </a:extLst>
          </p:cNvPr>
          <p:cNvSpPr/>
          <p:nvPr/>
        </p:nvSpPr>
        <p:spPr>
          <a:xfrm>
            <a:off x="6444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5</a:t>
            </a:r>
            <a:endParaRPr lang="nl-NL" sz="1200" b="1" dirty="0">
              <a:solidFill>
                <a:srgbClr val="FF0000"/>
              </a:solidFill>
            </a:endParaRPr>
          </a:p>
        </p:txBody>
      </p:sp>
      <p:sp>
        <p:nvSpPr>
          <p:cNvPr id="95" name="Rechthoek 94">
            <a:hlinkClick r:id="rId9" action="ppaction://hlinksldjump"/>
            <a:extLst>
              <a:ext uri="{FF2B5EF4-FFF2-40B4-BE49-F238E27FC236}">
                <a16:creationId xmlns:a16="http://schemas.microsoft.com/office/drawing/2014/main" id="{0B8E0F7E-01D1-4963-99D7-8AB70FACE0CF}"/>
              </a:ext>
            </a:extLst>
          </p:cNvPr>
          <p:cNvSpPr/>
          <p:nvPr/>
        </p:nvSpPr>
        <p:spPr>
          <a:xfrm>
            <a:off x="7030117" y="5421420"/>
            <a:ext cx="522150" cy="333016"/>
          </a:xfrm>
          <a:prstGeom prst="rect">
            <a:avLst/>
          </a:prstGeom>
          <a:solidFill>
            <a:srgbClr val="3333CC"/>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RDBL</a:t>
            </a:r>
            <a:endParaRPr lang="nl-NL" sz="1100" b="1" dirty="0">
              <a:solidFill>
                <a:schemeClr val="tx1"/>
              </a:solidFill>
            </a:endParaRPr>
          </a:p>
        </p:txBody>
      </p:sp>
      <p:sp>
        <p:nvSpPr>
          <p:cNvPr id="96" name="Rechthoek 95">
            <a:hlinkClick r:id="rId9" action="ppaction://hlinksldjump"/>
            <a:extLst>
              <a:ext uri="{FF2B5EF4-FFF2-40B4-BE49-F238E27FC236}">
                <a16:creationId xmlns:a16="http://schemas.microsoft.com/office/drawing/2014/main" id="{5D6EFD11-EB91-498E-A039-97A8023B8B40}"/>
              </a:ext>
            </a:extLst>
          </p:cNvPr>
          <p:cNvSpPr/>
          <p:nvPr/>
        </p:nvSpPr>
        <p:spPr>
          <a:xfrm>
            <a:off x="6440769" y="5421029"/>
            <a:ext cx="575872" cy="333016"/>
          </a:xfrm>
          <a:prstGeom prst="rect">
            <a:avLst/>
          </a:prstGeom>
          <a:solidFill>
            <a:srgbClr val="FF00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DBL</a:t>
            </a:r>
            <a:endParaRPr lang="nl-NL" sz="1100" b="1" dirty="0">
              <a:solidFill>
                <a:schemeClr val="tx1"/>
              </a:solidFill>
            </a:endParaRPr>
          </a:p>
        </p:txBody>
      </p:sp>
      <p:sp>
        <p:nvSpPr>
          <p:cNvPr id="97" name="Rechthoek 96">
            <a:hlinkClick r:id="rId8" action="ppaction://hlinksldjump"/>
            <a:extLst>
              <a:ext uri="{FF2B5EF4-FFF2-40B4-BE49-F238E27FC236}">
                <a16:creationId xmlns:a16="http://schemas.microsoft.com/office/drawing/2014/main" id="{FD1491C2-FA43-4F5C-AA50-02E102A12F45}"/>
              </a:ext>
            </a:extLst>
          </p:cNvPr>
          <p:cNvSpPr/>
          <p:nvPr/>
        </p:nvSpPr>
        <p:spPr>
          <a:xfrm>
            <a:off x="7020592" y="5469480"/>
            <a:ext cx="576000" cy="333016"/>
          </a:xfrm>
          <a:prstGeom prst="rect">
            <a:avLst/>
          </a:prstGeom>
          <a:solidFill>
            <a:srgbClr val="3333CC"/>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nl-NL" sz="1400" b="1" dirty="0">
                <a:solidFill>
                  <a:schemeClr val="tx1"/>
                </a:solidFill>
              </a:rPr>
              <a:t>RDBL</a:t>
            </a:r>
            <a:endParaRPr lang="nl-NL" sz="1100" b="1" dirty="0">
              <a:solidFill>
                <a:schemeClr val="tx1"/>
              </a:solidFill>
            </a:endParaRPr>
          </a:p>
        </p:txBody>
      </p:sp>
      <p:sp>
        <p:nvSpPr>
          <p:cNvPr id="98" name="Rechthoek 97">
            <a:hlinkClick r:id="" action="ppaction://hlinkshowjump?jump=nextslide"/>
            <a:extLst>
              <a:ext uri="{FF2B5EF4-FFF2-40B4-BE49-F238E27FC236}">
                <a16:creationId xmlns:a16="http://schemas.microsoft.com/office/drawing/2014/main" id="{A2525891-ACB4-4455-8BD7-7AA323EE621F}"/>
              </a:ext>
            </a:extLst>
          </p:cNvPr>
          <p:cNvSpPr/>
          <p:nvPr/>
        </p:nvSpPr>
        <p:spPr>
          <a:xfrm>
            <a:off x="5868592" y="5421420"/>
            <a:ext cx="575872" cy="333016"/>
          </a:xfrm>
          <a:prstGeom prst="rect">
            <a:avLst/>
          </a:prstGeom>
          <a:solidFill>
            <a:srgbClr val="0099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PAS</a:t>
            </a:r>
            <a:endParaRPr lang="nl-NL" sz="1100" b="1" dirty="0">
              <a:solidFill>
                <a:schemeClr val="tx1"/>
              </a:solidFill>
            </a:endParaRPr>
          </a:p>
        </p:txBody>
      </p:sp>
      <p:sp>
        <p:nvSpPr>
          <p:cNvPr id="99" name="Rechthoek 98">
            <a:hlinkClick r:id="rId8" action="ppaction://hlinksldjump"/>
            <a:extLst>
              <a:ext uri="{FF2B5EF4-FFF2-40B4-BE49-F238E27FC236}">
                <a16:creationId xmlns:a16="http://schemas.microsoft.com/office/drawing/2014/main" id="{8A19814B-E8E7-4420-BEFA-A5B93804D994}"/>
              </a:ext>
            </a:extLst>
          </p:cNvPr>
          <p:cNvSpPr/>
          <p:nvPr/>
        </p:nvSpPr>
        <p:spPr>
          <a:xfrm>
            <a:off x="6444592" y="5469480"/>
            <a:ext cx="575872" cy="333016"/>
          </a:xfrm>
          <a:prstGeom prst="rect">
            <a:avLst/>
          </a:prstGeom>
          <a:solidFill>
            <a:srgbClr val="FF00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DBL</a:t>
            </a:r>
            <a:endParaRPr lang="nl-NL" sz="1100" b="1" dirty="0">
              <a:solidFill>
                <a:schemeClr val="tx1"/>
              </a:solidFill>
            </a:endParaRPr>
          </a:p>
        </p:txBody>
      </p:sp>
      <p:sp>
        <p:nvSpPr>
          <p:cNvPr id="100" name="Rechthoek 99">
            <a:hlinkClick r:id="rId8" action="ppaction://hlinksldjump"/>
            <a:extLst>
              <a:ext uri="{FF2B5EF4-FFF2-40B4-BE49-F238E27FC236}">
                <a16:creationId xmlns:a16="http://schemas.microsoft.com/office/drawing/2014/main" id="{2AD06D62-8579-4A9C-88C2-8F4CB4C3A817}"/>
              </a:ext>
            </a:extLst>
          </p:cNvPr>
          <p:cNvSpPr/>
          <p:nvPr/>
        </p:nvSpPr>
        <p:spPr>
          <a:xfrm>
            <a:off x="7020592" y="34606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2</a:t>
            </a:r>
          </a:p>
        </p:txBody>
      </p:sp>
      <p:sp>
        <p:nvSpPr>
          <p:cNvPr id="101" name="Rechthoek 100">
            <a:hlinkClick r:id="rId8" action="ppaction://hlinksldjump"/>
            <a:extLst>
              <a:ext uri="{FF2B5EF4-FFF2-40B4-BE49-F238E27FC236}">
                <a16:creationId xmlns:a16="http://schemas.microsoft.com/office/drawing/2014/main" id="{6B68391A-1BCC-416E-82BD-376002C8C413}"/>
              </a:ext>
            </a:extLst>
          </p:cNvPr>
          <p:cNvSpPr/>
          <p:nvPr/>
        </p:nvSpPr>
        <p:spPr>
          <a:xfrm>
            <a:off x="7020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1</a:t>
            </a:r>
          </a:p>
        </p:txBody>
      </p:sp>
      <p:sp>
        <p:nvSpPr>
          <p:cNvPr id="102" name="Rechthoek 101">
            <a:hlinkClick r:id="rId8" action="ppaction://hlinksldjump"/>
            <a:extLst>
              <a:ext uri="{FF2B5EF4-FFF2-40B4-BE49-F238E27FC236}">
                <a16:creationId xmlns:a16="http://schemas.microsoft.com/office/drawing/2014/main" id="{DD9310F3-2C52-433E-A550-EB3EF55DC198}"/>
              </a:ext>
            </a:extLst>
          </p:cNvPr>
          <p:cNvSpPr/>
          <p:nvPr/>
        </p:nvSpPr>
        <p:spPr>
          <a:xfrm>
            <a:off x="5868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2</a:t>
            </a:r>
            <a:endParaRPr lang="nl-NL" sz="1200" b="1" dirty="0">
              <a:solidFill>
                <a:srgbClr val="0070C0"/>
              </a:solidFill>
            </a:endParaRPr>
          </a:p>
        </p:txBody>
      </p:sp>
      <p:sp>
        <p:nvSpPr>
          <p:cNvPr id="103" name="Rechthoek 102">
            <a:hlinkClick r:id="rId8" action="ppaction://hlinksldjump"/>
            <a:extLst>
              <a:ext uri="{FF2B5EF4-FFF2-40B4-BE49-F238E27FC236}">
                <a16:creationId xmlns:a16="http://schemas.microsoft.com/office/drawing/2014/main" id="{7891A9F1-36A6-4137-B436-E16002FA3336}"/>
              </a:ext>
            </a:extLst>
          </p:cNvPr>
          <p:cNvSpPr/>
          <p:nvPr/>
        </p:nvSpPr>
        <p:spPr>
          <a:xfrm>
            <a:off x="6444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2</a:t>
            </a:r>
            <a:endParaRPr lang="nl-NL" sz="1200" b="1" dirty="0">
              <a:solidFill>
                <a:srgbClr val="FF0000"/>
              </a:solidFill>
            </a:endParaRPr>
          </a:p>
        </p:txBody>
      </p:sp>
      <p:sp>
        <p:nvSpPr>
          <p:cNvPr id="104" name="Rechthoek 103">
            <a:hlinkClick r:id="rId8" action="ppaction://hlinksldjump"/>
            <a:extLst>
              <a:ext uri="{FF2B5EF4-FFF2-40B4-BE49-F238E27FC236}">
                <a16:creationId xmlns:a16="http://schemas.microsoft.com/office/drawing/2014/main" id="{58D9A7B0-6357-481B-A65E-B3EC2FB7F1DA}"/>
              </a:ext>
            </a:extLst>
          </p:cNvPr>
          <p:cNvSpPr/>
          <p:nvPr/>
        </p:nvSpPr>
        <p:spPr>
          <a:xfrm>
            <a:off x="7596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2 </a:t>
            </a:r>
          </a:p>
        </p:txBody>
      </p:sp>
      <p:sp>
        <p:nvSpPr>
          <p:cNvPr id="105" name="Rechthoek 104">
            <a:hlinkClick r:id="rId8" action="ppaction://hlinksldjump"/>
            <a:extLst>
              <a:ext uri="{FF2B5EF4-FFF2-40B4-BE49-F238E27FC236}">
                <a16:creationId xmlns:a16="http://schemas.microsoft.com/office/drawing/2014/main" id="{9DC27408-6079-4812-85B8-8AF06BDD5D37}"/>
              </a:ext>
            </a:extLst>
          </p:cNvPr>
          <p:cNvSpPr/>
          <p:nvPr/>
        </p:nvSpPr>
        <p:spPr>
          <a:xfrm>
            <a:off x="8172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2 SA</a:t>
            </a:r>
          </a:p>
        </p:txBody>
      </p:sp>
      <p:sp>
        <p:nvSpPr>
          <p:cNvPr id="106" name="Rechthoek 105">
            <a:hlinkClick r:id="rId8" action="ppaction://hlinksldjump"/>
            <a:extLst>
              <a:ext uri="{FF2B5EF4-FFF2-40B4-BE49-F238E27FC236}">
                <a16:creationId xmlns:a16="http://schemas.microsoft.com/office/drawing/2014/main" id="{3A8CDA2F-3122-47F0-831A-416357D13A7D}"/>
              </a:ext>
            </a:extLst>
          </p:cNvPr>
          <p:cNvSpPr/>
          <p:nvPr/>
        </p:nvSpPr>
        <p:spPr>
          <a:xfrm>
            <a:off x="5868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3</a:t>
            </a:r>
            <a:endParaRPr lang="nl-NL" sz="1200" b="1" dirty="0">
              <a:solidFill>
                <a:srgbClr val="0070C0"/>
              </a:solidFill>
            </a:endParaRPr>
          </a:p>
        </p:txBody>
      </p:sp>
      <p:sp>
        <p:nvSpPr>
          <p:cNvPr id="107" name="Rechthoek 106">
            <a:hlinkClick r:id="rId8" action="ppaction://hlinksldjump"/>
            <a:extLst>
              <a:ext uri="{FF2B5EF4-FFF2-40B4-BE49-F238E27FC236}">
                <a16:creationId xmlns:a16="http://schemas.microsoft.com/office/drawing/2014/main" id="{77A5640D-A6BD-403B-A4FB-93F3A492DF53}"/>
              </a:ext>
            </a:extLst>
          </p:cNvPr>
          <p:cNvSpPr/>
          <p:nvPr/>
        </p:nvSpPr>
        <p:spPr>
          <a:xfrm>
            <a:off x="6444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3</a:t>
            </a:r>
            <a:endParaRPr lang="nl-NL" sz="1200" b="1" dirty="0">
              <a:solidFill>
                <a:srgbClr val="FF0000"/>
              </a:solidFill>
            </a:endParaRPr>
          </a:p>
        </p:txBody>
      </p:sp>
      <p:sp>
        <p:nvSpPr>
          <p:cNvPr id="108" name="Rechthoek 107">
            <a:hlinkClick r:id="rId8" action="ppaction://hlinksldjump"/>
            <a:extLst>
              <a:ext uri="{FF2B5EF4-FFF2-40B4-BE49-F238E27FC236}">
                <a16:creationId xmlns:a16="http://schemas.microsoft.com/office/drawing/2014/main" id="{9340655E-CB58-49A4-B685-3DF83F6F83DF}"/>
              </a:ext>
            </a:extLst>
          </p:cNvPr>
          <p:cNvSpPr/>
          <p:nvPr/>
        </p:nvSpPr>
        <p:spPr>
          <a:xfrm>
            <a:off x="7020944"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3</a:t>
            </a:r>
            <a:r>
              <a:rPr lang="nl-NL" sz="1600" b="1" dirty="0">
                <a:solidFill>
                  <a:srgbClr val="FF0000"/>
                </a:solidFill>
              </a:rPr>
              <a:t> </a:t>
            </a:r>
            <a:endParaRPr lang="nl-NL" sz="1200" b="1" dirty="0">
              <a:solidFill>
                <a:srgbClr val="FF0000"/>
              </a:solidFill>
            </a:endParaRPr>
          </a:p>
        </p:txBody>
      </p:sp>
      <p:sp>
        <p:nvSpPr>
          <p:cNvPr id="109" name="Rechthoek 108">
            <a:hlinkClick r:id="rId8" action="ppaction://hlinksldjump"/>
            <a:extLst>
              <a:ext uri="{FF2B5EF4-FFF2-40B4-BE49-F238E27FC236}">
                <a16:creationId xmlns:a16="http://schemas.microsoft.com/office/drawing/2014/main" id="{6BDC637C-E0FC-4E65-AA1C-BD0D587285DF}"/>
              </a:ext>
            </a:extLst>
          </p:cNvPr>
          <p:cNvSpPr/>
          <p:nvPr/>
        </p:nvSpPr>
        <p:spPr>
          <a:xfrm>
            <a:off x="7596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3 </a:t>
            </a:r>
          </a:p>
        </p:txBody>
      </p:sp>
      <p:sp>
        <p:nvSpPr>
          <p:cNvPr id="110" name="Rechthoek 109">
            <a:hlinkClick r:id="rId8" action="ppaction://hlinksldjump"/>
            <a:extLst>
              <a:ext uri="{FF2B5EF4-FFF2-40B4-BE49-F238E27FC236}">
                <a16:creationId xmlns:a16="http://schemas.microsoft.com/office/drawing/2014/main" id="{908B6FBB-7DF1-49A1-B190-6CC263A42868}"/>
              </a:ext>
            </a:extLst>
          </p:cNvPr>
          <p:cNvSpPr/>
          <p:nvPr/>
        </p:nvSpPr>
        <p:spPr>
          <a:xfrm>
            <a:off x="8172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nl-NL" sz="1600" b="1" dirty="0">
                <a:solidFill>
                  <a:schemeClr val="bg1"/>
                </a:solidFill>
              </a:rPr>
              <a:t>3 SA</a:t>
            </a:r>
          </a:p>
        </p:txBody>
      </p:sp>
      <p:sp>
        <p:nvSpPr>
          <p:cNvPr id="111" name="Rechthoek 110">
            <a:hlinkClick r:id="rId8" action="ppaction://hlinksldjump"/>
            <a:extLst>
              <a:ext uri="{FF2B5EF4-FFF2-40B4-BE49-F238E27FC236}">
                <a16:creationId xmlns:a16="http://schemas.microsoft.com/office/drawing/2014/main" id="{048CB34A-1548-4D9B-B896-A90DDD96B931}"/>
              </a:ext>
            </a:extLst>
          </p:cNvPr>
          <p:cNvSpPr/>
          <p:nvPr/>
        </p:nvSpPr>
        <p:spPr>
          <a:xfrm>
            <a:off x="6444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4</a:t>
            </a:r>
            <a:endParaRPr lang="nl-NL" sz="1200" b="1" dirty="0">
              <a:solidFill>
                <a:srgbClr val="FF0000"/>
              </a:solidFill>
            </a:endParaRPr>
          </a:p>
        </p:txBody>
      </p:sp>
      <p:sp>
        <p:nvSpPr>
          <p:cNvPr id="112" name="Rechthoek 111">
            <a:hlinkClick r:id="rId8" action="ppaction://hlinksldjump"/>
            <a:extLst>
              <a:ext uri="{FF2B5EF4-FFF2-40B4-BE49-F238E27FC236}">
                <a16:creationId xmlns:a16="http://schemas.microsoft.com/office/drawing/2014/main" id="{BC36F069-8E6C-4100-B5C5-6BAF9ACD3053}"/>
              </a:ext>
            </a:extLst>
          </p:cNvPr>
          <p:cNvSpPr/>
          <p:nvPr/>
        </p:nvSpPr>
        <p:spPr>
          <a:xfrm>
            <a:off x="7021428"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dirty="0">
                <a:solidFill>
                  <a:srgbClr val="FF0000"/>
                </a:solidFill>
              </a:rPr>
              <a:t>4</a:t>
            </a:r>
            <a:r>
              <a:rPr lang="nl-NL" sz="1600" dirty="0">
                <a:solidFill>
                  <a:srgbClr val="FF0000"/>
                </a:solidFill>
              </a:rPr>
              <a:t> </a:t>
            </a:r>
            <a:endParaRPr lang="nl-NL" sz="1200" dirty="0">
              <a:solidFill>
                <a:srgbClr val="FF0000"/>
              </a:solidFill>
            </a:endParaRPr>
          </a:p>
        </p:txBody>
      </p:sp>
      <p:sp>
        <p:nvSpPr>
          <p:cNvPr id="113" name="Rechthoek 112">
            <a:hlinkClick r:id="rId8" action="ppaction://hlinksldjump"/>
            <a:extLst>
              <a:ext uri="{FF2B5EF4-FFF2-40B4-BE49-F238E27FC236}">
                <a16:creationId xmlns:a16="http://schemas.microsoft.com/office/drawing/2014/main" id="{70AC2793-8258-4936-B9D1-97D1393813D8}"/>
              </a:ext>
            </a:extLst>
          </p:cNvPr>
          <p:cNvSpPr/>
          <p:nvPr/>
        </p:nvSpPr>
        <p:spPr>
          <a:xfrm>
            <a:off x="7596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nl-NL" b="1" dirty="0">
                <a:solidFill>
                  <a:schemeClr val="bg1"/>
                </a:solidFill>
              </a:rPr>
              <a:t>4 </a:t>
            </a:r>
          </a:p>
        </p:txBody>
      </p:sp>
      <p:sp>
        <p:nvSpPr>
          <p:cNvPr id="114" name="Rechthoek 113">
            <a:hlinkClick r:id="rId8" action="ppaction://hlinksldjump"/>
            <a:extLst>
              <a:ext uri="{FF2B5EF4-FFF2-40B4-BE49-F238E27FC236}">
                <a16:creationId xmlns:a16="http://schemas.microsoft.com/office/drawing/2014/main" id="{E78D717D-0B1F-4B2A-A261-82152F5CDCBA}"/>
              </a:ext>
            </a:extLst>
          </p:cNvPr>
          <p:cNvSpPr/>
          <p:nvPr/>
        </p:nvSpPr>
        <p:spPr>
          <a:xfrm>
            <a:off x="5868592" y="44650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5</a:t>
            </a:r>
            <a:endParaRPr lang="nl-NL" sz="1200" b="1" dirty="0">
              <a:solidFill>
                <a:srgbClr val="0070C0"/>
              </a:solidFill>
            </a:endParaRPr>
          </a:p>
        </p:txBody>
      </p:sp>
      <p:sp>
        <p:nvSpPr>
          <p:cNvPr id="115" name="Rechthoek 114">
            <a:hlinkClick r:id="rId8" action="ppaction://hlinksldjump"/>
            <a:extLst>
              <a:ext uri="{FF2B5EF4-FFF2-40B4-BE49-F238E27FC236}">
                <a16:creationId xmlns:a16="http://schemas.microsoft.com/office/drawing/2014/main" id="{F1224A93-F8EC-4BE3-B7EC-844B328C7BE8}"/>
              </a:ext>
            </a:extLst>
          </p:cNvPr>
          <p:cNvSpPr/>
          <p:nvPr/>
        </p:nvSpPr>
        <p:spPr>
          <a:xfrm>
            <a:off x="5868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6</a:t>
            </a:r>
            <a:endParaRPr lang="nl-NL" sz="1200" b="1" dirty="0">
              <a:solidFill>
                <a:srgbClr val="0070C0"/>
              </a:solidFill>
            </a:endParaRPr>
          </a:p>
        </p:txBody>
      </p:sp>
      <p:sp>
        <p:nvSpPr>
          <p:cNvPr id="116" name="Rechthoek 115">
            <a:hlinkClick r:id="rId8" action="ppaction://hlinksldjump"/>
            <a:extLst>
              <a:ext uri="{FF2B5EF4-FFF2-40B4-BE49-F238E27FC236}">
                <a16:creationId xmlns:a16="http://schemas.microsoft.com/office/drawing/2014/main" id="{74ABAEF0-9B63-43DC-8BDE-C9BD7F582A09}"/>
              </a:ext>
            </a:extLst>
          </p:cNvPr>
          <p:cNvSpPr/>
          <p:nvPr/>
        </p:nvSpPr>
        <p:spPr>
          <a:xfrm>
            <a:off x="6444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6</a:t>
            </a:r>
            <a:endParaRPr lang="nl-NL" sz="1200" b="1" dirty="0">
              <a:solidFill>
                <a:srgbClr val="FF0000"/>
              </a:solidFill>
            </a:endParaRPr>
          </a:p>
        </p:txBody>
      </p:sp>
      <p:sp>
        <p:nvSpPr>
          <p:cNvPr id="117" name="Rechthoek 116">
            <a:hlinkClick r:id="rId8" action="ppaction://hlinksldjump"/>
            <a:extLst>
              <a:ext uri="{FF2B5EF4-FFF2-40B4-BE49-F238E27FC236}">
                <a16:creationId xmlns:a16="http://schemas.microsoft.com/office/drawing/2014/main" id="{F164A9FF-521F-4BA5-8450-CB1C36B2128D}"/>
              </a:ext>
            </a:extLst>
          </p:cNvPr>
          <p:cNvSpPr/>
          <p:nvPr/>
        </p:nvSpPr>
        <p:spPr>
          <a:xfrm>
            <a:off x="7020592" y="47998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6</a:t>
            </a:r>
            <a:r>
              <a:rPr lang="nl-NL" sz="1600" b="1" dirty="0">
                <a:solidFill>
                  <a:srgbClr val="FF0000"/>
                </a:solidFill>
              </a:rPr>
              <a:t> </a:t>
            </a:r>
            <a:endParaRPr lang="nl-NL" sz="1200" b="1" dirty="0">
              <a:solidFill>
                <a:srgbClr val="FF0000"/>
              </a:solidFill>
            </a:endParaRPr>
          </a:p>
        </p:txBody>
      </p:sp>
      <p:sp>
        <p:nvSpPr>
          <p:cNvPr id="118" name="Rechthoek 117">
            <a:hlinkClick r:id="rId8" action="ppaction://hlinksldjump"/>
            <a:extLst>
              <a:ext uri="{FF2B5EF4-FFF2-40B4-BE49-F238E27FC236}">
                <a16:creationId xmlns:a16="http://schemas.microsoft.com/office/drawing/2014/main" id="{CC9D3255-9BC9-48F1-BD3E-2AE19C620BFE}"/>
              </a:ext>
            </a:extLst>
          </p:cNvPr>
          <p:cNvSpPr/>
          <p:nvPr/>
        </p:nvSpPr>
        <p:spPr>
          <a:xfrm>
            <a:off x="7596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6 </a:t>
            </a:r>
          </a:p>
        </p:txBody>
      </p:sp>
      <p:sp>
        <p:nvSpPr>
          <p:cNvPr id="119" name="Rechthoek 118">
            <a:hlinkClick r:id="rId8" action="ppaction://hlinksldjump"/>
            <a:extLst>
              <a:ext uri="{FF2B5EF4-FFF2-40B4-BE49-F238E27FC236}">
                <a16:creationId xmlns:a16="http://schemas.microsoft.com/office/drawing/2014/main" id="{ABB2ACB8-B8F3-4004-8474-5457C84A4218}"/>
              </a:ext>
            </a:extLst>
          </p:cNvPr>
          <p:cNvSpPr/>
          <p:nvPr/>
        </p:nvSpPr>
        <p:spPr>
          <a:xfrm>
            <a:off x="5868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7</a:t>
            </a:r>
            <a:endParaRPr lang="nl-NL" sz="1200" b="1" dirty="0">
              <a:solidFill>
                <a:srgbClr val="0070C0"/>
              </a:solidFill>
            </a:endParaRPr>
          </a:p>
        </p:txBody>
      </p:sp>
      <p:sp>
        <p:nvSpPr>
          <p:cNvPr id="120" name="Rechthoek 119">
            <a:hlinkClick r:id="rId8" action="ppaction://hlinksldjump"/>
            <a:extLst>
              <a:ext uri="{FF2B5EF4-FFF2-40B4-BE49-F238E27FC236}">
                <a16:creationId xmlns:a16="http://schemas.microsoft.com/office/drawing/2014/main" id="{F149389F-3286-4801-A630-5E92054B032C}"/>
              </a:ext>
            </a:extLst>
          </p:cNvPr>
          <p:cNvSpPr/>
          <p:nvPr/>
        </p:nvSpPr>
        <p:spPr>
          <a:xfrm>
            <a:off x="6444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7</a:t>
            </a:r>
            <a:endParaRPr lang="nl-NL" sz="1200" b="1" dirty="0">
              <a:solidFill>
                <a:srgbClr val="FF0000"/>
              </a:solidFill>
            </a:endParaRPr>
          </a:p>
        </p:txBody>
      </p:sp>
      <p:sp>
        <p:nvSpPr>
          <p:cNvPr id="123" name="Rechthoek 122">
            <a:hlinkClick r:id="rId8" action="ppaction://hlinksldjump"/>
            <a:extLst>
              <a:ext uri="{FF2B5EF4-FFF2-40B4-BE49-F238E27FC236}">
                <a16:creationId xmlns:a16="http://schemas.microsoft.com/office/drawing/2014/main" id="{473A5E74-2B95-4189-8720-D4E35D65096C}"/>
              </a:ext>
            </a:extLst>
          </p:cNvPr>
          <p:cNvSpPr/>
          <p:nvPr/>
        </p:nvSpPr>
        <p:spPr>
          <a:xfrm>
            <a:off x="7020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7</a:t>
            </a:r>
            <a:r>
              <a:rPr lang="nl-NL" sz="1600" b="1" dirty="0">
                <a:solidFill>
                  <a:srgbClr val="FF0000"/>
                </a:solidFill>
              </a:rPr>
              <a:t> </a:t>
            </a:r>
            <a:endParaRPr lang="nl-NL" sz="1200" b="1" dirty="0">
              <a:solidFill>
                <a:srgbClr val="FF0000"/>
              </a:solidFill>
            </a:endParaRPr>
          </a:p>
        </p:txBody>
      </p:sp>
      <p:sp>
        <p:nvSpPr>
          <p:cNvPr id="124" name="Rechthoek 123">
            <a:hlinkClick r:id="rId8" action="ppaction://hlinksldjump"/>
            <a:extLst>
              <a:ext uri="{FF2B5EF4-FFF2-40B4-BE49-F238E27FC236}">
                <a16:creationId xmlns:a16="http://schemas.microsoft.com/office/drawing/2014/main" id="{FB6983DC-4525-44ED-A899-744996204E05}"/>
              </a:ext>
            </a:extLst>
          </p:cNvPr>
          <p:cNvSpPr/>
          <p:nvPr/>
        </p:nvSpPr>
        <p:spPr>
          <a:xfrm>
            <a:off x="7596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7 </a:t>
            </a:r>
          </a:p>
        </p:txBody>
      </p:sp>
      <p:sp>
        <p:nvSpPr>
          <p:cNvPr id="125" name="Rechthoek 124">
            <a:hlinkClick r:id="rId8" action="ppaction://hlinksldjump"/>
            <a:extLst>
              <a:ext uri="{FF2B5EF4-FFF2-40B4-BE49-F238E27FC236}">
                <a16:creationId xmlns:a16="http://schemas.microsoft.com/office/drawing/2014/main" id="{76C2C068-F27A-415F-AEDF-86EA6F9DC221}"/>
              </a:ext>
            </a:extLst>
          </p:cNvPr>
          <p:cNvSpPr/>
          <p:nvPr/>
        </p:nvSpPr>
        <p:spPr>
          <a:xfrm>
            <a:off x="8172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chemeClr val="bg1"/>
                </a:solidFill>
              </a:rPr>
              <a:t>7 SA</a:t>
            </a:r>
          </a:p>
        </p:txBody>
      </p:sp>
      <p:sp>
        <p:nvSpPr>
          <p:cNvPr id="126" name="Rechthoek 125">
            <a:hlinkClick r:id="rId10" action="ppaction://hlinksldjump"/>
            <a:extLst>
              <a:ext uri="{FF2B5EF4-FFF2-40B4-BE49-F238E27FC236}">
                <a16:creationId xmlns:a16="http://schemas.microsoft.com/office/drawing/2014/main" id="{0AB566B1-9DB8-4078-99D8-AEB9A8C8F920}"/>
              </a:ext>
            </a:extLst>
          </p:cNvPr>
          <p:cNvSpPr/>
          <p:nvPr/>
        </p:nvSpPr>
        <p:spPr>
          <a:xfrm>
            <a:off x="5868592" y="5469480"/>
            <a:ext cx="575872" cy="333016"/>
          </a:xfrm>
          <a:prstGeom prst="rect">
            <a:avLst/>
          </a:prstGeom>
          <a:solidFill>
            <a:srgbClr val="0099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PAS</a:t>
            </a:r>
            <a:endParaRPr lang="nl-NL" sz="1100" b="1" dirty="0">
              <a:solidFill>
                <a:schemeClr val="tx1"/>
              </a:solidFill>
            </a:endParaRPr>
          </a:p>
        </p:txBody>
      </p:sp>
      <p:sp>
        <p:nvSpPr>
          <p:cNvPr id="131" name="Rechthoek 130">
            <a:hlinkClick r:id="rId8" action="ppaction://hlinksldjump"/>
            <a:extLst>
              <a:ext uri="{FF2B5EF4-FFF2-40B4-BE49-F238E27FC236}">
                <a16:creationId xmlns:a16="http://schemas.microsoft.com/office/drawing/2014/main" id="{57C0378C-679D-4D8A-BBF5-C8F96950538B}"/>
              </a:ext>
            </a:extLst>
          </p:cNvPr>
          <p:cNvSpPr/>
          <p:nvPr/>
        </p:nvSpPr>
        <p:spPr>
          <a:xfrm>
            <a:off x="8172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1 SA</a:t>
            </a:r>
          </a:p>
        </p:txBody>
      </p:sp>
      <p:sp>
        <p:nvSpPr>
          <p:cNvPr id="132" name="Rechthoek 131">
            <a:hlinkClick r:id="rId8" action="ppaction://hlinksldjump"/>
            <a:extLst>
              <a:ext uri="{FF2B5EF4-FFF2-40B4-BE49-F238E27FC236}">
                <a16:creationId xmlns:a16="http://schemas.microsoft.com/office/drawing/2014/main" id="{6483FEFA-ED8A-4080-88AC-C898C392BF5E}"/>
              </a:ext>
            </a:extLst>
          </p:cNvPr>
          <p:cNvSpPr/>
          <p:nvPr/>
        </p:nvSpPr>
        <p:spPr>
          <a:xfrm>
            <a:off x="7596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1 </a:t>
            </a:r>
          </a:p>
        </p:txBody>
      </p:sp>
      <p:sp>
        <p:nvSpPr>
          <p:cNvPr id="133" name="Rechthoek 132">
            <a:hlinkClick r:id="rId8" action="ppaction://hlinksldjump"/>
            <a:extLst>
              <a:ext uri="{FF2B5EF4-FFF2-40B4-BE49-F238E27FC236}">
                <a16:creationId xmlns:a16="http://schemas.microsoft.com/office/drawing/2014/main" id="{89BEC570-BC4B-44EA-87C0-40BF23AC59E6}"/>
              </a:ext>
            </a:extLst>
          </p:cNvPr>
          <p:cNvSpPr/>
          <p:nvPr/>
        </p:nvSpPr>
        <p:spPr>
          <a:xfrm>
            <a:off x="6444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1</a:t>
            </a:r>
            <a:endParaRPr lang="nl-NL" sz="1200" b="1" dirty="0">
              <a:solidFill>
                <a:srgbClr val="FF0000"/>
              </a:solidFill>
            </a:endParaRPr>
          </a:p>
        </p:txBody>
      </p:sp>
      <p:sp>
        <p:nvSpPr>
          <p:cNvPr id="134" name="Rechthoek 133">
            <a:hlinkClick r:id="rId8" action="ppaction://hlinksldjump"/>
            <a:extLst>
              <a:ext uri="{FF2B5EF4-FFF2-40B4-BE49-F238E27FC236}">
                <a16:creationId xmlns:a16="http://schemas.microsoft.com/office/drawing/2014/main" id="{5B6F8DE9-BE7E-491D-9CA5-B09946BA5974}"/>
              </a:ext>
            </a:extLst>
          </p:cNvPr>
          <p:cNvSpPr/>
          <p:nvPr/>
        </p:nvSpPr>
        <p:spPr>
          <a:xfrm>
            <a:off x="5868816"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1</a:t>
            </a:r>
            <a:endParaRPr lang="nl-NL" sz="1200" b="1" dirty="0">
              <a:solidFill>
                <a:srgbClr val="0070C0"/>
              </a:solidFill>
            </a:endParaRPr>
          </a:p>
        </p:txBody>
      </p:sp>
      <p:pic>
        <p:nvPicPr>
          <p:cNvPr id="135" name="Afbeelding 134">
            <a:hlinkClick r:id="rId8" action="ppaction://hlinksldjump"/>
            <a:extLst>
              <a:ext uri="{FF2B5EF4-FFF2-40B4-BE49-F238E27FC236}">
                <a16:creationId xmlns:a16="http://schemas.microsoft.com/office/drawing/2014/main" id="{76625409-EEA0-43EE-9EF9-372111E25A16}"/>
              </a:ext>
            </a:extLst>
          </p:cNvPr>
          <p:cNvPicPr>
            <a:picLocks noChangeAspect="1"/>
          </p:cNvPicPr>
          <p:nvPr/>
        </p:nvPicPr>
        <p:blipFill>
          <a:blip r:embed="rId11"/>
          <a:stretch>
            <a:fillRect/>
          </a:stretch>
        </p:blipFill>
        <p:spPr>
          <a:xfrm>
            <a:off x="6127953" y="3182099"/>
            <a:ext cx="213378" cy="213378"/>
          </a:xfrm>
          <a:prstGeom prst="rect">
            <a:avLst/>
          </a:prstGeom>
        </p:spPr>
      </p:pic>
      <p:pic>
        <p:nvPicPr>
          <p:cNvPr id="136" name="Afbeelding 135">
            <a:hlinkClick r:id="rId8" action="ppaction://hlinksldjump"/>
            <a:extLst>
              <a:ext uri="{FF2B5EF4-FFF2-40B4-BE49-F238E27FC236}">
                <a16:creationId xmlns:a16="http://schemas.microsoft.com/office/drawing/2014/main" id="{7E5A24EE-E4CC-4A5F-9B17-9007FE51D177}"/>
              </a:ext>
            </a:extLst>
          </p:cNvPr>
          <p:cNvPicPr>
            <a:picLocks noChangeAspect="1"/>
          </p:cNvPicPr>
          <p:nvPr/>
        </p:nvPicPr>
        <p:blipFill>
          <a:blip r:embed="rId11"/>
          <a:stretch>
            <a:fillRect/>
          </a:stretch>
        </p:blipFill>
        <p:spPr>
          <a:xfrm>
            <a:off x="6127792" y="3518280"/>
            <a:ext cx="213378" cy="213378"/>
          </a:xfrm>
          <a:prstGeom prst="rect">
            <a:avLst/>
          </a:prstGeom>
        </p:spPr>
      </p:pic>
      <p:pic>
        <p:nvPicPr>
          <p:cNvPr id="137" name="Afbeelding 136">
            <a:hlinkClick r:id="rId8" action="ppaction://hlinksldjump"/>
            <a:extLst>
              <a:ext uri="{FF2B5EF4-FFF2-40B4-BE49-F238E27FC236}">
                <a16:creationId xmlns:a16="http://schemas.microsoft.com/office/drawing/2014/main" id="{EED49836-B3E9-4DF2-A564-D68779EFA490}"/>
              </a:ext>
            </a:extLst>
          </p:cNvPr>
          <p:cNvPicPr>
            <a:picLocks noChangeAspect="1"/>
          </p:cNvPicPr>
          <p:nvPr/>
        </p:nvPicPr>
        <p:blipFill>
          <a:blip r:embed="rId11"/>
          <a:stretch>
            <a:fillRect/>
          </a:stretch>
        </p:blipFill>
        <p:spPr>
          <a:xfrm>
            <a:off x="6127023" y="3853080"/>
            <a:ext cx="213378" cy="213378"/>
          </a:xfrm>
          <a:prstGeom prst="rect">
            <a:avLst/>
          </a:prstGeom>
        </p:spPr>
      </p:pic>
      <p:pic>
        <p:nvPicPr>
          <p:cNvPr id="138" name="Afbeelding 137">
            <a:hlinkClick r:id="rId8" action="ppaction://hlinksldjump"/>
            <a:extLst>
              <a:ext uri="{FF2B5EF4-FFF2-40B4-BE49-F238E27FC236}">
                <a16:creationId xmlns:a16="http://schemas.microsoft.com/office/drawing/2014/main" id="{0C29923C-4DB7-46D7-82AB-106BF41BAC64}"/>
              </a:ext>
            </a:extLst>
          </p:cNvPr>
          <p:cNvPicPr>
            <a:picLocks noChangeAspect="1"/>
          </p:cNvPicPr>
          <p:nvPr/>
        </p:nvPicPr>
        <p:blipFill>
          <a:blip r:embed="rId11"/>
          <a:stretch>
            <a:fillRect/>
          </a:stretch>
        </p:blipFill>
        <p:spPr>
          <a:xfrm>
            <a:off x="6127792" y="4522680"/>
            <a:ext cx="213378" cy="213378"/>
          </a:xfrm>
          <a:prstGeom prst="rect">
            <a:avLst/>
          </a:prstGeom>
        </p:spPr>
      </p:pic>
      <p:pic>
        <p:nvPicPr>
          <p:cNvPr id="139" name="Afbeelding 138">
            <a:hlinkClick r:id="rId8" action="ppaction://hlinksldjump"/>
            <a:extLst>
              <a:ext uri="{FF2B5EF4-FFF2-40B4-BE49-F238E27FC236}">
                <a16:creationId xmlns:a16="http://schemas.microsoft.com/office/drawing/2014/main" id="{94E9EFA2-2665-4FAF-9358-C03076B9ECAE}"/>
              </a:ext>
            </a:extLst>
          </p:cNvPr>
          <p:cNvPicPr>
            <a:picLocks noChangeAspect="1"/>
          </p:cNvPicPr>
          <p:nvPr/>
        </p:nvPicPr>
        <p:blipFill>
          <a:blip r:embed="rId11"/>
          <a:stretch>
            <a:fillRect/>
          </a:stretch>
        </p:blipFill>
        <p:spPr>
          <a:xfrm>
            <a:off x="6127792" y="4857480"/>
            <a:ext cx="213378" cy="213378"/>
          </a:xfrm>
          <a:prstGeom prst="rect">
            <a:avLst/>
          </a:prstGeom>
        </p:spPr>
      </p:pic>
      <p:pic>
        <p:nvPicPr>
          <p:cNvPr id="140" name="Afbeelding 139">
            <a:hlinkClick r:id="rId8" action="ppaction://hlinksldjump"/>
            <a:extLst>
              <a:ext uri="{FF2B5EF4-FFF2-40B4-BE49-F238E27FC236}">
                <a16:creationId xmlns:a16="http://schemas.microsoft.com/office/drawing/2014/main" id="{24C3BE47-D812-4450-8A98-7B92FBDA5B42}"/>
              </a:ext>
            </a:extLst>
          </p:cNvPr>
          <p:cNvPicPr>
            <a:picLocks noChangeAspect="1"/>
          </p:cNvPicPr>
          <p:nvPr/>
        </p:nvPicPr>
        <p:blipFill>
          <a:blip r:embed="rId11"/>
          <a:stretch>
            <a:fillRect/>
          </a:stretch>
        </p:blipFill>
        <p:spPr>
          <a:xfrm>
            <a:off x="6127792" y="5192280"/>
            <a:ext cx="213378" cy="213378"/>
          </a:xfrm>
          <a:prstGeom prst="rect">
            <a:avLst/>
          </a:prstGeom>
        </p:spPr>
      </p:pic>
      <p:pic>
        <p:nvPicPr>
          <p:cNvPr id="141" name="Afbeelding 140">
            <a:hlinkClick r:id="rId8" action="ppaction://hlinksldjump"/>
            <a:extLst>
              <a:ext uri="{FF2B5EF4-FFF2-40B4-BE49-F238E27FC236}">
                <a16:creationId xmlns:a16="http://schemas.microsoft.com/office/drawing/2014/main" id="{A1D2D04F-ECAE-46AF-8EDC-869B4494D72A}"/>
              </a:ext>
            </a:extLst>
          </p:cNvPr>
          <p:cNvPicPr>
            <a:picLocks noChangeAspect="1"/>
          </p:cNvPicPr>
          <p:nvPr/>
        </p:nvPicPr>
        <p:blipFill>
          <a:blip r:embed="rId12"/>
          <a:stretch>
            <a:fillRect/>
          </a:stretch>
        </p:blipFill>
        <p:spPr>
          <a:xfrm>
            <a:off x="6703792" y="3184444"/>
            <a:ext cx="213378" cy="213378"/>
          </a:xfrm>
          <a:prstGeom prst="rect">
            <a:avLst/>
          </a:prstGeom>
        </p:spPr>
      </p:pic>
      <p:pic>
        <p:nvPicPr>
          <p:cNvPr id="142" name="Afbeelding 141">
            <a:hlinkClick r:id="rId8" action="ppaction://hlinksldjump"/>
            <a:extLst>
              <a:ext uri="{FF2B5EF4-FFF2-40B4-BE49-F238E27FC236}">
                <a16:creationId xmlns:a16="http://schemas.microsoft.com/office/drawing/2014/main" id="{B793C46E-B099-43D4-85FB-E0EDA8F065F4}"/>
              </a:ext>
            </a:extLst>
          </p:cNvPr>
          <p:cNvPicPr>
            <a:picLocks noChangeAspect="1"/>
          </p:cNvPicPr>
          <p:nvPr/>
        </p:nvPicPr>
        <p:blipFill>
          <a:blip r:embed="rId12"/>
          <a:stretch>
            <a:fillRect/>
          </a:stretch>
        </p:blipFill>
        <p:spPr>
          <a:xfrm>
            <a:off x="6703792" y="3519566"/>
            <a:ext cx="213378" cy="213378"/>
          </a:xfrm>
          <a:prstGeom prst="rect">
            <a:avLst/>
          </a:prstGeom>
        </p:spPr>
      </p:pic>
      <p:pic>
        <p:nvPicPr>
          <p:cNvPr id="143" name="Afbeelding 142">
            <a:hlinkClick r:id="rId8" action="ppaction://hlinksldjump"/>
            <a:extLst>
              <a:ext uri="{FF2B5EF4-FFF2-40B4-BE49-F238E27FC236}">
                <a16:creationId xmlns:a16="http://schemas.microsoft.com/office/drawing/2014/main" id="{BA813D2A-AF9A-4D24-A77A-2A5F4938382D}"/>
              </a:ext>
            </a:extLst>
          </p:cNvPr>
          <p:cNvPicPr>
            <a:picLocks noChangeAspect="1"/>
          </p:cNvPicPr>
          <p:nvPr/>
        </p:nvPicPr>
        <p:blipFill>
          <a:blip r:embed="rId13"/>
          <a:stretch>
            <a:fillRect/>
          </a:stretch>
        </p:blipFill>
        <p:spPr>
          <a:xfrm>
            <a:off x="7279792" y="3194280"/>
            <a:ext cx="213378" cy="190517"/>
          </a:xfrm>
          <a:prstGeom prst="rect">
            <a:avLst/>
          </a:prstGeom>
        </p:spPr>
      </p:pic>
      <p:pic>
        <p:nvPicPr>
          <p:cNvPr id="144" name="Afbeelding 143">
            <a:hlinkClick r:id="rId8" action="ppaction://hlinksldjump"/>
            <a:extLst>
              <a:ext uri="{FF2B5EF4-FFF2-40B4-BE49-F238E27FC236}">
                <a16:creationId xmlns:a16="http://schemas.microsoft.com/office/drawing/2014/main" id="{5F3B2EFB-6466-4733-92D8-A0886E695E57}"/>
              </a:ext>
            </a:extLst>
          </p:cNvPr>
          <p:cNvPicPr>
            <a:picLocks noChangeAspect="1"/>
          </p:cNvPicPr>
          <p:nvPr/>
        </p:nvPicPr>
        <p:blipFill>
          <a:blip r:embed="rId13"/>
          <a:stretch>
            <a:fillRect/>
          </a:stretch>
        </p:blipFill>
        <p:spPr>
          <a:xfrm>
            <a:off x="7279792" y="5228280"/>
            <a:ext cx="213378" cy="190517"/>
          </a:xfrm>
          <a:prstGeom prst="rect">
            <a:avLst/>
          </a:prstGeom>
        </p:spPr>
      </p:pic>
      <p:pic>
        <p:nvPicPr>
          <p:cNvPr id="145" name="Afbeelding 144">
            <a:hlinkClick r:id="rId8" action="ppaction://hlinksldjump"/>
            <a:extLst>
              <a:ext uri="{FF2B5EF4-FFF2-40B4-BE49-F238E27FC236}">
                <a16:creationId xmlns:a16="http://schemas.microsoft.com/office/drawing/2014/main" id="{39F6140E-CC15-4940-8294-54FD1FF8F82C}"/>
              </a:ext>
            </a:extLst>
          </p:cNvPr>
          <p:cNvPicPr>
            <a:picLocks noChangeAspect="1"/>
          </p:cNvPicPr>
          <p:nvPr/>
        </p:nvPicPr>
        <p:blipFill>
          <a:blip r:embed="rId14"/>
          <a:stretch>
            <a:fillRect/>
          </a:stretch>
        </p:blipFill>
        <p:spPr>
          <a:xfrm>
            <a:off x="7856644" y="3182782"/>
            <a:ext cx="213378" cy="213378"/>
          </a:xfrm>
          <a:prstGeom prst="rect">
            <a:avLst/>
          </a:prstGeom>
        </p:spPr>
      </p:pic>
      <p:pic>
        <p:nvPicPr>
          <p:cNvPr id="146" name="Afbeelding 145">
            <a:hlinkClick r:id="rId8" action="ppaction://hlinksldjump"/>
            <a:extLst>
              <a:ext uri="{FF2B5EF4-FFF2-40B4-BE49-F238E27FC236}">
                <a16:creationId xmlns:a16="http://schemas.microsoft.com/office/drawing/2014/main" id="{FA5FD375-C50D-41A8-8166-5102F12D449A}"/>
              </a:ext>
            </a:extLst>
          </p:cNvPr>
          <p:cNvPicPr>
            <a:picLocks noChangeAspect="1"/>
          </p:cNvPicPr>
          <p:nvPr/>
        </p:nvPicPr>
        <p:blipFill>
          <a:blip r:embed="rId14"/>
          <a:stretch>
            <a:fillRect/>
          </a:stretch>
        </p:blipFill>
        <p:spPr>
          <a:xfrm>
            <a:off x="7855647" y="3518280"/>
            <a:ext cx="213378" cy="213378"/>
          </a:xfrm>
          <a:prstGeom prst="rect">
            <a:avLst/>
          </a:prstGeom>
        </p:spPr>
      </p:pic>
      <p:pic>
        <p:nvPicPr>
          <p:cNvPr id="147" name="Afbeelding 146">
            <a:hlinkClick r:id="rId8" action="ppaction://hlinksldjump"/>
            <a:extLst>
              <a:ext uri="{FF2B5EF4-FFF2-40B4-BE49-F238E27FC236}">
                <a16:creationId xmlns:a16="http://schemas.microsoft.com/office/drawing/2014/main" id="{321B7A4F-2982-49D0-8F8D-CFD10BAE1791}"/>
              </a:ext>
            </a:extLst>
          </p:cNvPr>
          <p:cNvPicPr>
            <a:picLocks noChangeAspect="1"/>
          </p:cNvPicPr>
          <p:nvPr/>
        </p:nvPicPr>
        <p:blipFill>
          <a:blip r:embed="rId14"/>
          <a:stretch>
            <a:fillRect/>
          </a:stretch>
        </p:blipFill>
        <p:spPr>
          <a:xfrm>
            <a:off x="7855792" y="3853080"/>
            <a:ext cx="213378" cy="213378"/>
          </a:xfrm>
          <a:prstGeom prst="rect">
            <a:avLst/>
          </a:prstGeom>
        </p:spPr>
      </p:pic>
      <p:pic>
        <p:nvPicPr>
          <p:cNvPr id="148" name="Afbeelding 147">
            <a:hlinkClick r:id="rId8" action="ppaction://hlinksldjump"/>
            <a:extLst>
              <a:ext uri="{FF2B5EF4-FFF2-40B4-BE49-F238E27FC236}">
                <a16:creationId xmlns:a16="http://schemas.microsoft.com/office/drawing/2014/main" id="{458055DE-3DD3-4024-B577-FB788CDD40AA}"/>
              </a:ext>
            </a:extLst>
          </p:cNvPr>
          <p:cNvPicPr>
            <a:picLocks noChangeAspect="1"/>
          </p:cNvPicPr>
          <p:nvPr/>
        </p:nvPicPr>
        <p:blipFill>
          <a:blip r:embed="rId14"/>
          <a:stretch>
            <a:fillRect/>
          </a:stretch>
        </p:blipFill>
        <p:spPr>
          <a:xfrm>
            <a:off x="7855953" y="4187880"/>
            <a:ext cx="213378" cy="213378"/>
          </a:xfrm>
          <a:prstGeom prst="rect">
            <a:avLst/>
          </a:prstGeom>
        </p:spPr>
      </p:pic>
      <p:pic>
        <p:nvPicPr>
          <p:cNvPr id="149" name="Afbeelding 148">
            <a:hlinkClick r:id="rId8" action="ppaction://hlinksldjump"/>
            <a:extLst>
              <a:ext uri="{FF2B5EF4-FFF2-40B4-BE49-F238E27FC236}">
                <a16:creationId xmlns:a16="http://schemas.microsoft.com/office/drawing/2014/main" id="{CD921280-7BF5-4A52-8D98-4B02450A8EE5}"/>
              </a:ext>
            </a:extLst>
          </p:cNvPr>
          <p:cNvPicPr>
            <a:picLocks noChangeAspect="1"/>
          </p:cNvPicPr>
          <p:nvPr/>
        </p:nvPicPr>
        <p:blipFill>
          <a:blip r:embed="rId14"/>
          <a:stretch>
            <a:fillRect/>
          </a:stretch>
        </p:blipFill>
        <p:spPr>
          <a:xfrm>
            <a:off x="7855953" y="4857480"/>
            <a:ext cx="213378" cy="213378"/>
          </a:xfrm>
          <a:prstGeom prst="rect">
            <a:avLst/>
          </a:prstGeom>
        </p:spPr>
      </p:pic>
      <p:pic>
        <p:nvPicPr>
          <p:cNvPr id="150" name="Afbeelding 149">
            <a:hlinkClick r:id="rId8" action="ppaction://hlinksldjump"/>
            <a:extLst>
              <a:ext uri="{FF2B5EF4-FFF2-40B4-BE49-F238E27FC236}">
                <a16:creationId xmlns:a16="http://schemas.microsoft.com/office/drawing/2014/main" id="{3B17312A-7DC4-478D-8300-F4D89A8C3990}"/>
              </a:ext>
            </a:extLst>
          </p:cNvPr>
          <p:cNvPicPr>
            <a:picLocks noChangeAspect="1"/>
          </p:cNvPicPr>
          <p:nvPr/>
        </p:nvPicPr>
        <p:blipFill>
          <a:blip r:embed="rId14"/>
          <a:stretch>
            <a:fillRect/>
          </a:stretch>
        </p:blipFill>
        <p:spPr>
          <a:xfrm>
            <a:off x="7855825" y="5192280"/>
            <a:ext cx="213378" cy="213378"/>
          </a:xfrm>
          <a:prstGeom prst="rect">
            <a:avLst/>
          </a:prstGeom>
        </p:spPr>
      </p:pic>
      <p:pic>
        <p:nvPicPr>
          <p:cNvPr id="151" name="Afbeelding 150">
            <a:hlinkClick r:id="rId8" action="ppaction://hlinksldjump"/>
            <a:extLst>
              <a:ext uri="{FF2B5EF4-FFF2-40B4-BE49-F238E27FC236}">
                <a16:creationId xmlns:a16="http://schemas.microsoft.com/office/drawing/2014/main" id="{AA4D29EF-DBFE-4CC4-9B8B-D9FBD4561D37}"/>
              </a:ext>
            </a:extLst>
          </p:cNvPr>
          <p:cNvPicPr>
            <a:picLocks noChangeAspect="1"/>
          </p:cNvPicPr>
          <p:nvPr/>
        </p:nvPicPr>
        <p:blipFill>
          <a:blip r:embed="rId14"/>
          <a:stretch>
            <a:fillRect/>
          </a:stretch>
        </p:blipFill>
        <p:spPr>
          <a:xfrm>
            <a:off x="7855647" y="4522680"/>
            <a:ext cx="213378" cy="213378"/>
          </a:xfrm>
          <a:prstGeom prst="rect">
            <a:avLst/>
          </a:prstGeom>
        </p:spPr>
      </p:pic>
      <p:pic>
        <p:nvPicPr>
          <p:cNvPr id="153" name="Afbeelding 152">
            <a:hlinkClick r:id="rId8" action="ppaction://hlinksldjump"/>
            <a:extLst>
              <a:ext uri="{FF2B5EF4-FFF2-40B4-BE49-F238E27FC236}">
                <a16:creationId xmlns:a16="http://schemas.microsoft.com/office/drawing/2014/main" id="{371B3EF4-6768-40A7-A9A3-8E94AEA24AB8}"/>
              </a:ext>
            </a:extLst>
          </p:cNvPr>
          <p:cNvPicPr>
            <a:picLocks noChangeAspect="1"/>
          </p:cNvPicPr>
          <p:nvPr/>
        </p:nvPicPr>
        <p:blipFill>
          <a:blip r:embed="rId13"/>
          <a:stretch>
            <a:fillRect/>
          </a:stretch>
        </p:blipFill>
        <p:spPr>
          <a:xfrm>
            <a:off x="7279792" y="4533480"/>
            <a:ext cx="213378" cy="190517"/>
          </a:xfrm>
          <a:prstGeom prst="rect">
            <a:avLst/>
          </a:prstGeom>
        </p:spPr>
      </p:pic>
      <p:pic>
        <p:nvPicPr>
          <p:cNvPr id="154" name="Afbeelding 153">
            <a:hlinkClick r:id="rId8" action="ppaction://hlinksldjump"/>
            <a:extLst>
              <a:ext uri="{FF2B5EF4-FFF2-40B4-BE49-F238E27FC236}">
                <a16:creationId xmlns:a16="http://schemas.microsoft.com/office/drawing/2014/main" id="{824EB90F-317E-43D5-B474-82F17522BD34}"/>
              </a:ext>
            </a:extLst>
          </p:cNvPr>
          <p:cNvPicPr>
            <a:picLocks noChangeAspect="1"/>
          </p:cNvPicPr>
          <p:nvPr/>
        </p:nvPicPr>
        <p:blipFill>
          <a:blip r:embed="rId13"/>
          <a:stretch>
            <a:fillRect/>
          </a:stretch>
        </p:blipFill>
        <p:spPr>
          <a:xfrm>
            <a:off x="7279792" y="4198680"/>
            <a:ext cx="213378" cy="190517"/>
          </a:xfrm>
          <a:prstGeom prst="rect">
            <a:avLst/>
          </a:prstGeom>
        </p:spPr>
      </p:pic>
      <p:pic>
        <p:nvPicPr>
          <p:cNvPr id="155" name="Afbeelding 154">
            <a:hlinkClick r:id="rId8" action="ppaction://hlinksldjump"/>
            <a:extLst>
              <a:ext uri="{FF2B5EF4-FFF2-40B4-BE49-F238E27FC236}">
                <a16:creationId xmlns:a16="http://schemas.microsoft.com/office/drawing/2014/main" id="{5C7AE739-6829-47AB-8AC2-C45CCDF5217E}"/>
              </a:ext>
            </a:extLst>
          </p:cNvPr>
          <p:cNvPicPr>
            <a:picLocks noChangeAspect="1"/>
          </p:cNvPicPr>
          <p:nvPr/>
        </p:nvPicPr>
        <p:blipFill>
          <a:blip r:embed="rId13"/>
          <a:stretch>
            <a:fillRect/>
          </a:stretch>
        </p:blipFill>
        <p:spPr>
          <a:xfrm>
            <a:off x="7280772" y="3863880"/>
            <a:ext cx="213378" cy="190517"/>
          </a:xfrm>
          <a:prstGeom prst="rect">
            <a:avLst/>
          </a:prstGeom>
        </p:spPr>
      </p:pic>
      <p:pic>
        <p:nvPicPr>
          <p:cNvPr id="156" name="Afbeelding 155">
            <a:hlinkClick r:id="rId8" action="ppaction://hlinksldjump"/>
            <a:extLst>
              <a:ext uri="{FF2B5EF4-FFF2-40B4-BE49-F238E27FC236}">
                <a16:creationId xmlns:a16="http://schemas.microsoft.com/office/drawing/2014/main" id="{BF5A8011-0918-4BA3-A604-6A943B92ABB7}"/>
              </a:ext>
            </a:extLst>
          </p:cNvPr>
          <p:cNvPicPr>
            <a:picLocks noChangeAspect="1"/>
          </p:cNvPicPr>
          <p:nvPr/>
        </p:nvPicPr>
        <p:blipFill>
          <a:blip r:embed="rId12"/>
          <a:stretch>
            <a:fillRect/>
          </a:stretch>
        </p:blipFill>
        <p:spPr>
          <a:xfrm>
            <a:off x="6703792" y="3853080"/>
            <a:ext cx="213378" cy="213378"/>
          </a:xfrm>
          <a:prstGeom prst="rect">
            <a:avLst/>
          </a:prstGeom>
        </p:spPr>
      </p:pic>
      <p:pic>
        <p:nvPicPr>
          <p:cNvPr id="157" name="Afbeelding 156">
            <a:hlinkClick r:id="rId8" action="ppaction://hlinksldjump"/>
            <a:extLst>
              <a:ext uri="{FF2B5EF4-FFF2-40B4-BE49-F238E27FC236}">
                <a16:creationId xmlns:a16="http://schemas.microsoft.com/office/drawing/2014/main" id="{A85E2B01-A7A6-4237-9816-9B344C4F025F}"/>
              </a:ext>
            </a:extLst>
          </p:cNvPr>
          <p:cNvPicPr>
            <a:picLocks noChangeAspect="1"/>
          </p:cNvPicPr>
          <p:nvPr/>
        </p:nvPicPr>
        <p:blipFill>
          <a:blip r:embed="rId12"/>
          <a:stretch>
            <a:fillRect/>
          </a:stretch>
        </p:blipFill>
        <p:spPr>
          <a:xfrm>
            <a:off x="6703792" y="4187880"/>
            <a:ext cx="213378" cy="213378"/>
          </a:xfrm>
          <a:prstGeom prst="rect">
            <a:avLst/>
          </a:prstGeom>
        </p:spPr>
      </p:pic>
      <p:pic>
        <p:nvPicPr>
          <p:cNvPr id="158" name="Afbeelding 157">
            <a:hlinkClick r:id="rId8" action="ppaction://hlinksldjump"/>
            <a:extLst>
              <a:ext uri="{FF2B5EF4-FFF2-40B4-BE49-F238E27FC236}">
                <a16:creationId xmlns:a16="http://schemas.microsoft.com/office/drawing/2014/main" id="{B0E4D3ED-A834-48AA-90C3-73D1D009D4D1}"/>
              </a:ext>
            </a:extLst>
          </p:cNvPr>
          <p:cNvPicPr>
            <a:picLocks noChangeAspect="1"/>
          </p:cNvPicPr>
          <p:nvPr/>
        </p:nvPicPr>
        <p:blipFill>
          <a:blip r:embed="rId12"/>
          <a:stretch>
            <a:fillRect/>
          </a:stretch>
        </p:blipFill>
        <p:spPr>
          <a:xfrm>
            <a:off x="6703792" y="4522680"/>
            <a:ext cx="213378" cy="213378"/>
          </a:xfrm>
          <a:prstGeom prst="rect">
            <a:avLst/>
          </a:prstGeom>
        </p:spPr>
      </p:pic>
      <p:pic>
        <p:nvPicPr>
          <p:cNvPr id="159" name="Afbeelding 158">
            <a:hlinkClick r:id="rId8" action="ppaction://hlinksldjump"/>
            <a:extLst>
              <a:ext uri="{FF2B5EF4-FFF2-40B4-BE49-F238E27FC236}">
                <a16:creationId xmlns:a16="http://schemas.microsoft.com/office/drawing/2014/main" id="{0747B872-F9E5-42E3-8542-39E5484EDCA2}"/>
              </a:ext>
            </a:extLst>
          </p:cNvPr>
          <p:cNvPicPr>
            <a:picLocks noChangeAspect="1"/>
          </p:cNvPicPr>
          <p:nvPr/>
        </p:nvPicPr>
        <p:blipFill>
          <a:blip r:embed="rId12"/>
          <a:stretch>
            <a:fillRect/>
          </a:stretch>
        </p:blipFill>
        <p:spPr>
          <a:xfrm>
            <a:off x="6703792" y="4857480"/>
            <a:ext cx="213378" cy="213378"/>
          </a:xfrm>
          <a:prstGeom prst="rect">
            <a:avLst/>
          </a:prstGeom>
        </p:spPr>
      </p:pic>
      <p:pic>
        <p:nvPicPr>
          <p:cNvPr id="160" name="Afbeelding 159">
            <a:hlinkClick r:id="rId8" action="ppaction://hlinksldjump"/>
            <a:extLst>
              <a:ext uri="{FF2B5EF4-FFF2-40B4-BE49-F238E27FC236}">
                <a16:creationId xmlns:a16="http://schemas.microsoft.com/office/drawing/2014/main" id="{59A64946-43C3-47F6-AF1A-70297FB6FA0F}"/>
              </a:ext>
            </a:extLst>
          </p:cNvPr>
          <p:cNvPicPr>
            <a:picLocks noChangeAspect="1"/>
          </p:cNvPicPr>
          <p:nvPr/>
        </p:nvPicPr>
        <p:blipFill>
          <a:blip r:embed="rId12"/>
          <a:stretch>
            <a:fillRect/>
          </a:stretch>
        </p:blipFill>
        <p:spPr>
          <a:xfrm>
            <a:off x="6703792" y="5192280"/>
            <a:ext cx="213378" cy="213378"/>
          </a:xfrm>
          <a:prstGeom prst="rect">
            <a:avLst/>
          </a:prstGeom>
        </p:spPr>
      </p:pic>
      <p:pic>
        <p:nvPicPr>
          <p:cNvPr id="161" name="Afbeelding 160">
            <a:hlinkClick r:id="rId8" action="ppaction://hlinksldjump"/>
            <a:extLst>
              <a:ext uri="{FF2B5EF4-FFF2-40B4-BE49-F238E27FC236}">
                <a16:creationId xmlns:a16="http://schemas.microsoft.com/office/drawing/2014/main" id="{56A51E5D-4D2F-4387-8C1C-F58EC08E78C6}"/>
              </a:ext>
            </a:extLst>
          </p:cNvPr>
          <p:cNvPicPr>
            <a:picLocks noChangeAspect="1"/>
          </p:cNvPicPr>
          <p:nvPr/>
        </p:nvPicPr>
        <p:blipFill>
          <a:blip r:embed="rId13"/>
          <a:stretch>
            <a:fillRect/>
          </a:stretch>
        </p:blipFill>
        <p:spPr>
          <a:xfrm>
            <a:off x="7279792" y="3529080"/>
            <a:ext cx="225214" cy="211362"/>
          </a:xfrm>
          <a:prstGeom prst="rect">
            <a:avLst/>
          </a:prstGeom>
        </p:spPr>
      </p:pic>
      <p:sp>
        <p:nvSpPr>
          <p:cNvPr id="162" name="Rechthoek 161">
            <a:hlinkClick r:id="rId8" action="ppaction://hlinksldjump"/>
            <a:extLst>
              <a:ext uri="{FF2B5EF4-FFF2-40B4-BE49-F238E27FC236}">
                <a16:creationId xmlns:a16="http://schemas.microsoft.com/office/drawing/2014/main" id="{76176A1E-6413-4F97-97FC-1022FCB1DDAB}"/>
              </a:ext>
            </a:extLst>
          </p:cNvPr>
          <p:cNvSpPr/>
          <p:nvPr/>
        </p:nvSpPr>
        <p:spPr>
          <a:xfrm>
            <a:off x="5868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4</a:t>
            </a:r>
            <a:endParaRPr lang="nl-NL" sz="1200" b="1" dirty="0">
              <a:solidFill>
                <a:srgbClr val="0070C0"/>
              </a:solidFill>
            </a:endParaRPr>
          </a:p>
        </p:txBody>
      </p:sp>
      <p:pic>
        <p:nvPicPr>
          <p:cNvPr id="163" name="Afbeelding 162">
            <a:hlinkClick r:id="rId8" action="ppaction://hlinksldjump"/>
            <a:extLst>
              <a:ext uri="{FF2B5EF4-FFF2-40B4-BE49-F238E27FC236}">
                <a16:creationId xmlns:a16="http://schemas.microsoft.com/office/drawing/2014/main" id="{2A1B2DDA-2C41-4C3D-A5B7-EBF46D9E3D86}"/>
              </a:ext>
            </a:extLst>
          </p:cNvPr>
          <p:cNvPicPr>
            <a:picLocks noChangeAspect="1"/>
          </p:cNvPicPr>
          <p:nvPr/>
        </p:nvPicPr>
        <p:blipFill>
          <a:blip r:embed="rId11"/>
          <a:stretch>
            <a:fillRect/>
          </a:stretch>
        </p:blipFill>
        <p:spPr>
          <a:xfrm>
            <a:off x="6127792" y="4187880"/>
            <a:ext cx="213378" cy="213378"/>
          </a:xfrm>
          <a:prstGeom prst="rect">
            <a:avLst/>
          </a:prstGeom>
        </p:spPr>
      </p:pic>
      <p:sp>
        <p:nvSpPr>
          <p:cNvPr id="232" name="Rechthoek 231">
            <a:hlinkClick r:id="rId8" action="ppaction://hlinksldjump"/>
            <a:extLst>
              <a:ext uri="{FF2B5EF4-FFF2-40B4-BE49-F238E27FC236}">
                <a16:creationId xmlns:a16="http://schemas.microsoft.com/office/drawing/2014/main" id="{E8245637-0329-4E9F-B1AC-04EB5B8FDDF7}"/>
              </a:ext>
            </a:extLst>
          </p:cNvPr>
          <p:cNvSpPr/>
          <p:nvPr/>
        </p:nvSpPr>
        <p:spPr>
          <a:xfrm>
            <a:off x="8172592" y="44650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5 SA</a:t>
            </a:r>
          </a:p>
        </p:txBody>
      </p:sp>
      <p:sp>
        <p:nvSpPr>
          <p:cNvPr id="233" name="Rechthoek 232">
            <a:hlinkClick r:id="rId8" action="ppaction://hlinksldjump"/>
            <a:extLst>
              <a:ext uri="{FF2B5EF4-FFF2-40B4-BE49-F238E27FC236}">
                <a16:creationId xmlns:a16="http://schemas.microsoft.com/office/drawing/2014/main" id="{9FD3E1DD-9E93-4553-8C81-B100D4B165ED}"/>
              </a:ext>
            </a:extLst>
          </p:cNvPr>
          <p:cNvSpPr/>
          <p:nvPr/>
        </p:nvSpPr>
        <p:spPr>
          <a:xfrm>
            <a:off x="8172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6 SA</a:t>
            </a:r>
          </a:p>
        </p:txBody>
      </p:sp>
      <p:sp>
        <p:nvSpPr>
          <p:cNvPr id="234" name="Rechthoek 233">
            <a:hlinkClick r:id="rId8" action="ppaction://hlinksldjump"/>
            <a:extLst>
              <a:ext uri="{FF2B5EF4-FFF2-40B4-BE49-F238E27FC236}">
                <a16:creationId xmlns:a16="http://schemas.microsoft.com/office/drawing/2014/main" id="{190DF601-F157-49C0-8825-EEF293D609C9}"/>
              </a:ext>
            </a:extLst>
          </p:cNvPr>
          <p:cNvSpPr/>
          <p:nvPr/>
        </p:nvSpPr>
        <p:spPr>
          <a:xfrm>
            <a:off x="8172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4 SA</a:t>
            </a:r>
          </a:p>
        </p:txBody>
      </p:sp>
      <p:pic>
        <p:nvPicPr>
          <p:cNvPr id="235" name="Afbeelding 234">
            <a:hlinkClick r:id="rId8" action="ppaction://hlinksldjump"/>
            <a:extLst>
              <a:ext uri="{FF2B5EF4-FFF2-40B4-BE49-F238E27FC236}">
                <a16:creationId xmlns:a16="http://schemas.microsoft.com/office/drawing/2014/main" id="{F472DB0B-6B89-454B-B8D2-465EFD461A52}"/>
              </a:ext>
            </a:extLst>
          </p:cNvPr>
          <p:cNvPicPr>
            <a:picLocks noChangeAspect="1"/>
          </p:cNvPicPr>
          <p:nvPr/>
        </p:nvPicPr>
        <p:blipFill>
          <a:blip r:embed="rId13"/>
          <a:stretch>
            <a:fillRect/>
          </a:stretch>
        </p:blipFill>
        <p:spPr>
          <a:xfrm>
            <a:off x="7279200" y="4867200"/>
            <a:ext cx="213378" cy="190517"/>
          </a:xfrm>
          <a:prstGeom prst="rect">
            <a:avLst/>
          </a:prstGeom>
        </p:spPr>
      </p:pic>
      <p:sp>
        <p:nvSpPr>
          <p:cNvPr id="121" name="Tekstvak 120">
            <a:extLst>
              <a:ext uri="{FF2B5EF4-FFF2-40B4-BE49-F238E27FC236}">
                <a16:creationId xmlns:a16="http://schemas.microsoft.com/office/drawing/2014/main" id="{2E5CD35E-CF01-4B81-8429-2275BC92A036}"/>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122" name="Tekstvak 121">
            <a:extLst>
              <a:ext uri="{FF2B5EF4-FFF2-40B4-BE49-F238E27FC236}">
                <a16:creationId xmlns:a16="http://schemas.microsoft.com/office/drawing/2014/main" id="{C4CD6769-F0F0-45F6-B23C-9CF1EE6F372F}"/>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graphicFrame>
        <p:nvGraphicFramePr>
          <p:cNvPr id="164" name="Tabel 163">
            <a:extLst>
              <a:ext uri="{FF2B5EF4-FFF2-40B4-BE49-F238E27FC236}">
                <a16:creationId xmlns:a16="http://schemas.microsoft.com/office/drawing/2014/main" id="{FFAEC626-AE41-4EE3-9FA9-E0BC77273640}"/>
              </a:ext>
            </a:extLst>
          </p:cNvPr>
          <p:cNvGraphicFramePr>
            <a:graphicFrameLocks noGrp="1"/>
          </p:cNvGraphicFramePr>
          <p:nvPr>
            <p:extLst>
              <p:ext uri="{D42A27DB-BD31-4B8C-83A1-F6EECF244321}">
                <p14:modId xmlns:p14="http://schemas.microsoft.com/office/powerpoint/2010/main" val="1821166609"/>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A765</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953</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AB2</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974</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65" name="Rechthoek 164">
            <a:extLst>
              <a:ext uri="{FF2B5EF4-FFF2-40B4-BE49-F238E27FC236}">
                <a16:creationId xmlns:a16="http://schemas.microsoft.com/office/drawing/2014/main" id="{FC4DC4BC-88E2-47B0-AC5D-1BF66CE993BD}"/>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9 Punten </a:t>
            </a:r>
          </a:p>
        </p:txBody>
      </p:sp>
      <p:pic>
        <p:nvPicPr>
          <p:cNvPr id="166" name="Afbeelding 165">
            <a:extLst>
              <a:ext uri="{FF2B5EF4-FFF2-40B4-BE49-F238E27FC236}">
                <a16:creationId xmlns:a16="http://schemas.microsoft.com/office/drawing/2014/main" id="{E0EE8389-4C75-4312-BA25-816FBAAFBF6A}"/>
              </a:ext>
            </a:extLst>
          </p:cNvPr>
          <p:cNvPicPr>
            <a:picLocks noChangeAspect="1"/>
          </p:cNvPicPr>
          <p:nvPr/>
        </p:nvPicPr>
        <p:blipFill>
          <a:blip r:embed="rId12"/>
          <a:stretch>
            <a:fillRect/>
          </a:stretch>
        </p:blipFill>
        <p:spPr>
          <a:xfrm>
            <a:off x="475200" y="3924124"/>
            <a:ext cx="213378" cy="213378"/>
          </a:xfrm>
          <a:prstGeom prst="rect">
            <a:avLst/>
          </a:prstGeom>
        </p:spPr>
      </p:pic>
      <p:pic>
        <p:nvPicPr>
          <p:cNvPr id="167" name="Afbeelding 166">
            <a:extLst>
              <a:ext uri="{FF2B5EF4-FFF2-40B4-BE49-F238E27FC236}">
                <a16:creationId xmlns:a16="http://schemas.microsoft.com/office/drawing/2014/main" id="{E1612BBB-B321-4EEE-8F60-B3DA264F940B}"/>
              </a:ext>
            </a:extLst>
          </p:cNvPr>
          <p:cNvPicPr>
            <a:picLocks noChangeAspect="1"/>
          </p:cNvPicPr>
          <p:nvPr/>
        </p:nvPicPr>
        <p:blipFill>
          <a:blip r:embed="rId14"/>
          <a:stretch>
            <a:fillRect/>
          </a:stretch>
        </p:blipFill>
        <p:spPr>
          <a:xfrm>
            <a:off x="475200" y="3199601"/>
            <a:ext cx="213378" cy="213378"/>
          </a:xfrm>
          <a:prstGeom prst="rect">
            <a:avLst/>
          </a:prstGeom>
        </p:spPr>
      </p:pic>
      <p:pic>
        <p:nvPicPr>
          <p:cNvPr id="168" name="Afbeelding 167">
            <a:extLst>
              <a:ext uri="{FF2B5EF4-FFF2-40B4-BE49-F238E27FC236}">
                <a16:creationId xmlns:a16="http://schemas.microsoft.com/office/drawing/2014/main" id="{878B3356-A1F6-459A-A439-377B878763D8}"/>
              </a:ext>
            </a:extLst>
          </p:cNvPr>
          <p:cNvPicPr>
            <a:picLocks noChangeAspect="1"/>
          </p:cNvPicPr>
          <p:nvPr/>
        </p:nvPicPr>
        <p:blipFill>
          <a:blip r:embed="rId13"/>
          <a:stretch>
            <a:fillRect/>
          </a:stretch>
        </p:blipFill>
        <p:spPr>
          <a:xfrm>
            <a:off x="475200" y="3573571"/>
            <a:ext cx="213378" cy="190517"/>
          </a:xfrm>
          <a:prstGeom prst="rect">
            <a:avLst/>
          </a:prstGeom>
        </p:spPr>
      </p:pic>
      <p:pic>
        <p:nvPicPr>
          <p:cNvPr id="169" name="Afbeelding 168">
            <a:extLst>
              <a:ext uri="{FF2B5EF4-FFF2-40B4-BE49-F238E27FC236}">
                <a16:creationId xmlns:a16="http://schemas.microsoft.com/office/drawing/2014/main" id="{79CF1C8A-6695-4DB8-9831-B5429E5FFE41}"/>
              </a:ext>
            </a:extLst>
          </p:cNvPr>
          <p:cNvPicPr>
            <a:picLocks noChangeAspect="1"/>
          </p:cNvPicPr>
          <p:nvPr/>
        </p:nvPicPr>
        <p:blipFill>
          <a:blip r:embed="rId11"/>
          <a:stretch>
            <a:fillRect/>
          </a:stretch>
        </p:blipFill>
        <p:spPr>
          <a:xfrm>
            <a:off x="475200" y="4292263"/>
            <a:ext cx="213378" cy="213378"/>
          </a:xfrm>
          <a:prstGeom prst="rect">
            <a:avLst/>
          </a:prstGeom>
        </p:spPr>
      </p:pic>
      <p:sp>
        <p:nvSpPr>
          <p:cNvPr id="84" name="Rond diagonale hoek rechthoek 17">
            <a:extLst>
              <a:ext uri="{FF2B5EF4-FFF2-40B4-BE49-F238E27FC236}">
                <a16:creationId xmlns:a16="http://schemas.microsoft.com/office/drawing/2014/main" id="{66952F86-67B9-4775-BCCD-45469C8481FD}"/>
              </a:ext>
            </a:extLst>
          </p:cNvPr>
          <p:cNvSpPr/>
          <p:nvPr/>
        </p:nvSpPr>
        <p:spPr>
          <a:xfrm>
            <a:off x="396000" y="1716988"/>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85" name="Tekstvak 84">
            <a:extLst>
              <a:ext uri="{FF2B5EF4-FFF2-40B4-BE49-F238E27FC236}">
                <a16:creationId xmlns:a16="http://schemas.microsoft.com/office/drawing/2014/main" id="{B71111D3-AC27-4E40-94D5-1F58FB70198B}"/>
              </a:ext>
            </a:extLst>
          </p:cNvPr>
          <p:cNvSpPr txBox="1"/>
          <p:nvPr/>
        </p:nvSpPr>
        <p:spPr>
          <a:xfrm>
            <a:off x="3131840" y="1852944"/>
            <a:ext cx="3096344" cy="369332"/>
          </a:xfrm>
          <a:prstGeom prst="rect">
            <a:avLst/>
          </a:prstGeom>
          <a:solidFill>
            <a:schemeClr val="tx1"/>
          </a:solidFill>
        </p:spPr>
        <p:txBody>
          <a:bodyPr wrap="square" rtlCol="0">
            <a:spAutoFit/>
          </a:bodyPr>
          <a:lstStyle/>
          <a:p>
            <a:r>
              <a:rPr lang="nl-NL" dirty="0">
                <a:solidFill>
                  <a:schemeClr val="bg1"/>
                </a:solidFill>
              </a:rPr>
              <a:t>Mijn partner opent met 2     .</a:t>
            </a:r>
          </a:p>
        </p:txBody>
      </p:sp>
      <p:sp>
        <p:nvSpPr>
          <p:cNvPr id="86" name="Tekstvak 85">
            <a:extLst>
              <a:ext uri="{FF2B5EF4-FFF2-40B4-BE49-F238E27FC236}">
                <a16:creationId xmlns:a16="http://schemas.microsoft.com/office/drawing/2014/main" id="{A5CB6869-77F6-4D47-9C3C-196B1BB6AD26}"/>
              </a:ext>
            </a:extLst>
          </p:cNvPr>
          <p:cNvSpPr txBox="1"/>
          <p:nvPr/>
        </p:nvSpPr>
        <p:spPr>
          <a:xfrm>
            <a:off x="3131839" y="2146448"/>
            <a:ext cx="2880319" cy="369332"/>
          </a:xfrm>
          <a:prstGeom prst="rect">
            <a:avLst/>
          </a:prstGeom>
          <a:solidFill>
            <a:schemeClr val="tx1"/>
          </a:solidFill>
        </p:spPr>
        <p:txBody>
          <a:bodyPr wrap="square" rtlCol="0">
            <a:spAutoFit/>
          </a:bodyPr>
          <a:lstStyle/>
          <a:p>
            <a:r>
              <a:rPr lang="nl-NL" dirty="0">
                <a:solidFill>
                  <a:schemeClr val="bg1"/>
                </a:solidFill>
              </a:rPr>
              <a:t>Mijn rechter buurman past.</a:t>
            </a:r>
          </a:p>
        </p:txBody>
      </p:sp>
      <p:sp>
        <p:nvSpPr>
          <p:cNvPr id="87" name="Tekstvak 86">
            <a:extLst>
              <a:ext uri="{FF2B5EF4-FFF2-40B4-BE49-F238E27FC236}">
                <a16:creationId xmlns:a16="http://schemas.microsoft.com/office/drawing/2014/main" id="{71E29B24-6E27-40FD-B043-3BF415704558}"/>
              </a:ext>
            </a:extLst>
          </p:cNvPr>
          <p:cNvSpPr txBox="1"/>
          <p:nvPr/>
        </p:nvSpPr>
        <p:spPr>
          <a:xfrm>
            <a:off x="3131838" y="2479843"/>
            <a:ext cx="2880319" cy="369332"/>
          </a:xfrm>
          <a:prstGeom prst="rect">
            <a:avLst/>
          </a:prstGeom>
          <a:solidFill>
            <a:schemeClr val="tx1"/>
          </a:solidFill>
        </p:spPr>
        <p:txBody>
          <a:bodyPr wrap="square" rtlCol="0">
            <a:spAutoFit/>
          </a:bodyPr>
          <a:lstStyle/>
          <a:p>
            <a:r>
              <a:rPr lang="nl-NL" dirty="0">
                <a:solidFill>
                  <a:schemeClr val="bg1"/>
                </a:solidFill>
              </a:rPr>
              <a:t>Wat bied ik met deze hand?</a:t>
            </a:r>
          </a:p>
        </p:txBody>
      </p:sp>
      <p:pic>
        <p:nvPicPr>
          <p:cNvPr id="88" name="Afbeelding 87">
            <a:extLst>
              <a:ext uri="{FF2B5EF4-FFF2-40B4-BE49-F238E27FC236}">
                <a16:creationId xmlns:a16="http://schemas.microsoft.com/office/drawing/2014/main" id="{64EAFE46-0016-4BBE-A824-937BF513B14D}"/>
              </a:ext>
            </a:extLst>
          </p:cNvPr>
          <p:cNvPicPr>
            <a:picLocks noChangeAspect="1"/>
          </p:cNvPicPr>
          <p:nvPr/>
        </p:nvPicPr>
        <p:blipFill>
          <a:blip r:embed="rId12"/>
          <a:stretch>
            <a:fillRect/>
          </a:stretch>
        </p:blipFill>
        <p:spPr>
          <a:xfrm>
            <a:off x="5626800" y="1936800"/>
            <a:ext cx="213378" cy="213378"/>
          </a:xfrm>
          <a:prstGeom prst="rect">
            <a:avLst/>
          </a:prstGeom>
        </p:spPr>
      </p:pic>
    </p:spTree>
    <p:extLst>
      <p:ext uri="{BB962C8B-B14F-4D97-AF65-F5344CB8AC3E}">
        <p14:creationId xmlns:p14="http://schemas.microsoft.com/office/powerpoint/2010/main" val="4002853785"/>
      </p:ext>
    </p:extLst>
  </p:cSld>
  <p:clrMapOvr>
    <a:masterClrMapping/>
  </p:clrMapOvr>
  <p:transition advClick="0"/>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nd diagonale hoek rechthoek 9">
            <a:hlinkClick r:id="" action="ppaction://hlinkshowjump?jump=previousslide"/>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1" name="Rond diagonale hoek rechthoek 10">
            <a:hlinkClick r:id="rId3"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2" name="Rond diagonale hoek rechthoek 11">
            <a:hlinkClick r:id="rId4"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5" name="Afbeelding 14" descr="mainheader.jpg">
            <a:hlinkClick r:id="rId5" tooltip="Klik hier om de website van Bridge Office te bezoeken!"/>
          </p:cNvPr>
          <p:cNvPicPr>
            <a:picLocks noChangeAspect="1"/>
          </p:cNvPicPr>
          <p:nvPr/>
        </p:nvPicPr>
        <p:blipFill>
          <a:blip r:embed="rId6" cstate="print"/>
          <a:stretch>
            <a:fillRect/>
          </a:stretch>
        </p:blipFill>
        <p:spPr>
          <a:xfrm>
            <a:off x="0" y="0"/>
            <a:ext cx="9144000" cy="1006337"/>
          </a:xfrm>
          <a:prstGeom prst="rect">
            <a:avLst/>
          </a:prstGeom>
        </p:spPr>
      </p:pic>
      <p:sp>
        <p:nvSpPr>
          <p:cNvPr id="16" name="Rond diagonale hoek rechthoek 8">
            <a:extLst>
              <a:ext uri="{FF2B5EF4-FFF2-40B4-BE49-F238E27FC236}">
                <a16:creationId xmlns:a16="http://schemas.microsoft.com/office/drawing/2014/main" id="{1A4DA3A4-72B7-41B1-A0B6-151D3D841BD8}"/>
              </a:ext>
            </a:extLst>
          </p:cNvPr>
          <p:cNvSpPr/>
          <p:nvPr/>
        </p:nvSpPr>
        <p:spPr>
          <a:xfrm>
            <a:off x="2195736" y="1076400"/>
            <a:ext cx="6552728" cy="576000"/>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Jammer! Dat is niet het goede antwoord.</a:t>
            </a:r>
          </a:p>
        </p:txBody>
      </p:sp>
      <p:sp>
        <p:nvSpPr>
          <p:cNvPr id="21" name="Rond diagonale hoek rechthoek 13">
            <a:extLst>
              <a:ext uri="{FF2B5EF4-FFF2-40B4-BE49-F238E27FC236}">
                <a16:creationId xmlns:a16="http://schemas.microsoft.com/office/drawing/2014/main" id="{153293F3-0D24-4783-9A72-FCFFC7A2AEE4}"/>
              </a:ext>
            </a:extLst>
          </p:cNvPr>
          <p:cNvSpPr/>
          <p:nvPr/>
        </p:nvSpPr>
        <p:spPr>
          <a:xfrm>
            <a:off x="396000" y="1076400"/>
            <a:ext cx="1656184"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24</a:t>
            </a:r>
          </a:p>
        </p:txBody>
      </p:sp>
      <p:sp>
        <p:nvSpPr>
          <p:cNvPr id="26" name="Tekstvak 25">
            <a:extLst>
              <a:ext uri="{FF2B5EF4-FFF2-40B4-BE49-F238E27FC236}">
                <a16:creationId xmlns:a16="http://schemas.microsoft.com/office/drawing/2014/main" id="{B7DD5B28-CE2D-462E-93BA-25BB12B61DF5}"/>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27" name="Tekstvak 26">
            <a:extLst>
              <a:ext uri="{FF2B5EF4-FFF2-40B4-BE49-F238E27FC236}">
                <a16:creationId xmlns:a16="http://schemas.microsoft.com/office/drawing/2014/main" id="{9575D63A-C2D3-4DD4-8348-6B3198656C7C}"/>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sp>
        <p:nvSpPr>
          <p:cNvPr id="13" name="Tekstvak 12">
            <a:extLst>
              <a:ext uri="{FF2B5EF4-FFF2-40B4-BE49-F238E27FC236}">
                <a16:creationId xmlns:a16="http://schemas.microsoft.com/office/drawing/2014/main" id="{3AFC16C7-0A2D-474E-ADD3-03706E539200}"/>
              </a:ext>
            </a:extLst>
          </p:cNvPr>
          <p:cNvSpPr txBox="1"/>
          <p:nvPr/>
        </p:nvSpPr>
        <p:spPr>
          <a:xfrm>
            <a:off x="3077285" y="3124800"/>
            <a:ext cx="5665260" cy="1200329"/>
          </a:xfrm>
          <a:prstGeom prst="rect">
            <a:avLst/>
          </a:prstGeom>
          <a:solidFill>
            <a:schemeClr val="tx1"/>
          </a:solidFill>
          <a:ln>
            <a:solidFill>
              <a:schemeClr val="tx1"/>
            </a:solidFill>
          </a:ln>
        </p:spPr>
        <p:txBody>
          <a:bodyPr wrap="square" rtlCol="0">
            <a:spAutoFit/>
          </a:bodyPr>
          <a:lstStyle/>
          <a:p>
            <a:r>
              <a:rPr lang="nl-NL" dirty="0">
                <a:solidFill>
                  <a:schemeClr val="bg1"/>
                </a:solidFill>
              </a:rPr>
              <a:t>Reken u niet rijker dan u bent.</a:t>
            </a:r>
            <a:br>
              <a:rPr lang="nl-NL" dirty="0">
                <a:solidFill>
                  <a:schemeClr val="bg1"/>
                </a:solidFill>
              </a:rPr>
            </a:br>
            <a:r>
              <a:rPr lang="nl-NL" dirty="0">
                <a:solidFill>
                  <a:schemeClr val="bg1"/>
                </a:solidFill>
              </a:rPr>
              <a:t>Uw partner maakt minimaal 5 slagen met ruiten als troef.</a:t>
            </a:r>
            <a:br>
              <a:rPr lang="nl-NL" dirty="0">
                <a:solidFill>
                  <a:schemeClr val="bg1"/>
                </a:solidFill>
              </a:rPr>
            </a:br>
            <a:r>
              <a:rPr lang="nl-NL" dirty="0">
                <a:solidFill>
                  <a:schemeClr val="bg1"/>
                </a:solidFill>
              </a:rPr>
              <a:t>U weet wel. Volgens de regel van 2 en 3. En hoeveel slagen telt u voor uw zelf?</a:t>
            </a:r>
          </a:p>
        </p:txBody>
      </p:sp>
      <p:graphicFrame>
        <p:nvGraphicFramePr>
          <p:cNvPr id="14" name="Tabel 13">
            <a:extLst>
              <a:ext uri="{FF2B5EF4-FFF2-40B4-BE49-F238E27FC236}">
                <a16:creationId xmlns:a16="http://schemas.microsoft.com/office/drawing/2014/main" id="{E33CAFD6-B0A3-46E0-957C-4929DE8A3312}"/>
              </a:ext>
            </a:extLst>
          </p:cNvPr>
          <p:cNvGraphicFramePr>
            <a:graphicFrameLocks noGrp="1"/>
          </p:cNvGraphicFramePr>
          <p:nvPr>
            <p:extLst>
              <p:ext uri="{D42A27DB-BD31-4B8C-83A1-F6EECF244321}">
                <p14:modId xmlns:p14="http://schemas.microsoft.com/office/powerpoint/2010/main" val="461755501"/>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A765</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953</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AB2</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974</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7" name="Rechthoek 16">
            <a:extLst>
              <a:ext uri="{FF2B5EF4-FFF2-40B4-BE49-F238E27FC236}">
                <a16:creationId xmlns:a16="http://schemas.microsoft.com/office/drawing/2014/main" id="{18A0C014-AFD5-487B-BEAE-99E8576D94B3}"/>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9 Punten </a:t>
            </a:r>
          </a:p>
        </p:txBody>
      </p:sp>
      <p:pic>
        <p:nvPicPr>
          <p:cNvPr id="18" name="Afbeelding 17">
            <a:extLst>
              <a:ext uri="{FF2B5EF4-FFF2-40B4-BE49-F238E27FC236}">
                <a16:creationId xmlns:a16="http://schemas.microsoft.com/office/drawing/2014/main" id="{047BCE98-B32D-485A-888D-2F3984F07A56}"/>
              </a:ext>
            </a:extLst>
          </p:cNvPr>
          <p:cNvPicPr>
            <a:picLocks noChangeAspect="1"/>
          </p:cNvPicPr>
          <p:nvPr/>
        </p:nvPicPr>
        <p:blipFill>
          <a:blip r:embed="rId7"/>
          <a:stretch>
            <a:fillRect/>
          </a:stretch>
        </p:blipFill>
        <p:spPr>
          <a:xfrm>
            <a:off x="475200" y="3924124"/>
            <a:ext cx="213378" cy="213378"/>
          </a:xfrm>
          <a:prstGeom prst="rect">
            <a:avLst/>
          </a:prstGeom>
        </p:spPr>
      </p:pic>
      <p:pic>
        <p:nvPicPr>
          <p:cNvPr id="19" name="Afbeelding 18">
            <a:extLst>
              <a:ext uri="{FF2B5EF4-FFF2-40B4-BE49-F238E27FC236}">
                <a16:creationId xmlns:a16="http://schemas.microsoft.com/office/drawing/2014/main" id="{CA3D1BBC-8E2A-48C9-8111-AC9562EC36D2}"/>
              </a:ext>
            </a:extLst>
          </p:cNvPr>
          <p:cNvPicPr>
            <a:picLocks noChangeAspect="1"/>
          </p:cNvPicPr>
          <p:nvPr/>
        </p:nvPicPr>
        <p:blipFill>
          <a:blip r:embed="rId8"/>
          <a:stretch>
            <a:fillRect/>
          </a:stretch>
        </p:blipFill>
        <p:spPr>
          <a:xfrm>
            <a:off x="475200" y="3199601"/>
            <a:ext cx="213378" cy="213378"/>
          </a:xfrm>
          <a:prstGeom prst="rect">
            <a:avLst/>
          </a:prstGeom>
        </p:spPr>
      </p:pic>
      <p:pic>
        <p:nvPicPr>
          <p:cNvPr id="20" name="Afbeelding 19">
            <a:extLst>
              <a:ext uri="{FF2B5EF4-FFF2-40B4-BE49-F238E27FC236}">
                <a16:creationId xmlns:a16="http://schemas.microsoft.com/office/drawing/2014/main" id="{8E729C7B-D5F3-4EBF-BC94-374C370A6AAC}"/>
              </a:ext>
            </a:extLst>
          </p:cNvPr>
          <p:cNvPicPr>
            <a:picLocks noChangeAspect="1"/>
          </p:cNvPicPr>
          <p:nvPr/>
        </p:nvPicPr>
        <p:blipFill>
          <a:blip r:embed="rId9"/>
          <a:stretch>
            <a:fillRect/>
          </a:stretch>
        </p:blipFill>
        <p:spPr>
          <a:xfrm>
            <a:off x="475200" y="3573571"/>
            <a:ext cx="213378" cy="190517"/>
          </a:xfrm>
          <a:prstGeom prst="rect">
            <a:avLst/>
          </a:prstGeom>
        </p:spPr>
      </p:pic>
      <p:pic>
        <p:nvPicPr>
          <p:cNvPr id="22" name="Afbeelding 21">
            <a:extLst>
              <a:ext uri="{FF2B5EF4-FFF2-40B4-BE49-F238E27FC236}">
                <a16:creationId xmlns:a16="http://schemas.microsoft.com/office/drawing/2014/main" id="{AA6C5948-5713-41E5-B9D3-BDEFD676C18C}"/>
              </a:ext>
            </a:extLst>
          </p:cNvPr>
          <p:cNvPicPr>
            <a:picLocks noChangeAspect="1"/>
          </p:cNvPicPr>
          <p:nvPr/>
        </p:nvPicPr>
        <p:blipFill>
          <a:blip r:embed="rId10"/>
          <a:stretch>
            <a:fillRect/>
          </a:stretch>
        </p:blipFill>
        <p:spPr>
          <a:xfrm>
            <a:off x="475200" y="4292263"/>
            <a:ext cx="213378" cy="213378"/>
          </a:xfrm>
          <a:prstGeom prst="rect">
            <a:avLst/>
          </a:prstGeom>
        </p:spPr>
      </p:pic>
      <p:sp>
        <p:nvSpPr>
          <p:cNvPr id="23" name="Rond diagonale hoek rechthoek 17">
            <a:extLst>
              <a:ext uri="{FF2B5EF4-FFF2-40B4-BE49-F238E27FC236}">
                <a16:creationId xmlns:a16="http://schemas.microsoft.com/office/drawing/2014/main" id="{433A1BE1-A49C-48AA-AACB-84C2C08D2217}"/>
              </a:ext>
            </a:extLst>
          </p:cNvPr>
          <p:cNvSpPr/>
          <p:nvPr/>
        </p:nvSpPr>
        <p:spPr>
          <a:xfrm>
            <a:off x="396000" y="1716988"/>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24" name="Tekstvak 23">
            <a:extLst>
              <a:ext uri="{FF2B5EF4-FFF2-40B4-BE49-F238E27FC236}">
                <a16:creationId xmlns:a16="http://schemas.microsoft.com/office/drawing/2014/main" id="{63F637CA-F7D3-49A2-9A94-0399D35074CB}"/>
              </a:ext>
            </a:extLst>
          </p:cNvPr>
          <p:cNvSpPr txBox="1"/>
          <p:nvPr/>
        </p:nvSpPr>
        <p:spPr>
          <a:xfrm>
            <a:off x="3131840" y="1852944"/>
            <a:ext cx="3096344" cy="369332"/>
          </a:xfrm>
          <a:prstGeom prst="rect">
            <a:avLst/>
          </a:prstGeom>
          <a:solidFill>
            <a:schemeClr val="tx1"/>
          </a:solidFill>
        </p:spPr>
        <p:txBody>
          <a:bodyPr wrap="square" rtlCol="0">
            <a:spAutoFit/>
          </a:bodyPr>
          <a:lstStyle/>
          <a:p>
            <a:r>
              <a:rPr lang="nl-NL" dirty="0">
                <a:solidFill>
                  <a:schemeClr val="bg1"/>
                </a:solidFill>
              </a:rPr>
              <a:t>Mijn partner opent met 2     .</a:t>
            </a:r>
          </a:p>
        </p:txBody>
      </p:sp>
      <p:sp>
        <p:nvSpPr>
          <p:cNvPr id="25" name="Tekstvak 24">
            <a:extLst>
              <a:ext uri="{FF2B5EF4-FFF2-40B4-BE49-F238E27FC236}">
                <a16:creationId xmlns:a16="http://schemas.microsoft.com/office/drawing/2014/main" id="{8139C608-6177-4456-9006-403D03D933DA}"/>
              </a:ext>
            </a:extLst>
          </p:cNvPr>
          <p:cNvSpPr txBox="1"/>
          <p:nvPr/>
        </p:nvSpPr>
        <p:spPr>
          <a:xfrm>
            <a:off x="3131839" y="2146448"/>
            <a:ext cx="2880319" cy="369332"/>
          </a:xfrm>
          <a:prstGeom prst="rect">
            <a:avLst/>
          </a:prstGeom>
          <a:solidFill>
            <a:schemeClr val="tx1"/>
          </a:solidFill>
        </p:spPr>
        <p:txBody>
          <a:bodyPr wrap="square" rtlCol="0">
            <a:spAutoFit/>
          </a:bodyPr>
          <a:lstStyle/>
          <a:p>
            <a:r>
              <a:rPr lang="nl-NL" dirty="0">
                <a:solidFill>
                  <a:schemeClr val="bg1"/>
                </a:solidFill>
              </a:rPr>
              <a:t>Mijn rechter buurman past.</a:t>
            </a:r>
          </a:p>
        </p:txBody>
      </p:sp>
      <p:sp>
        <p:nvSpPr>
          <p:cNvPr id="28" name="Tekstvak 27">
            <a:extLst>
              <a:ext uri="{FF2B5EF4-FFF2-40B4-BE49-F238E27FC236}">
                <a16:creationId xmlns:a16="http://schemas.microsoft.com/office/drawing/2014/main" id="{F7AAB90A-E76E-4515-A085-285DD95B10E3}"/>
              </a:ext>
            </a:extLst>
          </p:cNvPr>
          <p:cNvSpPr txBox="1"/>
          <p:nvPr/>
        </p:nvSpPr>
        <p:spPr>
          <a:xfrm>
            <a:off x="3131838" y="2479843"/>
            <a:ext cx="2880319" cy="369332"/>
          </a:xfrm>
          <a:prstGeom prst="rect">
            <a:avLst/>
          </a:prstGeom>
          <a:solidFill>
            <a:schemeClr val="tx1"/>
          </a:solidFill>
        </p:spPr>
        <p:txBody>
          <a:bodyPr wrap="square" rtlCol="0">
            <a:spAutoFit/>
          </a:bodyPr>
          <a:lstStyle/>
          <a:p>
            <a:r>
              <a:rPr lang="nl-NL" dirty="0">
                <a:solidFill>
                  <a:schemeClr val="bg1"/>
                </a:solidFill>
              </a:rPr>
              <a:t>Wat bied ik met deze hand?</a:t>
            </a:r>
          </a:p>
        </p:txBody>
      </p:sp>
      <p:pic>
        <p:nvPicPr>
          <p:cNvPr id="29" name="Afbeelding 28">
            <a:extLst>
              <a:ext uri="{FF2B5EF4-FFF2-40B4-BE49-F238E27FC236}">
                <a16:creationId xmlns:a16="http://schemas.microsoft.com/office/drawing/2014/main" id="{30D9F5DB-2398-4358-8BBB-7152D6D270F1}"/>
              </a:ext>
            </a:extLst>
          </p:cNvPr>
          <p:cNvPicPr>
            <a:picLocks noChangeAspect="1"/>
          </p:cNvPicPr>
          <p:nvPr/>
        </p:nvPicPr>
        <p:blipFill>
          <a:blip r:embed="rId7"/>
          <a:stretch>
            <a:fillRect/>
          </a:stretch>
        </p:blipFill>
        <p:spPr>
          <a:xfrm>
            <a:off x="5626800" y="1936800"/>
            <a:ext cx="213378" cy="213378"/>
          </a:xfrm>
          <a:prstGeom prst="rect">
            <a:avLst/>
          </a:prstGeom>
        </p:spPr>
      </p:pic>
    </p:spTree>
    <p:extLst>
      <p:ext uri="{BB962C8B-B14F-4D97-AF65-F5344CB8AC3E}">
        <p14:creationId xmlns:p14="http://schemas.microsoft.com/office/powerpoint/2010/main" val="2597745020"/>
      </p:ext>
    </p:extLst>
  </p:cSld>
  <p:clrMapOvr>
    <a:masterClrMapping/>
  </p:clrMapOvr>
  <p:transition advClick="0"/>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nd diagonale hoek rechthoek 8">
            <a:hlinkClick r:id="rId3"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0" name="Rond diagonale hoek rechthoek 9">
            <a:hlinkClick r:id="" action="ppaction://hlinkshowjump?jump=nextslide"/>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1" name="Rond diagonale hoek rechthoek 10">
            <a:hlinkClick r:id="rId4"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5" name="Afbeelding 14" descr="mainheader.jpg">
            <a:hlinkClick r:id="rId5" tooltip="Klik hier om de website van Bridge Office te bezoeken!"/>
          </p:cNvPr>
          <p:cNvPicPr>
            <a:picLocks noChangeAspect="1"/>
          </p:cNvPicPr>
          <p:nvPr/>
        </p:nvPicPr>
        <p:blipFill>
          <a:blip r:embed="rId6" cstate="print"/>
          <a:stretch>
            <a:fillRect/>
          </a:stretch>
        </p:blipFill>
        <p:spPr>
          <a:xfrm>
            <a:off x="0" y="0"/>
            <a:ext cx="9144000" cy="1006337"/>
          </a:xfrm>
          <a:prstGeom prst="rect">
            <a:avLst/>
          </a:prstGeom>
        </p:spPr>
      </p:pic>
      <p:sp>
        <p:nvSpPr>
          <p:cNvPr id="16" name="Rond diagonale hoek rechthoek 28">
            <a:extLst>
              <a:ext uri="{FF2B5EF4-FFF2-40B4-BE49-F238E27FC236}">
                <a16:creationId xmlns:a16="http://schemas.microsoft.com/office/drawing/2014/main" id="{2838258E-3AF6-4BC5-80BA-020C72864985}"/>
              </a:ext>
            </a:extLst>
          </p:cNvPr>
          <p:cNvSpPr/>
          <p:nvPr/>
        </p:nvSpPr>
        <p:spPr>
          <a:xfrm>
            <a:off x="396000" y="1076400"/>
            <a:ext cx="1656184"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24</a:t>
            </a:r>
          </a:p>
        </p:txBody>
      </p:sp>
      <p:sp>
        <p:nvSpPr>
          <p:cNvPr id="17" name="Rond diagonale hoek rechthoek 28">
            <a:extLst>
              <a:ext uri="{FF2B5EF4-FFF2-40B4-BE49-F238E27FC236}">
                <a16:creationId xmlns:a16="http://schemas.microsoft.com/office/drawing/2014/main" id="{981D21E9-D468-4B44-9FC3-FA87A1324017}"/>
              </a:ext>
            </a:extLst>
          </p:cNvPr>
          <p:cNvSpPr/>
          <p:nvPr/>
        </p:nvSpPr>
        <p:spPr>
          <a:xfrm>
            <a:off x="2123728" y="1076400"/>
            <a:ext cx="6624272"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Goed zo!</a:t>
            </a:r>
          </a:p>
        </p:txBody>
      </p:sp>
      <p:sp>
        <p:nvSpPr>
          <p:cNvPr id="28" name="Tekstvak 27">
            <a:extLst>
              <a:ext uri="{FF2B5EF4-FFF2-40B4-BE49-F238E27FC236}">
                <a16:creationId xmlns:a16="http://schemas.microsoft.com/office/drawing/2014/main" id="{ACE55DF6-A9D1-42CA-A6D7-192B22CAAA30}"/>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29" name="Tekstvak 28">
            <a:extLst>
              <a:ext uri="{FF2B5EF4-FFF2-40B4-BE49-F238E27FC236}">
                <a16:creationId xmlns:a16="http://schemas.microsoft.com/office/drawing/2014/main" id="{791E24F7-1A6F-42AB-ABF2-082D089B7174}"/>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sp>
        <p:nvSpPr>
          <p:cNvPr id="14" name="Tekstvak 13">
            <a:extLst>
              <a:ext uri="{FF2B5EF4-FFF2-40B4-BE49-F238E27FC236}">
                <a16:creationId xmlns:a16="http://schemas.microsoft.com/office/drawing/2014/main" id="{50318B05-2F5F-4A11-A521-48834C4092F0}"/>
              </a:ext>
            </a:extLst>
          </p:cNvPr>
          <p:cNvSpPr txBox="1"/>
          <p:nvPr/>
        </p:nvSpPr>
        <p:spPr>
          <a:xfrm>
            <a:off x="3023420" y="3578832"/>
            <a:ext cx="5706000" cy="2031325"/>
          </a:xfrm>
          <a:prstGeom prst="rect">
            <a:avLst/>
          </a:prstGeom>
          <a:solidFill>
            <a:schemeClr val="tx1"/>
          </a:solidFill>
          <a:ln>
            <a:solidFill>
              <a:schemeClr val="tx1"/>
            </a:solidFill>
          </a:ln>
        </p:spPr>
        <p:txBody>
          <a:bodyPr wrap="square" rtlCol="0">
            <a:spAutoFit/>
          </a:bodyPr>
          <a:lstStyle/>
          <a:p>
            <a:r>
              <a:rPr lang="nl-NL" dirty="0">
                <a:solidFill>
                  <a:schemeClr val="bg1"/>
                </a:solidFill>
              </a:rPr>
              <a:t>En ook hier weer. Stel dat uw partner 11 punten heeft.</a:t>
            </a:r>
            <a:br>
              <a:rPr lang="nl-NL" dirty="0">
                <a:solidFill>
                  <a:schemeClr val="bg1"/>
                </a:solidFill>
              </a:rPr>
            </a:br>
            <a:r>
              <a:rPr lang="nl-NL" dirty="0">
                <a:solidFill>
                  <a:schemeClr val="bg1"/>
                </a:solidFill>
              </a:rPr>
              <a:t>Dat wil zeggen dat de punten 20-20 zitten en zal uw partner goed zijn best moeten doen om zijn 2 ruiten te maken. Zou u nog 3 ruiten bieden, om het de tegenstander moeilijk te maken, dan moet uw partner toch een slag meer gaan maken. En een goede tegenstander legt dan een doublet en laat u spelen. Mooie pas.</a:t>
            </a:r>
          </a:p>
        </p:txBody>
      </p:sp>
      <p:sp>
        <p:nvSpPr>
          <p:cNvPr id="22" name="Tekstvak 21">
            <a:extLst>
              <a:ext uri="{FF2B5EF4-FFF2-40B4-BE49-F238E27FC236}">
                <a16:creationId xmlns:a16="http://schemas.microsoft.com/office/drawing/2014/main" id="{15EC6129-889D-48A8-BDC9-B202183BC442}"/>
              </a:ext>
            </a:extLst>
          </p:cNvPr>
          <p:cNvSpPr txBox="1"/>
          <p:nvPr/>
        </p:nvSpPr>
        <p:spPr>
          <a:xfrm>
            <a:off x="3024000" y="3124800"/>
            <a:ext cx="5706624" cy="369332"/>
          </a:xfrm>
          <a:prstGeom prst="rect">
            <a:avLst/>
          </a:prstGeom>
          <a:solidFill>
            <a:schemeClr val="tx1"/>
          </a:solidFill>
        </p:spPr>
        <p:txBody>
          <a:bodyPr wrap="square" rtlCol="0">
            <a:spAutoFit/>
          </a:bodyPr>
          <a:lstStyle/>
          <a:p>
            <a:r>
              <a:rPr lang="nl-NL" dirty="0">
                <a:solidFill>
                  <a:schemeClr val="bg1"/>
                </a:solidFill>
              </a:rPr>
              <a:t>Het juiste antwoord is: Pas</a:t>
            </a:r>
          </a:p>
        </p:txBody>
      </p:sp>
      <p:graphicFrame>
        <p:nvGraphicFramePr>
          <p:cNvPr id="12" name="Tabel 11">
            <a:extLst>
              <a:ext uri="{FF2B5EF4-FFF2-40B4-BE49-F238E27FC236}">
                <a16:creationId xmlns:a16="http://schemas.microsoft.com/office/drawing/2014/main" id="{4AC68FE2-F44C-4087-99A0-AB6E1AEACD6C}"/>
              </a:ext>
            </a:extLst>
          </p:cNvPr>
          <p:cNvGraphicFramePr>
            <a:graphicFrameLocks noGrp="1"/>
          </p:cNvGraphicFramePr>
          <p:nvPr>
            <p:extLst>
              <p:ext uri="{D42A27DB-BD31-4B8C-83A1-F6EECF244321}">
                <p14:modId xmlns:p14="http://schemas.microsoft.com/office/powerpoint/2010/main" val="461755501"/>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A765</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953</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AB2</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974</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3" name="Rechthoek 12">
            <a:extLst>
              <a:ext uri="{FF2B5EF4-FFF2-40B4-BE49-F238E27FC236}">
                <a16:creationId xmlns:a16="http://schemas.microsoft.com/office/drawing/2014/main" id="{4E141DED-99C8-4B93-9313-49C8315745A5}"/>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9 Punten </a:t>
            </a:r>
          </a:p>
        </p:txBody>
      </p:sp>
      <p:pic>
        <p:nvPicPr>
          <p:cNvPr id="18" name="Afbeelding 17">
            <a:extLst>
              <a:ext uri="{FF2B5EF4-FFF2-40B4-BE49-F238E27FC236}">
                <a16:creationId xmlns:a16="http://schemas.microsoft.com/office/drawing/2014/main" id="{8455BCE2-789A-484A-B9D8-7B42354B9138}"/>
              </a:ext>
            </a:extLst>
          </p:cNvPr>
          <p:cNvPicPr>
            <a:picLocks noChangeAspect="1"/>
          </p:cNvPicPr>
          <p:nvPr/>
        </p:nvPicPr>
        <p:blipFill>
          <a:blip r:embed="rId7"/>
          <a:stretch>
            <a:fillRect/>
          </a:stretch>
        </p:blipFill>
        <p:spPr>
          <a:xfrm>
            <a:off x="475200" y="3924124"/>
            <a:ext cx="213378" cy="213378"/>
          </a:xfrm>
          <a:prstGeom prst="rect">
            <a:avLst/>
          </a:prstGeom>
        </p:spPr>
      </p:pic>
      <p:pic>
        <p:nvPicPr>
          <p:cNvPr id="19" name="Afbeelding 18">
            <a:extLst>
              <a:ext uri="{FF2B5EF4-FFF2-40B4-BE49-F238E27FC236}">
                <a16:creationId xmlns:a16="http://schemas.microsoft.com/office/drawing/2014/main" id="{8780B9C0-9AE9-4113-BEFC-2A02F71FDCB9}"/>
              </a:ext>
            </a:extLst>
          </p:cNvPr>
          <p:cNvPicPr>
            <a:picLocks noChangeAspect="1"/>
          </p:cNvPicPr>
          <p:nvPr/>
        </p:nvPicPr>
        <p:blipFill>
          <a:blip r:embed="rId8"/>
          <a:stretch>
            <a:fillRect/>
          </a:stretch>
        </p:blipFill>
        <p:spPr>
          <a:xfrm>
            <a:off x="475200" y="3199601"/>
            <a:ext cx="213378" cy="213378"/>
          </a:xfrm>
          <a:prstGeom prst="rect">
            <a:avLst/>
          </a:prstGeom>
        </p:spPr>
      </p:pic>
      <p:pic>
        <p:nvPicPr>
          <p:cNvPr id="20" name="Afbeelding 19">
            <a:extLst>
              <a:ext uri="{FF2B5EF4-FFF2-40B4-BE49-F238E27FC236}">
                <a16:creationId xmlns:a16="http://schemas.microsoft.com/office/drawing/2014/main" id="{0DB72B67-F7E1-4DB5-B74F-6E1A44016658}"/>
              </a:ext>
            </a:extLst>
          </p:cNvPr>
          <p:cNvPicPr>
            <a:picLocks noChangeAspect="1"/>
          </p:cNvPicPr>
          <p:nvPr/>
        </p:nvPicPr>
        <p:blipFill>
          <a:blip r:embed="rId9"/>
          <a:stretch>
            <a:fillRect/>
          </a:stretch>
        </p:blipFill>
        <p:spPr>
          <a:xfrm>
            <a:off x="475200" y="3573571"/>
            <a:ext cx="213378" cy="190517"/>
          </a:xfrm>
          <a:prstGeom prst="rect">
            <a:avLst/>
          </a:prstGeom>
        </p:spPr>
      </p:pic>
      <p:pic>
        <p:nvPicPr>
          <p:cNvPr id="21" name="Afbeelding 20">
            <a:extLst>
              <a:ext uri="{FF2B5EF4-FFF2-40B4-BE49-F238E27FC236}">
                <a16:creationId xmlns:a16="http://schemas.microsoft.com/office/drawing/2014/main" id="{39D3791C-C003-4287-9950-84AEAC658008}"/>
              </a:ext>
            </a:extLst>
          </p:cNvPr>
          <p:cNvPicPr>
            <a:picLocks noChangeAspect="1"/>
          </p:cNvPicPr>
          <p:nvPr/>
        </p:nvPicPr>
        <p:blipFill>
          <a:blip r:embed="rId10"/>
          <a:stretch>
            <a:fillRect/>
          </a:stretch>
        </p:blipFill>
        <p:spPr>
          <a:xfrm>
            <a:off x="475200" y="4292263"/>
            <a:ext cx="213378" cy="213378"/>
          </a:xfrm>
          <a:prstGeom prst="rect">
            <a:avLst/>
          </a:prstGeom>
        </p:spPr>
      </p:pic>
      <p:sp>
        <p:nvSpPr>
          <p:cNvPr id="23" name="Rond diagonale hoek rechthoek 17">
            <a:extLst>
              <a:ext uri="{FF2B5EF4-FFF2-40B4-BE49-F238E27FC236}">
                <a16:creationId xmlns:a16="http://schemas.microsoft.com/office/drawing/2014/main" id="{3A9E89EB-3617-42F1-A561-DEF4303EEFCF}"/>
              </a:ext>
            </a:extLst>
          </p:cNvPr>
          <p:cNvSpPr/>
          <p:nvPr/>
        </p:nvSpPr>
        <p:spPr>
          <a:xfrm>
            <a:off x="396000" y="1716988"/>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24" name="Tekstvak 23">
            <a:extLst>
              <a:ext uri="{FF2B5EF4-FFF2-40B4-BE49-F238E27FC236}">
                <a16:creationId xmlns:a16="http://schemas.microsoft.com/office/drawing/2014/main" id="{24565954-4DBE-46B7-83C1-C22139EB51CE}"/>
              </a:ext>
            </a:extLst>
          </p:cNvPr>
          <p:cNvSpPr txBox="1"/>
          <p:nvPr/>
        </p:nvSpPr>
        <p:spPr>
          <a:xfrm>
            <a:off x="3131840" y="1852944"/>
            <a:ext cx="3096344" cy="369332"/>
          </a:xfrm>
          <a:prstGeom prst="rect">
            <a:avLst/>
          </a:prstGeom>
          <a:solidFill>
            <a:schemeClr val="tx1"/>
          </a:solidFill>
        </p:spPr>
        <p:txBody>
          <a:bodyPr wrap="square" rtlCol="0">
            <a:spAutoFit/>
          </a:bodyPr>
          <a:lstStyle/>
          <a:p>
            <a:r>
              <a:rPr lang="nl-NL" dirty="0">
                <a:solidFill>
                  <a:schemeClr val="bg1"/>
                </a:solidFill>
              </a:rPr>
              <a:t>Mijn partner opent met 2     .</a:t>
            </a:r>
          </a:p>
        </p:txBody>
      </p:sp>
      <p:sp>
        <p:nvSpPr>
          <p:cNvPr id="25" name="Tekstvak 24">
            <a:extLst>
              <a:ext uri="{FF2B5EF4-FFF2-40B4-BE49-F238E27FC236}">
                <a16:creationId xmlns:a16="http://schemas.microsoft.com/office/drawing/2014/main" id="{4BFE9DCA-6244-4B09-89FC-82F0BF8B938E}"/>
              </a:ext>
            </a:extLst>
          </p:cNvPr>
          <p:cNvSpPr txBox="1"/>
          <p:nvPr/>
        </p:nvSpPr>
        <p:spPr>
          <a:xfrm>
            <a:off x="3131839" y="2146448"/>
            <a:ext cx="2880319" cy="369332"/>
          </a:xfrm>
          <a:prstGeom prst="rect">
            <a:avLst/>
          </a:prstGeom>
          <a:solidFill>
            <a:schemeClr val="tx1"/>
          </a:solidFill>
        </p:spPr>
        <p:txBody>
          <a:bodyPr wrap="square" rtlCol="0">
            <a:spAutoFit/>
          </a:bodyPr>
          <a:lstStyle/>
          <a:p>
            <a:r>
              <a:rPr lang="nl-NL" dirty="0">
                <a:solidFill>
                  <a:schemeClr val="bg1"/>
                </a:solidFill>
              </a:rPr>
              <a:t>Mijn rechter buurman past.</a:t>
            </a:r>
          </a:p>
        </p:txBody>
      </p:sp>
      <p:sp>
        <p:nvSpPr>
          <p:cNvPr id="26" name="Tekstvak 25">
            <a:extLst>
              <a:ext uri="{FF2B5EF4-FFF2-40B4-BE49-F238E27FC236}">
                <a16:creationId xmlns:a16="http://schemas.microsoft.com/office/drawing/2014/main" id="{B88E31F6-391D-4CCD-AD86-676E1F6C0599}"/>
              </a:ext>
            </a:extLst>
          </p:cNvPr>
          <p:cNvSpPr txBox="1"/>
          <p:nvPr/>
        </p:nvSpPr>
        <p:spPr>
          <a:xfrm>
            <a:off x="3131838" y="2479843"/>
            <a:ext cx="2880319" cy="369332"/>
          </a:xfrm>
          <a:prstGeom prst="rect">
            <a:avLst/>
          </a:prstGeom>
          <a:solidFill>
            <a:schemeClr val="tx1"/>
          </a:solidFill>
        </p:spPr>
        <p:txBody>
          <a:bodyPr wrap="square" rtlCol="0">
            <a:spAutoFit/>
          </a:bodyPr>
          <a:lstStyle/>
          <a:p>
            <a:r>
              <a:rPr lang="nl-NL" dirty="0">
                <a:solidFill>
                  <a:schemeClr val="bg1"/>
                </a:solidFill>
              </a:rPr>
              <a:t>Wat bied ik met deze hand?</a:t>
            </a:r>
          </a:p>
        </p:txBody>
      </p:sp>
      <p:pic>
        <p:nvPicPr>
          <p:cNvPr id="27" name="Afbeelding 26">
            <a:extLst>
              <a:ext uri="{FF2B5EF4-FFF2-40B4-BE49-F238E27FC236}">
                <a16:creationId xmlns:a16="http://schemas.microsoft.com/office/drawing/2014/main" id="{87F52E4D-2732-4142-A3E1-104E52AB0A54}"/>
              </a:ext>
            </a:extLst>
          </p:cNvPr>
          <p:cNvPicPr>
            <a:picLocks noChangeAspect="1"/>
          </p:cNvPicPr>
          <p:nvPr/>
        </p:nvPicPr>
        <p:blipFill>
          <a:blip r:embed="rId7"/>
          <a:stretch>
            <a:fillRect/>
          </a:stretch>
        </p:blipFill>
        <p:spPr>
          <a:xfrm>
            <a:off x="5626800" y="1936800"/>
            <a:ext cx="213378" cy="213378"/>
          </a:xfrm>
          <a:prstGeom prst="rect">
            <a:avLst/>
          </a:prstGeom>
        </p:spPr>
      </p:pic>
    </p:spTree>
    <p:extLst>
      <p:ext uri="{BB962C8B-B14F-4D97-AF65-F5344CB8AC3E}">
        <p14:creationId xmlns:p14="http://schemas.microsoft.com/office/powerpoint/2010/main" val="2596292604"/>
      </p:ext>
    </p:extLst>
  </p:cSld>
  <p:clrMapOvr>
    <a:masterClrMapping/>
  </p:clrMapOvr>
  <p:transition advClick="0"/>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nd diagonale hoek rechthoek 8">
            <a:hlinkClick r:id="rId3"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0" name="Rond diagonale hoek rechthoek 9">
            <a:hlinkClick r:id="rId4"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Einde</a:t>
            </a:r>
          </a:p>
        </p:txBody>
      </p:sp>
      <p:sp>
        <p:nvSpPr>
          <p:cNvPr id="11" name="Rond diagonale hoek rechthoek 10">
            <a:hlinkClick r:id="rId5"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3" name="Afbeelding 12" descr="mainheader.jpg">
            <a:hlinkClick r:id="rId6" tooltip="Klik hier om de website van Bridge Office te bezoeken!"/>
          </p:cNvPr>
          <p:cNvPicPr>
            <a:picLocks noChangeAspect="1"/>
          </p:cNvPicPr>
          <p:nvPr/>
        </p:nvPicPr>
        <p:blipFill>
          <a:blip r:embed="rId7" cstate="print"/>
          <a:stretch>
            <a:fillRect/>
          </a:stretch>
        </p:blipFill>
        <p:spPr>
          <a:xfrm>
            <a:off x="0" y="0"/>
            <a:ext cx="9144000" cy="1006337"/>
          </a:xfrm>
          <a:prstGeom prst="rect">
            <a:avLst/>
          </a:prstGeom>
        </p:spPr>
      </p:pic>
      <p:sp>
        <p:nvSpPr>
          <p:cNvPr id="15" name="Rond diagonale hoek rechthoek 28">
            <a:extLst>
              <a:ext uri="{FF2B5EF4-FFF2-40B4-BE49-F238E27FC236}">
                <a16:creationId xmlns:a16="http://schemas.microsoft.com/office/drawing/2014/main" id="{AF586AA1-35D1-4480-A809-56465CEBB536}"/>
              </a:ext>
            </a:extLst>
          </p:cNvPr>
          <p:cNvSpPr/>
          <p:nvPr/>
        </p:nvSpPr>
        <p:spPr>
          <a:xfrm>
            <a:off x="396000" y="1076580"/>
            <a:ext cx="1656184"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25</a:t>
            </a:r>
          </a:p>
        </p:txBody>
      </p:sp>
      <p:sp>
        <p:nvSpPr>
          <p:cNvPr id="83" name="Rechthoek 82">
            <a:hlinkClick r:id="rId8" action="ppaction://hlinksldjump"/>
            <a:extLst>
              <a:ext uri="{FF2B5EF4-FFF2-40B4-BE49-F238E27FC236}">
                <a16:creationId xmlns:a16="http://schemas.microsoft.com/office/drawing/2014/main" id="{CFCE58BF-C0CC-4C9A-9A4C-5919715F9B19}"/>
              </a:ext>
            </a:extLst>
          </p:cNvPr>
          <p:cNvSpPr/>
          <p:nvPr/>
        </p:nvSpPr>
        <p:spPr>
          <a:xfrm>
            <a:off x="7596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5 </a:t>
            </a:r>
          </a:p>
        </p:txBody>
      </p:sp>
      <p:sp>
        <p:nvSpPr>
          <p:cNvPr id="84" name="Rechthoek 83">
            <a:hlinkClick r:id="rId8" action="ppaction://hlinksldjump"/>
            <a:extLst>
              <a:ext uri="{FF2B5EF4-FFF2-40B4-BE49-F238E27FC236}">
                <a16:creationId xmlns:a16="http://schemas.microsoft.com/office/drawing/2014/main" id="{9956FE9B-8EF3-4860-AB8A-D1BDCFB0B58B}"/>
              </a:ext>
            </a:extLst>
          </p:cNvPr>
          <p:cNvSpPr/>
          <p:nvPr/>
        </p:nvSpPr>
        <p:spPr>
          <a:xfrm>
            <a:off x="7020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5</a:t>
            </a:r>
            <a:r>
              <a:rPr lang="nl-NL" sz="1600" b="1" dirty="0">
                <a:solidFill>
                  <a:srgbClr val="FF0000"/>
                </a:solidFill>
              </a:rPr>
              <a:t> </a:t>
            </a:r>
            <a:endParaRPr lang="nl-NL" sz="1200" b="1" dirty="0">
              <a:solidFill>
                <a:srgbClr val="FF0000"/>
              </a:solidFill>
            </a:endParaRPr>
          </a:p>
        </p:txBody>
      </p:sp>
      <p:sp>
        <p:nvSpPr>
          <p:cNvPr id="85" name="Rechthoek 84">
            <a:hlinkClick r:id="rId8" action="ppaction://hlinksldjump"/>
            <a:extLst>
              <a:ext uri="{FF2B5EF4-FFF2-40B4-BE49-F238E27FC236}">
                <a16:creationId xmlns:a16="http://schemas.microsoft.com/office/drawing/2014/main" id="{6BB64D26-F684-4C6A-ADF3-9CB73F4A3A01}"/>
              </a:ext>
            </a:extLst>
          </p:cNvPr>
          <p:cNvSpPr/>
          <p:nvPr/>
        </p:nvSpPr>
        <p:spPr>
          <a:xfrm>
            <a:off x="6444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5</a:t>
            </a:r>
            <a:endParaRPr lang="nl-NL" sz="1200" b="1" dirty="0">
              <a:solidFill>
                <a:srgbClr val="FF0000"/>
              </a:solidFill>
            </a:endParaRPr>
          </a:p>
        </p:txBody>
      </p:sp>
      <p:sp>
        <p:nvSpPr>
          <p:cNvPr id="86" name="Rechthoek 85">
            <a:hlinkClick r:id="rId9" action="ppaction://hlinksldjump"/>
            <a:extLst>
              <a:ext uri="{FF2B5EF4-FFF2-40B4-BE49-F238E27FC236}">
                <a16:creationId xmlns:a16="http://schemas.microsoft.com/office/drawing/2014/main" id="{86F5D356-9150-403D-BECF-A6A1398C0034}"/>
              </a:ext>
            </a:extLst>
          </p:cNvPr>
          <p:cNvSpPr/>
          <p:nvPr/>
        </p:nvSpPr>
        <p:spPr>
          <a:xfrm>
            <a:off x="7030117" y="5421420"/>
            <a:ext cx="522150" cy="333016"/>
          </a:xfrm>
          <a:prstGeom prst="rect">
            <a:avLst/>
          </a:prstGeom>
          <a:solidFill>
            <a:srgbClr val="3333CC"/>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RDBL</a:t>
            </a:r>
            <a:endParaRPr lang="nl-NL" sz="1100" b="1" dirty="0">
              <a:solidFill>
                <a:schemeClr val="tx1"/>
              </a:solidFill>
            </a:endParaRPr>
          </a:p>
        </p:txBody>
      </p:sp>
      <p:sp>
        <p:nvSpPr>
          <p:cNvPr id="87" name="Rechthoek 86">
            <a:hlinkClick r:id="rId9" action="ppaction://hlinksldjump"/>
            <a:extLst>
              <a:ext uri="{FF2B5EF4-FFF2-40B4-BE49-F238E27FC236}">
                <a16:creationId xmlns:a16="http://schemas.microsoft.com/office/drawing/2014/main" id="{C6A748F0-CE04-4B7E-BF45-C8A20369DF5B}"/>
              </a:ext>
            </a:extLst>
          </p:cNvPr>
          <p:cNvSpPr/>
          <p:nvPr/>
        </p:nvSpPr>
        <p:spPr>
          <a:xfrm>
            <a:off x="6440769" y="5421029"/>
            <a:ext cx="575872" cy="333016"/>
          </a:xfrm>
          <a:prstGeom prst="rect">
            <a:avLst/>
          </a:prstGeom>
          <a:solidFill>
            <a:srgbClr val="FF00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DBL</a:t>
            </a:r>
            <a:endParaRPr lang="nl-NL" sz="1100" b="1" dirty="0">
              <a:solidFill>
                <a:schemeClr val="tx1"/>
              </a:solidFill>
            </a:endParaRPr>
          </a:p>
        </p:txBody>
      </p:sp>
      <p:sp>
        <p:nvSpPr>
          <p:cNvPr id="88" name="Rechthoek 87">
            <a:hlinkClick r:id="rId8" action="ppaction://hlinksldjump"/>
            <a:extLst>
              <a:ext uri="{FF2B5EF4-FFF2-40B4-BE49-F238E27FC236}">
                <a16:creationId xmlns:a16="http://schemas.microsoft.com/office/drawing/2014/main" id="{C4337151-D884-4DA0-9FB5-8F13D7DC553E}"/>
              </a:ext>
            </a:extLst>
          </p:cNvPr>
          <p:cNvSpPr/>
          <p:nvPr/>
        </p:nvSpPr>
        <p:spPr>
          <a:xfrm>
            <a:off x="7020592" y="5469480"/>
            <a:ext cx="576000" cy="333016"/>
          </a:xfrm>
          <a:prstGeom prst="rect">
            <a:avLst/>
          </a:prstGeom>
          <a:solidFill>
            <a:srgbClr val="3333CC"/>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nl-NL" sz="1400" b="1" dirty="0">
                <a:solidFill>
                  <a:schemeClr val="tx1"/>
                </a:solidFill>
              </a:rPr>
              <a:t>RDBL</a:t>
            </a:r>
            <a:endParaRPr lang="nl-NL" sz="1100" b="1" dirty="0">
              <a:solidFill>
                <a:schemeClr val="tx1"/>
              </a:solidFill>
            </a:endParaRPr>
          </a:p>
        </p:txBody>
      </p:sp>
      <p:sp>
        <p:nvSpPr>
          <p:cNvPr id="89" name="Rechthoek 88">
            <a:hlinkClick r:id="" action="ppaction://hlinkshowjump?jump=nextslide"/>
            <a:extLst>
              <a:ext uri="{FF2B5EF4-FFF2-40B4-BE49-F238E27FC236}">
                <a16:creationId xmlns:a16="http://schemas.microsoft.com/office/drawing/2014/main" id="{4A542861-2CF1-4A4F-83B9-318DE339473C}"/>
              </a:ext>
            </a:extLst>
          </p:cNvPr>
          <p:cNvSpPr/>
          <p:nvPr/>
        </p:nvSpPr>
        <p:spPr>
          <a:xfrm>
            <a:off x="5868592" y="5421420"/>
            <a:ext cx="575872" cy="333016"/>
          </a:xfrm>
          <a:prstGeom prst="rect">
            <a:avLst/>
          </a:prstGeom>
          <a:solidFill>
            <a:srgbClr val="0099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PAS</a:t>
            </a:r>
            <a:endParaRPr lang="nl-NL" sz="1100" b="1" dirty="0">
              <a:solidFill>
                <a:schemeClr val="tx1"/>
              </a:solidFill>
            </a:endParaRPr>
          </a:p>
        </p:txBody>
      </p:sp>
      <p:sp>
        <p:nvSpPr>
          <p:cNvPr id="90" name="Rechthoek 89">
            <a:hlinkClick r:id="rId8" action="ppaction://hlinksldjump"/>
            <a:extLst>
              <a:ext uri="{FF2B5EF4-FFF2-40B4-BE49-F238E27FC236}">
                <a16:creationId xmlns:a16="http://schemas.microsoft.com/office/drawing/2014/main" id="{E134ACE0-F879-4B23-8536-846918D98119}"/>
              </a:ext>
            </a:extLst>
          </p:cNvPr>
          <p:cNvSpPr/>
          <p:nvPr/>
        </p:nvSpPr>
        <p:spPr>
          <a:xfrm>
            <a:off x="6444592" y="5469480"/>
            <a:ext cx="575872" cy="333016"/>
          </a:xfrm>
          <a:prstGeom prst="rect">
            <a:avLst/>
          </a:prstGeom>
          <a:solidFill>
            <a:srgbClr val="FF00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DBL</a:t>
            </a:r>
            <a:endParaRPr lang="nl-NL" sz="1100" b="1" dirty="0">
              <a:solidFill>
                <a:schemeClr val="tx1"/>
              </a:solidFill>
            </a:endParaRPr>
          </a:p>
        </p:txBody>
      </p:sp>
      <p:sp>
        <p:nvSpPr>
          <p:cNvPr id="91" name="Rechthoek 90">
            <a:hlinkClick r:id="rId8" action="ppaction://hlinksldjump"/>
            <a:extLst>
              <a:ext uri="{FF2B5EF4-FFF2-40B4-BE49-F238E27FC236}">
                <a16:creationId xmlns:a16="http://schemas.microsoft.com/office/drawing/2014/main" id="{75549B26-46D1-41F9-9079-33F7248BBB6F}"/>
              </a:ext>
            </a:extLst>
          </p:cNvPr>
          <p:cNvSpPr/>
          <p:nvPr/>
        </p:nvSpPr>
        <p:spPr>
          <a:xfrm>
            <a:off x="7020592" y="34606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2</a:t>
            </a:r>
          </a:p>
        </p:txBody>
      </p:sp>
      <p:sp>
        <p:nvSpPr>
          <p:cNvPr id="92" name="Rechthoek 91">
            <a:hlinkClick r:id="rId8" action="ppaction://hlinksldjump"/>
            <a:extLst>
              <a:ext uri="{FF2B5EF4-FFF2-40B4-BE49-F238E27FC236}">
                <a16:creationId xmlns:a16="http://schemas.microsoft.com/office/drawing/2014/main" id="{CF60B123-87E4-4DB3-8D52-485081E87E9F}"/>
              </a:ext>
            </a:extLst>
          </p:cNvPr>
          <p:cNvSpPr/>
          <p:nvPr/>
        </p:nvSpPr>
        <p:spPr>
          <a:xfrm>
            <a:off x="7020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1</a:t>
            </a:r>
          </a:p>
        </p:txBody>
      </p:sp>
      <p:sp>
        <p:nvSpPr>
          <p:cNvPr id="93" name="Rechthoek 92">
            <a:hlinkClick r:id="rId8" action="ppaction://hlinksldjump"/>
            <a:extLst>
              <a:ext uri="{FF2B5EF4-FFF2-40B4-BE49-F238E27FC236}">
                <a16:creationId xmlns:a16="http://schemas.microsoft.com/office/drawing/2014/main" id="{252C07A1-B4B8-45F4-AA66-B7027DF57901}"/>
              </a:ext>
            </a:extLst>
          </p:cNvPr>
          <p:cNvSpPr/>
          <p:nvPr/>
        </p:nvSpPr>
        <p:spPr>
          <a:xfrm>
            <a:off x="5868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2</a:t>
            </a:r>
            <a:endParaRPr lang="nl-NL" sz="1200" b="1" dirty="0">
              <a:solidFill>
                <a:srgbClr val="0070C0"/>
              </a:solidFill>
            </a:endParaRPr>
          </a:p>
        </p:txBody>
      </p:sp>
      <p:sp>
        <p:nvSpPr>
          <p:cNvPr id="94" name="Rechthoek 93">
            <a:hlinkClick r:id="rId8" action="ppaction://hlinksldjump"/>
            <a:extLst>
              <a:ext uri="{FF2B5EF4-FFF2-40B4-BE49-F238E27FC236}">
                <a16:creationId xmlns:a16="http://schemas.microsoft.com/office/drawing/2014/main" id="{23E25888-720B-4981-B2E4-81BB5C68C118}"/>
              </a:ext>
            </a:extLst>
          </p:cNvPr>
          <p:cNvSpPr/>
          <p:nvPr/>
        </p:nvSpPr>
        <p:spPr>
          <a:xfrm>
            <a:off x="6444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2</a:t>
            </a:r>
            <a:endParaRPr lang="nl-NL" sz="1200" b="1" dirty="0">
              <a:solidFill>
                <a:srgbClr val="FF0000"/>
              </a:solidFill>
            </a:endParaRPr>
          </a:p>
        </p:txBody>
      </p:sp>
      <p:sp>
        <p:nvSpPr>
          <p:cNvPr id="95" name="Rechthoek 94">
            <a:hlinkClick r:id="rId8" action="ppaction://hlinksldjump"/>
            <a:extLst>
              <a:ext uri="{FF2B5EF4-FFF2-40B4-BE49-F238E27FC236}">
                <a16:creationId xmlns:a16="http://schemas.microsoft.com/office/drawing/2014/main" id="{7F015213-8E8D-45AE-A048-831423784758}"/>
              </a:ext>
            </a:extLst>
          </p:cNvPr>
          <p:cNvSpPr/>
          <p:nvPr/>
        </p:nvSpPr>
        <p:spPr>
          <a:xfrm>
            <a:off x="7596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2 </a:t>
            </a:r>
          </a:p>
        </p:txBody>
      </p:sp>
      <p:sp>
        <p:nvSpPr>
          <p:cNvPr id="96" name="Rechthoek 95">
            <a:hlinkClick r:id="rId10" action="ppaction://hlinksldjump"/>
            <a:extLst>
              <a:ext uri="{FF2B5EF4-FFF2-40B4-BE49-F238E27FC236}">
                <a16:creationId xmlns:a16="http://schemas.microsoft.com/office/drawing/2014/main" id="{31B9AD5E-CA41-4157-9099-DB99940AD052}"/>
              </a:ext>
            </a:extLst>
          </p:cNvPr>
          <p:cNvSpPr/>
          <p:nvPr/>
        </p:nvSpPr>
        <p:spPr>
          <a:xfrm>
            <a:off x="8172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2 SA</a:t>
            </a:r>
          </a:p>
        </p:txBody>
      </p:sp>
      <p:sp>
        <p:nvSpPr>
          <p:cNvPr id="97" name="Rechthoek 96">
            <a:hlinkClick r:id="rId8" action="ppaction://hlinksldjump"/>
            <a:extLst>
              <a:ext uri="{FF2B5EF4-FFF2-40B4-BE49-F238E27FC236}">
                <a16:creationId xmlns:a16="http://schemas.microsoft.com/office/drawing/2014/main" id="{8070E601-82FD-42D1-A585-F097974D687A}"/>
              </a:ext>
            </a:extLst>
          </p:cNvPr>
          <p:cNvSpPr/>
          <p:nvPr/>
        </p:nvSpPr>
        <p:spPr>
          <a:xfrm>
            <a:off x="5868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3</a:t>
            </a:r>
            <a:endParaRPr lang="nl-NL" sz="1200" b="1" dirty="0">
              <a:solidFill>
                <a:srgbClr val="0070C0"/>
              </a:solidFill>
            </a:endParaRPr>
          </a:p>
        </p:txBody>
      </p:sp>
      <p:sp>
        <p:nvSpPr>
          <p:cNvPr id="98" name="Rechthoek 97">
            <a:hlinkClick r:id="rId8" action="ppaction://hlinksldjump"/>
            <a:extLst>
              <a:ext uri="{FF2B5EF4-FFF2-40B4-BE49-F238E27FC236}">
                <a16:creationId xmlns:a16="http://schemas.microsoft.com/office/drawing/2014/main" id="{4765D9F1-C4F2-49B7-9B41-C686BA5BDED2}"/>
              </a:ext>
            </a:extLst>
          </p:cNvPr>
          <p:cNvSpPr/>
          <p:nvPr/>
        </p:nvSpPr>
        <p:spPr>
          <a:xfrm>
            <a:off x="6444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3</a:t>
            </a:r>
            <a:endParaRPr lang="nl-NL" sz="1200" b="1" dirty="0">
              <a:solidFill>
                <a:srgbClr val="FF0000"/>
              </a:solidFill>
            </a:endParaRPr>
          </a:p>
        </p:txBody>
      </p:sp>
      <p:sp>
        <p:nvSpPr>
          <p:cNvPr id="99" name="Rechthoek 98">
            <a:hlinkClick r:id="rId8" action="ppaction://hlinksldjump"/>
            <a:extLst>
              <a:ext uri="{FF2B5EF4-FFF2-40B4-BE49-F238E27FC236}">
                <a16:creationId xmlns:a16="http://schemas.microsoft.com/office/drawing/2014/main" id="{9D2718C2-C981-4FB7-97C2-C289FCE675A8}"/>
              </a:ext>
            </a:extLst>
          </p:cNvPr>
          <p:cNvSpPr/>
          <p:nvPr/>
        </p:nvSpPr>
        <p:spPr>
          <a:xfrm>
            <a:off x="7020944"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3</a:t>
            </a:r>
            <a:r>
              <a:rPr lang="nl-NL" sz="1600" b="1" dirty="0">
                <a:solidFill>
                  <a:srgbClr val="FF0000"/>
                </a:solidFill>
              </a:rPr>
              <a:t> </a:t>
            </a:r>
            <a:endParaRPr lang="nl-NL" sz="1200" b="1" dirty="0">
              <a:solidFill>
                <a:srgbClr val="FF0000"/>
              </a:solidFill>
            </a:endParaRPr>
          </a:p>
        </p:txBody>
      </p:sp>
      <p:sp>
        <p:nvSpPr>
          <p:cNvPr id="100" name="Rechthoek 99">
            <a:hlinkClick r:id="rId8" action="ppaction://hlinksldjump"/>
            <a:extLst>
              <a:ext uri="{FF2B5EF4-FFF2-40B4-BE49-F238E27FC236}">
                <a16:creationId xmlns:a16="http://schemas.microsoft.com/office/drawing/2014/main" id="{6A56E0B1-EDF9-4574-8461-300A1634F7D3}"/>
              </a:ext>
            </a:extLst>
          </p:cNvPr>
          <p:cNvSpPr/>
          <p:nvPr/>
        </p:nvSpPr>
        <p:spPr>
          <a:xfrm>
            <a:off x="7596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3 </a:t>
            </a:r>
          </a:p>
        </p:txBody>
      </p:sp>
      <p:sp>
        <p:nvSpPr>
          <p:cNvPr id="101" name="Rechthoek 100">
            <a:hlinkClick r:id="rId8" action="ppaction://hlinksldjump"/>
            <a:extLst>
              <a:ext uri="{FF2B5EF4-FFF2-40B4-BE49-F238E27FC236}">
                <a16:creationId xmlns:a16="http://schemas.microsoft.com/office/drawing/2014/main" id="{B88D4767-4B8C-474C-865A-C6C1787C4132}"/>
              </a:ext>
            </a:extLst>
          </p:cNvPr>
          <p:cNvSpPr/>
          <p:nvPr/>
        </p:nvSpPr>
        <p:spPr>
          <a:xfrm>
            <a:off x="8172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nl-NL" sz="1600" b="1" dirty="0">
                <a:solidFill>
                  <a:schemeClr val="bg1"/>
                </a:solidFill>
              </a:rPr>
              <a:t>3 SA</a:t>
            </a:r>
          </a:p>
        </p:txBody>
      </p:sp>
      <p:sp>
        <p:nvSpPr>
          <p:cNvPr id="102" name="Rechthoek 101">
            <a:hlinkClick r:id="rId8" action="ppaction://hlinksldjump"/>
            <a:extLst>
              <a:ext uri="{FF2B5EF4-FFF2-40B4-BE49-F238E27FC236}">
                <a16:creationId xmlns:a16="http://schemas.microsoft.com/office/drawing/2014/main" id="{6E70C054-B8D1-46E3-9AD0-FE84CFFA34C2}"/>
              </a:ext>
            </a:extLst>
          </p:cNvPr>
          <p:cNvSpPr/>
          <p:nvPr/>
        </p:nvSpPr>
        <p:spPr>
          <a:xfrm>
            <a:off x="6444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4</a:t>
            </a:r>
            <a:endParaRPr lang="nl-NL" sz="1200" b="1" dirty="0">
              <a:solidFill>
                <a:srgbClr val="FF0000"/>
              </a:solidFill>
            </a:endParaRPr>
          </a:p>
        </p:txBody>
      </p:sp>
      <p:sp>
        <p:nvSpPr>
          <p:cNvPr id="103" name="Rechthoek 102">
            <a:hlinkClick r:id="rId8" action="ppaction://hlinksldjump"/>
            <a:extLst>
              <a:ext uri="{FF2B5EF4-FFF2-40B4-BE49-F238E27FC236}">
                <a16:creationId xmlns:a16="http://schemas.microsoft.com/office/drawing/2014/main" id="{F0416565-2775-4363-81D3-A56AF5249B41}"/>
              </a:ext>
            </a:extLst>
          </p:cNvPr>
          <p:cNvSpPr/>
          <p:nvPr/>
        </p:nvSpPr>
        <p:spPr>
          <a:xfrm>
            <a:off x="7021428"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dirty="0">
                <a:solidFill>
                  <a:srgbClr val="FF0000"/>
                </a:solidFill>
              </a:rPr>
              <a:t>4</a:t>
            </a:r>
            <a:r>
              <a:rPr lang="nl-NL" sz="1600" dirty="0">
                <a:solidFill>
                  <a:srgbClr val="FF0000"/>
                </a:solidFill>
              </a:rPr>
              <a:t> </a:t>
            </a:r>
            <a:endParaRPr lang="nl-NL" sz="1200" dirty="0">
              <a:solidFill>
                <a:srgbClr val="FF0000"/>
              </a:solidFill>
            </a:endParaRPr>
          </a:p>
        </p:txBody>
      </p:sp>
      <p:sp>
        <p:nvSpPr>
          <p:cNvPr id="104" name="Rechthoek 103">
            <a:hlinkClick r:id="rId8" action="ppaction://hlinksldjump"/>
            <a:extLst>
              <a:ext uri="{FF2B5EF4-FFF2-40B4-BE49-F238E27FC236}">
                <a16:creationId xmlns:a16="http://schemas.microsoft.com/office/drawing/2014/main" id="{EBE262FF-5EB3-4B92-A889-1D6C3CD2CB33}"/>
              </a:ext>
            </a:extLst>
          </p:cNvPr>
          <p:cNvSpPr/>
          <p:nvPr/>
        </p:nvSpPr>
        <p:spPr>
          <a:xfrm>
            <a:off x="7596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nl-NL" b="1" dirty="0">
                <a:solidFill>
                  <a:schemeClr val="bg1"/>
                </a:solidFill>
              </a:rPr>
              <a:t>4 </a:t>
            </a:r>
          </a:p>
        </p:txBody>
      </p:sp>
      <p:sp>
        <p:nvSpPr>
          <p:cNvPr id="131" name="Rechthoek 130">
            <a:hlinkClick r:id="rId8" action="ppaction://hlinksldjump"/>
            <a:extLst>
              <a:ext uri="{FF2B5EF4-FFF2-40B4-BE49-F238E27FC236}">
                <a16:creationId xmlns:a16="http://schemas.microsoft.com/office/drawing/2014/main" id="{9312F56D-F1CF-4587-9196-4933633239FA}"/>
              </a:ext>
            </a:extLst>
          </p:cNvPr>
          <p:cNvSpPr/>
          <p:nvPr/>
        </p:nvSpPr>
        <p:spPr>
          <a:xfrm>
            <a:off x="5868592" y="44650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5</a:t>
            </a:r>
            <a:endParaRPr lang="nl-NL" sz="1200" b="1" dirty="0">
              <a:solidFill>
                <a:srgbClr val="0070C0"/>
              </a:solidFill>
            </a:endParaRPr>
          </a:p>
        </p:txBody>
      </p:sp>
      <p:sp>
        <p:nvSpPr>
          <p:cNvPr id="150" name="Rechthoek 149">
            <a:hlinkClick r:id="rId8" action="ppaction://hlinksldjump"/>
            <a:extLst>
              <a:ext uri="{FF2B5EF4-FFF2-40B4-BE49-F238E27FC236}">
                <a16:creationId xmlns:a16="http://schemas.microsoft.com/office/drawing/2014/main" id="{39B06B57-A7F4-4CAB-832A-057836F318F1}"/>
              </a:ext>
            </a:extLst>
          </p:cNvPr>
          <p:cNvSpPr/>
          <p:nvPr/>
        </p:nvSpPr>
        <p:spPr>
          <a:xfrm>
            <a:off x="5868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6</a:t>
            </a:r>
            <a:endParaRPr lang="nl-NL" sz="1200" b="1" dirty="0">
              <a:solidFill>
                <a:srgbClr val="0070C0"/>
              </a:solidFill>
            </a:endParaRPr>
          </a:p>
        </p:txBody>
      </p:sp>
      <p:sp>
        <p:nvSpPr>
          <p:cNvPr id="151" name="Rechthoek 150">
            <a:hlinkClick r:id="rId8" action="ppaction://hlinksldjump"/>
            <a:extLst>
              <a:ext uri="{FF2B5EF4-FFF2-40B4-BE49-F238E27FC236}">
                <a16:creationId xmlns:a16="http://schemas.microsoft.com/office/drawing/2014/main" id="{D4F4C856-0160-49F4-9279-B8A9DC74FEA9}"/>
              </a:ext>
            </a:extLst>
          </p:cNvPr>
          <p:cNvSpPr/>
          <p:nvPr/>
        </p:nvSpPr>
        <p:spPr>
          <a:xfrm>
            <a:off x="6444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6</a:t>
            </a:r>
            <a:endParaRPr lang="nl-NL" sz="1200" b="1" dirty="0">
              <a:solidFill>
                <a:srgbClr val="FF0000"/>
              </a:solidFill>
            </a:endParaRPr>
          </a:p>
        </p:txBody>
      </p:sp>
      <p:sp>
        <p:nvSpPr>
          <p:cNvPr id="152" name="Rechthoek 151">
            <a:hlinkClick r:id="rId8" action="ppaction://hlinksldjump"/>
            <a:extLst>
              <a:ext uri="{FF2B5EF4-FFF2-40B4-BE49-F238E27FC236}">
                <a16:creationId xmlns:a16="http://schemas.microsoft.com/office/drawing/2014/main" id="{3B3BF6E0-D434-4304-B372-DAD6EA4EA60B}"/>
              </a:ext>
            </a:extLst>
          </p:cNvPr>
          <p:cNvSpPr/>
          <p:nvPr/>
        </p:nvSpPr>
        <p:spPr>
          <a:xfrm>
            <a:off x="7020592" y="47998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6</a:t>
            </a:r>
            <a:r>
              <a:rPr lang="nl-NL" sz="1600" b="1" dirty="0">
                <a:solidFill>
                  <a:srgbClr val="FF0000"/>
                </a:solidFill>
              </a:rPr>
              <a:t> </a:t>
            </a:r>
            <a:endParaRPr lang="nl-NL" sz="1200" b="1" dirty="0">
              <a:solidFill>
                <a:srgbClr val="FF0000"/>
              </a:solidFill>
            </a:endParaRPr>
          </a:p>
        </p:txBody>
      </p:sp>
      <p:sp>
        <p:nvSpPr>
          <p:cNvPr id="166" name="Rechthoek 165">
            <a:hlinkClick r:id="rId8" action="ppaction://hlinksldjump"/>
            <a:extLst>
              <a:ext uri="{FF2B5EF4-FFF2-40B4-BE49-F238E27FC236}">
                <a16:creationId xmlns:a16="http://schemas.microsoft.com/office/drawing/2014/main" id="{EA83754F-307C-443D-A248-3D733188C1A0}"/>
              </a:ext>
            </a:extLst>
          </p:cNvPr>
          <p:cNvSpPr/>
          <p:nvPr/>
        </p:nvSpPr>
        <p:spPr>
          <a:xfrm>
            <a:off x="7596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6 </a:t>
            </a:r>
          </a:p>
        </p:txBody>
      </p:sp>
      <p:sp>
        <p:nvSpPr>
          <p:cNvPr id="169" name="Rechthoek 168">
            <a:hlinkClick r:id="rId8" action="ppaction://hlinksldjump"/>
            <a:extLst>
              <a:ext uri="{FF2B5EF4-FFF2-40B4-BE49-F238E27FC236}">
                <a16:creationId xmlns:a16="http://schemas.microsoft.com/office/drawing/2014/main" id="{50EC64BF-8692-48CA-A0D5-C5FE46F6B3B7}"/>
              </a:ext>
            </a:extLst>
          </p:cNvPr>
          <p:cNvSpPr/>
          <p:nvPr/>
        </p:nvSpPr>
        <p:spPr>
          <a:xfrm>
            <a:off x="5868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7</a:t>
            </a:r>
            <a:endParaRPr lang="nl-NL" sz="1200" b="1" dirty="0">
              <a:solidFill>
                <a:srgbClr val="0070C0"/>
              </a:solidFill>
            </a:endParaRPr>
          </a:p>
        </p:txBody>
      </p:sp>
      <p:sp>
        <p:nvSpPr>
          <p:cNvPr id="170" name="Rechthoek 169">
            <a:hlinkClick r:id="rId8" action="ppaction://hlinksldjump"/>
            <a:extLst>
              <a:ext uri="{FF2B5EF4-FFF2-40B4-BE49-F238E27FC236}">
                <a16:creationId xmlns:a16="http://schemas.microsoft.com/office/drawing/2014/main" id="{E0167F0D-3B88-448B-8616-E860C26E97BB}"/>
              </a:ext>
            </a:extLst>
          </p:cNvPr>
          <p:cNvSpPr/>
          <p:nvPr/>
        </p:nvSpPr>
        <p:spPr>
          <a:xfrm>
            <a:off x="6444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7</a:t>
            </a:r>
            <a:endParaRPr lang="nl-NL" sz="1200" b="1" dirty="0">
              <a:solidFill>
                <a:srgbClr val="FF0000"/>
              </a:solidFill>
            </a:endParaRPr>
          </a:p>
        </p:txBody>
      </p:sp>
      <p:sp>
        <p:nvSpPr>
          <p:cNvPr id="171" name="Rechthoek 170">
            <a:hlinkClick r:id="rId8" action="ppaction://hlinksldjump"/>
            <a:extLst>
              <a:ext uri="{FF2B5EF4-FFF2-40B4-BE49-F238E27FC236}">
                <a16:creationId xmlns:a16="http://schemas.microsoft.com/office/drawing/2014/main" id="{9A8B1FA1-4942-4366-95A1-FAC5814C3B5C}"/>
              </a:ext>
            </a:extLst>
          </p:cNvPr>
          <p:cNvSpPr/>
          <p:nvPr/>
        </p:nvSpPr>
        <p:spPr>
          <a:xfrm>
            <a:off x="7020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7</a:t>
            </a:r>
            <a:r>
              <a:rPr lang="nl-NL" sz="1600" b="1" dirty="0">
                <a:solidFill>
                  <a:srgbClr val="FF0000"/>
                </a:solidFill>
              </a:rPr>
              <a:t> </a:t>
            </a:r>
            <a:endParaRPr lang="nl-NL" sz="1200" b="1" dirty="0">
              <a:solidFill>
                <a:srgbClr val="FF0000"/>
              </a:solidFill>
            </a:endParaRPr>
          </a:p>
        </p:txBody>
      </p:sp>
      <p:sp>
        <p:nvSpPr>
          <p:cNvPr id="172" name="Rechthoek 171">
            <a:hlinkClick r:id="rId8" action="ppaction://hlinksldjump"/>
            <a:extLst>
              <a:ext uri="{FF2B5EF4-FFF2-40B4-BE49-F238E27FC236}">
                <a16:creationId xmlns:a16="http://schemas.microsoft.com/office/drawing/2014/main" id="{3C101F42-FEBC-48D4-BFDA-3A60BAE09B23}"/>
              </a:ext>
            </a:extLst>
          </p:cNvPr>
          <p:cNvSpPr/>
          <p:nvPr/>
        </p:nvSpPr>
        <p:spPr>
          <a:xfrm>
            <a:off x="7596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7 </a:t>
            </a:r>
          </a:p>
        </p:txBody>
      </p:sp>
      <p:sp>
        <p:nvSpPr>
          <p:cNvPr id="173" name="Rechthoek 172">
            <a:hlinkClick r:id="rId8" action="ppaction://hlinksldjump"/>
            <a:extLst>
              <a:ext uri="{FF2B5EF4-FFF2-40B4-BE49-F238E27FC236}">
                <a16:creationId xmlns:a16="http://schemas.microsoft.com/office/drawing/2014/main" id="{F54BFAFD-EDF3-4CF9-B10A-58EA162F1295}"/>
              </a:ext>
            </a:extLst>
          </p:cNvPr>
          <p:cNvSpPr/>
          <p:nvPr/>
        </p:nvSpPr>
        <p:spPr>
          <a:xfrm>
            <a:off x="8172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chemeClr val="bg1"/>
                </a:solidFill>
              </a:rPr>
              <a:t>7 SA</a:t>
            </a:r>
          </a:p>
        </p:txBody>
      </p:sp>
      <p:sp>
        <p:nvSpPr>
          <p:cNvPr id="174" name="Rechthoek 173">
            <a:hlinkClick r:id="rId8" action="ppaction://hlinksldjump"/>
            <a:extLst>
              <a:ext uri="{FF2B5EF4-FFF2-40B4-BE49-F238E27FC236}">
                <a16:creationId xmlns:a16="http://schemas.microsoft.com/office/drawing/2014/main" id="{23493F02-C794-4B7D-B2F2-80F1DBFC903D}"/>
              </a:ext>
            </a:extLst>
          </p:cNvPr>
          <p:cNvSpPr/>
          <p:nvPr/>
        </p:nvSpPr>
        <p:spPr>
          <a:xfrm>
            <a:off x="5868592" y="5469480"/>
            <a:ext cx="575872" cy="333016"/>
          </a:xfrm>
          <a:prstGeom prst="rect">
            <a:avLst/>
          </a:prstGeom>
          <a:solidFill>
            <a:srgbClr val="0099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PAS</a:t>
            </a:r>
            <a:endParaRPr lang="nl-NL" sz="1100" b="1" dirty="0">
              <a:solidFill>
                <a:schemeClr val="tx1"/>
              </a:solidFill>
            </a:endParaRPr>
          </a:p>
        </p:txBody>
      </p:sp>
      <p:sp>
        <p:nvSpPr>
          <p:cNvPr id="175" name="Rechthoek 174">
            <a:hlinkClick r:id="rId8" action="ppaction://hlinksldjump"/>
            <a:extLst>
              <a:ext uri="{FF2B5EF4-FFF2-40B4-BE49-F238E27FC236}">
                <a16:creationId xmlns:a16="http://schemas.microsoft.com/office/drawing/2014/main" id="{18BADC6F-F985-45C3-A467-E53D5D008C73}"/>
              </a:ext>
            </a:extLst>
          </p:cNvPr>
          <p:cNvSpPr/>
          <p:nvPr/>
        </p:nvSpPr>
        <p:spPr>
          <a:xfrm>
            <a:off x="8172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1 SA</a:t>
            </a:r>
          </a:p>
        </p:txBody>
      </p:sp>
      <p:sp>
        <p:nvSpPr>
          <p:cNvPr id="176" name="Rechthoek 175">
            <a:hlinkClick r:id="rId8" action="ppaction://hlinksldjump"/>
            <a:extLst>
              <a:ext uri="{FF2B5EF4-FFF2-40B4-BE49-F238E27FC236}">
                <a16:creationId xmlns:a16="http://schemas.microsoft.com/office/drawing/2014/main" id="{BA27F72C-9091-408E-9B53-C22CB88F928F}"/>
              </a:ext>
            </a:extLst>
          </p:cNvPr>
          <p:cNvSpPr/>
          <p:nvPr/>
        </p:nvSpPr>
        <p:spPr>
          <a:xfrm>
            <a:off x="7596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1 </a:t>
            </a:r>
          </a:p>
        </p:txBody>
      </p:sp>
      <p:sp>
        <p:nvSpPr>
          <p:cNvPr id="177" name="Rechthoek 176">
            <a:hlinkClick r:id="rId8" action="ppaction://hlinksldjump"/>
            <a:extLst>
              <a:ext uri="{FF2B5EF4-FFF2-40B4-BE49-F238E27FC236}">
                <a16:creationId xmlns:a16="http://schemas.microsoft.com/office/drawing/2014/main" id="{B6CC0A44-D060-4A3B-9F8C-6663905A5553}"/>
              </a:ext>
            </a:extLst>
          </p:cNvPr>
          <p:cNvSpPr/>
          <p:nvPr/>
        </p:nvSpPr>
        <p:spPr>
          <a:xfrm>
            <a:off x="6444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1</a:t>
            </a:r>
            <a:endParaRPr lang="nl-NL" sz="1200" b="1" dirty="0">
              <a:solidFill>
                <a:srgbClr val="FF0000"/>
              </a:solidFill>
            </a:endParaRPr>
          </a:p>
        </p:txBody>
      </p:sp>
      <p:sp>
        <p:nvSpPr>
          <p:cNvPr id="178" name="Rechthoek 177">
            <a:hlinkClick r:id="rId8" action="ppaction://hlinksldjump"/>
            <a:extLst>
              <a:ext uri="{FF2B5EF4-FFF2-40B4-BE49-F238E27FC236}">
                <a16:creationId xmlns:a16="http://schemas.microsoft.com/office/drawing/2014/main" id="{45C607C8-2A37-430B-B1E2-D12BBD755962}"/>
              </a:ext>
            </a:extLst>
          </p:cNvPr>
          <p:cNvSpPr/>
          <p:nvPr/>
        </p:nvSpPr>
        <p:spPr>
          <a:xfrm>
            <a:off x="5868816"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1</a:t>
            </a:r>
            <a:endParaRPr lang="nl-NL" sz="1200" b="1" dirty="0">
              <a:solidFill>
                <a:srgbClr val="0070C0"/>
              </a:solidFill>
            </a:endParaRPr>
          </a:p>
        </p:txBody>
      </p:sp>
      <p:pic>
        <p:nvPicPr>
          <p:cNvPr id="179" name="Afbeelding 178">
            <a:hlinkClick r:id="rId8" action="ppaction://hlinksldjump"/>
            <a:extLst>
              <a:ext uri="{FF2B5EF4-FFF2-40B4-BE49-F238E27FC236}">
                <a16:creationId xmlns:a16="http://schemas.microsoft.com/office/drawing/2014/main" id="{879B8F6D-2F56-420D-B5A7-B97132EA9602}"/>
              </a:ext>
            </a:extLst>
          </p:cNvPr>
          <p:cNvPicPr>
            <a:picLocks noChangeAspect="1"/>
          </p:cNvPicPr>
          <p:nvPr/>
        </p:nvPicPr>
        <p:blipFill>
          <a:blip r:embed="rId11"/>
          <a:stretch>
            <a:fillRect/>
          </a:stretch>
        </p:blipFill>
        <p:spPr>
          <a:xfrm>
            <a:off x="6127953" y="3182099"/>
            <a:ext cx="213378" cy="213378"/>
          </a:xfrm>
          <a:prstGeom prst="rect">
            <a:avLst/>
          </a:prstGeom>
        </p:spPr>
      </p:pic>
      <p:pic>
        <p:nvPicPr>
          <p:cNvPr id="180" name="Afbeelding 179">
            <a:hlinkClick r:id="rId8" action="ppaction://hlinksldjump"/>
            <a:extLst>
              <a:ext uri="{FF2B5EF4-FFF2-40B4-BE49-F238E27FC236}">
                <a16:creationId xmlns:a16="http://schemas.microsoft.com/office/drawing/2014/main" id="{E939679E-0F36-4770-BE38-EF97D3D73483}"/>
              </a:ext>
            </a:extLst>
          </p:cNvPr>
          <p:cNvPicPr>
            <a:picLocks noChangeAspect="1"/>
          </p:cNvPicPr>
          <p:nvPr/>
        </p:nvPicPr>
        <p:blipFill>
          <a:blip r:embed="rId11"/>
          <a:stretch>
            <a:fillRect/>
          </a:stretch>
        </p:blipFill>
        <p:spPr>
          <a:xfrm>
            <a:off x="6127792" y="3518280"/>
            <a:ext cx="213378" cy="213378"/>
          </a:xfrm>
          <a:prstGeom prst="rect">
            <a:avLst/>
          </a:prstGeom>
        </p:spPr>
      </p:pic>
      <p:pic>
        <p:nvPicPr>
          <p:cNvPr id="181" name="Afbeelding 180">
            <a:hlinkClick r:id="rId8" action="ppaction://hlinksldjump"/>
            <a:extLst>
              <a:ext uri="{FF2B5EF4-FFF2-40B4-BE49-F238E27FC236}">
                <a16:creationId xmlns:a16="http://schemas.microsoft.com/office/drawing/2014/main" id="{BC88797A-955B-4CD8-8213-95F219752DCA}"/>
              </a:ext>
            </a:extLst>
          </p:cNvPr>
          <p:cNvPicPr>
            <a:picLocks noChangeAspect="1"/>
          </p:cNvPicPr>
          <p:nvPr/>
        </p:nvPicPr>
        <p:blipFill>
          <a:blip r:embed="rId11"/>
          <a:stretch>
            <a:fillRect/>
          </a:stretch>
        </p:blipFill>
        <p:spPr>
          <a:xfrm>
            <a:off x="6127023" y="3853080"/>
            <a:ext cx="213378" cy="213378"/>
          </a:xfrm>
          <a:prstGeom prst="rect">
            <a:avLst/>
          </a:prstGeom>
        </p:spPr>
      </p:pic>
      <p:pic>
        <p:nvPicPr>
          <p:cNvPr id="182" name="Afbeelding 181">
            <a:hlinkClick r:id="rId8" action="ppaction://hlinksldjump"/>
            <a:extLst>
              <a:ext uri="{FF2B5EF4-FFF2-40B4-BE49-F238E27FC236}">
                <a16:creationId xmlns:a16="http://schemas.microsoft.com/office/drawing/2014/main" id="{D94AEF6F-A23C-475B-B4CB-657F41B4B5AC}"/>
              </a:ext>
            </a:extLst>
          </p:cNvPr>
          <p:cNvPicPr>
            <a:picLocks noChangeAspect="1"/>
          </p:cNvPicPr>
          <p:nvPr/>
        </p:nvPicPr>
        <p:blipFill>
          <a:blip r:embed="rId11"/>
          <a:stretch>
            <a:fillRect/>
          </a:stretch>
        </p:blipFill>
        <p:spPr>
          <a:xfrm>
            <a:off x="6127792" y="4522680"/>
            <a:ext cx="213378" cy="213378"/>
          </a:xfrm>
          <a:prstGeom prst="rect">
            <a:avLst/>
          </a:prstGeom>
        </p:spPr>
      </p:pic>
      <p:pic>
        <p:nvPicPr>
          <p:cNvPr id="183" name="Afbeelding 182">
            <a:hlinkClick r:id="rId8" action="ppaction://hlinksldjump"/>
            <a:extLst>
              <a:ext uri="{FF2B5EF4-FFF2-40B4-BE49-F238E27FC236}">
                <a16:creationId xmlns:a16="http://schemas.microsoft.com/office/drawing/2014/main" id="{8AD041B2-D6C6-459D-916D-6F5BC694DFA2}"/>
              </a:ext>
            </a:extLst>
          </p:cNvPr>
          <p:cNvPicPr>
            <a:picLocks noChangeAspect="1"/>
          </p:cNvPicPr>
          <p:nvPr/>
        </p:nvPicPr>
        <p:blipFill>
          <a:blip r:embed="rId11"/>
          <a:stretch>
            <a:fillRect/>
          </a:stretch>
        </p:blipFill>
        <p:spPr>
          <a:xfrm>
            <a:off x="6127792" y="4857480"/>
            <a:ext cx="213378" cy="213378"/>
          </a:xfrm>
          <a:prstGeom prst="rect">
            <a:avLst/>
          </a:prstGeom>
        </p:spPr>
      </p:pic>
      <p:pic>
        <p:nvPicPr>
          <p:cNvPr id="184" name="Afbeelding 183">
            <a:hlinkClick r:id="rId8" action="ppaction://hlinksldjump"/>
            <a:extLst>
              <a:ext uri="{FF2B5EF4-FFF2-40B4-BE49-F238E27FC236}">
                <a16:creationId xmlns:a16="http://schemas.microsoft.com/office/drawing/2014/main" id="{7CE99D3B-EA40-4FCF-89A7-750510DFCEA5}"/>
              </a:ext>
            </a:extLst>
          </p:cNvPr>
          <p:cNvPicPr>
            <a:picLocks noChangeAspect="1"/>
          </p:cNvPicPr>
          <p:nvPr/>
        </p:nvPicPr>
        <p:blipFill>
          <a:blip r:embed="rId11"/>
          <a:stretch>
            <a:fillRect/>
          </a:stretch>
        </p:blipFill>
        <p:spPr>
          <a:xfrm>
            <a:off x="6127792" y="5192280"/>
            <a:ext cx="213378" cy="213378"/>
          </a:xfrm>
          <a:prstGeom prst="rect">
            <a:avLst/>
          </a:prstGeom>
        </p:spPr>
      </p:pic>
      <p:pic>
        <p:nvPicPr>
          <p:cNvPr id="185" name="Afbeelding 184">
            <a:hlinkClick r:id="rId8" action="ppaction://hlinksldjump"/>
            <a:extLst>
              <a:ext uri="{FF2B5EF4-FFF2-40B4-BE49-F238E27FC236}">
                <a16:creationId xmlns:a16="http://schemas.microsoft.com/office/drawing/2014/main" id="{78C1513D-DB86-43BF-BF7E-BD955DDCDC59}"/>
              </a:ext>
            </a:extLst>
          </p:cNvPr>
          <p:cNvPicPr>
            <a:picLocks noChangeAspect="1"/>
          </p:cNvPicPr>
          <p:nvPr/>
        </p:nvPicPr>
        <p:blipFill>
          <a:blip r:embed="rId12"/>
          <a:stretch>
            <a:fillRect/>
          </a:stretch>
        </p:blipFill>
        <p:spPr>
          <a:xfrm>
            <a:off x="6703792" y="3184444"/>
            <a:ext cx="213378" cy="213378"/>
          </a:xfrm>
          <a:prstGeom prst="rect">
            <a:avLst/>
          </a:prstGeom>
        </p:spPr>
      </p:pic>
      <p:pic>
        <p:nvPicPr>
          <p:cNvPr id="186" name="Afbeelding 185">
            <a:hlinkClick r:id="rId8" action="ppaction://hlinksldjump"/>
            <a:extLst>
              <a:ext uri="{FF2B5EF4-FFF2-40B4-BE49-F238E27FC236}">
                <a16:creationId xmlns:a16="http://schemas.microsoft.com/office/drawing/2014/main" id="{B393523C-5598-4917-AC44-BB1BEA627CA2}"/>
              </a:ext>
            </a:extLst>
          </p:cNvPr>
          <p:cNvPicPr>
            <a:picLocks noChangeAspect="1"/>
          </p:cNvPicPr>
          <p:nvPr/>
        </p:nvPicPr>
        <p:blipFill>
          <a:blip r:embed="rId12"/>
          <a:stretch>
            <a:fillRect/>
          </a:stretch>
        </p:blipFill>
        <p:spPr>
          <a:xfrm>
            <a:off x="6703792" y="3519566"/>
            <a:ext cx="213378" cy="213378"/>
          </a:xfrm>
          <a:prstGeom prst="rect">
            <a:avLst/>
          </a:prstGeom>
        </p:spPr>
      </p:pic>
      <p:pic>
        <p:nvPicPr>
          <p:cNvPr id="187" name="Afbeelding 186">
            <a:hlinkClick r:id="rId8" action="ppaction://hlinksldjump"/>
            <a:extLst>
              <a:ext uri="{FF2B5EF4-FFF2-40B4-BE49-F238E27FC236}">
                <a16:creationId xmlns:a16="http://schemas.microsoft.com/office/drawing/2014/main" id="{93031DB4-5F61-483F-AE17-F88DF95F9CA3}"/>
              </a:ext>
            </a:extLst>
          </p:cNvPr>
          <p:cNvPicPr>
            <a:picLocks noChangeAspect="1"/>
          </p:cNvPicPr>
          <p:nvPr/>
        </p:nvPicPr>
        <p:blipFill>
          <a:blip r:embed="rId13"/>
          <a:stretch>
            <a:fillRect/>
          </a:stretch>
        </p:blipFill>
        <p:spPr>
          <a:xfrm>
            <a:off x="7279792" y="3194280"/>
            <a:ext cx="213378" cy="190517"/>
          </a:xfrm>
          <a:prstGeom prst="rect">
            <a:avLst/>
          </a:prstGeom>
        </p:spPr>
      </p:pic>
      <p:pic>
        <p:nvPicPr>
          <p:cNvPr id="188" name="Afbeelding 187">
            <a:hlinkClick r:id="rId8" action="ppaction://hlinksldjump"/>
            <a:extLst>
              <a:ext uri="{FF2B5EF4-FFF2-40B4-BE49-F238E27FC236}">
                <a16:creationId xmlns:a16="http://schemas.microsoft.com/office/drawing/2014/main" id="{D201BA96-53A3-48EA-AEAF-7CA2C1D62EC8}"/>
              </a:ext>
            </a:extLst>
          </p:cNvPr>
          <p:cNvPicPr>
            <a:picLocks noChangeAspect="1"/>
          </p:cNvPicPr>
          <p:nvPr/>
        </p:nvPicPr>
        <p:blipFill>
          <a:blip r:embed="rId13"/>
          <a:stretch>
            <a:fillRect/>
          </a:stretch>
        </p:blipFill>
        <p:spPr>
          <a:xfrm>
            <a:off x="7279792" y="5228280"/>
            <a:ext cx="213378" cy="190517"/>
          </a:xfrm>
          <a:prstGeom prst="rect">
            <a:avLst/>
          </a:prstGeom>
        </p:spPr>
      </p:pic>
      <p:pic>
        <p:nvPicPr>
          <p:cNvPr id="189" name="Afbeelding 188">
            <a:hlinkClick r:id="rId8" action="ppaction://hlinksldjump"/>
            <a:extLst>
              <a:ext uri="{FF2B5EF4-FFF2-40B4-BE49-F238E27FC236}">
                <a16:creationId xmlns:a16="http://schemas.microsoft.com/office/drawing/2014/main" id="{523A25E9-7C9C-4919-90EE-52FD56E25291}"/>
              </a:ext>
            </a:extLst>
          </p:cNvPr>
          <p:cNvPicPr>
            <a:picLocks noChangeAspect="1"/>
          </p:cNvPicPr>
          <p:nvPr/>
        </p:nvPicPr>
        <p:blipFill>
          <a:blip r:embed="rId14"/>
          <a:stretch>
            <a:fillRect/>
          </a:stretch>
        </p:blipFill>
        <p:spPr>
          <a:xfrm>
            <a:off x="7856644" y="3182782"/>
            <a:ext cx="213378" cy="213378"/>
          </a:xfrm>
          <a:prstGeom prst="rect">
            <a:avLst/>
          </a:prstGeom>
        </p:spPr>
      </p:pic>
      <p:pic>
        <p:nvPicPr>
          <p:cNvPr id="190" name="Afbeelding 189">
            <a:hlinkClick r:id="rId8" action="ppaction://hlinksldjump"/>
            <a:extLst>
              <a:ext uri="{FF2B5EF4-FFF2-40B4-BE49-F238E27FC236}">
                <a16:creationId xmlns:a16="http://schemas.microsoft.com/office/drawing/2014/main" id="{27EA6496-7874-4567-A9B8-A6BB149578AF}"/>
              </a:ext>
            </a:extLst>
          </p:cNvPr>
          <p:cNvPicPr>
            <a:picLocks noChangeAspect="1"/>
          </p:cNvPicPr>
          <p:nvPr/>
        </p:nvPicPr>
        <p:blipFill>
          <a:blip r:embed="rId14"/>
          <a:stretch>
            <a:fillRect/>
          </a:stretch>
        </p:blipFill>
        <p:spPr>
          <a:xfrm>
            <a:off x="7855647" y="3518280"/>
            <a:ext cx="213378" cy="213378"/>
          </a:xfrm>
          <a:prstGeom prst="rect">
            <a:avLst/>
          </a:prstGeom>
        </p:spPr>
      </p:pic>
      <p:pic>
        <p:nvPicPr>
          <p:cNvPr id="191" name="Afbeelding 190">
            <a:hlinkClick r:id="rId8" action="ppaction://hlinksldjump"/>
            <a:extLst>
              <a:ext uri="{FF2B5EF4-FFF2-40B4-BE49-F238E27FC236}">
                <a16:creationId xmlns:a16="http://schemas.microsoft.com/office/drawing/2014/main" id="{8427F878-DD35-4DF7-90D5-91ACB9F75BFC}"/>
              </a:ext>
            </a:extLst>
          </p:cNvPr>
          <p:cNvPicPr>
            <a:picLocks noChangeAspect="1"/>
          </p:cNvPicPr>
          <p:nvPr/>
        </p:nvPicPr>
        <p:blipFill>
          <a:blip r:embed="rId14"/>
          <a:stretch>
            <a:fillRect/>
          </a:stretch>
        </p:blipFill>
        <p:spPr>
          <a:xfrm>
            <a:off x="7855792" y="3853080"/>
            <a:ext cx="213378" cy="213378"/>
          </a:xfrm>
          <a:prstGeom prst="rect">
            <a:avLst/>
          </a:prstGeom>
        </p:spPr>
      </p:pic>
      <p:pic>
        <p:nvPicPr>
          <p:cNvPr id="192" name="Afbeelding 191">
            <a:hlinkClick r:id="rId8" action="ppaction://hlinksldjump"/>
            <a:extLst>
              <a:ext uri="{FF2B5EF4-FFF2-40B4-BE49-F238E27FC236}">
                <a16:creationId xmlns:a16="http://schemas.microsoft.com/office/drawing/2014/main" id="{4D1ACAAB-5B87-44EA-8B1B-927CC0202A6C}"/>
              </a:ext>
            </a:extLst>
          </p:cNvPr>
          <p:cNvPicPr>
            <a:picLocks noChangeAspect="1"/>
          </p:cNvPicPr>
          <p:nvPr/>
        </p:nvPicPr>
        <p:blipFill>
          <a:blip r:embed="rId14"/>
          <a:stretch>
            <a:fillRect/>
          </a:stretch>
        </p:blipFill>
        <p:spPr>
          <a:xfrm>
            <a:off x="7855953" y="4187880"/>
            <a:ext cx="213378" cy="213378"/>
          </a:xfrm>
          <a:prstGeom prst="rect">
            <a:avLst/>
          </a:prstGeom>
        </p:spPr>
      </p:pic>
      <p:pic>
        <p:nvPicPr>
          <p:cNvPr id="193" name="Afbeelding 192">
            <a:hlinkClick r:id="rId8" action="ppaction://hlinksldjump"/>
            <a:extLst>
              <a:ext uri="{FF2B5EF4-FFF2-40B4-BE49-F238E27FC236}">
                <a16:creationId xmlns:a16="http://schemas.microsoft.com/office/drawing/2014/main" id="{BB74094B-4386-4394-9E3A-0D0BF009907C}"/>
              </a:ext>
            </a:extLst>
          </p:cNvPr>
          <p:cNvPicPr>
            <a:picLocks noChangeAspect="1"/>
          </p:cNvPicPr>
          <p:nvPr/>
        </p:nvPicPr>
        <p:blipFill>
          <a:blip r:embed="rId14"/>
          <a:stretch>
            <a:fillRect/>
          </a:stretch>
        </p:blipFill>
        <p:spPr>
          <a:xfrm>
            <a:off x="7855953" y="4857480"/>
            <a:ext cx="213378" cy="213378"/>
          </a:xfrm>
          <a:prstGeom prst="rect">
            <a:avLst/>
          </a:prstGeom>
        </p:spPr>
      </p:pic>
      <p:pic>
        <p:nvPicPr>
          <p:cNvPr id="194" name="Afbeelding 193">
            <a:hlinkClick r:id="rId8" action="ppaction://hlinksldjump"/>
            <a:extLst>
              <a:ext uri="{FF2B5EF4-FFF2-40B4-BE49-F238E27FC236}">
                <a16:creationId xmlns:a16="http://schemas.microsoft.com/office/drawing/2014/main" id="{6AB5DA6E-88B8-48F0-9FDC-62AC97B62592}"/>
              </a:ext>
            </a:extLst>
          </p:cNvPr>
          <p:cNvPicPr>
            <a:picLocks noChangeAspect="1"/>
          </p:cNvPicPr>
          <p:nvPr/>
        </p:nvPicPr>
        <p:blipFill>
          <a:blip r:embed="rId14"/>
          <a:stretch>
            <a:fillRect/>
          </a:stretch>
        </p:blipFill>
        <p:spPr>
          <a:xfrm>
            <a:off x="7855825" y="5192280"/>
            <a:ext cx="213378" cy="213378"/>
          </a:xfrm>
          <a:prstGeom prst="rect">
            <a:avLst/>
          </a:prstGeom>
        </p:spPr>
      </p:pic>
      <p:pic>
        <p:nvPicPr>
          <p:cNvPr id="195" name="Afbeelding 194">
            <a:hlinkClick r:id="rId8" action="ppaction://hlinksldjump"/>
            <a:extLst>
              <a:ext uri="{FF2B5EF4-FFF2-40B4-BE49-F238E27FC236}">
                <a16:creationId xmlns:a16="http://schemas.microsoft.com/office/drawing/2014/main" id="{BDC7A31E-77F3-4B30-A17C-DB9A5E1EB403}"/>
              </a:ext>
            </a:extLst>
          </p:cNvPr>
          <p:cNvPicPr>
            <a:picLocks noChangeAspect="1"/>
          </p:cNvPicPr>
          <p:nvPr/>
        </p:nvPicPr>
        <p:blipFill>
          <a:blip r:embed="rId14"/>
          <a:stretch>
            <a:fillRect/>
          </a:stretch>
        </p:blipFill>
        <p:spPr>
          <a:xfrm>
            <a:off x="7855647" y="4522680"/>
            <a:ext cx="213378" cy="213378"/>
          </a:xfrm>
          <a:prstGeom prst="rect">
            <a:avLst/>
          </a:prstGeom>
        </p:spPr>
      </p:pic>
      <p:pic>
        <p:nvPicPr>
          <p:cNvPr id="196" name="Afbeelding 195">
            <a:hlinkClick r:id="rId8" action="ppaction://hlinksldjump"/>
            <a:extLst>
              <a:ext uri="{FF2B5EF4-FFF2-40B4-BE49-F238E27FC236}">
                <a16:creationId xmlns:a16="http://schemas.microsoft.com/office/drawing/2014/main" id="{715E9658-8A64-41AE-A708-7CAEF2237073}"/>
              </a:ext>
            </a:extLst>
          </p:cNvPr>
          <p:cNvPicPr>
            <a:picLocks noChangeAspect="1"/>
          </p:cNvPicPr>
          <p:nvPr/>
        </p:nvPicPr>
        <p:blipFill>
          <a:blip r:embed="rId13"/>
          <a:stretch>
            <a:fillRect/>
          </a:stretch>
        </p:blipFill>
        <p:spPr>
          <a:xfrm>
            <a:off x="7279200" y="4867200"/>
            <a:ext cx="213378" cy="190517"/>
          </a:xfrm>
          <a:prstGeom prst="rect">
            <a:avLst/>
          </a:prstGeom>
        </p:spPr>
      </p:pic>
      <p:pic>
        <p:nvPicPr>
          <p:cNvPr id="197" name="Afbeelding 196">
            <a:hlinkClick r:id="rId8" action="ppaction://hlinksldjump"/>
            <a:extLst>
              <a:ext uri="{FF2B5EF4-FFF2-40B4-BE49-F238E27FC236}">
                <a16:creationId xmlns:a16="http://schemas.microsoft.com/office/drawing/2014/main" id="{CC894E2D-7867-460E-AD4D-977B13DD88FD}"/>
              </a:ext>
            </a:extLst>
          </p:cNvPr>
          <p:cNvPicPr>
            <a:picLocks noChangeAspect="1"/>
          </p:cNvPicPr>
          <p:nvPr/>
        </p:nvPicPr>
        <p:blipFill>
          <a:blip r:embed="rId13"/>
          <a:stretch>
            <a:fillRect/>
          </a:stretch>
        </p:blipFill>
        <p:spPr>
          <a:xfrm>
            <a:off x="7279792" y="4533480"/>
            <a:ext cx="213378" cy="190517"/>
          </a:xfrm>
          <a:prstGeom prst="rect">
            <a:avLst/>
          </a:prstGeom>
        </p:spPr>
      </p:pic>
      <p:pic>
        <p:nvPicPr>
          <p:cNvPr id="198" name="Afbeelding 197">
            <a:hlinkClick r:id="rId8" action="ppaction://hlinksldjump"/>
            <a:extLst>
              <a:ext uri="{FF2B5EF4-FFF2-40B4-BE49-F238E27FC236}">
                <a16:creationId xmlns:a16="http://schemas.microsoft.com/office/drawing/2014/main" id="{D6910D3E-45A3-4258-A5A6-4D6EF9E82D35}"/>
              </a:ext>
            </a:extLst>
          </p:cNvPr>
          <p:cNvPicPr>
            <a:picLocks noChangeAspect="1"/>
          </p:cNvPicPr>
          <p:nvPr/>
        </p:nvPicPr>
        <p:blipFill>
          <a:blip r:embed="rId13"/>
          <a:stretch>
            <a:fillRect/>
          </a:stretch>
        </p:blipFill>
        <p:spPr>
          <a:xfrm>
            <a:off x="7279792" y="4198680"/>
            <a:ext cx="213378" cy="190517"/>
          </a:xfrm>
          <a:prstGeom prst="rect">
            <a:avLst/>
          </a:prstGeom>
        </p:spPr>
      </p:pic>
      <p:pic>
        <p:nvPicPr>
          <p:cNvPr id="199" name="Afbeelding 198">
            <a:hlinkClick r:id="rId8" action="ppaction://hlinksldjump"/>
            <a:extLst>
              <a:ext uri="{FF2B5EF4-FFF2-40B4-BE49-F238E27FC236}">
                <a16:creationId xmlns:a16="http://schemas.microsoft.com/office/drawing/2014/main" id="{6A867A95-3C6E-4394-BAA7-C84E434690C2}"/>
              </a:ext>
            </a:extLst>
          </p:cNvPr>
          <p:cNvPicPr>
            <a:picLocks noChangeAspect="1"/>
          </p:cNvPicPr>
          <p:nvPr/>
        </p:nvPicPr>
        <p:blipFill>
          <a:blip r:embed="rId13"/>
          <a:stretch>
            <a:fillRect/>
          </a:stretch>
        </p:blipFill>
        <p:spPr>
          <a:xfrm>
            <a:off x="7280772" y="3863880"/>
            <a:ext cx="213378" cy="190517"/>
          </a:xfrm>
          <a:prstGeom prst="rect">
            <a:avLst/>
          </a:prstGeom>
        </p:spPr>
      </p:pic>
      <p:pic>
        <p:nvPicPr>
          <p:cNvPr id="200" name="Afbeelding 199">
            <a:hlinkClick r:id="rId8" action="ppaction://hlinksldjump"/>
            <a:extLst>
              <a:ext uri="{FF2B5EF4-FFF2-40B4-BE49-F238E27FC236}">
                <a16:creationId xmlns:a16="http://schemas.microsoft.com/office/drawing/2014/main" id="{548DC190-CDD0-4B23-8002-23B98A282A89}"/>
              </a:ext>
            </a:extLst>
          </p:cNvPr>
          <p:cNvPicPr>
            <a:picLocks noChangeAspect="1"/>
          </p:cNvPicPr>
          <p:nvPr/>
        </p:nvPicPr>
        <p:blipFill>
          <a:blip r:embed="rId12"/>
          <a:stretch>
            <a:fillRect/>
          </a:stretch>
        </p:blipFill>
        <p:spPr>
          <a:xfrm>
            <a:off x="6703792" y="3853080"/>
            <a:ext cx="213378" cy="213378"/>
          </a:xfrm>
          <a:prstGeom prst="rect">
            <a:avLst/>
          </a:prstGeom>
        </p:spPr>
      </p:pic>
      <p:pic>
        <p:nvPicPr>
          <p:cNvPr id="201" name="Afbeelding 200">
            <a:hlinkClick r:id="rId8" action="ppaction://hlinksldjump"/>
            <a:extLst>
              <a:ext uri="{FF2B5EF4-FFF2-40B4-BE49-F238E27FC236}">
                <a16:creationId xmlns:a16="http://schemas.microsoft.com/office/drawing/2014/main" id="{E2EFA543-91F1-4CE4-A6A1-BB1E4C957A11}"/>
              </a:ext>
            </a:extLst>
          </p:cNvPr>
          <p:cNvPicPr>
            <a:picLocks noChangeAspect="1"/>
          </p:cNvPicPr>
          <p:nvPr/>
        </p:nvPicPr>
        <p:blipFill>
          <a:blip r:embed="rId12"/>
          <a:stretch>
            <a:fillRect/>
          </a:stretch>
        </p:blipFill>
        <p:spPr>
          <a:xfrm>
            <a:off x="6703792" y="4187880"/>
            <a:ext cx="213378" cy="213378"/>
          </a:xfrm>
          <a:prstGeom prst="rect">
            <a:avLst/>
          </a:prstGeom>
        </p:spPr>
      </p:pic>
      <p:pic>
        <p:nvPicPr>
          <p:cNvPr id="202" name="Afbeelding 201">
            <a:hlinkClick r:id="rId8" action="ppaction://hlinksldjump"/>
            <a:extLst>
              <a:ext uri="{FF2B5EF4-FFF2-40B4-BE49-F238E27FC236}">
                <a16:creationId xmlns:a16="http://schemas.microsoft.com/office/drawing/2014/main" id="{C7759477-CE0F-479E-82FF-C562D645A9B4}"/>
              </a:ext>
            </a:extLst>
          </p:cNvPr>
          <p:cNvPicPr>
            <a:picLocks noChangeAspect="1"/>
          </p:cNvPicPr>
          <p:nvPr/>
        </p:nvPicPr>
        <p:blipFill>
          <a:blip r:embed="rId12"/>
          <a:stretch>
            <a:fillRect/>
          </a:stretch>
        </p:blipFill>
        <p:spPr>
          <a:xfrm>
            <a:off x="6703792" y="4522680"/>
            <a:ext cx="213378" cy="213378"/>
          </a:xfrm>
          <a:prstGeom prst="rect">
            <a:avLst/>
          </a:prstGeom>
        </p:spPr>
      </p:pic>
      <p:pic>
        <p:nvPicPr>
          <p:cNvPr id="203" name="Afbeelding 202">
            <a:hlinkClick r:id="rId8" action="ppaction://hlinksldjump"/>
            <a:extLst>
              <a:ext uri="{FF2B5EF4-FFF2-40B4-BE49-F238E27FC236}">
                <a16:creationId xmlns:a16="http://schemas.microsoft.com/office/drawing/2014/main" id="{F2EDFA01-1BC5-4C1A-8060-091EDE61EC66}"/>
              </a:ext>
            </a:extLst>
          </p:cNvPr>
          <p:cNvPicPr>
            <a:picLocks noChangeAspect="1"/>
          </p:cNvPicPr>
          <p:nvPr/>
        </p:nvPicPr>
        <p:blipFill>
          <a:blip r:embed="rId12"/>
          <a:stretch>
            <a:fillRect/>
          </a:stretch>
        </p:blipFill>
        <p:spPr>
          <a:xfrm>
            <a:off x="6703792" y="4857480"/>
            <a:ext cx="213378" cy="213378"/>
          </a:xfrm>
          <a:prstGeom prst="rect">
            <a:avLst/>
          </a:prstGeom>
        </p:spPr>
      </p:pic>
      <p:pic>
        <p:nvPicPr>
          <p:cNvPr id="204" name="Afbeelding 203">
            <a:hlinkClick r:id="rId8" action="ppaction://hlinksldjump"/>
            <a:extLst>
              <a:ext uri="{FF2B5EF4-FFF2-40B4-BE49-F238E27FC236}">
                <a16:creationId xmlns:a16="http://schemas.microsoft.com/office/drawing/2014/main" id="{D245BD1A-79FA-4213-BC3C-7E591418E718}"/>
              </a:ext>
            </a:extLst>
          </p:cNvPr>
          <p:cNvPicPr>
            <a:picLocks noChangeAspect="1"/>
          </p:cNvPicPr>
          <p:nvPr/>
        </p:nvPicPr>
        <p:blipFill>
          <a:blip r:embed="rId12"/>
          <a:stretch>
            <a:fillRect/>
          </a:stretch>
        </p:blipFill>
        <p:spPr>
          <a:xfrm>
            <a:off x="6703792" y="5192280"/>
            <a:ext cx="213378" cy="213378"/>
          </a:xfrm>
          <a:prstGeom prst="rect">
            <a:avLst/>
          </a:prstGeom>
        </p:spPr>
      </p:pic>
      <p:pic>
        <p:nvPicPr>
          <p:cNvPr id="205" name="Afbeelding 204">
            <a:hlinkClick r:id="rId8" action="ppaction://hlinksldjump"/>
            <a:extLst>
              <a:ext uri="{FF2B5EF4-FFF2-40B4-BE49-F238E27FC236}">
                <a16:creationId xmlns:a16="http://schemas.microsoft.com/office/drawing/2014/main" id="{E845ACD9-D770-463B-B99B-1C2D691EB571}"/>
              </a:ext>
            </a:extLst>
          </p:cNvPr>
          <p:cNvPicPr>
            <a:picLocks noChangeAspect="1"/>
          </p:cNvPicPr>
          <p:nvPr/>
        </p:nvPicPr>
        <p:blipFill>
          <a:blip r:embed="rId13"/>
          <a:stretch>
            <a:fillRect/>
          </a:stretch>
        </p:blipFill>
        <p:spPr>
          <a:xfrm>
            <a:off x="7279792" y="3529080"/>
            <a:ext cx="225214" cy="211362"/>
          </a:xfrm>
          <a:prstGeom prst="rect">
            <a:avLst/>
          </a:prstGeom>
        </p:spPr>
      </p:pic>
      <p:sp>
        <p:nvSpPr>
          <p:cNvPr id="206" name="Rechthoek 205">
            <a:hlinkClick r:id="rId8" action="ppaction://hlinksldjump"/>
            <a:extLst>
              <a:ext uri="{FF2B5EF4-FFF2-40B4-BE49-F238E27FC236}">
                <a16:creationId xmlns:a16="http://schemas.microsoft.com/office/drawing/2014/main" id="{D2793500-B975-4C63-BECD-574F3BB91690}"/>
              </a:ext>
            </a:extLst>
          </p:cNvPr>
          <p:cNvSpPr/>
          <p:nvPr/>
        </p:nvSpPr>
        <p:spPr>
          <a:xfrm>
            <a:off x="5868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4</a:t>
            </a:r>
            <a:endParaRPr lang="nl-NL" sz="1200" b="1" dirty="0">
              <a:solidFill>
                <a:srgbClr val="0070C0"/>
              </a:solidFill>
            </a:endParaRPr>
          </a:p>
        </p:txBody>
      </p:sp>
      <p:pic>
        <p:nvPicPr>
          <p:cNvPr id="207" name="Afbeelding 206">
            <a:hlinkClick r:id="rId8" action="ppaction://hlinksldjump"/>
            <a:extLst>
              <a:ext uri="{FF2B5EF4-FFF2-40B4-BE49-F238E27FC236}">
                <a16:creationId xmlns:a16="http://schemas.microsoft.com/office/drawing/2014/main" id="{BEAE03E9-F9F5-444B-AEEA-691A5F16B6CF}"/>
              </a:ext>
            </a:extLst>
          </p:cNvPr>
          <p:cNvPicPr>
            <a:picLocks noChangeAspect="1"/>
          </p:cNvPicPr>
          <p:nvPr/>
        </p:nvPicPr>
        <p:blipFill>
          <a:blip r:embed="rId11"/>
          <a:stretch>
            <a:fillRect/>
          </a:stretch>
        </p:blipFill>
        <p:spPr>
          <a:xfrm>
            <a:off x="6127792" y="4187880"/>
            <a:ext cx="213378" cy="213378"/>
          </a:xfrm>
          <a:prstGeom prst="rect">
            <a:avLst/>
          </a:prstGeom>
        </p:spPr>
      </p:pic>
      <p:sp>
        <p:nvSpPr>
          <p:cNvPr id="208" name="Rechthoek 207">
            <a:hlinkClick r:id="rId8" action="ppaction://hlinksldjump"/>
            <a:extLst>
              <a:ext uri="{FF2B5EF4-FFF2-40B4-BE49-F238E27FC236}">
                <a16:creationId xmlns:a16="http://schemas.microsoft.com/office/drawing/2014/main" id="{D9E9E4FC-D5CA-4AB8-911B-E92004BA8741}"/>
              </a:ext>
            </a:extLst>
          </p:cNvPr>
          <p:cNvSpPr/>
          <p:nvPr/>
        </p:nvSpPr>
        <p:spPr>
          <a:xfrm>
            <a:off x="8172592" y="44650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5 SA</a:t>
            </a:r>
          </a:p>
        </p:txBody>
      </p:sp>
      <p:sp>
        <p:nvSpPr>
          <p:cNvPr id="209" name="Rechthoek 208">
            <a:hlinkClick r:id="rId8" action="ppaction://hlinksldjump"/>
            <a:extLst>
              <a:ext uri="{FF2B5EF4-FFF2-40B4-BE49-F238E27FC236}">
                <a16:creationId xmlns:a16="http://schemas.microsoft.com/office/drawing/2014/main" id="{981716C0-8DA5-4DFC-B289-F947BAFE832B}"/>
              </a:ext>
            </a:extLst>
          </p:cNvPr>
          <p:cNvSpPr/>
          <p:nvPr/>
        </p:nvSpPr>
        <p:spPr>
          <a:xfrm>
            <a:off x="8172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6 SA</a:t>
            </a:r>
          </a:p>
        </p:txBody>
      </p:sp>
      <p:sp>
        <p:nvSpPr>
          <p:cNvPr id="210" name="Rechthoek 209">
            <a:hlinkClick r:id="rId8" action="ppaction://hlinksldjump"/>
            <a:extLst>
              <a:ext uri="{FF2B5EF4-FFF2-40B4-BE49-F238E27FC236}">
                <a16:creationId xmlns:a16="http://schemas.microsoft.com/office/drawing/2014/main" id="{3950D90F-1C26-4244-A2E4-A2A26B4DEC90}"/>
              </a:ext>
            </a:extLst>
          </p:cNvPr>
          <p:cNvSpPr/>
          <p:nvPr/>
        </p:nvSpPr>
        <p:spPr>
          <a:xfrm>
            <a:off x="8172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4 SA</a:t>
            </a:r>
          </a:p>
        </p:txBody>
      </p:sp>
      <p:sp>
        <p:nvSpPr>
          <p:cNvPr id="105" name="Tekstvak 104">
            <a:extLst>
              <a:ext uri="{FF2B5EF4-FFF2-40B4-BE49-F238E27FC236}">
                <a16:creationId xmlns:a16="http://schemas.microsoft.com/office/drawing/2014/main" id="{0BA3D1BD-A7E4-4792-B8FC-78A0A5C1896D}"/>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106" name="Tekstvak 105">
            <a:extLst>
              <a:ext uri="{FF2B5EF4-FFF2-40B4-BE49-F238E27FC236}">
                <a16:creationId xmlns:a16="http://schemas.microsoft.com/office/drawing/2014/main" id="{51DE4642-64B9-4880-8E64-A51207B0EFF7}"/>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graphicFrame>
        <p:nvGraphicFramePr>
          <p:cNvPr id="114" name="Tabel 113">
            <a:extLst>
              <a:ext uri="{FF2B5EF4-FFF2-40B4-BE49-F238E27FC236}">
                <a16:creationId xmlns:a16="http://schemas.microsoft.com/office/drawing/2014/main" id="{40AA8004-27BD-48CD-9351-3E4D78E54356}"/>
              </a:ext>
            </a:extLst>
          </p:cNvPr>
          <p:cNvGraphicFramePr>
            <a:graphicFrameLocks noGrp="1"/>
          </p:cNvGraphicFramePr>
          <p:nvPr>
            <p:extLst>
              <p:ext uri="{D42A27DB-BD31-4B8C-83A1-F6EECF244321}">
                <p14:modId xmlns:p14="http://schemas.microsoft.com/office/powerpoint/2010/main" val="3328936017"/>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H85</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HV4</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A943</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H32</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15" name="Rechthoek 114">
            <a:extLst>
              <a:ext uri="{FF2B5EF4-FFF2-40B4-BE49-F238E27FC236}">
                <a16:creationId xmlns:a16="http://schemas.microsoft.com/office/drawing/2014/main" id="{358F624F-1B82-4440-8040-84D86CF32393}"/>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15 Punten </a:t>
            </a:r>
          </a:p>
        </p:txBody>
      </p:sp>
      <p:pic>
        <p:nvPicPr>
          <p:cNvPr id="116" name="Afbeelding 115">
            <a:extLst>
              <a:ext uri="{FF2B5EF4-FFF2-40B4-BE49-F238E27FC236}">
                <a16:creationId xmlns:a16="http://schemas.microsoft.com/office/drawing/2014/main" id="{5D556547-786E-445A-A2C0-93B3286CB54F}"/>
              </a:ext>
            </a:extLst>
          </p:cNvPr>
          <p:cNvPicPr>
            <a:picLocks noChangeAspect="1"/>
          </p:cNvPicPr>
          <p:nvPr/>
        </p:nvPicPr>
        <p:blipFill>
          <a:blip r:embed="rId12"/>
          <a:stretch>
            <a:fillRect/>
          </a:stretch>
        </p:blipFill>
        <p:spPr>
          <a:xfrm>
            <a:off x="475200" y="3924124"/>
            <a:ext cx="213378" cy="213378"/>
          </a:xfrm>
          <a:prstGeom prst="rect">
            <a:avLst/>
          </a:prstGeom>
        </p:spPr>
      </p:pic>
      <p:pic>
        <p:nvPicPr>
          <p:cNvPr id="117" name="Afbeelding 116">
            <a:extLst>
              <a:ext uri="{FF2B5EF4-FFF2-40B4-BE49-F238E27FC236}">
                <a16:creationId xmlns:a16="http://schemas.microsoft.com/office/drawing/2014/main" id="{EA537F6B-523A-4AB6-8F30-4211877D981B}"/>
              </a:ext>
            </a:extLst>
          </p:cNvPr>
          <p:cNvPicPr>
            <a:picLocks noChangeAspect="1"/>
          </p:cNvPicPr>
          <p:nvPr/>
        </p:nvPicPr>
        <p:blipFill>
          <a:blip r:embed="rId14"/>
          <a:stretch>
            <a:fillRect/>
          </a:stretch>
        </p:blipFill>
        <p:spPr>
          <a:xfrm>
            <a:off x="475200" y="3199601"/>
            <a:ext cx="213378" cy="213378"/>
          </a:xfrm>
          <a:prstGeom prst="rect">
            <a:avLst/>
          </a:prstGeom>
        </p:spPr>
      </p:pic>
      <p:pic>
        <p:nvPicPr>
          <p:cNvPr id="118" name="Afbeelding 117">
            <a:extLst>
              <a:ext uri="{FF2B5EF4-FFF2-40B4-BE49-F238E27FC236}">
                <a16:creationId xmlns:a16="http://schemas.microsoft.com/office/drawing/2014/main" id="{209F8EED-DFA2-47D7-8ADD-966989729628}"/>
              </a:ext>
            </a:extLst>
          </p:cNvPr>
          <p:cNvPicPr>
            <a:picLocks noChangeAspect="1"/>
          </p:cNvPicPr>
          <p:nvPr/>
        </p:nvPicPr>
        <p:blipFill>
          <a:blip r:embed="rId13"/>
          <a:stretch>
            <a:fillRect/>
          </a:stretch>
        </p:blipFill>
        <p:spPr>
          <a:xfrm>
            <a:off x="475200" y="3573571"/>
            <a:ext cx="213378" cy="190517"/>
          </a:xfrm>
          <a:prstGeom prst="rect">
            <a:avLst/>
          </a:prstGeom>
        </p:spPr>
      </p:pic>
      <p:pic>
        <p:nvPicPr>
          <p:cNvPr id="119" name="Afbeelding 118">
            <a:extLst>
              <a:ext uri="{FF2B5EF4-FFF2-40B4-BE49-F238E27FC236}">
                <a16:creationId xmlns:a16="http://schemas.microsoft.com/office/drawing/2014/main" id="{10C6E861-3567-483D-9B06-F1B11B55AFA5}"/>
              </a:ext>
            </a:extLst>
          </p:cNvPr>
          <p:cNvPicPr>
            <a:picLocks noChangeAspect="1"/>
          </p:cNvPicPr>
          <p:nvPr/>
        </p:nvPicPr>
        <p:blipFill>
          <a:blip r:embed="rId11"/>
          <a:stretch>
            <a:fillRect/>
          </a:stretch>
        </p:blipFill>
        <p:spPr>
          <a:xfrm>
            <a:off x="475200" y="4292263"/>
            <a:ext cx="213378" cy="213378"/>
          </a:xfrm>
          <a:prstGeom prst="rect">
            <a:avLst/>
          </a:prstGeom>
        </p:spPr>
      </p:pic>
      <p:sp>
        <p:nvSpPr>
          <p:cNvPr id="107" name="Rond diagonale hoek rechthoek 17">
            <a:extLst>
              <a:ext uri="{FF2B5EF4-FFF2-40B4-BE49-F238E27FC236}">
                <a16:creationId xmlns:a16="http://schemas.microsoft.com/office/drawing/2014/main" id="{8E07534E-AE6F-47E4-A6D7-C34AFE33ECF8}"/>
              </a:ext>
            </a:extLst>
          </p:cNvPr>
          <p:cNvSpPr/>
          <p:nvPr/>
        </p:nvSpPr>
        <p:spPr>
          <a:xfrm>
            <a:off x="396000" y="1716988"/>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108" name="Tekstvak 107">
            <a:extLst>
              <a:ext uri="{FF2B5EF4-FFF2-40B4-BE49-F238E27FC236}">
                <a16:creationId xmlns:a16="http://schemas.microsoft.com/office/drawing/2014/main" id="{B9AF7D6E-7524-4D79-B6DE-BC07F8C823B2}"/>
              </a:ext>
            </a:extLst>
          </p:cNvPr>
          <p:cNvSpPr txBox="1"/>
          <p:nvPr/>
        </p:nvSpPr>
        <p:spPr>
          <a:xfrm>
            <a:off x="3131840" y="1852944"/>
            <a:ext cx="3096344" cy="369332"/>
          </a:xfrm>
          <a:prstGeom prst="rect">
            <a:avLst/>
          </a:prstGeom>
          <a:solidFill>
            <a:schemeClr val="tx1"/>
          </a:solidFill>
        </p:spPr>
        <p:txBody>
          <a:bodyPr wrap="square" rtlCol="0">
            <a:spAutoFit/>
          </a:bodyPr>
          <a:lstStyle/>
          <a:p>
            <a:r>
              <a:rPr lang="nl-NL" dirty="0">
                <a:solidFill>
                  <a:schemeClr val="bg1"/>
                </a:solidFill>
              </a:rPr>
              <a:t>Mijn partner opent met 2     .</a:t>
            </a:r>
          </a:p>
        </p:txBody>
      </p:sp>
      <p:sp>
        <p:nvSpPr>
          <p:cNvPr id="109" name="Tekstvak 108">
            <a:extLst>
              <a:ext uri="{FF2B5EF4-FFF2-40B4-BE49-F238E27FC236}">
                <a16:creationId xmlns:a16="http://schemas.microsoft.com/office/drawing/2014/main" id="{F05C6ED9-40EE-4E22-84F4-4B0ED43ED773}"/>
              </a:ext>
            </a:extLst>
          </p:cNvPr>
          <p:cNvSpPr txBox="1"/>
          <p:nvPr/>
        </p:nvSpPr>
        <p:spPr>
          <a:xfrm>
            <a:off x="3131839" y="2146448"/>
            <a:ext cx="2880319" cy="369332"/>
          </a:xfrm>
          <a:prstGeom prst="rect">
            <a:avLst/>
          </a:prstGeom>
          <a:solidFill>
            <a:schemeClr val="tx1"/>
          </a:solidFill>
        </p:spPr>
        <p:txBody>
          <a:bodyPr wrap="square" rtlCol="0">
            <a:spAutoFit/>
          </a:bodyPr>
          <a:lstStyle/>
          <a:p>
            <a:r>
              <a:rPr lang="nl-NL" dirty="0">
                <a:solidFill>
                  <a:schemeClr val="bg1"/>
                </a:solidFill>
              </a:rPr>
              <a:t>Mijn rechter buurman past.</a:t>
            </a:r>
          </a:p>
        </p:txBody>
      </p:sp>
      <p:sp>
        <p:nvSpPr>
          <p:cNvPr id="110" name="Tekstvak 109">
            <a:extLst>
              <a:ext uri="{FF2B5EF4-FFF2-40B4-BE49-F238E27FC236}">
                <a16:creationId xmlns:a16="http://schemas.microsoft.com/office/drawing/2014/main" id="{8B8F469E-40DA-4A02-90AA-FF3463F75B93}"/>
              </a:ext>
            </a:extLst>
          </p:cNvPr>
          <p:cNvSpPr txBox="1"/>
          <p:nvPr/>
        </p:nvSpPr>
        <p:spPr>
          <a:xfrm>
            <a:off x="3131838" y="2479843"/>
            <a:ext cx="2880319" cy="369332"/>
          </a:xfrm>
          <a:prstGeom prst="rect">
            <a:avLst/>
          </a:prstGeom>
          <a:solidFill>
            <a:schemeClr val="tx1"/>
          </a:solidFill>
        </p:spPr>
        <p:txBody>
          <a:bodyPr wrap="square" rtlCol="0">
            <a:spAutoFit/>
          </a:bodyPr>
          <a:lstStyle/>
          <a:p>
            <a:r>
              <a:rPr lang="nl-NL" dirty="0">
                <a:solidFill>
                  <a:schemeClr val="bg1"/>
                </a:solidFill>
              </a:rPr>
              <a:t>Wat bied ik met deze hand?</a:t>
            </a:r>
          </a:p>
        </p:txBody>
      </p:sp>
      <p:pic>
        <p:nvPicPr>
          <p:cNvPr id="112" name="Afbeelding 111">
            <a:extLst>
              <a:ext uri="{FF2B5EF4-FFF2-40B4-BE49-F238E27FC236}">
                <a16:creationId xmlns:a16="http://schemas.microsoft.com/office/drawing/2014/main" id="{A57C0136-5950-4714-8201-E505845EC07A}"/>
              </a:ext>
            </a:extLst>
          </p:cNvPr>
          <p:cNvPicPr>
            <a:picLocks noChangeAspect="1"/>
          </p:cNvPicPr>
          <p:nvPr/>
        </p:nvPicPr>
        <p:blipFill>
          <a:blip r:embed="rId13"/>
          <a:stretch>
            <a:fillRect/>
          </a:stretch>
        </p:blipFill>
        <p:spPr>
          <a:xfrm>
            <a:off x="5626800" y="1951200"/>
            <a:ext cx="213378" cy="190517"/>
          </a:xfrm>
          <a:prstGeom prst="rect">
            <a:avLst/>
          </a:prstGeom>
        </p:spPr>
      </p:pic>
    </p:spTree>
    <p:extLst>
      <p:ext uri="{BB962C8B-B14F-4D97-AF65-F5344CB8AC3E}">
        <p14:creationId xmlns:p14="http://schemas.microsoft.com/office/powerpoint/2010/main" val="2380361503"/>
      </p:ext>
    </p:extLst>
  </p:cSld>
  <p:clrMapOvr>
    <a:masterClrMapping/>
  </p:clrMapOvr>
  <p:transition advClick="0"/>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nd diagonale hoek rechthoek 9">
            <a:hlinkClick r:id="" action="ppaction://hlinkshowjump?jump=previousslide"/>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1" name="Rond diagonale hoek rechthoek 10">
            <a:hlinkClick r:id="rId3"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Einde</a:t>
            </a:r>
          </a:p>
        </p:txBody>
      </p:sp>
      <p:sp>
        <p:nvSpPr>
          <p:cNvPr id="12" name="Rond diagonale hoek rechthoek 11">
            <a:hlinkClick r:id="rId4"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5" name="Afbeelding 14" descr="mainheader.jpg">
            <a:hlinkClick r:id="rId5" tooltip="Klik hier om de website van Bridge Office te bezoeken!"/>
          </p:cNvPr>
          <p:cNvPicPr>
            <a:picLocks noChangeAspect="1"/>
          </p:cNvPicPr>
          <p:nvPr/>
        </p:nvPicPr>
        <p:blipFill>
          <a:blip r:embed="rId6" cstate="print"/>
          <a:stretch>
            <a:fillRect/>
          </a:stretch>
        </p:blipFill>
        <p:spPr>
          <a:xfrm>
            <a:off x="0" y="0"/>
            <a:ext cx="9144000" cy="1006337"/>
          </a:xfrm>
          <a:prstGeom prst="rect">
            <a:avLst/>
          </a:prstGeom>
        </p:spPr>
      </p:pic>
      <p:sp>
        <p:nvSpPr>
          <p:cNvPr id="17" name="Rond diagonale hoek rechthoek 8">
            <a:extLst>
              <a:ext uri="{FF2B5EF4-FFF2-40B4-BE49-F238E27FC236}">
                <a16:creationId xmlns:a16="http://schemas.microsoft.com/office/drawing/2014/main" id="{EBF9AFC6-BFCB-4E3C-9DD1-65048BE0151F}"/>
              </a:ext>
            </a:extLst>
          </p:cNvPr>
          <p:cNvSpPr/>
          <p:nvPr/>
        </p:nvSpPr>
        <p:spPr>
          <a:xfrm>
            <a:off x="2195736" y="1076400"/>
            <a:ext cx="6552728" cy="576000"/>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Jammer! Dat is niet het goede antwoord.</a:t>
            </a:r>
          </a:p>
        </p:txBody>
      </p:sp>
      <p:sp>
        <p:nvSpPr>
          <p:cNvPr id="20" name="Rond diagonale hoek rechthoek 13">
            <a:extLst>
              <a:ext uri="{FF2B5EF4-FFF2-40B4-BE49-F238E27FC236}">
                <a16:creationId xmlns:a16="http://schemas.microsoft.com/office/drawing/2014/main" id="{8F1C8164-171D-431E-84DF-820247AF4692}"/>
              </a:ext>
            </a:extLst>
          </p:cNvPr>
          <p:cNvSpPr/>
          <p:nvPr/>
        </p:nvSpPr>
        <p:spPr>
          <a:xfrm>
            <a:off x="396000" y="1076400"/>
            <a:ext cx="1656184"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25</a:t>
            </a:r>
          </a:p>
        </p:txBody>
      </p:sp>
      <p:sp>
        <p:nvSpPr>
          <p:cNvPr id="29" name="Tekstvak 28">
            <a:extLst>
              <a:ext uri="{FF2B5EF4-FFF2-40B4-BE49-F238E27FC236}">
                <a16:creationId xmlns:a16="http://schemas.microsoft.com/office/drawing/2014/main" id="{A743D20E-F70B-4873-93C8-152D80E1A475}"/>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30" name="Tekstvak 29">
            <a:extLst>
              <a:ext uri="{FF2B5EF4-FFF2-40B4-BE49-F238E27FC236}">
                <a16:creationId xmlns:a16="http://schemas.microsoft.com/office/drawing/2014/main" id="{45FA38D9-FC77-45EC-998F-53FB83003B7A}"/>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sp>
        <p:nvSpPr>
          <p:cNvPr id="13" name="Tekstvak 12">
            <a:extLst>
              <a:ext uri="{FF2B5EF4-FFF2-40B4-BE49-F238E27FC236}">
                <a16:creationId xmlns:a16="http://schemas.microsoft.com/office/drawing/2014/main" id="{0FF2729F-1079-4E87-8CB5-81CA9297EF71}"/>
              </a:ext>
            </a:extLst>
          </p:cNvPr>
          <p:cNvSpPr txBox="1"/>
          <p:nvPr/>
        </p:nvSpPr>
        <p:spPr>
          <a:xfrm>
            <a:off x="3077285" y="3124800"/>
            <a:ext cx="5665260" cy="1200329"/>
          </a:xfrm>
          <a:prstGeom prst="rect">
            <a:avLst/>
          </a:prstGeom>
          <a:solidFill>
            <a:schemeClr val="tx1"/>
          </a:solidFill>
          <a:ln>
            <a:solidFill>
              <a:schemeClr val="tx1"/>
            </a:solidFill>
          </a:ln>
        </p:spPr>
        <p:txBody>
          <a:bodyPr wrap="square" rtlCol="0">
            <a:spAutoFit/>
          </a:bodyPr>
          <a:lstStyle/>
          <a:p>
            <a:r>
              <a:rPr lang="nl-NL" dirty="0">
                <a:solidFill>
                  <a:schemeClr val="bg1"/>
                </a:solidFill>
              </a:rPr>
              <a:t>Meteen 4 harten is uw rijker rekenen, dan dat u bent.</a:t>
            </a:r>
            <a:br>
              <a:rPr lang="nl-NL" dirty="0">
                <a:solidFill>
                  <a:schemeClr val="bg1"/>
                </a:solidFill>
              </a:rPr>
            </a:br>
            <a:r>
              <a:rPr lang="nl-NL" dirty="0">
                <a:solidFill>
                  <a:schemeClr val="bg1"/>
                </a:solidFill>
              </a:rPr>
              <a:t>Hoeveel slagen maakt u partner minimaal?</a:t>
            </a:r>
            <a:br>
              <a:rPr lang="nl-NL" dirty="0">
                <a:solidFill>
                  <a:schemeClr val="bg1"/>
                </a:solidFill>
              </a:rPr>
            </a:br>
            <a:r>
              <a:rPr lang="nl-NL" dirty="0">
                <a:solidFill>
                  <a:schemeClr val="bg1"/>
                </a:solidFill>
              </a:rPr>
              <a:t>Hoeveel slagen maakt u minimaal en dan telt u schoppen heer en klaveren samen voor 1 slag.</a:t>
            </a:r>
          </a:p>
        </p:txBody>
      </p:sp>
      <p:graphicFrame>
        <p:nvGraphicFramePr>
          <p:cNvPr id="14" name="Tabel 13">
            <a:extLst>
              <a:ext uri="{FF2B5EF4-FFF2-40B4-BE49-F238E27FC236}">
                <a16:creationId xmlns:a16="http://schemas.microsoft.com/office/drawing/2014/main" id="{011B3BF4-3A1F-4109-A6A3-36EA0401F418}"/>
              </a:ext>
            </a:extLst>
          </p:cNvPr>
          <p:cNvGraphicFramePr>
            <a:graphicFrameLocks noGrp="1"/>
          </p:cNvGraphicFramePr>
          <p:nvPr>
            <p:extLst>
              <p:ext uri="{D42A27DB-BD31-4B8C-83A1-F6EECF244321}">
                <p14:modId xmlns:p14="http://schemas.microsoft.com/office/powerpoint/2010/main" val="2858021271"/>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H85</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HV4</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A943</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H32</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6" name="Rechthoek 15">
            <a:extLst>
              <a:ext uri="{FF2B5EF4-FFF2-40B4-BE49-F238E27FC236}">
                <a16:creationId xmlns:a16="http://schemas.microsoft.com/office/drawing/2014/main" id="{8E0B480E-71F7-4B5D-BA26-2105422EAA13}"/>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15 Punten </a:t>
            </a:r>
          </a:p>
        </p:txBody>
      </p:sp>
      <p:pic>
        <p:nvPicPr>
          <p:cNvPr id="18" name="Afbeelding 17">
            <a:extLst>
              <a:ext uri="{FF2B5EF4-FFF2-40B4-BE49-F238E27FC236}">
                <a16:creationId xmlns:a16="http://schemas.microsoft.com/office/drawing/2014/main" id="{A4470B71-E228-4400-8478-2FA797BBC8E3}"/>
              </a:ext>
            </a:extLst>
          </p:cNvPr>
          <p:cNvPicPr>
            <a:picLocks noChangeAspect="1"/>
          </p:cNvPicPr>
          <p:nvPr/>
        </p:nvPicPr>
        <p:blipFill>
          <a:blip r:embed="rId7"/>
          <a:stretch>
            <a:fillRect/>
          </a:stretch>
        </p:blipFill>
        <p:spPr>
          <a:xfrm>
            <a:off x="475200" y="3924124"/>
            <a:ext cx="213378" cy="213378"/>
          </a:xfrm>
          <a:prstGeom prst="rect">
            <a:avLst/>
          </a:prstGeom>
        </p:spPr>
      </p:pic>
      <p:pic>
        <p:nvPicPr>
          <p:cNvPr id="19" name="Afbeelding 18">
            <a:extLst>
              <a:ext uri="{FF2B5EF4-FFF2-40B4-BE49-F238E27FC236}">
                <a16:creationId xmlns:a16="http://schemas.microsoft.com/office/drawing/2014/main" id="{1B69C968-4E22-4239-9349-2DE281712F6D}"/>
              </a:ext>
            </a:extLst>
          </p:cNvPr>
          <p:cNvPicPr>
            <a:picLocks noChangeAspect="1"/>
          </p:cNvPicPr>
          <p:nvPr/>
        </p:nvPicPr>
        <p:blipFill>
          <a:blip r:embed="rId8"/>
          <a:stretch>
            <a:fillRect/>
          </a:stretch>
        </p:blipFill>
        <p:spPr>
          <a:xfrm>
            <a:off x="475200" y="3199601"/>
            <a:ext cx="213378" cy="213378"/>
          </a:xfrm>
          <a:prstGeom prst="rect">
            <a:avLst/>
          </a:prstGeom>
        </p:spPr>
      </p:pic>
      <p:pic>
        <p:nvPicPr>
          <p:cNvPr id="21" name="Afbeelding 20">
            <a:extLst>
              <a:ext uri="{FF2B5EF4-FFF2-40B4-BE49-F238E27FC236}">
                <a16:creationId xmlns:a16="http://schemas.microsoft.com/office/drawing/2014/main" id="{023E5816-806E-409B-AF0D-82F037E70240}"/>
              </a:ext>
            </a:extLst>
          </p:cNvPr>
          <p:cNvPicPr>
            <a:picLocks noChangeAspect="1"/>
          </p:cNvPicPr>
          <p:nvPr/>
        </p:nvPicPr>
        <p:blipFill>
          <a:blip r:embed="rId9"/>
          <a:stretch>
            <a:fillRect/>
          </a:stretch>
        </p:blipFill>
        <p:spPr>
          <a:xfrm>
            <a:off x="475200" y="3573571"/>
            <a:ext cx="213378" cy="190517"/>
          </a:xfrm>
          <a:prstGeom prst="rect">
            <a:avLst/>
          </a:prstGeom>
        </p:spPr>
      </p:pic>
      <p:pic>
        <p:nvPicPr>
          <p:cNvPr id="22" name="Afbeelding 21">
            <a:extLst>
              <a:ext uri="{FF2B5EF4-FFF2-40B4-BE49-F238E27FC236}">
                <a16:creationId xmlns:a16="http://schemas.microsoft.com/office/drawing/2014/main" id="{ECC434A0-7DB6-43F9-AFB9-9FBC92A94E27}"/>
              </a:ext>
            </a:extLst>
          </p:cNvPr>
          <p:cNvPicPr>
            <a:picLocks noChangeAspect="1"/>
          </p:cNvPicPr>
          <p:nvPr/>
        </p:nvPicPr>
        <p:blipFill>
          <a:blip r:embed="rId10"/>
          <a:stretch>
            <a:fillRect/>
          </a:stretch>
        </p:blipFill>
        <p:spPr>
          <a:xfrm>
            <a:off x="475200" y="4292263"/>
            <a:ext cx="213378" cy="213378"/>
          </a:xfrm>
          <a:prstGeom prst="rect">
            <a:avLst/>
          </a:prstGeom>
        </p:spPr>
      </p:pic>
      <p:sp>
        <p:nvSpPr>
          <p:cNvPr id="23" name="Rond diagonale hoek rechthoek 17">
            <a:extLst>
              <a:ext uri="{FF2B5EF4-FFF2-40B4-BE49-F238E27FC236}">
                <a16:creationId xmlns:a16="http://schemas.microsoft.com/office/drawing/2014/main" id="{C26C5661-8BE3-4E49-8418-180F4CAC81E6}"/>
              </a:ext>
            </a:extLst>
          </p:cNvPr>
          <p:cNvSpPr/>
          <p:nvPr/>
        </p:nvSpPr>
        <p:spPr>
          <a:xfrm>
            <a:off x="396000" y="1716988"/>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24" name="Tekstvak 23">
            <a:extLst>
              <a:ext uri="{FF2B5EF4-FFF2-40B4-BE49-F238E27FC236}">
                <a16:creationId xmlns:a16="http://schemas.microsoft.com/office/drawing/2014/main" id="{D0043FD7-9F5E-404D-8DD7-8EA08F4432AF}"/>
              </a:ext>
            </a:extLst>
          </p:cNvPr>
          <p:cNvSpPr txBox="1"/>
          <p:nvPr/>
        </p:nvSpPr>
        <p:spPr>
          <a:xfrm>
            <a:off x="3131840" y="1852944"/>
            <a:ext cx="3096344" cy="369332"/>
          </a:xfrm>
          <a:prstGeom prst="rect">
            <a:avLst/>
          </a:prstGeom>
          <a:solidFill>
            <a:schemeClr val="tx1"/>
          </a:solidFill>
        </p:spPr>
        <p:txBody>
          <a:bodyPr wrap="square" rtlCol="0">
            <a:spAutoFit/>
          </a:bodyPr>
          <a:lstStyle/>
          <a:p>
            <a:r>
              <a:rPr lang="nl-NL" dirty="0">
                <a:solidFill>
                  <a:schemeClr val="bg1"/>
                </a:solidFill>
              </a:rPr>
              <a:t>Mijn partner opent met 2     .</a:t>
            </a:r>
          </a:p>
        </p:txBody>
      </p:sp>
      <p:sp>
        <p:nvSpPr>
          <p:cNvPr id="25" name="Tekstvak 24">
            <a:extLst>
              <a:ext uri="{FF2B5EF4-FFF2-40B4-BE49-F238E27FC236}">
                <a16:creationId xmlns:a16="http://schemas.microsoft.com/office/drawing/2014/main" id="{4B26D089-6092-436B-BD62-E12796A9B666}"/>
              </a:ext>
            </a:extLst>
          </p:cNvPr>
          <p:cNvSpPr txBox="1"/>
          <p:nvPr/>
        </p:nvSpPr>
        <p:spPr>
          <a:xfrm>
            <a:off x="3131839" y="2146448"/>
            <a:ext cx="2880319" cy="369332"/>
          </a:xfrm>
          <a:prstGeom prst="rect">
            <a:avLst/>
          </a:prstGeom>
          <a:solidFill>
            <a:schemeClr val="tx1"/>
          </a:solidFill>
        </p:spPr>
        <p:txBody>
          <a:bodyPr wrap="square" rtlCol="0">
            <a:spAutoFit/>
          </a:bodyPr>
          <a:lstStyle/>
          <a:p>
            <a:r>
              <a:rPr lang="nl-NL" dirty="0">
                <a:solidFill>
                  <a:schemeClr val="bg1"/>
                </a:solidFill>
              </a:rPr>
              <a:t>Mijn rechter buurman past.</a:t>
            </a:r>
          </a:p>
        </p:txBody>
      </p:sp>
      <p:sp>
        <p:nvSpPr>
          <p:cNvPr id="26" name="Tekstvak 25">
            <a:extLst>
              <a:ext uri="{FF2B5EF4-FFF2-40B4-BE49-F238E27FC236}">
                <a16:creationId xmlns:a16="http://schemas.microsoft.com/office/drawing/2014/main" id="{4F38BA74-0075-445E-ABFD-D679606797DF}"/>
              </a:ext>
            </a:extLst>
          </p:cNvPr>
          <p:cNvSpPr txBox="1"/>
          <p:nvPr/>
        </p:nvSpPr>
        <p:spPr>
          <a:xfrm>
            <a:off x="3131838" y="2479843"/>
            <a:ext cx="2880319" cy="369332"/>
          </a:xfrm>
          <a:prstGeom prst="rect">
            <a:avLst/>
          </a:prstGeom>
          <a:solidFill>
            <a:schemeClr val="tx1"/>
          </a:solidFill>
        </p:spPr>
        <p:txBody>
          <a:bodyPr wrap="square" rtlCol="0">
            <a:spAutoFit/>
          </a:bodyPr>
          <a:lstStyle/>
          <a:p>
            <a:r>
              <a:rPr lang="nl-NL" dirty="0">
                <a:solidFill>
                  <a:schemeClr val="bg1"/>
                </a:solidFill>
              </a:rPr>
              <a:t>Wat bied ik met deze hand?</a:t>
            </a:r>
          </a:p>
        </p:txBody>
      </p:sp>
      <p:pic>
        <p:nvPicPr>
          <p:cNvPr id="27" name="Afbeelding 26">
            <a:extLst>
              <a:ext uri="{FF2B5EF4-FFF2-40B4-BE49-F238E27FC236}">
                <a16:creationId xmlns:a16="http://schemas.microsoft.com/office/drawing/2014/main" id="{AFA7C6AA-095A-4BAC-8A2A-D3571442DB9C}"/>
              </a:ext>
            </a:extLst>
          </p:cNvPr>
          <p:cNvPicPr>
            <a:picLocks noChangeAspect="1"/>
          </p:cNvPicPr>
          <p:nvPr/>
        </p:nvPicPr>
        <p:blipFill>
          <a:blip r:embed="rId9"/>
          <a:stretch>
            <a:fillRect/>
          </a:stretch>
        </p:blipFill>
        <p:spPr>
          <a:xfrm>
            <a:off x="5626800" y="1951200"/>
            <a:ext cx="213378" cy="190517"/>
          </a:xfrm>
          <a:prstGeom prst="rect">
            <a:avLst/>
          </a:prstGeom>
        </p:spPr>
      </p:pic>
    </p:spTree>
    <p:extLst>
      <p:ext uri="{BB962C8B-B14F-4D97-AF65-F5344CB8AC3E}">
        <p14:creationId xmlns:p14="http://schemas.microsoft.com/office/powerpoint/2010/main" val="2968352547"/>
      </p:ext>
    </p:extLst>
  </p:cSld>
  <p:clrMapOvr>
    <a:masterClrMapping/>
  </p:clrMapOvr>
  <p:transition advClick="0"/>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nd diagonale hoek rechthoek 8">
            <a:hlinkClick r:id="rId3"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0" name="Rond diagonale hoek rechthoek 9">
            <a:hlinkClick r:id="" action="ppaction://hlinkshowjump?jump=nextslide"/>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Einde</a:t>
            </a:r>
          </a:p>
        </p:txBody>
      </p:sp>
      <p:sp>
        <p:nvSpPr>
          <p:cNvPr id="11" name="Rond diagonale hoek rechthoek 10">
            <a:hlinkClick r:id="rId4"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5" name="Afbeelding 14" descr="mainheader.jpg">
            <a:hlinkClick r:id="rId5" tooltip="Klik hier om de website van Bridge Office te bezoeken!"/>
          </p:cNvPr>
          <p:cNvPicPr>
            <a:picLocks noChangeAspect="1"/>
          </p:cNvPicPr>
          <p:nvPr/>
        </p:nvPicPr>
        <p:blipFill>
          <a:blip r:embed="rId6" cstate="print"/>
          <a:stretch>
            <a:fillRect/>
          </a:stretch>
        </p:blipFill>
        <p:spPr>
          <a:xfrm>
            <a:off x="0" y="0"/>
            <a:ext cx="9144000" cy="1006337"/>
          </a:xfrm>
          <a:prstGeom prst="rect">
            <a:avLst/>
          </a:prstGeom>
        </p:spPr>
      </p:pic>
      <p:sp>
        <p:nvSpPr>
          <p:cNvPr id="16" name="Rond diagonale hoek rechthoek 28">
            <a:extLst>
              <a:ext uri="{FF2B5EF4-FFF2-40B4-BE49-F238E27FC236}">
                <a16:creationId xmlns:a16="http://schemas.microsoft.com/office/drawing/2014/main" id="{6A5BB6F0-0BB4-46D1-BCF0-C5ECC64063CA}"/>
              </a:ext>
            </a:extLst>
          </p:cNvPr>
          <p:cNvSpPr/>
          <p:nvPr/>
        </p:nvSpPr>
        <p:spPr>
          <a:xfrm>
            <a:off x="396000" y="1076400"/>
            <a:ext cx="1656184"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25</a:t>
            </a:r>
          </a:p>
        </p:txBody>
      </p:sp>
      <p:sp>
        <p:nvSpPr>
          <p:cNvPr id="17" name="Rond diagonale hoek rechthoek 28">
            <a:extLst>
              <a:ext uri="{FF2B5EF4-FFF2-40B4-BE49-F238E27FC236}">
                <a16:creationId xmlns:a16="http://schemas.microsoft.com/office/drawing/2014/main" id="{52790C28-64C0-49AA-B481-9216770FCBCF}"/>
              </a:ext>
            </a:extLst>
          </p:cNvPr>
          <p:cNvSpPr/>
          <p:nvPr/>
        </p:nvSpPr>
        <p:spPr>
          <a:xfrm>
            <a:off x="2123728" y="1076400"/>
            <a:ext cx="6624272"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Goed zo!</a:t>
            </a:r>
          </a:p>
        </p:txBody>
      </p:sp>
      <p:sp>
        <p:nvSpPr>
          <p:cNvPr id="28" name="Tekstvak 27">
            <a:extLst>
              <a:ext uri="{FF2B5EF4-FFF2-40B4-BE49-F238E27FC236}">
                <a16:creationId xmlns:a16="http://schemas.microsoft.com/office/drawing/2014/main" id="{41FB0679-0F83-4716-990A-59B4A31E227F}"/>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29" name="Tekstvak 28">
            <a:extLst>
              <a:ext uri="{FF2B5EF4-FFF2-40B4-BE49-F238E27FC236}">
                <a16:creationId xmlns:a16="http://schemas.microsoft.com/office/drawing/2014/main" id="{209FED74-99ED-4FD5-A005-146E2EE81138}"/>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sp>
        <p:nvSpPr>
          <p:cNvPr id="14" name="Tekstvak 13">
            <a:extLst>
              <a:ext uri="{FF2B5EF4-FFF2-40B4-BE49-F238E27FC236}">
                <a16:creationId xmlns:a16="http://schemas.microsoft.com/office/drawing/2014/main" id="{E66BEC99-AF1C-4126-8E75-26C3CE609C75}"/>
              </a:ext>
            </a:extLst>
          </p:cNvPr>
          <p:cNvSpPr txBox="1"/>
          <p:nvPr/>
        </p:nvSpPr>
        <p:spPr>
          <a:xfrm>
            <a:off x="3023420" y="3578832"/>
            <a:ext cx="5706000" cy="1754326"/>
          </a:xfrm>
          <a:prstGeom prst="rect">
            <a:avLst/>
          </a:prstGeom>
          <a:solidFill>
            <a:schemeClr val="tx1"/>
          </a:solidFill>
          <a:ln>
            <a:solidFill>
              <a:schemeClr val="tx1"/>
            </a:solidFill>
          </a:ln>
        </p:spPr>
        <p:txBody>
          <a:bodyPr wrap="square" rtlCol="0">
            <a:spAutoFit/>
          </a:bodyPr>
          <a:lstStyle/>
          <a:p>
            <a:r>
              <a:rPr lang="nl-NL" dirty="0">
                <a:solidFill>
                  <a:schemeClr val="bg1"/>
                </a:solidFill>
              </a:rPr>
              <a:t>U heeft net niet genoeg slagen, om meteen 4 harten te bieden. U heeft een ½ schoppen slag. U heeft 2 harten slagen 1 ruiten slag en een ½ klaveren slag.</a:t>
            </a:r>
            <a:br>
              <a:rPr lang="nl-NL" dirty="0">
                <a:solidFill>
                  <a:schemeClr val="bg1"/>
                </a:solidFill>
              </a:rPr>
            </a:br>
            <a:r>
              <a:rPr lang="nl-NL" dirty="0">
                <a:solidFill>
                  <a:schemeClr val="bg1"/>
                </a:solidFill>
              </a:rPr>
              <a:t>U bent niet kwetsbaar, dus uw partner heeft minimaal 5 slagen met harten als troef. Dus moet u onderzoeken of uw partner toch nog iets meer heeft, dan minimaal.</a:t>
            </a:r>
          </a:p>
        </p:txBody>
      </p:sp>
      <p:sp>
        <p:nvSpPr>
          <p:cNvPr id="22" name="Tekstvak 21">
            <a:extLst>
              <a:ext uri="{FF2B5EF4-FFF2-40B4-BE49-F238E27FC236}">
                <a16:creationId xmlns:a16="http://schemas.microsoft.com/office/drawing/2014/main" id="{C17D7BBB-B56B-4B88-9F0A-87D7BD48D959}"/>
              </a:ext>
            </a:extLst>
          </p:cNvPr>
          <p:cNvSpPr txBox="1"/>
          <p:nvPr/>
        </p:nvSpPr>
        <p:spPr>
          <a:xfrm>
            <a:off x="3024000" y="3124800"/>
            <a:ext cx="5706624" cy="369332"/>
          </a:xfrm>
          <a:prstGeom prst="rect">
            <a:avLst/>
          </a:prstGeom>
          <a:solidFill>
            <a:schemeClr val="tx1"/>
          </a:solidFill>
        </p:spPr>
        <p:txBody>
          <a:bodyPr wrap="square" rtlCol="0">
            <a:spAutoFit/>
          </a:bodyPr>
          <a:lstStyle/>
          <a:p>
            <a:r>
              <a:rPr lang="nl-NL" dirty="0">
                <a:solidFill>
                  <a:schemeClr val="bg1"/>
                </a:solidFill>
              </a:rPr>
              <a:t>Het juiste antwoord is: 2 SA </a:t>
            </a:r>
          </a:p>
        </p:txBody>
      </p:sp>
      <p:graphicFrame>
        <p:nvGraphicFramePr>
          <p:cNvPr id="12" name="Tabel 11">
            <a:extLst>
              <a:ext uri="{FF2B5EF4-FFF2-40B4-BE49-F238E27FC236}">
                <a16:creationId xmlns:a16="http://schemas.microsoft.com/office/drawing/2014/main" id="{12BBE072-4856-483F-80E0-C54E5FBEBD45}"/>
              </a:ext>
            </a:extLst>
          </p:cNvPr>
          <p:cNvGraphicFramePr>
            <a:graphicFrameLocks noGrp="1"/>
          </p:cNvGraphicFramePr>
          <p:nvPr>
            <p:extLst>
              <p:ext uri="{D42A27DB-BD31-4B8C-83A1-F6EECF244321}">
                <p14:modId xmlns:p14="http://schemas.microsoft.com/office/powerpoint/2010/main" val="2858021271"/>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H85</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HV4</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A943</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H32</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3" name="Rechthoek 12">
            <a:extLst>
              <a:ext uri="{FF2B5EF4-FFF2-40B4-BE49-F238E27FC236}">
                <a16:creationId xmlns:a16="http://schemas.microsoft.com/office/drawing/2014/main" id="{7719ED92-527E-4A3B-95B4-2D4F483B5A7B}"/>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15 Punten </a:t>
            </a:r>
          </a:p>
        </p:txBody>
      </p:sp>
      <p:pic>
        <p:nvPicPr>
          <p:cNvPr id="18" name="Afbeelding 17">
            <a:extLst>
              <a:ext uri="{FF2B5EF4-FFF2-40B4-BE49-F238E27FC236}">
                <a16:creationId xmlns:a16="http://schemas.microsoft.com/office/drawing/2014/main" id="{3ACF6254-8A2E-40B9-8A2D-4D2214942730}"/>
              </a:ext>
            </a:extLst>
          </p:cNvPr>
          <p:cNvPicPr>
            <a:picLocks noChangeAspect="1"/>
          </p:cNvPicPr>
          <p:nvPr/>
        </p:nvPicPr>
        <p:blipFill>
          <a:blip r:embed="rId7"/>
          <a:stretch>
            <a:fillRect/>
          </a:stretch>
        </p:blipFill>
        <p:spPr>
          <a:xfrm>
            <a:off x="475200" y="3924124"/>
            <a:ext cx="213378" cy="213378"/>
          </a:xfrm>
          <a:prstGeom prst="rect">
            <a:avLst/>
          </a:prstGeom>
        </p:spPr>
      </p:pic>
      <p:pic>
        <p:nvPicPr>
          <p:cNvPr id="19" name="Afbeelding 18">
            <a:extLst>
              <a:ext uri="{FF2B5EF4-FFF2-40B4-BE49-F238E27FC236}">
                <a16:creationId xmlns:a16="http://schemas.microsoft.com/office/drawing/2014/main" id="{EFA3972A-B452-485C-A381-13F090E05E53}"/>
              </a:ext>
            </a:extLst>
          </p:cNvPr>
          <p:cNvPicPr>
            <a:picLocks noChangeAspect="1"/>
          </p:cNvPicPr>
          <p:nvPr/>
        </p:nvPicPr>
        <p:blipFill>
          <a:blip r:embed="rId8"/>
          <a:stretch>
            <a:fillRect/>
          </a:stretch>
        </p:blipFill>
        <p:spPr>
          <a:xfrm>
            <a:off x="475200" y="3199601"/>
            <a:ext cx="213378" cy="213378"/>
          </a:xfrm>
          <a:prstGeom prst="rect">
            <a:avLst/>
          </a:prstGeom>
        </p:spPr>
      </p:pic>
      <p:pic>
        <p:nvPicPr>
          <p:cNvPr id="20" name="Afbeelding 19">
            <a:extLst>
              <a:ext uri="{FF2B5EF4-FFF2-40B4-BE49-F238E27FC236}">
                <a16:creationId xmlns:a16="http://schemas.microsoft.com/office/drawing/2014/main" id="{6451FBCE-E8CE-443D-AF2E-C756A13BEBC4}"/>
              </a:ext>
            </a:extLst>
          </p:cNvPr>
          <p:cNvPicPr>
            <a:picLocks noChangeAspect="1"/>
          </p:cNvPicPr>
          <p:nvPr/>
        </p:nvPicPr>
        <p:blipFill>
          <a:blip r:embed="rId9"/>
          <a:stretch>
            <a:fillRect/>
          </a:stretch>
        </p:blipFill>
        <p:spPr>
          <a:xfrm>
            <a:off x="475200" y="3573571"/>
            <a:ext cx="213378" cy="190517"/>
          </a:xfrm>
          <a:prstGeom prst="rect">
            <a:avLst/>
          </a:prstGeom>
        </p:spPr>
      </p:pic>
      <p:pic>
        <p:nvPicPr>
          <p:cNvPr id="21" name="Afbeelding 20">
            <a:extLst>
              <a:ext uri="{FF2B5EF4-FFF2-40B4-BE49-F238E27FC236}">
                <a16:creationId xmlns:a16="http://schemas.microsoft.com/office/drawing/2014/main" id="{EBD56299-87F3-435F-AE3B-E84C97A3960F}"/>
              </a:ext>
            </a:extLst>
          </p:cNvPr>
          <p:cNvPicPr>
            <a:picLocks noChangeAspect="1"/>
          </p:cNvPicPr>
          <p:nvPr/>
        </p:nvPicPr>
        <p:blipFill>
          <a:blip r:embed="rId10"/>
          <a:stretch>
            <a:fillRect/>
          </a:stretch>
        </p:blipFill>
        <p:spPr>
          <a:xfrm>
            <a:off x="475200" y="4292263"/>
            <a:ext cx="213378" cy="213378"/>
          </a:xfrm>
          <a:prstGeom prst="rect">
            <a:avLst/>
          </a:prstGeom>
        </p:spPr>
      </p:pic>
      <p:sp>
        <p:nvSpPr>
          <p:cNvPr id="23" name="Rond diagonale hoek rechthoek 17">
            <a:extLst>
              <a:ext uri="{FF2B5EF4-FFF2-40B4-BE49-F238E27FC236}">
                <a16:creationId xmlns:a16="http://schemas.microsoft.com/office/drawing/2014/main" id="{8487E000-61EA-4964-B893-24800A5A43D8}"/>
              </a:ext>
            </a:extLst>
          </p:cNvPr>
          <p:cNvSpPr/>
          <p:nvPr/>
        </p:nvSpPr>
        <p:spPr>
          <a:xfrm>
            <a:off x="396000" y="1716988"/>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24" name="Tekstvak 23">
            <a:extLst>
              <a:ext uri="{FF2B5EF4-FFF2-40B4-BE49-F238E27FC236}">
                <a16:creationId xmlns:a16="http://schemas.microsoft.com/office/drawing/2014/main" id="{9D2FC221-19D9-440D-94A9-6E161EC9F998}"/>
              </a:ext>
            </a:extLst>
          </p:cNvPr>
          <p:cNvSpPr txBox="1"/>
          <p:nvPr/>
        </p:nvSpPr>
        <p:spPr>
          <a:xfrm>
            <a:off x="3131840" y="1852944"/>
            <a:ext cx="3096344" cy="369332"/>
          </a:xfrm>
          <a:prstGeom prst="rect">
            <a:avLst/>
          </a:prstGeom>
          <a:solidFill>
            <a:schemeClr val="tx1"/>
          </a:solidFill>
        </p:spPr>
        <p:txBody>
          <a:bodyPr wrap="square" rtlCol="0">
            <a:spAutoFit/>
          </a:bodyPr>
          <a:lstStyle/>
          <a:p>
            <a:r>
              <a:rPr lang="nl-NL" dirty="0">
                <a:solidFill>
                  <a:schemeClr val="bg1"/>
                </a:solidFill>
              </a:rPr>
              <a:t>Mijn partner opent met 2     .</a:t>
            </a:r>
          </a:p>
        </p:txBody>
      </p:sp>
      <p:sp>
        <p:nvSpPr>
          <p:cNvPr id="25" name="Tekstvak 24">
            <a:extLst>
              <a:ext uri="{FF2B5EF4-FFF2-40B4-BE49-F238E27FC236}">
                <a16:creationId xmlns:a16="http://schemas.microsoft.com/office/drawing/2014/main" id="{25D60790-C11F-44FE-B7DC-A0E489D54D8F}"/>
              </a:ext>
            </a:extLst>
          </p:cNvPr>
          <p:cNvSpPr txBox="1"/>
          <p:nvPr/>
        </p:nvSpPr>
        <p:spPr>
          <a:xfrm>
            <a:off x="3131839" y="2146448"/>
            <a:ext cx="2880319" cy="369332"/>
          </a:xfrm>
          <a:prstGeom prst="rect">
            <a:avLst/>
          </a:prstGeom>
          <a:solidFill>
            <a:schemeClr val="tx1"/>
          </a:solidFill>
        </p:spPr>
        <p:txBody>
          <a:bodyPr wrap="square" rtlCol="0">
            <a:spAutoFit/>
          </a:bodyPr>
          <a:lstStyle/>
          <a:p>
            <a:r>
              <a:rPr lang="nl-NL" dirty="0">
                <a:solidFill>
                  <a:schemeClr val="bg1"/>
                </a:solidFill>
              </a:rPr>
              <a:t>Mijn rechter buurman past.</a:t>
            </a:r>
          </a:p>
        </p:txBody>
      </p:sp>
      <p:sp>
        <p:nvSpPr>
          <p:cNvPr id="26" name="Tekstvak 25">
            <a:extLst>
              <a:ext uri="{FF2B5EF4-FFF2-40B4-BE49-F238E27FC236}">
                <a16:creationId xmlns:a16="http://schemas.microsoft.com/office/drawing/2014/main" id="{170951CA-895F-4B63-A17D-5BAF704F7672}"/>
              </a:ext>
            </a:extLst>
          </p:cNvPr>
          <p:cNvSpPr txBox="1"/>
          <p:nvPr/>
        </p:nvSpPr>
        <p:spPr>
          <a:xfrm>
            <a:off x="3131838" y="2479843"/>
            <a:ext cx="2880319" cy="369332"/>
          </a:xfrm>
          <a:prstGeom prst="rect">
            <a:avLst/>
          </a:prstGeom>
          <a:solidFill>
            <a:schemeClr val="tx1"/>
          </a:solidFill>
        </p:spPr>
        <p:txBody>
          <a:bodyPr wrap="square" rtlCol="0">
            <a:spAutoFit/>
          </a:bodyPr>
          <a:lstStyle/>
          <a:p>
            <a:r>
              <a:rPr lang="nl-NL" dirty="0">
                <a:solidFill>
                  <a:schemeClr val="bg1"/>
                </a:solidFill>
              </a:rPr>
              <a:t>Wat bied ik met deze hand?</a:t>
            </a:r>
          </a:p>
        </p:txBody>
      </p:sp>
      <p:pic>
        <p:nvPicPr>
          <p:cNvPr id="27" name="Afbeelding 26">
            <a:extLst>
              <a:ext uri="{FF2B5EF4-FFF2-40B4-BE49-F238E27FC236}">
                <a16:creationId xmlns:a16="http://schemas.microsoft.com/office/drawing/2014/main" id="{E3D34C83-06F8-48CB-972D-3EA5813CB6C1}"/>
              </a:ext>
            </a:extLst>
          </p:cNvPr>
          <p:cNvPicPr>
            <a:picLocks noChangeAspect="1"/>
          </p:cNvPicPr>
          <p:nvPr/>
        </p:nvPicPr>
        <p:blipFill>
          <a:blip r:embed="rId9"/>
          <a:stretch>
            <a:fillRect/>
          </a:stretch>
        </p:blipFill>
        <p:spPr>
          <a:xfrm>
            <a:off x="5626800" y="1951200"/>
            <a:ext cx="213378" cy="190517"/>
          </a:xfrm>
          <a:prstGeom prst="rect">
            <a:avLst/>
          </a:prstGeom>
        </p:spPr>
      </p:pic>
    </p:spTree>
    <p:extLst>
      <p:ext uri="{BB962C8B-B14F-4D97-AF65-F5344CB8AC3E}">
        <p14:creationId xmlns:p14="http://schemas.microsoft.com/office/powerpoint/2010/main" val="2569098264"/>
      </p:ext>
    </p:extLst>
  </p:cSld>
  <p:clrMapOvr>
    <a:masterClrMapping/>
  </p:clrMapOvr>
  <p:transition advClick="0"/>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nd diagonale hoek rechthoek 2">
            <a:hlinkClick r:id="rId2" action="ppaction://hlinksldjump"/>
          </p:cNvPr>
          <p:cNvSpPr/>
          <p:nvPr/>
        </p:nvSpPr>
        <p:spPr>
          <a:xfrm>
            <a:off x="396000" y="5949280"/>
            <a:ext cx="1727728"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5" name="Rond diagonale hoek rechthoek 4">
            <a:hlinkClick r:id="rId3"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sp>
        <p:nvSpPr>
          <p:cNvPr id="6" name="Rond diagonale hoek rechthoek 5"/>
          <p:cNvSpPr/>
          <p:nvPr/>
        </p:nvSpPr>
        <p:spPr>
          <a:xfrm>
            <a:off x="1115616" y="2420888"/>
            <a:ext cx="6912768" cy="2304256"/>
          </a:xfrm>
          <a:prstGeom prst="round2DiagRect">
            <a:avLst/>
          </a:prstGeom>
          <a:solidFill>
            <a:srgbClr val="0066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Wanneer u geen rood balkje heeft gehad,</a:t>
            </a:r>
            <a:br>
              <a:rPr lang="nl-NL" dirty="0"/>
            </a:br>
            <a:r>
              <a:rPr lang="nl-NL" dirty="0"/>
              <a:t>PROFICIAT!</a:t>
            </a:r>
            <a:br>
              <a:rPr lang="nl-NL" dirty="0"/>
            </a:br>
            <a:r>
              <a:rPr lang="nl-NL" dirty="0"/>
              <a:t>U heeft dan alle 25 vragen goed beantwoord.</a:t>
            </a:r>
          </a:p>
        </p:txBody>
      </p:sp>
      <p:sp>
        <p:nvSpPr>
          <p:cNvPr id="9" name="Rond diagonale hoek rechthoek 8"/>
          <p:cNvSpPr/>
          <p:nvPr/>
        </p:nvSpPr>
        <p:spPr>
          <a:xfrm>
            <a:off x="1115616" y="5114652"/>
            <a:ext cx="6912768" cy="432048"/>
          </a:xfrm>
          <a:prstGeom prst="round2DiagRect">
            <a:avLst/>
          </a:prstGeom>
          <a:solidFill>
            <a:srgbClr val="0066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Druk op ESC om de deze test af te sluiten.</a:t>
            </a:r>
          </a:p>
        </p:txBody>
      </p:sp>
      <p:pic>
        <p:nvPicPr>
          <p:cNvPr id="13" name="Afbeelding 12" descr="mainheader.jpg">
            <a:hlinkClick r:id="rId4" tooltip="Klik hier om de website van Bridge Office te bezoeken!"/>
          </p:cNvPr>
          <p:cNvPicPr>
            <a:picLocks noChangeAspect="1"/>
          </p:cNvPicPr>
          <p:nvPr/>
        </p:nvPicPr>
        <p:blipFill>
          <a:blip r:embed="rId5" cstate="print"/>
          <a:stretch>
            <a:fillRect/>
          </a:stretch>
        </p:blipFill>
        <p:spPr>
          <a:xfrm>
            <a:off x="0" y="0"/>
            <a:ext cx="9144000" cy="1006337"/>
          </a:xfrm>
          <a:prstGeom prst="rect">
            <a:avLst/>
          </a:prstGeom>
        </p:spPr>
      </p:pic>
      <p:sp>
        <p:nvSpPr>
          <p:cNvPr id="14" name="Tekstvak 13">
            <a:extLst>
              <a:ext uri="{FF2B5EF4-FFF2-40B4-BE49-F238E27FC236}">
                <a16:creationId xmlns:a16="http://schemas.microsoft.com/office/drawing/2014/main" id="{A272D989-8656-43ED-8D7C-BAE96B604CEB}"/>
              </a:ext>
            </a:extLst>
          </p:cNvPr>
          <p:cNvSpPr txBox="1"/>
          <p:nvPr/>
        </p:nvSpPr>
        <p:spPr>
          <a:xfrm>
            <a:off x="396000" y="1120089"/>
            <a:ext cx="8564214" cy="1323439"/>
          </a:xfrm>
          <a:prstGeom prst="rect">
            <a:avLst/>
          </a:prstGeom>
          <a:noFill/>
        </p:spPr>
        <p:txBody>
          <a:bodyPr wrap="square" rtlCol="0">
            <a:spAutoFit/>
          </a:bodyPr>
          <a:lstStyle/>
          <a:p>
            <a:pPr algn="ctr"/>
            <a:r>
              <a:rPr lang="nl-NL" sz="4000" b="1" dirty="0">
                <a:ln w="19050">
                  <a:solidFill>
                    <a:schemeClr val="tx2">
                      <a:tint val="1000"/>
                    </a:schemeClr>
                  </a:solidFill>
                  <a:prstDash val="solid"/>
                </a:ln>
                <a:solidFill>
                  <a:srgbClr val="244D10"/>
                </a:solidFill>
              </a:rPr>
              <a:t>Serie 5-Bieden - Les 8 </a:t>
            </a:r>
            <a:br>
              <a:rPr lang="nl-NL" sz="4000" b="1" dirty="0">
                <a:ln w="19050">
                  <a:solidFill>
                    <a:schemeClr val="tx2">
                      <a:tint val="1000"/>
                    </a:schemeClr>
                  </a:solidFill>
                  <a:prstDash val="solid"/>
                </a:ln>
                <a:solidFill>
                  <a:srgbClr val="244D10"/>
                </a:solidFill>
              </a:rPr>
            </a:br>
            <a:r>
              <a:rPr lang="nl-NL" sz="4000" b="1" dirty="0">
                <a:ln w="19050">
                  <a:solidFill>
                    <a:schemeClr val="tx2">
                      <a:tint val="1000"/>
                    </a:schemeClr>
                  </a:solidFill>
                  <a:prstDash val="solid"/>
                </a:ln>
                <a:solidFill>
                  <a:srgbClr val="244D10"/>
                </a:solidFill>
              </a:rPr>
              <a:t>Mijn bod na een zwakke 2 opening</a:t>
            </a:r>
            <a:endParaRPr lang="nl-NL" sz="4000" dirty="0">
              <a:solidFill>
                <a:srgbClr val="244D10"/>
              </a:solidFill>
              <a:effectLst>
                <a:outerShdw blurRad="50800" dist="38100" dir="2700000" algn="tl" rotWithShape="0">
                  <a:prstClr val="black">
                    <a:alpha val="40000"/>
                  </a:prstClr>
                </a:outerShdw>
              </a:effectLst>
              <a:latin typeface="Copperplate Gothic Bold" panose="020E0705020206020404" pitchFamily="34" charset="0"/>
            </a:endParaRPr>
          </a:p>
        </p:txBody>
      </p:sp>
      <p:sp>
        <p:nvSpPr>
          <p:cNvPr id="10" name="Tekstvak 9">
            <a:extLst>
              <a:ext uri="{FF2B5EF4-FFF2-40B4-BE49-F238E27FC236}">
                <a16:creationId xmlns:a16="http://schemas.microsoft.com/office/drawing/2014/main" id="{E78465C4-C85C-48AE-9BC1-C6BECC522953}"/>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15" name="Tekstvak 14">
            <a:extLst>
              <a:ext uri="{FF2B5EF4-FFF2-40B4-BE49-F238E27FC236}">
                <a16:creationId xmlns:a16="http://schemas.microsoft.com/office/drawing/2014/main" id="{A678DF77-084A-4D94-8377-0FCE3795BEF2}"/>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spTree>
  </p:cSld>
  <p:clrMapOvr>
    <a:masterClrMapping/>
  </p:clrMapOvr>
  <p:transition advClick="0"/>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nd diagonale hoek rechthoek 9">
            <a:hlinkClick r:id="rId3"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1" name="Rond diagonale hoek rechthoek 10">
            <a:hlinkClick r:id="" action="ppaction://hlinkshowjump?jump=nextslide"/>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2" name="Rond diagonale hoek rechthoek 11">
            <a:hlinkClick r:id="rId4"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4" name="Afbeelding 13" descr="mainheader.jpg">
            <a:hlinkClick r:id="rId5" tooltip="Klik hier om de website van Bridge Office te bezoeken!"/>
          </p:cNvPr>
          <p:cNvPicPr>
            <a:picLocks noChangeAspect="1"/>
          </p:cNvPicPr>
          <p:nvPr/>
        </p:nvPicPr>
        <p:blipFill>
          <a:blip r:embed="rId6" cstate="print"/>
          <a:stretch>
            <a:fillRect/>
          </a:stretch>
        </p:blipFill>
        <p:spPr>
          <a:xfrm>
            <a:off x="0" y="0"/>
            <a:ext cx="9144000" cy="1006337"/>
          </a:xfrm>
          <a:prstGeom prst="rect">
            <a:avLst/>
          </a:prstGeom>
        </p:spPr>
      </p:pic>
      <p:sp>
        <p:nvSpPr>
          <p:cNvPr id="35" name="Rond diagonale hoek rechthoek 28">
            <a:extLst>
              <a:ext uri="{FF2B5EF4-FFF2-40B4-BE49-F238E27FC236}">
                <a16:creationId xmlns:a16="http://schemas.microsoft.com/office/drawing/2014/main" id="{F7B3873B-5395-4FA4-8A73-884B25144CF7}"/>
              </a:ext>
            </a:extLst>
          </p:cNvPr>
          <p:cNvSpPr/>
          <p:nvPr/>
        </p:nvSpPr>
        <p:spPr>
          <a:xfrm>
            <a:off x="396000" y="1076400"/>
            <a:ext cx="1656184" cy="576064"/>
          </a:xfrm>
          <a:prstGeom prst="round2Diag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2</a:t>
            </a:r>
          </a:p>
        </p:txBody>
      </p:sp>
      <p:sp>
        <p:nvSpPr>
          <p:cNvPr id="36" name="Rond diagonale hoek rechthoek 28">
            <a:extLst>
              <a:ext uri="{FF2B5EF4-FFF2-40B4-BE49-F238E27FC236}">
                <a16:creationId xmlns:a16="http://schemas.microsoft.com/office/drawing/2014/main" id="{636CCDA6-151C-488D-99A4-9C1B978D2227}"/>
              </a:ext>
            </a:extLst>
          </p:cNvPr>
          <p:cNvSpPr/>
          <p:nvPr/>
        </p:nvSpPr>
        <p:spPr>
          <a:xfrm>
            <a:off x="2123728" y="1076400"/>
            <a:ext cx="6624272"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Goed zo!</a:t>
            </a:r>
          </a:p>
        </p:txBody>
      </p:sp>
      <p:sp>
        <p:nvSpPr>
          <p:cNvPr id="49" name="Tekstvak 48">
            <a:extLst>
              <a:ext uri="{FF2B5EF4-FFF2-40B4-BE49-F238E27FC236}">
                <a16:creationId xmlns:a16="http://schemas.microsoft.com/office/drawing/2014/main" id="{FEEED2C0-4C7F-431D-976E-A44FFE5ABD26}"/>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50" name="Tekstvak 49">
            <a:extLst>
              <a:ext uri="{FF2B5EF4-FFF2-40B4-BE49-F238E27FC236}">
                <a16:creationId xmlns:a16="http://schemas.microsoft.com/office/drawing/2014/main" id="{22BD17E0-E01B-4349-AF70-01BEA94C4E72}"/>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sp>
        <p:nvSpPr>
          <p:cNvPr id="15" name="Tekstvak 14">
            <a:extLst>
              <a:ext uri="{FF2B5EF4-FFF2-40B4-BE49-F238E27FC236}">
                <a16:creationId xmlns:a16="http://schemas.microsoft.com/office/drawing/2014/main" id="{EFDF7E61-FC8C-414D-8710-CFCBB424C978}"/>
              </a:ext>
            </a:extLst>
          </p:cNvPr>
          <p:cNvSpPr txBox="1"/>
          <p:nvPr/>
        </p:nvSpPr>
        <p:spPr>
          <a:xfrm>
            <a:off x="3023420" y="3578832"/>
            <a:ext cx="5706000" cy="369332"/>
          </a:xfrm>
          <a:prstGeom prst="rect">
            <a:avLst/>
          </a:prstGeom>
          <a:solidFill>
            <a:schemeClr val="tx1"/>
          </a:solidFill>
          <a:ln>
            <a:solidFill>
              <a:schemeClr val="tx1"/>
            </a:solidFill>
          </a:ln>
        </p:spPr>
        <p:txBody>
          <a:bodyPr wrap="square" rtlCol="0">
            <a:spAutoFit/>
          </a:bodyPr>
          <a:lstStyle/>
          <a:p>
            <a:r>
              <a:rPr lang="nl-NL" dirty="0">
                <a:solidFill>
                  <a:schemeClr val="bg1"/>
                </a:solidFill>
              </a:rPr>
              <a:t>We gaan onderzoeken of er een manche in zit.</a:t>
            </a:r>
          </a:p>
        </p:txBody>
      </p:sp>
      <p:sp>
        <p:nvSpPr>
          <p:cNvPr id="16" name="Tekstvak 15">
            <a:extLst>
              <a:ext uri="{FF2B5EF4-FFF2-40B4-BE49-F238E27FC236}">
                <a16:creationId xmlns:a16="http://schemas.microsoft.com/office/drawing/2014/main" id="{51ECF024-7BBA-4542-951D-B3C363614F5F}"/>
              </a:ext>
            </a:extLst>
          </p:cNvPr>
          <p:cNvSpPr txBox="1"/>
          <p:nvPr/>
        </p:nvSpPr>
        <p:spPr>
          <a:xfrm>
            <a:off x="3024000" y="3124800"/>
            <a:ext cx="5706624" cy="369332"/>
          </a:xfrm>
          <a:prstGeom prst="rect">
            <a:avLst/>
          </a:prstGeom>
          <a:solidFill>
            <a:schemeClr val="tx1"/>
          </a:solidFill>
        </p:spPr>
        <p:txBody>
          <a:bodyPr wrap="square" rtlCol="0">
            <a:spAutoFit/>
          </a:bodyPr>
          <a:lstStyle/>
          <a:p>
            <a:r>
              <a:rPr lang="nl-NL" dirty="0">
                <a:solidFill>
                  <a:schemeClr val="bg1"/>
                </a:solidFill>
              </a:rPr>
              <a:t>Het juiste antwoord is: 2 SA </a:t>
            </a:r>
          </a:p>
        </p:txBody>
      </p:sp>
      <p:graphicFrame>
        <p:nvGraphicFramePr>
          <p:cNvPr id="13" name="Tabel 12">
            <a:extLst>
              <a:ext uri="{FF2B5EF4-FFF2-40B4-BE49-F238E27FC236}">
                <a16:creationId xmlns:a16="http://schemas.microsoft.com/office/drawing/2014/main" id="{58F22241-C2E5-4DDC-9E77-BC3C38CBC4CA}"/>
              </a:ext>
            </a:extLst>
          </p:cNvPr>
          <p:cNvGraphicFramePr>
            <a:graphicFrameLocks noGrp="1"/>
          </p:cNvGraphicFramePr>
          <p:nvPr>
            <p:extLst>
              <p:ext uri="{D42A27DB-BD31-4B8C-83A1-F6EECF244321}">
                <p14:modId xmlns:p14="http://schemas.microsoft.com/office/powerpoint/2010/main" val="3129397700"/>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AV74</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A64</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B97</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A107</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7" name="Rechthoek 16">
            <a:extLst>
              <a:ext uri="{FF2B5EF4-FFF2-40B4-BE49-F238E27FC236}">
                <a16:creationId xmlns:a16="http://schemas.microsoft.com/office/drawing/2014/main" id="{840C9744-91DE-40A6-B5B8-ECBAF2322D40}"/>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15 Punten </a:t>
            </a:r>
          </a:p>
        </p:txBody>
      </p:sp>
      <p:pic>
        <p:nvPicPr>
          <p:cNvPr id="18" name="Afbeelding 17">
            <a:extLst>
              <a:ext uri="{FF2B5EF4-FFF2-40B4-BE49-F238E27FC236}">
                <a16:creationId xmlns:a16="http://schemas.microsoft.com/office/drawing/2014/main" id="{C2475DD8-94DF-41E7-9CB3-EB0C0E075E56}"/>
              </a:ext>
            </a:extLst>
          </p:cNvPr>
          <p:cNvPicPr>
            <a:picLocks noChangeAspect="1"/>
          </p:cNvPicPr>
          <p:nvPr/>
        </p:nvPicPr>
        <p:blipFill>
          <a:blip r:embed="rId7"/>
          <a:stretch>
            <a:fillRect/>
          </a:stretch>
        </p:blipFill>
        <p:spPr>
          <a:xfrm>
            <a:off x="475200" y="3924124"/>
            <a:ext cx="213378" cy="213378"/>
          </a:xfrm>
          <a:prstGeom prst="rect">
            <a:avLst/>
          </a:prstGeom>
        </p:spPr>
      </p:pic>
      <p:pic>
        <p:nvPicPr>
          <p:cNvPr id="19" name="Afbeelding 18">
            <a:extLst>
              <a:ext uri="{FF2B5EF4-FFF2-40B4-BE49-F238E27FC236}">
                <a16:creationId xmlns:a16="http://schemas.microsoft.com/office/drawing/2014/main" id="{5A990F96-6DF7-41B6-9AD9-848C3361F231}"/>
              </a:ext>
            </a:extLst>
          </p:cNvPr>
          <p:cNvPicPr>
            <a:picLocks noChangeAspect="1"/>
          </p:cNvPicPr>
          <p:nvPr/>
        </p:nvPicPr>
        <p:blipFill>
          <a:blip r:embed="rId8"/>
          <a:stretch>
            <a:fillRect/>
          </a:stretch>
        </p:blipFill>
        <p:spPr>
          <a:xfrm>
            <a:off x="475200" y="3199601"/>
            <a:ext cx="213378" cy="213378"/>
          </a:xfrm>
          <a:prstGeom prst="rect">
            <a:avLst/>
          </a:prstGeom>
        </p:spPr>
      </p:pic>
      <p:pic>
        <p:nvPicPr>
          <p:cNvPr id="20" name="Afbeelding 19">
            <a:extLst>
              <a:ext uri="{FF2B5EF4-FFF2-40B4-BE49-F238E27FC236}">
                <a16:creationId xmlns:a16="http://schemas.microsoft.com/office/drawing/2014/main" id="{0A608BED-C211-45DA-B811-1B06AD24FEBB}"/>
              </a:ext>
            </a:extLst>
          </p:cNvPr>
          <p:cNvPicPr>
            <a:picLocks noChangeAspect="1"/>
          </p:cNvPicPr>
          <p:nvPr/>
        </p:nvPicPr>
        <p:blipFill>
          <a:blip r:embed="rId9"/>
          <a:stretch>
            <a:fillRect/>
          </a:stretch>
        </p:blipFill>
        <p:spPr>
          <a:xfrm>
            <a:off x="475200" y="3573571"/>
            <a:ext cx="213378" cy="190517"/>
          </a:xfrm>
          <a:prstGeom prst="rect">
            <a:avLst/>
          </a:prstGeom>
        </p:spPr>
      </p:pic>
      <p:pic>
        <p:nvPicPr>
          <p:cNvPr id="21" name="Afbeelding 20">
            <a:extLst>
              <a:ext uri="{FF2B5EF4-FFF2-40B4-BE49-F238E27FC236}">
                <a16:creationId xmlns:a16="http://schemas.microsoft.com/office/drawing/2014/main" id="{0AF4205D-4469-4020-A1C6-FE7BC3536D1F}"/>
              </a:ext>
            </a:extLst>
          </p:cNvPr>
          <p:cNvPicPr>
            <a:picLocks noChangeAspect="1"/>
          </p:cNvPicPr>
          <p:nvPr/>
        </p:nvPicPr>
        <p:blipFill>
          <a:blip r:embed="rId10"/>
          <a:stretch>
            <a:fillRect/>
          </a:stretch>
        </p:blipFill>
        <p:spPr>
          <a:xfrm>
            <a:off x="475200" y="4292263"/>
            <a:ext cx="213378" cy="213378"/>
          </a:xfrm>
          <a:prstGeom prst="rect">
            <a:avLst/>
          </a:prstGeom>
        </p:spPr>
      </p:pic>
      <p:sp>
        <p:nvSpPr>
          <p:cNvPr id="22" name="Rond diagonale hoek rechthoek 17">
            <a:extLst>
              <a:ext uri="{FF2B5EF4-FFF2-40B4-BE49-F238E27FC236}">
                <a16:creationId xmlns:a16="http://schemas.microsoft.com/office/drawing/2014/main" id="{16E4D6FD-9A4B-4CC5-8C04-ACD3FE937996}"/>
              </a:ext>
            </a:extLst>
          </p:cNvPr>
          <p:cNvSpPr/>
          <p:nvPr/>
        </p:nvSpPr>
        <p:spPr>
          <a:xfrm>
            <a:off x="396000" y="1716988"/>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23" name="Tekstvak 22">
            <a:extLst>
              <a:ext uri="{FF2B5EF4-FFF2-40B4-BE49-F238E27FC236}">
                <a16:creationId xmlns:a16="http://schemas.microsoft.com/office/drawing/2014/main" id="{A474B3D9-A053-4C7A-8BBC-35ABDB46F63A}"/>
              </a:ext>
            </a:extLst>
          </p:cNvPr>
          <p:cNvSpPr txBox="1"/>
          <p:nvPr/>
        </p:nvSpPr>
        <p:spPr>
          <a:xfrm>
            <a:off x="3131840" y="1852944"/>
            <a:ext cx="3096344" cy="369332"/>
          </a:xfrm>
          <a:prstGeom prst="rect">
            <a:avLst/>
          </a:prstGeom>
          <a:solidFill>
            <a:schemeClr val="tx1"/>
          </a:solidFill>
        </p:spPr>
        <p:txBody>
          <a:bodyPr wrap="square" rtlCol="0">
            <a:spAutoFit/>
          </a:bodyPr>
          <a:lstStyle/>
          <a:p>
            <a:r>
              <a:rPr lang="nl-NL" dirty="0">
                <a:solidFill>
                  <a:schemeClr val="bg1"/>
                </a:solidFill>
              </a:rPr>
              <a:t>Mijn partner opent met 2     .</a:t>
            </a:r>
          </a:p>
        </p:txBody>
      </p:sp>
      <p:sp>
        <p:nvSpPr>
          <p:cNvPr id="24" name="Tekstvak 23">
            <a:extLst>
              <a:ext uri="{FF2B5EF4-FFF2-40B4-BE49-F238E27FC236}">
                <a16:creationId xmlns:a16="http://schemas.microsoft.com/office/drawing/2014/main" id="{5B10D99F-E70A-434E-872E-6B82CD587C4D}"/>
              </a:ext>
            </a:extLst>
          </p:cNvPr>
          <p:cNvSpPr txBox="1"/>
          <p:nvPr/>
        </p:nvSpPr>
        <p:spPr>
          <a:xfrm>
            <a:off x="3131839" y="2146448"/>
            <a:ext cx="2880319" cy="369332"/>
          </a:xfrm>
          <a:prstGeom prst="rect">
            <a:avLst/>
          </a:prstGeom>
          <a:solidFill>
            <a:schemeClr val="tx1"/>
          </a:solidFill>
        </p:spPr>
        <p:txBody>
          <a:bodyPr wrap="square" rtlCol="0">
            <a:spAutoFit/>
          </a:bodyPr>
          <a:lstStyle/>
          <a:p>
            <a:r>
              <a:rPr lang="nl-NL" dirty="0">
                <a:solidFill>
                  <a:schemeClr val="bg1"/>
                </a:solidFill>
              </a:rPr>
              <a:t>Mijn rechter buurman past.</a:t>
            </a:r>
          </a:p>
        </p:txBody>
      </p:sp>
      <p:sp>
        <p:nvSpPr>
          <p:cNvPr id="25" name="Tekstvak 24">
            <a:extLst>
              <a:ext uri="{FF2B5EF4-FFF2-40B4-BE49-F238E27FC236}">
                <a16:creationId xmlns:a16="http://schemas.microsoft.com/office/drawing/2014/main" id="{30D9F96C-DC4C-49E0-BBC2-0856444A1C19}"/>
              </a:ext>
            </a:extLst>
          </p:cNvPr>
          <p:cNvSpPr txBox="1"/>
          <p:nvPr/>
        </p:nvSpPr>
        <p:spPr>
          <a:xfrm>
            <a:off x="3131838" y="2479843"/>
            <a:ext cx="2880319" cy="369332"/>
          </a:xfrm>
          <a:prstGeom prst="rect">
            <a:avLst/>
          </a:prstGeom>
          <a:solidFill>
            <a:schemeClr val="tx1"/>
          </a:solidFill>
        </p:spPr>
        <p:txBody>
          <a:bodyPr wrap="square" rtlCol="0">
            <a:spAutoFit/>
          </a:bodyPr>
          <a:lstStyle/>
          <a:p>
            <a:r>
              <a:rPr lang="nl-NL" dirty="0">
                <a:solidFill>
                  <a:schemeClr val="bg1"/>
                </a:solidFill>
              </a:rPr>
              <a:t>Wat bied ik met deze hand?</a:t>
            </a:r>
          </a:p>
        </p:txBody>
      </p:sp>
      <p:pic>
        <p:nvPicPr>
          <p:cNvPr id="26" name="Afbeelding 25">
            <a:extLst>
              <a:ext uri="{FF2B5EF4-FFF2-40B4-BE49-F238E27FC236}">
                <a16:creationId xmlns:a16="http://schemas.microsoft.com/office/drawing/2014/main" id="{3EF91592-40AF-4B5F-A1D0-3ABFBFF14860}"/>
              </a:ext>
            </a:extLst>
          </p:cNvPr>
          <p:cNvPicPr>
            <a:picLocks noChangeAspect="1"/>
          </p:cNvPicPr>
          <p:nvPr/>
        </p:nvPicPr>
        <p:blipFill>
          <a:blip r:embed="rId7"/>
          <a:stretch>
            <a:fillRect/>
          </a:stretch>
        </p:blipFill>
        <p:spPr>
          <a:xfrm>
            <a:off x="5626800" y="1936800"/>
            <a:ext cx="213378" cy="213378"/>
          </a:xfrm>
          <a:prstGeom prst="rect">
            <a:avLst/>
          </a:prstGeom>
        </p:spPr>
      </p:pic>
    </p:spTree>
  </p:cSld>
  <p:clrMapOvr>
    <a:masterClrMapping/>
  </p:clrMapOvr>
  <p:transition advClick="0"/>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nd diagonale hoek rechthoek 8">
            <a:hlinkClick r:id="rId3" action="ppaction://hlinksldjump"/>
          </p:cNvPr>
          <p:cNvSpPr/>
          <p:nvPr/>
        </p:nvSpPr>
        <p:spPr>
          <a:xfrm>
            <a:off x="396000"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Terug</a:t>
            </a:r>
          </a:p>
        </p:txBody>
      </p:sp>
      <p:sp>
        <p:nvSpPr>
          <p:cNvPr id="10" name="Rond diagonale hoek rechthoek 9">
            <a:hlinkClick r:id="rId4" action="ppaction://hlinksldjump"/>
          </p:cNvPr>
          <p:cNvSpPr/>
          <p:nvPr/>
        </p:nvSpPr>
        <p:spPr>
          <a:xfrm>
            <a:off x="7236296" y="5949280"/>
            <a:ext cx="144016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Volgende</a:t>
            </a:r>
          </a:p>
        </p:txBody>
      </p:sp>
      <p:sp>
        <p:nvSpPr>
          <p:cNvPr id="11" name="Rond diagonale hoek rechthoek 10">
            <a:hlinkClick r:id="rId5" action="ppaction://hlinksldjump"/>
          </p:cNvPr>
          <p:cNvSpPr/>
          <p:nvPr/>
        </p:nvSpPr>
        <p:spPr>
          <a:xfrm>
            <a:off x="3779912" y="5949280"/>
            <a:ext cx="1728000" cy="504056"/>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Vragen menu</a:t>
            </a:r>
          </a:p>
        </p:txBody>
      </p:sp>
      <p:pic>
        <p:nvPicPr>
          <p:cNvPr id="13" name="Afbeelding 12" descr="mainheader.jpg">
            <a:hlinkClick r:id="rId6" tooltip="Klik hier om de website van Bridge Office te bezoeken!"/>
          </p:cNvPr>
          <p:cNvPicPr>
            <a:picLocks noChangeAspect="1"/>
          </p:cNvPicPr>
          <p:nvPr/>
        </p:nvPicPr>
        <p:blipFill>
          <a:blip r:embed="rId7" cstate="print"/>
          <a:stretch>
            <a:fillRect/>
          </a:stretch>
        </p:blipFill>
        <p:spPr>
          <a:xfrm>
            <a:off x="0" y="0"/>
            <a:ext cx="9144000" cy="1006337"/>
          </a:xfrm>
          <a:prstGeom prst="rect">
            <a:avLst/>
          </a:prstGeom>
        </p:spPr>
      </p:pic>
      <p:sp>
        <p:nvSpPr>
          <p:cNvPr id="91" name="Rechthoek 90">
            <a:hlinkClick r:id="rId8" action="ppaction://hlinksldjump"/>
            <a:extLst>
              <a:ext uri="{FF2B5EF4-FFF2-40B4-BE49-F238E27FC236}">
                <a16:creationId xmlns:a16="http://schemas.microsoft.com/office/drawing/2014/main" id="{09151F6B-C2AB-4D36-AC4B-BC9DB143BFD4}"/>
              </a:ext>
            </a:extLst>
          </p:cNvPr>
          <p:cNvSpPr/>
          <p:nvPr/>
        </p:nvSpPr>
        <p:spPr>
          <a:xfrm>
            <a:off x="7596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5 </a:t>
            </a:r>
          </a:p>
        </p:txBody>
      </p:sp>
      <p:sp>
        <p:nvSpPr>
          <p:cNvPr id="92" name="Rechthoek 91">
            <a:hlinkClick r:id="rId8" action="ppaction://hlinksldjump"/>
            <a:extLst>
              <a:ext uri="{FF2B5EF4-FFF2-40B4-BE49-F238E27FC236}">
                <a16:creationId xmlns:a16="http://schemas.microsoft.com/office/drawing/2014/main" id="{2FBA8EE8-43BA-4E92-B05D-D642BB855736}"/>
              </a:ext>
            </a:extLst>
          </p:cNvPr>
          <p:cNvSpPr/>
          <p:nvPr/>
        </p:nvSpPr>
        <p:spPr>
          <a:xfrm>
            <a:off x="7020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5</a:t>
            </a:r>
            <a:r>
              <a:rPr lang="nl-NL" sz="1600" b="1" dirty="0">
                <a:solidFill>
                  <a:srgbClr val="FF0000"/>
                </a:solidFill>
              </a:rPr>
              <a:t> </a:t>
            </a:r>
            <a:endParaRPr lang="nl-NL" sz="1200" b="1" dirty="0">
              <a:solidFill>
                <a:srgbClr val="FF0000"/>
              </a:solidFill>
            </a:endParaRPr>
          </a:p>
        </p:txBody>
      </p:sp>
      <p:sp>
        <p:nvSpPr>
          <p:cNvPr id="93" name="Rechthoek 92">
            <a:hlinkClick r:id="rId8" action="ppaction://hlinksldjump"/>
            <a:extLst>
              <a:ext uri="{FF2B5EF4-FFF2-40B4-BE49-F238E27FC236}">
                <a16:creationId xmlns:a16="http://schemas.microsoft.com/office/drawing/2014/main" id="{1F980BC1-7B3B-465C-B434-802B10DFBD8E}"/>
              </a:ext>
            </a:extLst>
          </p:cNvPr>
          <p:cNvSpPr/>
          <p:nvPr/>
        </p:nvSpPr>
        <p:spPr>
          <a:xfrm>
            <a:off x="6444592" y="44650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5</a:t>
            </a:r>
            <a:endParaRPr lang="nl-NL" sz="1200" b="1" dirty="0">
              <a:solidFill>
                <a:srgbClr val="FF0000"/>
              </a:solidFill>
            </a:endParaRPr>
          </a:p>
        </p:txBody>
      </p:sp>
      <p:sp>
        <p:nvSpPr>
          <p:cNvPr id="94" name="Rechthoek 93">
            <a:hlinkClick r:id="rId9" action="ppaction://hlinksldjump"/>
            <a:extLst>
              <a:ext uri="{FF2B5EF4-FFF2-40B4-BE49-F238E27FC236}">
                <a16:creationId xmlns:a16="http://schemas.microsoft.com/office/drawing/2014/main" id="{F4C3CA1C-D0BF-4A95-B4DA-87248473BE78}"/>
              </a:ext>
            </a:extLst>
          </p:cNvPr>
          <p:cNvSpPr/>
          <p:nvPr/>
        </p:nvSpPr>
        <p:spPr>
          <a:xfrm>
            <a:off x="7030117" y="5421420"/>
            <a:ext cx="522150" cy="333016"/>
          </a:xfrm>
          <a:prstGeom prst="rect">
            <a:avLst/>
          </a:prstGeom>
          <a:solidFill>
            <a:srgbClr val="3333CC"/>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RDBL</a:t>
            </a:r>
            <a:endParaRPr lang="nl-NL" sz="1100" b="1" dirty="0">
              <a:solidFill>
                <a:schemeClr val="tx1"/>
              </a:solidFill>
            </a:endParaRPr>
          </a:p>
        </p:txBody>
      </p:sp>
      <p:sp>
        <p:nvSpPr>
          <p:cNvPr id="95" name="Rechthoek 94">
            <a:hlinkClick r:id="rId9" action="ppaction://hlinksldjump"/>
            <a:extLst>
              <a:ext uri="{FF2B5EF4-FFF2-40B4-BE49-F238E27FC236}">
                <a16:creationId xmlns:a16="http://schemas.microsoft.com/office/drawing/2014/main" id="{0A9F7352-CE72-4631-862C-34E11B08177C}"/>
              </a:ext>
            </a:extLst>
          </p:cNvPr>
          <p:cNvSpPr/>
          <p:nvPr/>
        </p:nvSpPr>
        <p:spPr>
          <a:xfrm>
            <a:off x="6440769" y="5421029"/>
            <a:ext cx="575872" cy="333016"/>
          </a:xfrm>
          <a:prstGeom prst="rect">
            <a:avLst/>
          </a:prstGeom>
          <a:solidFill>
            <a:srgbClr val="FF00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DBL</a:t>
            </a:r>
            <a:endParaRPr lang="nl-NL" sz="1100" b="1" dirty="0">
              <a:solidFill>
                <a:schemeClr val="tx1"/>
              </a:solidFill>
            </a:endParaRPr>
          </a:p>
        </p:txBody>
      </p:sp>
      <p:sp>
        <p:nvSpPr>
          <p:cNvPr id="96" name="Rechthoek 95">
            <a:hlinkClick r:id="rId8" action="ppaction://hlinksldjump"/>
            <a:extLst>
              <a:ext uri="{FF2B5EF4-FFF2-40B4-BE49-F238E27FC236}">
                <a16:creationId xmlns:a16="http://schemas.microsoft.com/office/drawing/2014/main" id="{B7E7C49F-F1D4-405D-B856-8ED751080354}"/>
              </a:ext>
            </a:extLst>
          </p:cNvPr>
          <p:cNvSpPr/>
          <p:nvPr/>
        </p:nvSpPr>
        <p:spPr>
          <a:xfrm>
            <a:off x="7020592" y="5469480"/>
            <a:ext cx="576000" cy="333016"/>
          </a:xfrm>
          <a:prstGeom prst="rect">
            <a:avLst/>
          </a:prstGeom>
          <a:solidFill>
            <a:srgbClr val="3333CC"/>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nl-NL" sz="1400" b="1" dirty="0">
                <a:solidFill>
                  <a:schemeClr val="tx1"/>
                </a:solidFill>
              </a:rPr>
              <a:t>RDBL</a:t>
            </a:r>
            <a:endParaRPr lang="nl-NL" sz="1100" b="1" dirty="0">
              <a:solidFill>
                <a:schemeClr val="tx1"/>
              </a:solidFill>
            </a:endParaRPr>
          </a:p>
        </p:txBody>
      </p:sp>
      <p:sp>
        <p:nvSpPr>
          <p:cNvPr id="97" name="Rechthoek 96">
            <a:hlinkClick r:id="" action="ppaction://hlinkshowjump?jump=nextslide"/>
            <a:extLst>
              <a:ext uri="{FF2B5EF4-FFF2-40B4-BE49-F238E27FC236}">
                <a16:creationId xmlns:a16="http://schemas.microsoft.com/office/drawing/2014/main" id="{27F07501-CEA5-4F38-A1CE-47802FA7A7F7}"/>
              </a:ext>
            </a:extLst>
          </p:cNvPr>
          <p:cNvSpPr/>
          <p:nvPr/>
        </p:nvSpPr>
        <p:spPr>
          <a:xfrm>
            <a:off x="5868592" y="5421420"/>
            <a:ext cx="575872" cy="333016"/>
          </a:xfrm>
          <a:prstGeom prst="rect">
            <a:avLst/>
          </a:prstGeom>
          <a:solidFill>
            <a:srgbClr val="0099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PAS</a:t>
            </a:r>
            <a:endParaRPr lang="nl-NL" sz="1100" b="1" dirty="0">
              <a:solidFill>
                <a:schemeClr val="tx1"/>
              </a:solidFill>
            </a:endParaRPr>
          </a:p>
        </p:txBody>
      </p:sp>
      <p:sp>
        <p:nvSpPr>
          <p:cNvPr id="98" name="Rechthoek 97">
            <a:hlinkClick r:id="rId8" action="ppaction://hlinksldjump"/>
            <a:extLst>
              <a:ext uri="{FF2B5EF4-FFF2-40B4-BE49-F238E27FC236}">
                <a16:creationId xmlns:a16="http://schemas.microsoft.com/office/drawing/2014/main" id="{6589F6EB-E90C-40BE-A238-65BD1FA74786}"/>
              </a:ext>
            </a:extLst>
          </p:cNvPr>
          <p:cNvSpPr/>
          <p:nvPr/>
        </p:nvSpPr>
        <p:spPr>
          <a:xfrm>
            <a:off x="6444592" y="5469480"/>
            <a:ext cx="575872" cy="333016"/>
          </a:xfrm>
          <a:prstGeom prst="rect">
            <a:avLst/>
          </a:prstGeom>
          <a:solidFill>
            <a:srgbClr val="FF00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DBL</a:t>
            </a:r>
            <a:endParaRPr lang="nl-NL" sz="1100" b="1" dirty="0">
              <a:solidFill>
                <a:schemeClr val="tx1"/>
              </a:solidFill>
            </a:endParaRPr>
          </a:p>
        </p:txBody>
      </p:sp>
      <p:sp>
        <p:nvSpPr>
          <p:cNvPr id="99" name="Rechthoek 98">
            <a:hlinkClick r:id="rId8" action="ppaction://hlinksldjump"/>
            <a:extLst>
              <a:ext uri="{FF2B5EF4-FFF2-40B4-BE49-F238E27FC236}">
                <a16:creationId xmlns:a16="http://schemas.microsoft.com/office/drawing/2014/main" id="{1412A5A6-BD78-4A8E-8B1C-2B1008F1E3BF}"/>
              </a:ext>
            </a:extLst>
          </p:cNvPr>
          <p:cNvSpPr/>
          <p:nvPr/>
        </p:nvSpPr>
        <p:spPr>
          <a:xfrm>
            <a:off x="7020592" y="34606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2</a:t>
            </a:r>
          </a:p>
        </p:txBody>
      </p:sp>
      <p:sp>
        <p:nvSpPr>
          <p:cNvPr id="100" name="Rechthoek 99">
            <a:hlinkClick r:id="rId8" action="ppaction://hlinksldjump"/>
            <a:extLst>
              <a:ext uri="{FF2B5EF4-FFF2-40B4-BE49-F238E27FC236}">
                <a16:creationId xmlns:a16="http://schemas.microsoft.com/office/drawing/2014/main" id="{CFCAFF2F-3E07-41E4-B41A-7EAAFD46E2B0}"/>
              </a:ext>
            </a:extLst>
          </p:cNvPr>
          <p:cNvSpPr/>
          <p:nvPr/>
        </p:nvSpPr>
        <p:spPr>
          <a:xfrm>
            <a:off x="7020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1</a:t>
            </a:r>
          </a:p>
        </p:txBody>
      </p:sp>
      <p:sp>
        <p:nvSpPr>
          <p:cNvPr id="101" name="Rechthoek 100">
            <a:hlinkClick r:id="rId8" action="ppaction://hlinksldjump"/>
            <a:extLst>
              <a:ext uri="{FF2B5EF4-FFF2-40B4-BE49-F238E27FC236}">
                <a16:creationId xmlns:a16="http://schemas.microsoft.com/office/drawing/2014/main" id="{C5C853E8-5F96-43CD-B56A-ADBE0941292D}"/>
              </a:ext>
            </a:extLst>
          </p:cNvPr>
          <p:cNvSpPr/>
          <p:nvPr/>
        </p:nvSpPr>
        <p:spPr>
          <a:xfrm>
            <a:off x="5868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2</a:t>
            </a:r>
            <a:endParaRPr lang="nl-NL" sz="1200" b="1" dirty="0">
              <a:solidFill>
                <a:srgbClr val="0070C0"/>
              </a:solidFill>
            </a:endParaRPr>
          </a:p>
        </p:txBody>
      </p:sp>
      <p:sp>
        <p:nvSpPr>
          <p:cNvPr id="102" name="Rechthoek 101">
            <a:hlinkClick r:id="rId8" action="ppaction://hlinksldjump"/>
            <a:extLst>
              <a:ext uri="{FF2B5EF4-FFF2-40B4-BE49-F238E27FC236}">
                <a16:creationId xmlns:a16="http://schemas.microsoft.com/office/drawing/2014/main" id="{C3B91EC3-FF03-4559-A14A-8D5626537EDE}"/>
              </a:ext>
            </a:extLst>
          </p:cNvPr>
          <p:cNvSpPr/>
          <p:nvPr/>
        </p:nvSpPr>
        <p:spPr>
          <a:xfrm>
            <a:off x="6444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2</a:t>
            </a:r>
            <a:endParaRPr lang="nl-NL" sz="1200" b="1" dirty="0">
              <a:solidFill>
                <a:srgbClr val="FF0000"/>
              </a:solidFill>
            </a:endParaRPr>
          </a:p>
        </p:txBody>
      </p:sp>
      <p:sp>
        <p:nvSpPr>
          <p:cNvPr id="103" name="Rechthoek 102">
            <a:hlinkClick r:id="rId8" action="ppaction://hlinksldjump"/>
            <a:extLst>
              <a:ext uri="{FF2B5EF4-FFF2-40B4-BE49-F238E27FC236}">
                <a16:creationId xmlns:a16="http://schemas.microsoft.com/office/drawing/2014/main" id="{43EB3646-FB1C-47FE-8800-9CD7206A654C}"/>
              </a:ext>
            </a:extLst>
          </p:cNvPr>
          <p:cNvSpPr/>
          <p:nvPr/>
        </p:nvSpPr>
        <p:spPr>
          <a:xfrm>
            <a:off x="7596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2 </a:t>
            </a:r>
          </a:p>
        </p:txBody>
      </p:sp>
      <p:sp>
        <p:nvSpPr>
          <p:cNvPr id="104" name="Rechthoek 103">
            <a:hlinkClick r:id="rId10" action="ppaction://hlinksldjump"/>
            <a:extLst>
              <a:ext uri="{FF2B5EF4-FFF2-40B4-BE49-F238E27FC236}">
                <a16:creationId xmlns:a16="http://schemas.microsoft.com/office/drawing/2014/main" id="{BBB6C163-B300-478E-8305-6A83F3B6408F}"/>
              </a:ext>
            </a:extLst>
          </p:cNvPr>
          <p:cNvSpPr/>
          <p:nvPr/>
        </p:nvSpPr>
        <p:spPr>
          <a:xfrm>
            <a:off x="8172592" y="3460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2 SA</a:t>
            </a:r>
          </a:p>
        </p:txBody>
      </p:sp>
      <p:sp>
        <p:nvSpPr>
          <p:cNvPr id="105" name="Rechthoek 104">
            <a:hlinkClick r:id="rId8" action="ppaction://hlinksldjump"/>
            <a:extLst>
              <a:ext uri="{FF2B5EF4-FFF2-40B4-BE49-F238E27FC236}">
                <a16:creationId xmlns:a16="http://schemas.microsoft.com/office/drawing/2014/main" id="{0CDD9B47-9CEF-47E8-BACD-20E8A3DB0EB3}"/>
              </a:ext>
            </a:extLst>
          </p:cNvPr>
          <p:cNvSpPr/>
          <p:nvPr/>
        </p:nvSpPr>
        <p:spPr>
          <a:xfrm>
            <a:off x="5868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3</a:t>
            </a:r>
            <a:endParaRPr lang="nl-NL" sz="1200" b="1" dirty="0">
              <a:solidFill>
                <a:srgbClr val="0070C0"/>
              </a:solidFill>
            </a:endParaRPr>
          </a:p>
        </p:txBody>
      </p:sp>
      <p:sp>
        <p:nvSpPr>
          <p:cNvPr id="106" name="Rechthoek 105">
            <a:hlinkClick r:id="rId8" action="ppaction://hlinksldjump"/>
            <a:extLst>
              <a:ext uri="{FF2B5EF4-FFF2-40B4-BE49-F238E27FC236}">
                <a16:creationId xmlns:a16="http://schemas.microsoft.com/office/drawing/2014/main" id="{D8D378B3-5814-409F-9EA3-11495FF8FCD3}"/>
              </a:ext>
            </a:extLst>
          </p:cNvPr>
          <p:cNvSpPr/>
          <p:nvPr/>
        </p:nvSpPr>
        <p:spPr>
          <a:xfrm>
            <a:off x="6444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3</a:t>
            </a:r>
            <a:endParaRPr lang="nl-NL" sz="1200" b="1" dirty="0">
              <a:solidFill>
                <a:srgbClr val="FF0000"/>
              </a:solidFill>
            </a:endParaRPr>
          </a:p>
        </p:txBody>
      </p:sp>
      <p:sp>
        <p:nvSpPr>
          <p:cNvPr id="107" name="Rechthoek 106">
            <a:hlinkClick r:id="rId8" action="ppaction://hlinksldjump"/>
            <a:extLst>
              <a:ext uri="{FF2B5EF4-FFF2-40B4-BE49-F238E27FC236}">
                <a16:creationId xmlns:a16="http://schemas.microsoft.com/office/drawing/2014/main" id="{ABD57CE4-1609-4EB7-A81A-7F9C166F3A78}"/>
              </a:ext>
            </a:extLst>
          </p:cNvPr>
          <p:cNvSpPr/>
          <p:nvPr/>
        </p:nvSpPr>
        <p:spPr>
          <a:xfrm>
            <a:off x="7020944"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3</a:t>
            </a:r>
            <a:r>
              <a:rPr lang="nl-NL" sz="1600" b="1" dirty="0">
                <a:solidFill>
                  <a:srgbClr val="FF0000"/>
                </a:solidFill>
              </a:rPr>
              <a:t> </a:t>
            </a:r>
            <a:endParaRPr lang="nl-NL" sz="1200" b="1" dirty="0">
              <a:solidFill>
                <a:srgbClr val="FF0000"/>
              </a:solidFill>
            </a:endParaRPr>
          </a:p>
        </p:txBody>
      </p:sp>
      <p:sp>
        <p:nvSpPr>
          <p:cNvPr id="108" name="Rechthoek 107">
            <a:hlinkClick r:id="rId8" action="ppaction://hlinksldjump"/>
            <a:extLst>
              <a:ext uri="{FF2B5EF4-FFF2-40B4-BE49-F238E27FC236}">
                <a16:creationId xmlns:a16="http://schemas.microsoft.com/office/drawing/2014/main" id="{565F55A9-8792-48CB-AD5D-90F11E6B22C9}"/>
              </a:ext>
            </a:extLst>
          </p:cNvPr>
          <p:cNvSpPr/>
          <p:nvPr/>
        </p:nvSpPr>
        <p:spPr>
          <a:xfrm>
            <a:off x="7596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3 </a:t>
            </a:r>
          </a:p>
        </p:txBody>
      </p:sp>
      <p:sp>
        <p:nvSpPr>
          <p:cNvPr id="109" name="Rechthoek 108">
            <a:hlinkClick r:id="rId8" action="ppaction://hlinksldjump"/>
            <a:extLst>
              <a:ext uri="{FF2B5EF4-FFF2-40B4-BE49-F238E27FC236}">
                <a16:creationId xmlns:a16="http://schemas.microsoft.com/office/drawing/2014/main" id="{F3563B84-F940-491F-ACC7-B55988B4E384}"/>
              </a:ext>
            </a:extLst>
          </p:cNvPr>
          <p:cNvSpPr/>
          <p:nvPr/>
        </p:nvSpPr>
        <p:spPr>
          <a:xfrm>
            <a:off x="8172592" y="37954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nl-NL" sz="1600" b="1" dirty="0">
                <a:solidFill>
                  <a:schemeClr val="bg1"/>
                </a:solidFill>
              </a:rPr>
              <a:t>3 SA</a:t>
            </a:r>
          </a:p>
        </p:txBody>
      </p:sp>
      <p:sp>
        <p:nvSpPr>
          <p:cNvPr id="110" name="Rechthoek 109">
            <a:hlinkClick r:id="rId8" action="ppaction://hlinksldjump"/>
            <a:extLst>
              <a:ext uri="{FF2B5EF4-FFF2-40B4-BE49-F238E27FC236}">
                <a16:creationId xmlns:a16="http://schemas.microsoft.com/office/drawing/2014/main" id="{7C48C835-1D1F-4B60-AB26-7BE0FF50E532}"/>
              </a:ext>
            </a:extLst>
          </p:cNvPr>
          <p:cNvSpPr/>
          <p:nvPr/>
        </p:nvSpPr>
        <p:spPr>
          <a:xfrm>
            <a:off x="6444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4</a:t>
            </a:r>
            <a:endParaRPr lang="nl-NL" sz="1200" b="1" dirty="0">
              <a:solidFill>
                <a:srgbClr val="FF0000"/>
              </a:solidFill>
            </a:endParaRPr>
          </a:p>
        </p:txBody>
      </p:sp>
      <p:sp>
        <p:nvSpPr>
          <p:cNvPr id="111" name="Rechthoek 110">
            <a:hlinkClick r:id="rId8" action="ppaction://hlinksldjump"/>
            <a:extLst>
              <a:ext uri="{FF2B5EF4-FFF2-40B4-BE49-F238E27FC236}">
                <a16:creationId xmlns:a16="http://schemas.microsoft.com/office/drawing/2014/main" id="{8DC45DBB-8AE9-4C5B-B651-F2F8B71C8084}"/>
              </a:ext>
            </a:extLst>
          </p:cNvPr>
          <p:cNvSpPr/>
          <p:nvPr/>
        </p:nvSpPr>
        <p:spPr>
          <a:xfrm>
            <a:off x="7021428"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dirty="0">
                <a:solidFill>
                  <a:srgbClr val="FF0000"/>
                </a:solidFill>
              </a:rPr>
              <a:t>4</a:t>
            </a:r>
            <a:r>
              <a:rPr lang="nl-NL" sz="1600" dirty="0">
                <a:solidFill>
                  <a:srgbClr val="FF0000"/>
                </a:solidFill>
              </a:rPr>
              <a:t> </a:t>
            </a:r>
            <a:endParaRPr lang="nl-NL" sz="1200" dirty="0">
              <a:solidFill>
                <a:srgbClr val="FF0000"/>
              </a:solidFill>
            </a:endParaRPr>
          </a:p>
        </p:txBody>
      </p:sp>
      <p:sp>
        <p:nvSpPr>
          <p:cNvPr id="112" name="Rechthoek 111">
            <a:hlinkClick r:id="rId8" action="ppaction://hlinksldjump"/>
            <a:extLst>
              <a:ext uri="{FF2B5EF4-FFF2-40B4-BE49-F238E27FC236}">
                <a16:creationId xmlns:a16="http://schemas.microsoft.com/office/drawing/2014/main" id="{306F2833-B019-4C31-BCF1-FB3446F24310}"/>
              </a:ext>
            </a:extLst>
          </p:cNvPr>
          <p:cNvSpPr/>
          <p:nvPr/>
        </p:nvSpPr>
        <p:spPr>
          <a:xfrm>
            <a:off x="7596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nl-NL" b="1" dirty="0">
                <a:solidFill>
                  <a:schemeClr val="bg1"/>
                </a:solidFill>
              </a:rPr>
              <a:t>4 </a:t>
            </a:r>
          </a:p>
        </p:txBody>
      </p:sp>
      <p:sp>
        <p:nvSpPr>
          <p:cNvPr id="113" name="Rechthoek 112">
            <a:hlinkClick r:id="rId8" action="ppaction://hlinksldjump"/>
            <a:extLst>
              <a:ext uri="{FF2B5EF4-FFF2-40B4-BE49-F238E27FC236}">
                <a16:creationId xmlns:a16="http://schemas.microsoft.com/office/drawing/2014/main" id="{8C17FC80-5EF4-48D6-9CF3-6D3D87304596}"/>
              </a:ext>
            </a:extLst>
          </p:cNvPr>
          <p:cNvSpPr/>
          <p:nvPr/>
        </p:nvSpPr>
        <p:spPr>
          <a:xfrm>
            <a:off x="5868592" y="44650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5</a:t>
            </a:r>
            <a:endParaRPr lang="nl-NL" sz="1200" b="1" dirty="0">
              <a:solidFill>
                <a:srgbClr val="0070C0"/>
              </a:solidFill>
            </a:endParaRPr>
          </a:p>
        </p:txBody>
      </p:sp>
      <p:sp>
        <p:nvSpPr>
          <p:cNvPr id="114" name="Rechthoek 113">
            <a:hlinkClick r:id="rId8" action="ppaction://hlinksldjump"/>
            <a:extLst>
              <a:ext uri="{FF2B5EF4-FFF2-40B4-BE49-F238E27FC236}">
                <a16:creationId xmlns:a16="http://schemas.microsoft.com/office/drawing/2014/main" id="{5E809399-80D5-45AF-A9D9-29783E5E6BD6}"/>
              </a:ext>
            </a:extLst>
          </p:cNvPr>
          <p:cNvSpPr/>
          <p:nvPr/>
        </p:nvSpPr>
        <p:spPr>
          <a:xfrm>
            <a:off x="5868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6</a:t>
            </a:r>
            <a:endParaRPr lang="nl-NL" sz="1200" b="1" dirty="0">
              <a:solidFill>
                <a:srgbClr val="0070C0"/>
              </a:solidFill>
            </a:endParaRPr>
          </a:p>
        </p:txBody>
      </p:sp>
      <p:sp>
        <p:nvSpPr>
          <p:cNvPr id="115" name="Rechthoek 114">
            <a:hlinkClick r:id="rId8" action="ppaction://hlinksldjump"/>
            <a:extLst>
              <a:ext uri="{FF2B5EF4-FFF2-40B4-BE49-F238E27FC236}">
                <a16:creationId xmlns:a16="http://schemas.microsoft.com/office/drawing/2014/main" id="{D33EC600-4642-4952-9846-4FE52C6D49C9}"/>
              </a:ext>
            </a:extLst>
          </p:cNvPr>
          <p:cNvSpPr/>
          <p:nvPr/>
        </p:nvSpPr>
        <p:spPr>
          <a:xfrm>
            <a:off x="6444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6</a:t>
            </a:r>
            <a:endParaRPr lang="nl-NL" sz="1200" b="1" dirty="0">
              <a:solidFill>
                <a:srgbClr val="FF0000"/>
              </a:solidFill>
            </a:endParaRPr>
          </a:p>
        </p:txBody>
      </p:sp>
      <p:sp>
        <p:nvSpPr>
          <p:cNvPr id="116" name="Rechthoek 115">
            <a:hlinkClick r:id="rId8" action="ppaction://hlinksldjump"/>
            <a:extLst>
              <a:ext uri="{FF2B5EF4-FFF2-40B4-BE49-F238E27FC236}">
                <a16:creationId xmlns:a16="http://schemas.microsoft.com/office/drawing/2014/main" id="{EA4A5538-08C5-4F13-A7B1-AE6A612CDD3D}"/>
              </a:ext>
            </a:extLst>
          </p:cNvPr>
          <p:cNvSpPr/>
          <p:nvPr/>
        </p:nvSpPr>
        <p:spPr>
          <a:xfrm>
            <a:off x="7020592" y="47998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6</a:t>
            </a:r>
            <a:r>
              <a:rPr lang="nl-NL" sz="1600" b="1" dirty="0">
                <a:solidFill>
                  <a:srgbClr val="FF0000"/>
                </a:solidFill>
              </a:rPr>
              <a:t> </a:t>
            </a:r>
            <a:endParaRPr lang="nl-NL" sz="1200" b="1" dirty="0">
              <a:solidFill>
                <a:srgbClr val="FF0000"/>
              </a:solidFill>
            </a:endParaRPr>
          </a:p>
        </p:txBody>
      </p:sp>
      <p:sp>
        <p:nvSpPr>
          <p:cNvPr id="117" name="Rechthoek 116">
            <a:hlinkClick r:id="rId8" action="ppaction://hlinksldjump"/>
            <a:extLst>
              <a:ext uri="{FF2B5EF4-FFF2-40B4-BE49-F238E27FC236}">
                <a16:creationId xmlns:a16="http://schemas.microsoft.com/office/drawing/2014/main" id="{03557FE5-E6F1-422B-B1BD-0C4C5536D56E}"/>
              </a:ext>
            </a:extLst>
          </p:cNvPr>
          <p:cNvSpPr/>
          <p:nvPr/>
        </p:nvSpPr>
        <p:spPr>
          <a:xfrm>
            <a:off x="7596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6 </a:t>
            </a:r>
          </a:p>
        </p:txBody>
      </p:sp>
      <p:sp>
        <p:nvSpPr>
          <p:cNvPr id="118" name="Rechthoek 117">
            <a:hlinkClick r:id="rId8" action="ppaction://hlinksldjump"/>
            <a:extLst>
              <a:ext uri="{FF2B5EF4-FFF2-40B4-BE49-F238E27FC236}">
                <a16:creationId xmlns:a16="http://schemas.microsoft.com/office/drawing/2014/main" id="{0C12FEF7-5595-43E9-A3D9-171155C6108F}"/>
              </a:ext>
            </a:extLst>
          </p:cNvPr>
          <p:cNvSpPr/>
          <p:nvPr/>
        </p:nvSpPr>
        <p:spPr>
          <a:xfrm>
            <a:off x="5868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7</a:t>
            </a:r>
            <a:endParaRPr lang="nl-NL" sz="1200" b="1" dirty="0">
              <a:solidFill>
                <a:srgbClr val="0070C0"/>
              </a:solidFill>
            </a:endParaRPr>
          </a:p>
        </p:txBody>
      </p:sp>
      <p:sp>
        <p:nvSpPr>
          <p:cNvPr id="119" name="Rechthoek 118">
            <a:hlinkClick r:id="rId8" action="ppaction://hlinksldjump"/>
            <a:extLst>
              <a:ext uri="{FF2B5EF4-FFF2-40B4-BE49-F238E27FC236}">
                <a16:creationId xmlns:a16="http://schemas.microsoft.com/office/drawing/2014/main" id="{2A81E817-2849-4C46-9F40-50FB97E5E924}"/>
              </a:ext>
            </a:extLst>
          </p:cNvPr>
          <p:cNvSpPr/>
          <p:nvPr/>
        </p:nvSpPr>
        <p:spPr>
          <a:xfrm>
            <a:off x="6444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7</a:t>
            </a:r>
            <a:endParaRPr lang="nl-NL" sz="1200" b="1" dirty="0">
              <a:solidFill>
                <a:srgbClr val="FF0000"/>
              </a:solidFill>
            </a:endParaRPr>
          </a:p>
        </p:txBody>
      </p:sp>
      <p:sp>
        <p:nvSpPr>
          <p:cNvPr id="120" name="Rechthoek 119">
            <a:hlinkClick r:id="rId8" action="ppaction://hlinksldjump"/>
            <a:extLst>
              <a:ext uri="{FF2B5EF4-FFF2-40B4-BE49-F238E27FC236}">
                <a16:creationId xmlns:a16="http://schemas.microsoft.com/office/drawing/2014/main" id="{B0F35011-F386-4405-8AB7-AA83B70000B2}"/>
              </a:ext>
            </a:extLst>
          </p:cNvPr>
          <p:cNvSpPr/>
          <p:nvPr/>
        </p:nvSpPr>
        <p:spPr>
          <a:xfrm>
            <a:off x="7020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rgbClr val="FF0000"/>
                </a:solidFill>
              </a:rPr>
              <a:t>7</a:t>
            </a:r>
            <a:r>
              <a:rPr lang="nl-NL" sz="1600" b="1" dirty="0">
                <a:solidFill>
                  <a:srgbClr val="FF0000"/>
                </a:solidFill>
              </a:rPr>
              <a:t> </a:t>
            </a:r>
            <a:endParaRPr lang="nl-NL" sz="1200" b="1" dirty="0">
              <a:solidFill>
                <a:srgbClr val="FF0000"/>
              </a:solidFill>
            </a:endParaRPr>
          </a:p>
        </p:txBody>
      </p:sp>
      <p:sp>
        <p:nvSpPr>
          <p:cNvPr id="121" name="Rechthoek 120">
            <a:hlinkClick r:id="rId8" action="ppaction://hlinksldjump"/>
            <a:extLst>
              <a:ext uri="{FF2B5EF4-FFF2-40B4-BE49-F238E27FC236}">
                <a16:creationId xmlns:a16="http://schemas.microsoft.com/office/drawing/2014/main" id="{4D1AF70D-3B66-4112-9E83-140CA62D91AB}"/>
              </a:ext>
            </a:extLst>
          </p:cNvPr>
          <p:cNvSpPr/>
          <p:nvPr/>
        </p:nvSpPr>
        <p:spPr>
          <a:xfrm>
            <a:off x="7596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7 </a:t>
            </a:r>
          </a:p>
        </p:txBody>
      </p:sp>
      <p:sp>
        <p:nvSpPr>
          <p:cNvPr id="122" name="Rechthoek 121">
            <a:hlinkClick r:id="rId8" action="ppaction://hlinksldjump"/>
            <a:extLst>
              <a:ext uri="{FF2B5EF4-FFF2-40B4-BE49-F238E27FC236}">
                <a16:creationId xmlns:a16="http://schemas.microsoft.com/office/drawing/2014/main" id="{FC46A1D2-4292-4F3A-806D-0CC2F814964E}"/>
              </a:ext>
            </a:extLst>
          </p:cNvPr>
          <p:cNvSpPr/>
          <p:nvPr/>
        </p:nvSpPr>
        <p:spPr>
          <a:xfrm>
            <a:off x="8172592" y="51346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chemeClr val="bg1"/>
                </a:solidFill>
              </a:rPr>
              <a:t>7 SA</a:t>
            </a:r>
          </a:p>
        </p:txBody>
      </p:sp>
      <p:sp>
        <p:nvSpPr>
          <p:cNvPr id="123" name="Rechthoek 122">
            <a:hlinkClick r:id="rId8" action="ppaction://hlinksldjump"/>
            <a:extLst>
              <a:ext uri="{FF2B5EF4-FFF2-40B4-BE49-F238E27FC236}">
                <a16:creationId xmlns:a16="http://schemas.microsoft.com/office/drawing/2014/main" id="{D863AD67-3BAA-440C-8EC4-1732AB23D802}"/>
              </a:ext>
            </a:extLst>
          </p:cNvPr>
          <p:cNvSpPr/>
          <p:nvPr/>
        </p:nvSpPr>
        <p:spPr>
          <a:xfrm>
            <a:off x="5868592" y="5469480"/>
            <a:ext cx="575872" cy="333016"/>
          </a:xfrm>
          <a:prstGeom prst="rect">
            <a:avLst/>
          </a:prstGeom>
          <a:solidFill>
            <a:srgbClr val="009900"/>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400" b="1" dirty="0">
                <a:solidFill>
                  <a:schemeClr val="tx1"/>
                </a:solidFill>
              </a:rPr>
              <a:t>PAS</a:t>
            </a:r>
            <a:endParaRPr lang="nl-NL" sz="1100" b="1" dirty="0">
              <a:solidFill>
                <a:schemeClr val="tx1"/>
              </a:solidFill>
            </a:endParaRPr>
          </a:p>
        </p:txBody>
      </p:sp>
      <p:sp>
        <p:nvSpPr>
          <p:cNvPr id="124" name="Rechthoek 123">
            <a:hlinkClick r:id="rId8" action="ppaction://hlinksldjump"/>
            <a:extLst>
              <a:ext uri="{FF2B5EF4-FFF2-40B4-BE49-F238E27FC236}">
                <a16:creationId xmlns:a16="http://schemas.microsoft.com/office/drawing/2014/main" id="{BB3809C0-1989-4771-B957-97D21B8FF47F}"/>
              </a:ext>
            </a:extLst>
          </p:cNvPr>
          <p:cNvSpPr/>
          <p:nvPr/>
        </p:nvSpPr>
        <p:spPr>
          <a:xfrm>
            <a:off x="8172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1 SA</a:t>
            </a:r>
          </a:p>
        </p:txBody>
      </p:sp>
      <p:sp>
        <p:nvSpPr>
          <p:cNvPr id="125" name="Rechthoek 124">
            <a:hlinkClick r:id="rId8" action="ppaction://hlinksldjump"/>
            <a:extLst>
              <a:ext uri="{FF2B5EF4-FFF2-40B4-BE49-F238E27FC236}">
                <a16:creationId xmlns:a16="http://schemas.microsoft.com/office/drawing/2014/main" id="{3D5DCACB-7A53-4E1A-BEBA-54798626DF25}"/>
              </a:ext>
            </a:extLst>
          </p:cNvPr>
          <p:cNvSpPr/>
          <p:nvPr/>
        </p:nvSpPr>
        <p:spPr>
          <a:xfrm>
            <a:off x="7596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b="1" dirty="0">
                <a:solidFill>
                  <a:schemeClr val="bg1"/>
                </a:solidFill>
              </a:rPr>
              <a:t>1 </a:t>
            </a:r>
          </a:p>
        </p:txBody>
      </p:sp>
      <p:sp>
        <p:nvSpPr>
          <p:cNvPr id="126" name="Rechthoek 125">
            <a:hlinkClick r:id="rId8" action="ppaction://hlinksldjump"/>
            <a:extLst>
              <a:ext uri="{FF2B5EF4-FFF2-40B4-BE49-F238E27FC236}">
                <a16:creationId xmlns:a16="http://schemas.microsoft.com/office/drawing/2014/main" id="{1F759B92-75EF-4187-8602-C9276234D05B}"/>
              </a:ext>
            </a:extLst>
          </p:cNvPr>
          <p:cNvSpPr/>
          <p:nvPr/>
        </p:nvSpPr>
        <p:spPr>
          <a:xfrm>
            <a:off x="6444592"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FF0000"/>
                </a:solidFill>
              </a:rPr>
              <a:t>1</a:t>
            </a:r>
            <a:endParaRPr lang="nl-NL" sz="1200" b="1" dirty="0">
              <a:solidFill>
                <a:srgbClr val="FF0000"/>
              </a:solidFill>
            </a:endParaRPr>
          </a:p>
        </p:txBody>
      </p:sp>
      <p:sp>
        <p:nvSpPr>
          <p:cNvPr id="127" name="Rechthoek 126">
            <a:hlinkClick r:id="rId8" action="ppaction://hlinksldjump"/>
            <a:extLst>
              <a:ext uri="{FF2B5EF4-FFF2-40B4-BE49-F238E27FC236}">
                <a16:creationId xmlns:a16="http://schemas.microsoft.com/office/drawing/2014/main" id="{3BBEDAE4-25A4-4200-81E2-98C746503E02}"/>
              </a:ext>
            </a:extLst>
          </p:cNvPr>
          <p:cNvSpPr/>
          <p:nvPr/>
        </p:nvSpPr>
        <p:spPr>
          <a:xfrm>
            <a:off x="5868816" y="3125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1</a:t>
            </a:r>
            <a:endParaRPr lang="nl-NL" sz="1200" b="1" dirty="0">
              <a:solidFill>
                <a:srgbClr val="0070C0"/>
              </a:solidFill>
            </a:endParaRPr>
          </a:p>
        </p:txBody>
      </p:sp>
      <p:pic>
        <p:nvPicPr>
          <p:cNvPr id="128" name="Afbeelding 127">
            <a:hlinkClick r:id="rId8" action="ppaction://hlinksldjump"/>
            <a:extLst>
              <a:ext uri="{FF2B5EF4-FFF2-40B4-BE49-F238E27FC236}">
                <a16:creationId xmlns:a16="http://schemas.microsoft.com/office/drawing/2014/main" id="{F339BB0D-1D9A-4F7A-9726-E9EE5E965949}"/>
              </a:ext>
            </a:extLst>
          </p:cNvPr>
          <p:cNvPicPr>
            <a:picLocks noChangeAspect="1"/>
          </p:cNvPicPr>
          <p:nvPr/>
        </p:nvPicPr>
        <p:blipFill>
          <a:blip r:embed="rId11"/>
          <a:stretch>
            <a:fillRect/>
          </a:stretch>
        </p:blipFill>
        <p:spPr>
          <a:xfrm>
            <a:off x="6127953" y="3182099"/>
            <a:ext cx="213378" cy="213378"/>
          </a:xfrm>
          <a:prstGeom prst="rect">
            <a:avLst/>
          </a:prstGeom>
        </p:spPr>
      </p:pic>
      <p:pic>
        <p:nvPicPr>
          <p:cNvPr id="129" name="Afbeelding 128">
            <a:hlinkClick r:id="rId8" action="ppaction://hlinksldjump"/>
            <a:extLst>
              <a:ext uri="{FF2B5EF4-FFF2-40B4-BE49-F238E27FC236}">
                <a16:creationId xmlns:a16="http://schemas.microsoft.com/office/drawing/2014/main" id="{9FF2703C-15E8-46EF-A72A-5A93DF5DF208}"/>
              </a:ext>
            </a:extLst>
          </p:cNvPr>
          <p:cNvPicPr>
            <a:picLocks noChangeAspect="1"/>
          </p:cNvPicPr>
          <p:nvPr/>
        </p:nvPicPr>
        <p:blipFill>
          <a:blip r:embed="rId11"/>
          <a:stretch>
            <a:fillRect/>
          </a:stretch>
        </p:blipFill>
        <p:spPr>
          <a:xfrm>
            <a:off x="6127023" y="3517200"/>
            <a:ext cx="213378" cy="213378"/>
          </a:xfrm>
          <a:prstGeom prst="rect">
            <a:avLst/>
          </a:prstGeom>
        </p:spPr>
      </p:pic>
      <p:pic>
        <p:nvPicPr>
          <p:cNvPr id="130" name="Afbeelding 129">
            <a:hlinkClick r:id="rId8" action="ppaction://hlinksldjump"/>
            <a:extLst>
              <a:ext uri="{FF2B5EF4-FFF2-40B4-BE49-F238E27FC236}">
                <a16:creationId xmlns:a16="http://schemas.microsoft.com/office/drawing/2014/main" id="{AD50688C-E30F-47BA-9030-4CEA0188D68D}"/>
              </a:ext>
            </a:extLst>
          </p:cNvPr>
          <p:cNvPicPr>
            <a:picLocks noChangeAspect="1"/>
          </p:cNvPicPr>
          <p:nvPr/>
        </p:nvPicPr>
        <p:blipFill>
          <a:blip r:embed="rId11"/>
          <a:stretch>
            <a:fillRect/>
          </a:stretch>
        </p:blipFill>
        <p:spPr>
          <a:xfrm>
            <a:off x="6127023" y="3853080"/>
            <a:ext cx="213378" cy="213378"/>
          </a:xfrm>
          <a:prstGeom prst="rect">
            <a:avLst/>
          </a:prstGeom>
        </p:spPr>
      </p:pic>
      <p:pic>
        <p:nvPicPr>
          <p:cNvPr id="131" name="Afbeelding 130">
            <a:hlinkClick r:id="rId8" action="ppaction://hlinksldjump"/>
            <a:extLst>
              <a:ext uri="{FF2B5EF4-FFF2-40B4-BE49-F238E27FC236}">
                <a16:creationId xmlns:a16="http://schemas.microsoft.com/office/drawing/2014/main" id="{C96C3101-2F58-42EF-AF0E-180B92E03BD9}"/>
              </a:ext>
            </a:extLst>
          </p:cNvPr>
          <p:cNvPicPr>
            <a:picLocks noChangeAspect="1"/>
          </p:cNvPicPr>
          <p:nvPr/>
        </p:nvPicPr>
        <p:blipFill>
          <a:blip r:embed="rId11"/>
          <a:stretch>
            <a:fillRect/>
          </a:stretch>
        </p:blipFill>
        <p:spPr>
          <a:xfrm>
            <a:off x="6127792" y="4522680"/>
            <a:ext cx="213378" cy="213378"/>
          </a:xfrm>
          <a:prstGeom prst="rect">
            <a:avLst/>
          </a:prstGeom>
        </p:spPr>
      </p:pic>
      <p:pic>
        <p:nvPicPr>
          <p:cNvPr id="132" name="Afbeelding 131">
            <a:hlinkClick r:id="rId8" action="ppaction://hlinksldjump"/>
            <a:extLst>
              <a:ext uri="{FF2B5EF4-FFF2-40B4-BE49-F238E27FC236}">
                <a16:creationId xmlns:a16="http://schemas.microsoft.com/office/drawing/2014/main" id="{81FDF1B2-7E79-42E4-8B22-2B2D51E90F12}"/>
              </a:ext>
            </a:extLst>
          </p:cNvPr>
          <p:cNvPicPr>
            <a:picLocks noChangeAspect="1"/>
          </p:cNvPicPr>
          <p:nvPr/>
        </p:nvPicPr>
        <p:blipFill>
          <a:blip r:embed="rId11"/>
          <a:stretch>
            <a:fillRect/>
          </a:stretch>
        </p:blipFill>
        <p:spPr>
          <a:xfrm>
            <a:off x="6127792" y="4857480"/>
            <a:ext cx="213378" cy="213378"/>
          </a:xfrm>
          <a:prstGeom prst="rect">
            <a:avLst/>
          </a:prstGeom>
        </p:spPr>
      </p:pic>
      <p:pic>
        <p:nvPicPr>
          <p:cNvPr id="133" name="Afbeelding 132">
            <a:hlinkClick r:id="rId8" action="ppaction://hlinksldjump"/>
            <a:extLst>
              <a:ext uri="{FF2B5EF4-FFF2-40B4-BE49-F238E27FC236}">
                <a16:creationId xmlns:a16="http://schemas.microsoft.com/office/drawing/2014/main" id="{029BC7F8-9F2D-4374-AD49-67028F64E809}"/>
              </a:ext>
            </a:extLst>
          </p:cNvPr>
          <p:cNvPicPr>
            <a:picLocks noChangeAspect="1"/>
          </p:cNvPicPr>
          <p:nvPr/>
        </p:nvPicPr>
        <p:blipFill>
          <a:blip r:embed="rId11"/>
          <a:stretch>
            <a:fillRect/>
          </a:stretch>
        </p:blipFill>
        <p:spPr>
          <a:xfrm>
            <a:off x="6127792" y="5192280"/>
            <a:ext cx="213378" cy="213378"/>
          </a:xfrm>
          <a:prstGeom prst="rect">
            <a:avLst/>
          </a:prstGeom>
        </p:spPr>
      </p:pic>
      <p:pic>
        <p:nvPicPr>
          <p:cNvPr id="134" name="Afbeelding 133">
            <a:hlinkClick r:id="rId8" action="ppaction://hlinksldjump"/>
            <a:extLst>
              <a:ext uri="{FF2B5EF4-FFF2-40B4-BE49-F238E27FC236}">
                <a16:creationId xmlns:a16="http://schemas.microsoft.com/office/drawing/2014/main" id="{7CA58A4B-C4A4-4108-9E62-B8047C00E617}"/>
              </a:ext>
            </a:extLst>
          </p:cNvPr>
          <p:cNvPicPr>
            <a:picLocks noChangeAspect="1"/>
          </p:cNvPicPr>
          <p:nvPr/>
        </p:nvPicPr>
        <p:blipFill>
          <a:blip r:embed="rId12"/>
          <a:stretch>
            <a:fillRect/>
          </a:stretch>
        </p:blipFill>
        <p:spPr>
          <a:xfrm>
            <a:off x="6703792" y="3182400"/>
            <a:ext cx="213378" cy="213378"/>
          </a:xfrm>
          <a:prstGeom prst="rect">
            <a:avLst/>
          </a:prstGeom>
        </p:spPr>
      </p:pic>
      <p:pic>
        <p:nvPicPr>
          <p:cNvPr id="135" name="Afbeelding 134">
            <a:hlinkClick r:id="rId8" action="ppaction://hlinksldjump"/>
            <a:extLst>
              <a:ext uri="{FF2B5EF4-FFF2-40B4-BE49-F238E27FC236}">
                <a16:creationId xmlns:a16="http://schemas.microsoft.com/office/drawing/2014/main" id="{04892263-1938-4D08-A278-BB1E3215EFA7}"/>
              </a:ext>
            </a:extLst>
          </p:cNvPr>
          <p:cNvPicPr>
            <a:picLocks noChangeAspect="1"/>
          </p:cNvPicPr>
          <p:nvPr/>
        </p:nvPicPr>
        <p:blipFill>
          <a:blip r:embed="rId12"/>
          <a:stretch>
            <a:fillRect/>
          </a:stretch>
        </p:blipFill>
        <p:spPr>
          <a:xfrm>
            <a:off x="6703792" y="3517200"/>
            <a:ext cx="213378" cy="213378"/>
          </a:xfrm>
          <a:prstGeom prst="rect">
            <a:avLst/>
          </a:prstGeom>
        </p:spPr>
      </p:pic>
      <p:pic>
        <p:nvPicPr>
          <p:cNvPr id="136" name="Afbeelding 135">
            <a:hlinkClick r:id="rId8" action="ppaction://hlinksldjump"/>
            <a:extLst>
              <a:ext uri="{FF2B5EF4-FFF2-40B4-BE49-F238E27FC236}">
                <a16:creationId xmlns:a16="http://schemas.microsoft.com/office/drawing/2014/main" id="{E38A3B36-B9A1-4FE9-81BE-86685BBFC394}"/>
              </a:ext>
            </a:extLst>
          </p:cNvPr>
          <p:cNvPicPr>
            <a:picLocks noChangeAspect="1"/>
          </p:cNvPicPr>
          <p:nvPr/>
        </p:nvPicPr>
        <p:blipFill>
          <a:blip r:embed="rId13"/>
          <a:stretch>
            <a:fillRect/>
          </a:stretch>
        </p:blipFill>
        <p:spPr>
          <a:xfrm>
            <a:off x="7279792" y="3194280"/>
            <a:ext cx="213378" cy="190517"/>
          </a:xfrm>
          <a:prstGeom prst="rect">
            <a:avLst/>
          </a:prstGeom>
        </p:spPr>
      </p:pic>
      <p:pic>
        <p:nvPicPr>
          <p:cNvPr id="137" name="Afbeelding 136">
            <a:hlinkClick r:id="rId8" action="ppaction://hlinksldjump"/>
            <a:extLst>
              <a:ext uri="{FF2B5EF4-FFF2-40B4-BE49-F238E27FC236}">
                <a16:creationId xmlns:a16="http://schemas.microsoft.com/office/drawing/2014/main" id="{CA8E2B25-7FCE-490B-A388-9ACBD3027779}"/>
              </a:ext>
            </a:extLst>
          </p:cNvPr>
          <p:cNvPicPr>
            <a:picLocks noChangeAspect="1"/>
          </p:cNvPicPr>
          <p:nvPr/>
        </p:nvPicPr>
        <p:blipFill>
          <a:blip r:embed="rId13"/>
          <a:stretch>
            <a:fillRect/>
          </a:stretch>
        </p:blipFill>
        <p:spPr>
          <a:xfrm>
            <a:off x="7279792" y="5228280"/>
            <a:ext cx="213378" cy="190517"/>
          </a:xfrm>
          <a:prstGeom prst="rect">
            <a:avLst/>
          </a:prstGeom>
        </p:spPr>
      </p:pic>
      <p:pic>
        <p:nvPicPr>
          <p:cNvPr id="138" name="Afbeelding 137">
            <a:hlinkClick r:id="rId8" action="ppaction://hlinksldjump"/>
            <a:extLst>
              <a:ext uri="{FF2B5EF4-FFF2-40B4-BE49-F238E27FC236}">
                <a16:creationId xmlns:a16="http://schemas.microsoft.com/office/drawing/2014/main" id="{7CEB8BFB-DEF2-4243-B2BD-97B5A128C190}"/>
              </a:ext>
            </a:extLst>
          </p:cNvPr>
          <p:cNvPicPr>
            <a:picLocks noChangeAspect="1"/>
          </p:cNvPicPr>
          <p:nvPr/>
        </p:nvPicPr>
        <p:blipFill>
          <a:blip r:embed="rId14"/>
          <a:stretch>
            <a:fillRect/>
          </a:stretch>
        </p:blipFill>
        <p:spPr>
          <a:xfrm>
            <a:off x="7856644" y="3182782"/>
            <a:ext cx="213378" cy="213378"/>
          </a:xfrm>
          <a:prstGeom prst="rect">
            <a:avLst/>
          </a:prstGeom>
        </p:spPr>
      </p:pic>
      <p:pic>
        <p:nvPicPr>
          <p:cNvPr id="139" name="Afbeelding 138">
            <a:hlinkClick r:id="rId8" action="ppaction://hlinksldjump"/>
            <a:extLst>
              <a:ext uri="{FF2B5EF4-FFF2-40B4-BE49-F238E27FC236}">
                <a16:creationId xmlns:a16="http://schemas.microsoft.com/office/drawing/2014/main" id="{D0FEA258-4916-4FDC-B4E8-15648C667668}"/>
              </a:ext>
            </a:extLst>
          </p:cNvPr>
          <p:cNvPicPr>
            <a:picLocks noChangeAspect="1"/>
          </p:cNvPicPr>
          <p:nvPr/>
        </p:nvPicPr>
        <p:blipFill>
          <a:blip r:embed="rId14"/>
          <a:stretch>
            <a:fillRect/>
          </a:stretch>
        </p:blipFill>
        <p:spPr>
          <a:xfrm>
            <a:off x="7855647" y="3518280"/>
            <a:ext cx="213378" cy="213378"/>
          </a:xfrm>
          <a:prstGeom prst="rect">
            <a:avLst/>
          </a:prstGeom>
        </p:spPr>
      </p:pic>
      <p:pic>
        <p:nvPicPr>
          <p:cNvPr id="140" name="Afbeelding 139">
            <a:hlinkClick r:id="rId8" action="ppaction://hlinksldjump"/>
            <a:extLst>
              <a:ext uri="{FF2B5EF4-FFF2-40B4-BE49-F238E27FC236}">
                <a16:creationId xmlns:a16="http://schemas.microsoft.com/office/drawing/2014/main" id="{39DADAB3-35DD-4777-9BB0-CDA7F39A715C}"/>
              </a:ext>
            </a:extLst>
          </p:cNvPr>
          <p:cNvPicPr>
            <a:picLocks noChangeAspect="1"/>
          </p:cNvPicPr>
          <p:nvPr/>
        </p:nvPicPr>
        <p:blipFill>
          <a:blip r:embed="rId14"/>
          <a:stretch>
            <a:fillRect/>
          </a:stretch>
        </p:blipFill>
        <p:spPr>
          <a:xfrm>
            <a:off x="7855792" y="3853080"/>
            <a:ext cx="213378" cy="213378"/>
          </a:xfrm>
          <a:prstGeom prst="rect">
            <a:avLst/>
          </a:prstGeom>
        </p:spPr>
      </p:pic>
      <p:pic>
        <p:nvPicPr>
          <p:cNvPr id="141" name="Afbeelding 140">
            <a:hlinkClick r:id="rId8" action="ppaction://hlinksldjump"/>
            <a:extLst>
              <a:ext uri="{FF2B5EF4-FFF2-40B4-BE49-F238E27FC236}">
                <a16:creationId xmlns:a16="http://schemas.microsoft.com/office/drawing/2014/main" id="{4937268B-DB2E-4A52-9300-2BEA459D01F2}"/>
              </a:ext>
            </a:extLst>
          </p:cNvPr>
          <p:cNvPicPr>
            <a:picLocks noChangeAspect="1"/>
          </p:cNvPicPr>
          <p:nvPr/>
        </p:nvPicPr>
        <p:blipFill>
          <a:blip r:embed="rId14"/>
          <a:stretch>
            <a:fillRect/>
          </a:stretch>
        </p:blipFill>
        <p:spPr>
          <a:xfrm>
            <a:off x="7855953" y="4187880"/>
            <a:ext cx="213378" cy="213378"/>
          </a:xfrm>
          <a:prstGeom prst="rect">
            <a:avLst/>
          </a:prstGeom>
        </p:spPr>
      </p:pic>
      <p:pic>
        <p:nvPicPr>
          <p:cNvPr id="142" name="Afbeelding 141">
            <a:hlinkClick r:id="rId8" action="ppaction://hlinksldjump"/>
            <a:extLst>
              <a:ext uri="{FF2B5EF4-FFF2-40B4-BE49-F238E27FC236}">
                <a16:creationId xmlns:a16="http://schemas.microsoft.com/office/drawing/2014/main" id="{B79AF71D-338A-4D19-8799-48B7C402282B}"/>
              </a:ext>
            </a:extLst>
          </p:cNvPr>
          <p:cNvPicPr>
            <a:picLocks noChangeAspect="1"/>
          </p:cNvPicPr>
          <p:nvPr/>
        </p:nvPicPr>
        <p:blipFill>
          <a:blip r:embed="rId14"/>
          <a:stretch>
            <a:fillRect/>
          </a:stretch>
        </p:blipFill>
        <p:spPr>
          <a:xfrm>
            <a:off x="7855647" y="4856400"/>
            <a:ext cx="213378" cy="213378"/>
          </a:xfrm>
          <a:prstGeom prst="rect">
            <a:avLst/>
          </a:prstGeom>
        </p:spPr>
      </p:pic>
      <p:pic>
        <p:nvPicPr>
          <p:cNvPr id="143" name="Afbeelding 142">
            <a:hlinkClick r:id="rId8" action="ppaction://hlinksldjump"/>
            <a:extLst>
              <a:ext uri="{FF2B5EF4-FFF2-40B4-BE49-F238E27FC236}">
                <a16:creationId xmlns:a16="http://schemas.microsoft.com/office/drawing/2014/main" id="{818E3201-A027-4DDD-A574-44B82A6D4A24}"/>
              </a:ext>
            </a:extLst>
          </p:cNvPr>
          <p:cNvPicPr>
            <a:picLocks noChangeAspect="1"/>
          </p:cNvPicPr>
          <p:nvPr/>
        </p:nvPicPr>
        <p:blipFill>
          <a:blip r:embed="rId14"/>
          <a:stretch>
            <a:fillRect/>
          </a:stretch>
        </p:blipFill>
        <p:spPr>
          <a:xfrm>
            <a:off x="7855825" y="5192280"/>
            <a:ext cx="213378" cy="213378"/>
          </a:xfrm>
          <a:prstGeom prst="rect">
            <a:avLst/>
          </a:prstGeom>
        </p:spPr>
      </p:pic>
      <p:pic>
        <p:nvPicPr>
          <p:cNvPr id="144" name="Afbeelding 143">
            <a:hlinkClick r:id="rId8" action="ppaction://hlinksldjump"/>
            <a:extLst>
              <a:ext uri="{FF2B5EF4-FFF2-40B4-BE49-F238E27FC236}">
                <a16:creationId xmlns:a16="http://schemas.microsoft.com/office/drawing/2014/main" id="{5E2BBF96-5B30-4528-B944-D09C8B2781D5}"/>
              </a:ext>
            </a:extLst>
          </p:cNvPr>
          <p:cNvPicPr>
            <a:picLocks noChangeAspect="1"/>
          </p:cNvPicPr>
          <p:nvPr/>
        </p:nvPicPr>
        <p:blipFill>
          <a:blip r:embed="rId14"/>
          <a:stretch>
            <a:fillRect/>
          </a:stretch>
        </p:blipFill>
        <p:spPr>
          <a:xfrm>
            <a:off x="7855647" y="4522680"/>
            <a:ext cx="213378" cy="213378"/>
          </a:xfrm>
          <a:prstGeom prst="rect">
            <a:avLst/>
          </a:prstGeom>
        </p:spPr>
      </p:pic>
      <p:pic>
        <p:nvPicPr>
          <p:cNvPr id="145" name="Afbeelding 144">
            <a:hlinkClick r:id="rId8" action="ppaction://hlinksldjump"/>
            <a:extLst>
              <a:ext uri="{FF2B5EF4-FFF2-40B4-BE49-F238E27FC236}">
                <a16:creationId xmlns:a16="http://schemas.microsoft.com/office/drawing/2014/main" id="{59232804-8CB8-4E5A-9BDB-BCA8D7C25CB5}"/>
              </a:ext>
            </a:extLst>
          </p:cNvPr>
          <p:cNvPicPr>
            <a:picLocks noChangeAspect="1"/>
          </p:cNvPicPr>
          <p:nvPr/>
        </p:nvPicPr>
        <p:blipFill>
          <a:blip r:embed="rId13"/>
          <a:stretch>
            <a:fillRect/>
          </a:stretch>
        </p:blipFill>
        <p:spPr>
          <a:xfrm>
            <a:off x="7279792" y="4533480"/>
            <a:ext cx="213378" cy="190517"/>
          </a:xfrm>
          <a:prstGeom prst="rect">
            <a:avLst/>
          </a:prstGeom>
        </p:spPr>
      </p:pic>
      <p:pic>
        <p:nvPicPr>
          <p:cNvPr id="146" name="Afbeelding 145">
            <a:hlinkClick r:id="rId8" action="ppaction://hlinksldjump"/>
            <a:extLst>
              <a:ext uri="{FF2B5EF4-FFF2-40B4-BE49-F238E27FC236}">
                <a16:creationId xmlns:a16="http://schemas.microsoft.com/office/drawing/2014/main" id="{22C03955-D82E-4BE5-982F-463AA6E918C5}"/>
              </a:ext>
            </a:extLst>
          </p:cNvPr>
          <p:cNvPicPr>
            <a:picLocks noChangeAspect="1"/>
          </p:cNvPicPr>
          <p:nvPr/>
        </p:nvPicPr>
        <p:blipFill>
          <a:blip r:embed="rId13"/>
          <a:stretch>
            <a:fillRect/>
          </a:stretch>
        </p:blipFill>
        <p:spPr>
          <a:xfrm>
            <a:off x="7279200" y="4197600"/>
            <a:ext cx="213378" cy="190517"/>
          </a:xfrm>
          <a:prstGeom prst="rect">
            <a:avLst/>
          </a:prstGeom>
        </p:spPr>
      </p:pic>
      <p:pic>
        <p:nvPicPr>
          <p:cNvPr id="147" name="Afbeelding 146">
            <a:hlinkClick r:id="rId8" action="ppaction://hlinksldjump"/>
            <a:extLst>
              <a:ext uri="{FF2B5EF4-FFF2-40B4-BE49-F238E27FC236}">
                <a16:creationId xmlns:a16="http://schemas.microsoft.com/office/drawing/2014/main" id="{DE9F3DC0-AC23-40E6-B364-ED702AD1CD0E}"/>
              </a:ext>
            </a:extLst>
          </p:cNvPr>
          <p:cNvPicPr>
            <a:picLocks noChangeAspect="1"/>
          </p:cNvPicPr>
          <p:nvPr/>
        </p:nvPicPr>
        <p:blipFill>
          <a:blip r:embed="rId13"/>
          <a:stretch>
            <a:fillRect/>
          </a:stretch>
        </p:blipFill>
        <p:spPr>
          <a:xfrm>
            <a:off x="7280772" y="3863880"/>
            <a:ext cx="213378" cy="190517"/>
          </a:xfrm>
          <a:prstGeom prst="rect">
            <a:avLst/>
          </a:prstGeom>
        </p:spPr>
      </p:pic>
      <p:pic>
        <p:nvPicPr>
          <p:cNvPr id="148" name="Afbeelding 147">
            <a:hlinkClick r:id="rId8" action="ppaction://hlinksldjump"/>
            <a:extLst>
              <a:ext uri="{FF2B5EF4-FFF2-40B4-BE49-F238E27FC236}">
                <a16:creationId xmlns:a16="http://schemas.microsoft.com/office/drawing/2014/main" id="{9ABEF500-A558-45E1-BE1A-758B90C51CE2}"/>
              </a:ext>
            </a:extLst>
          </p:cNvPr>
          <p:cNvPicPr>
            <a:picLocks noChangeAspect="1"/>
          </p:cNvPicPr>
          <p:nvPr/>
        </p:nvPicPr>
        <p:blipFill>
          <a:blip r:embed="rId12"/>
          <a:stretch>
            <a:fillRect/>
          </a:stretch>
        </p:blipFill>
        <p:spPr>
          <a:xfrm>
            <a:off x="6703792" y="3853080"/>
            <a:ext cx="213378" cy="213378"/>
          </a:xfrm>
          <a:prstGeom prst="rect">
            <a:avLst/>
          </a:prstGeom>
        </p:spPr>
      </p:pic>
      <p:pic>
        <p:nvPicPr>
          <p:cNvPr id="149" name="Afbeelding 148">
            <a:hlinkClick r:id="rId8" action="ppaction://hlinksldjump"/>
            <a:extLst>
              <a:ext uri="{FF2B5EF4-FFF2-40B4-BE49-F238E27FC236}">
                <a16:creationId xmlns:a16="http://schemas.microsoft.com/office/drawing/2014/main" id="{8CB71285-72A4-4D16-9E8F-09AA9B84AA9D}"/>
              </a:ext>
            </a:extLst>
          </p:cNvPr>
          <p:cNvPicPr>
            <a:picLocks noChangeAspect="1"/>
          </p:cNvPicPr>
          <p:nvPr/>
        </p:nvPicPr>
        <p:blipFill>
          <a:blip r:embed="rId12"/>
          <a:stretch>
            <a:fillRect/>
          </a:stretch>
        </p:blipFill>
        <p:spPr>
          <a:xfrm>
            <a:off x="6703792" y="4187880"/>
            <a:ext cx="213378" cy="213378"/>
          </a:xfrm>
          <a:prstGeom prst="rect">
            <a:avLst/>
          </a:prstGeom>
        </p:spPr>
      </p:pic>
      <p:pic>
        <p:nvPicPr>
          <p:cNvPr id="150" name="Afbeelding 149">
            <a:hlinkClick r:id="rId8" action="ppaction://hlinksldjump"/>
            <a:extLst>
              <a:ext uri="{FF2B5EF4-FFF2-40B4-BE49-F238E27FC236}">
                <a16:creationId xmlns:a16="http://schemas.microsoft.com/office/drawing/2014/main" id="{214314B4-2262-4B09-A0CC-6B26C728C599}"/>
              </a:ext>
            </a:extLst>
          </p:cNvPr>
          <p:cNvPicPr>
            <a:picLocks noChangeAspect="1"/>
          </p:cNvPicPr>
          <p:nvPr/>
        </p:nvPicPr>
        <p:blipFill>
          <a:blip r:embed="rId12"/>
          <a:stretch>
            <a:fillRect/>
          </a:stretch>
        </p:blipFill>
        <p:spPr>
          <a:xfrm>
            <a:off x="6703792" y="4522680"/>
            <a:ext cx="213378" cy="213378"/>
          </a:xfrm>
          <a:prstGeom prst="rect">
            <a:avLst/>
          </a:prstGeom>
        </p:spPr>
      </p:pic>
      <p:pic>
        <p:nvPicPr>
          <p:cNvPr id="151" name="Afbeelding 150">
            <a:hlinkClick r:id="rId8" action="ppaction://hlinksldjump"/>
            <a:extLst>
              <a:ext uri="{FF2B5EF4-FFF2-40B4-BE49-F238E27FC236}">
                <a16:creationId xmlns:a16="http://schemas.microsoft.com/office/drawing/2014/main" id="{4A746022-6CA8-4374-A64E-65F4C4EA4AF0}"/>
              </a:ext>
            </a:extLst>
          </p:cNvPr>
          <p:cNvPicPr>
            <a:picLocks noChangeAspect="1"/>
          </p:cNvPicPr>
          <p:nvPr/>
        </p:nvPicPr>
        <p:blipFill>
          <a:blip r:embed="rId12"/>
          <a:stretch>
            <a:fillRect/>
          </a:stretch>
        </p:blipFill>
        <p:spPr>
          <a:xfrm>
            <a:off x="6703792" y="4857480"/>
            <a:ext cx="213378" cy="213378"/>
          </a:xfrm>
          <a:prstGeom prst="rect">
            <a:avLst/>
          </a:prstGeom>
        </p:spPr>
      </p:pic>
      <p:pic>
        <p:nvPicPr>
          <p:cNvPr id="152" name="Afbeelding 151">
            <a:hlinkClick r:id="rId8" action="ppaction://hlinksldjump"/>
            <a:extLst>
              <a:ext uri="{FF2B5EF4-FFF2-40B4-BE49-F238E27FC236}">
                <a16:creationId xmlns:a16="http://schemas.microsoft.com/office/drawing/2014/main" id="{74C093E5-162B-47F6-A173-2E9C96A80281}"/>
              </a:ext>
            </a:extLst>
          </p:cNvPr>
          <p:cNvPicPr>
            <a:picLocks noChangeAspect="1"/>
          </p:cNvPicPr>
          <p:nvPr/>
        </p:nvPicPr>
        <p:blipFill>
          <a:blip r:embed="rId12"/>
          <a:stretch>
            <a:fillRect/>
          </a:stretch>
        </p:blipFill>
        <p:spPr>
          <a:xfrm>
            <a:off x="6703792" y="5191200"/>
            <a:ext cx="213378" cy="213378"/>
          </a:xfrm>
          <a:prstGeom prst="rect">
            <a:avLst/>
          </a:prstGeom>
        </p:spPr>
      </p:pic>
      <p:pic>
        <p:nvPicPr>
          <p:cNvPr id="153" name="Afbeelding 152">
            <a:hlinkClick r:id="rId8" action="ppaction://hlinksldjump"/>
            <a:extLst>
              <a:ext uri="{FF2B5EF4-FFF2-40B4-BE49-F238E27FC236}">
                <a16:creationId xmlns:a16="http://schemas.microsoft.com/office/drawing/2014/main" id="{8B2A9B05-B17E-47FF-B74A-64D271A184A5}"/>
              </a:ext>
            </a:extLst>
          </p:cNvPr>
          <p:cNvPicPr>
            <a:picLocks noChangeAspect="1"/>
          </p:cNvPicPr>
          <p:nvPr/>
        </p:nvPicPr>
        <p:blipFill>
          <a:blip r:embed="rId13"/>
          <a:stretch>
            <a:fillRect/>
          </a:stretch>
        </p:blipFill>
        <p:spPr>
          <a:xfrm>
            <a:off x="7279792" y="3529080"/>
            <a:ext cx="225214" cy="211362"/>
          </a:xfrm>
          <a:prstGeom prst="rect">
            <a:avLst/>
          </a:prstGeom>
        </p:spPr>
      </p:pic>
      <p:sp>
        <p:nvSpPr>
          <p:cNvPr id="154" name="Rechthoek 153">
            <a:hlinkClick r:id="rId8" action="ppaction://hlinksldjump"/>
            <a:extLst>
              <a:ext uri="{FF2B5EF4-FFF2-40B4-BE49-F238E27FC236}">
                <a16:creationId xmlns:a16="http://schemas.microsoft.com/office/drawing/2014/main" id="{5D92006D-272F-47CE-9D76-8B72D1C72F5F}"/>
              </a:ext>
            </a:extLst>
          </p:cNvPr>
          <p:cNvSpPr/>
          <p:nvPr/>
        </p:nvSpPr>
        <p:spPr>
          <a:xfrm>
            <a:off x="5868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600" b="1" dirty="0">
                <a:solidFill>
                  <a:srgbClr val="0070C0"/>
                </a:solidFill>
              </a:rPr>
              <a:t>4</a:t>
            </a:r>
            <a:endParaRPr lang="nl-NL" sz="1200" b="1" dirty="0">
              <a:solidFill>
                <a:srgbClr val="0070C0"/>
              </a:solidFill>
            </a:endParaRPr>
          </a:p>
        </p:txBody>
      </p:sp>
      <p:pic>
        <p:nvPicPr>
          <p:cNvPr id="155" name="Afbeelding 154">
            <a:hlinkClick r:id="rId8" action="ppaction://hlinksldjump"/>
            <a:extLst>
              <a:ext uri="{FF2B5EF4-FFF2-40B4-BE49-F238E27FC236}">
                <a16:creationId xmlns:a16="http://schemas.microsoft.com/office/drawing/2014/main" id="{8A418131-CBFD-4904-925A-E3D9493AEE97}"/>
              </a:ext>
            </a:extLst>
          </p:cNvPr>
          <p:cNvPicPr>
            <a:picLocks noChangeAspect="1"/>
          </p:cNvPicPr>
          <p:nvPr/>
        </p:nvPicPr>
        <p:blipFill>
          <a:blip r:embed="rId11"/>
          <a:stretch>
            <a:fillRect/>
          </a:stretch>
        </p:blipFill>
        <p:spPr>
          <a:xfrm>
            <a:off x="6127792" y="4187880"/>
            <a:ext cx="213378" cy="213378"/>
          </a:xfrm>
          <a:prstGeom prst="rect">
            <a:avLst/>
          </a:prstGeom>
        </p:spPr>
      </p:pic>
      <p:sp>
        <p:nvSpPr>
          <p:cNvPr id="156" name="Rechthoek 155">
            <a:hlinkClick r:id="rId8" action="ppaction://hlinksldjump"/>
            <a:extLst>
              <a:ext uri="{FF2B5EF4-FFF2-40B4-BE49-F238E27FC236}">
                <a16:creationId xmlns:a16="http://schemas.microsoft.com/office/drawing/2014/main" id="{F45F685F-81B9-40F7-9F0A-FA247C068D8E}"/>
              </a:ext>
            </a:extLst>
          </p:cNvPr>
          <p:cNvSpPr/>
          <p:nvPr/>
        </p:nvSpPr>
        <p:spPr>
          <a:xfrm>
            <a:off x="8172592" y="4465080"/>
            <a:ext cx="575872" cy="334800"/>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5 SA</a:t>
            </a:r>
          </a:p>
        </p:txBody>
      </p:sp>
      <p:sp>
        <p:nvSpPr>
          <p:cNvPr id="157" name="Rechthoek 156">
            <a:hlinkClick r:id="rId8" action="ppaction://hlinksldjump"/>
            <a:extLst>
              <a:ext uri="{FF2B5EF4-FFF2-40B4-BE49-F238E27FC236}">
                <a16:creationId xmlns:a16="http://schemas.microsoft.com/office/drawing/2014/main" id="{FB8CA3B6-13F0-42BC-98A4-A1567C098C7C}"/>
              </a:ext>
            </a:extLst>
          </p:cNvPr>
          <p:cNvSpPr/>
          <p:nvPr/>
        </p:nvSpPr>
        <p:spPr>
          <a:xfrm>
            <a:off x="8172592" y="47998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6 SA</a:t>
            </a:r>
          </a:p>
        </p:txBody>
      </p:sp>
      <p:sp>
        <p:nvSpPr>
          <p:cNvPr id="158" name="Rechthoek 157">
            <a:hlinkClick r:id="rId8" action="ppaction://hlinksldjump"/>
            <a:extLst>
              <a:ext uri="{FF2B5EF4-FFF2-40B4-BE49-F238E27FC236}">
                <a16:creationId xmlns:a16="http://schemas.microsoft.com/office/drawing/2014/main" id="{EA37F65E-8AA7-4A93-AD16-CE457466FFBB}"/>
              </a:ext>
            </a:extLst>
          </p:cNvPr>
          <p:cNvSpPr/>
          <p:nvPr/>
        </p:nvSpPr>
        <p:spPr>
          <a:xfrm>
            <a:off x="8172592" y="4130280"/>
            <a:ext cx="575872" cy="333016"/>
          </a:xfrm>
          <a:prstGeom prst="rect">
            <a:avLst/>
          </a:prstGeom>
          <a:solidFill>
            <a:schemeClr val="tx1"/>
          </a:solidFill>
          <a:ln>
            <a:solidFill>
              <a:srgbClr val="244D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b="1" dirty="0">
                <a:solidFill>
                  <a:schemeClr val="bg1"/>
                </a:solidFill>
              </a:rPr>
              <a:t>4 SA</a:t>
            </a:r>
          </a:p>
        </p:txBody>
      </p:sp>
      <p:sp>
        <p:nvSpPr>
          <p:cNvPr id="159" name="Rond diagonale hoek rechthoek 28">
            <a:extLst>
              <a:ext uri="{FF2B5EF4-FFF2-40B4-BE49-F238E27FC236}">
                <a16:creationId xmlns:a16="http://schemas.microsoft.com/office/drawing/2014/main" id="{45919EA5-36D8-4E88-8658-3D5E763CAB68}"/>
              </a:ext>
            </a:extLst>
          </p:cNvPr>
          <p:cNvSpPr/>
          <p:nvPr/>
        </p:nvSpPr>
        <p:spPr>
          <a:xfrm>
            <a:off x="396000" y="1076580"/>
            <a:ext cx="1656184" cy="576064"/>
          </a:xfrm>
          <a:prstGeom prst="round2DiagRect">
            <a:avLst/>
          </a:prstGeom>
          <a:solidFill>
            <a:srgbClr val="244D1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dirty="0">
                <a:solidFill>
                  <a:schemeClr val="tx1"/>
                </a:solidFill>
              </a:rPr>
              <a:t>Spel 3</a:t>
            </a:r>
          </a:p>
        </p:txBody>
      </p:sp>
      <p:pic>
        <p:nvPicPr>
          <p:cNvPr id="160" name="Afbeelding 159">
            <a:hlinkClick r:id="rId8" action="ppaction://hlinksldjump"/>
            <a:extLst>
              <a:ext uri="{FF2B5EF4-FFF2-40B4-BE49-F238E27FC236}">
                <a16:creationId xmlns:a16="http://schemas.microsoft.com/office/drawing/2014/main" id="{302501EF-7705-4622-8849-809CD2EA7C99}"/>
              </a:ext>
            </a:extLst>
          </p:cNvPr>
          <p:cNvPicPr>
            <a:picLocks noChangeAspect="1"/>
          </p:cNvPicPr>
          <p:nvPr/>
        </p:nvPicPr>
        <p:blipFill>
          <a:blip r:embed="rId13"/>
          <a:stretch>
            <a:fillRect/>
          </a:stretch>
        </p:blipFill>
        <p:spPr>
          <a:xfrm>
            <a:off x="7279200" y="4867200"/>
            <a:ext cx="213378" cy="190517"/>
          </a:xfrm>
          <a:prstGeom prst="rect">
            <a:avLst/>
          </a:prstGeom>
        </p:spPr>
      </p:pic>
      <p:sp>
        <p:nvSpPr>
          <p:cNvPr id="163" name="Tekstvak 162">
            <a:extLst>
              <a:ext uri="{FF2B5EF4-FFF2-40B4-BE49-F238E27FC236}">
                <a16:creationId xmlns:a16="http://schemas.microsoft.com/office/drawing/2014/main" id="{EDBB8862-4687-478F-A4FB-DA0767020BE9}"/>
              </a:ext>
            </a:extLst>
          </p:cNvPr>
          <p:cNvSpPr txBox="1"/>
          <p:nvPr/>
        </p:nvSpPr>
        <p:spPr>
          <a:xfrm>
            <a:off x="6753450" y="6580336"/>
            <a:ext cx="2401538" cy="253916"/>
          </a:xfrm>
          <a:prstGeom prst="rect">
            <a:avLst/>
          </a:prstGeom>
          <a:noFill/>
        </p:spPr>
        <p:txBody>
          <a:bodyPr wrap="square" rtlCol="0">
            <a:spAutoFit/>
          </a:bodyPr>
          <a:lstStyle/>
          <a:p>
            <a:r>
              <a:rPr lang="nl-NL" sz="1050" dirty="0"/>
              <a:t>© Bridge Office – 2025 </a:t>
            </a:r>
            <a:r>
              <a:rPr lang="nl-NL" sz="1050"/>
              <a:t>– Bieden Serie </a:t>
            </a:r>
            <a:r>
              <a:rPr lang="nl-NL" sz="1050" dirty="0"/>
              <a:t>5</a:t>
            </a:r>
          </a:p>
        </p:txBody>
      </p:sp>
      <p:sp>
        <p:nvSpPr>
          <p:cNvPr id="164" name="Tekstvak 163">
            <a:extLst>
              <a:ext uri="{FF2B5EF4-FFF2-40B4-BE49-F238E27FC236}">
                <a16:creationId xmlns:a16="http://schemas.microsoft.com/office/drawing/2014/main" id="{F71388F5-710D-4B3A-AD4F-C5F0159F4926}"/>
              </a:ext>
            </a:extLst>
          </p:cNvPr>
          <p:cNvSpPr txBox="1"/>
          <p:nvPr/>
        </p:nvSpPr>
        <p:spPr>
          <a:xfrm>
            <a:off x="50800" y="6580800"/>
            <a:ext cx="2339752" cy="253916"/>
          </a:xfrm>
          <a:prstGeom prst="rect">
            <a:avLst/>
          </a:prstGeom>
          <a:noFill/>
        </p:spPr>
        <p:txBody>
          <a:bodyPr wrap="square" rtlCol="0">
            <a:spAutoFit/>
          </a:bodyPr>
          <a:lstStyle/>
          <a:p>
            <a:r>
              <a:rPr lang="en-US" sz="1050" dirty="0"/>
              <a:t>© Bridge Office – 2025 </a:t>
            </a:r>
            <a:r>
              <a:rPr lang="en-US" sz="1050"/>
              <a:t>– Bieden Serie </a:t>
            </a:r>
            <a:r>
              <a:rPr lang="en-US" sz="1050" dirty="0"/>
              <a:t>5</a:t>
            </a:r>
            <a:endParaRPr lang="nl-NL" sz="1050" dirty="0"/>
          </a:p>
        </p:txBody>
      </p:sp>
      <p:graphicFrame>
        <p:nvGraphicFramePr>
          <p:cNvPr id="174" name="Tabel 173">
            <a:extLst>
              <a:ext uri="{FF2B5EF4-FFF2-40B4-BE49-F238E27FC236}">
                <a16:creationId xmlns:a16="http://schemas.microsoft.com/office/drawing/2014/main" id="{466CAD47-148B-4BE0-9783-31FCE26518AA}"/>
              </a:ext>
            </a:extLst>
          </p:cNvPr>
          <p:cNvGraphicFramePr>
            <a:graphicFrameLocks noGrp="1"/>
          </p:cNvGraphicFramePr>
          <p:nvPr>
            <p:extLst>
              <p:ext uri="{D42A27DB-BD31-4B8C-83A1-F6EECF244321}">
                <p14:modId xmlns:p14="http://schemas.microsoft.com/office/powerpoint/2010/main" val="3106147264"/>
              </p:ext>
            </p:extLst>
          </p:nvPr>
        </p:nvGraphicFramePr>
        <p:xfrm>
          <a:off x="396000" y="3124800"/>
          <a:ext cx="2548220" cy="1447800"/>
        </p:xfrm>
        <a:graphic>
          <a:graphicData uri="http://schemas.openxmlformats.org/drawingml/2006/table">
            <a:tbl>
              <a:tblPr>
                <a:tableStyleId>{D7AC3CCA-C797-4891-BE02-D94E43425B78}</a:tableStyleId>
              </a:tblPr>
              <a:tblGrid>
                <a:gridCol w="364032">
                  <a:extLst>
                    <a:ext uri="{9D8B030D-6E8A-4147-A177-3AD203B41FA5}">
                      <a16:colId xmlns:a16="http://schemas.microsoft.com/office/drawing/2014/main" val="2008312765"/>
                    </a:ext>
                  </a:extLst>
                </a:gridCol>
                <a:gridCol w="2184188">
                  <a:extLst>
                    <a:ext uri="{9D8B030D-6E8A-4147-A177-3AD203B41FA5}">
                      <a16:colId xmlns:a16="http://schemas.microsoft.com/office/drawing/2014/main" val="1832035030"/>
                    </a:ext>
                  </a:extLst>
                </a:gridCol>
              </a:tblGrid>
              <a:tr h="169363">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effectLst/>
                          <a:latin typeface="Calibri" panose="020F0502020204030204" pitchFamily="34" charset="0"/>
                          <a:ea typeface="Calibri" panose="020F0502020204030204" pitchFamily="34" charset="0"/>
                          <a:cs typeface="Times New Roman" panose="02020603050405020304" pitchFamily="18" charset="0"/>
                        </a:rPr>
                        <a:t>AH2</a:t>
                      </a:r>
                    </a:p>
                  </a:txBody>
                  <a:tcPr marL="68580" marR="68580" marT="0" marB="0" anchor="ctr">
                    <a:solidFill>
                      <a:schemeClr val="tx1"/>
                    </a:solidFill>
                  </a:tcPr>
                </a:tc>
                <a:extLst>
                  <a:ext uri="{0D108BD9-81ED-4DB2-BD59-A6C34878D82A}">
                    <a16:rowId xmlns:a16="http://schemas.microsoft.com/office/drawing/2014/main" val="3576508617"/>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V106</a:t>
                      </a:r>
                    </a:p>
                  </a:txBody>
                  <a:tcPr marL="68580" marR="68580" marT="0" marB="0" anchor="ctr">
                    <a:solidFill>
                      <a:schemeClr val="tx1"/>
                    </a:solidFill>
                  </a:tcPr>
                </a:tc>
                <a:extLst>
                  <a:ext uri="{0D108BD9-81ED-4DB2-BD59-A6C34878D82A}">
                    <a16:rowId xmlns:a16="http://schemas.microsoft.com/office/drawing/2014/main" val="3454119610"/>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H105</a:t>
                      </a:r>
                    </a:p>
                  </a:txBody>
                  <a:tcPr marL="68580" marR="68580" marT="0" marB="0" anchor="ctr">
                    <a:solidFill>
                      <a:schemeClr val="tx1"/>
                    </a:solidFill>
                  </a:tcPr>
                </a:tc>
                <a:extLst>
                  <a:ext uri="{0D108BD9-81ED-4DB2-BD59-A6C34878D82A}">
                    <a16:rowId xmlns:a16="http://schemas.microsoft.com/office/drawing/2014/main" val="462214264"/>
                  </a:ext>
                </a:extLst>
              </a:tr>
              <a:tr h="370840">
                <a:tc>
                  <a:txBody>
                    <a:bodyPr/>
                    <a:lstStyle/>
                    <a:p>
                      <a:pPr algn="ctr"/>
                      <a:endParaRPr lang="nl-NL" sz="1600" dirty="0"/>
                    </a:p>
                  </a:txBody>
                  <a:tcPr marL="75570" marR="75570">
                    <a:solidFill>
                      <a:schemeClr val="tx1"/>
                    </a:solidFill>
                  </a:tcPr>
                </a:tc>
                <a:tc>
                  <a:txBody>
                    <a:bodyPr/>
                    <a:lstStyle/>
                    <a:p>
                      <a:pPr>
                        <a:lnSpc>
                          <a:spcPct val="115000"/>
                        </a:lnSpc>
                        <a:spcAft>
                          <a:spcPts val="1000"/>
                        </a:spcAft>
                      </a:pPr>
                      <a:r>
                        <a:rPr lang="nl-NL"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A532</a:t>
                      </a:r>
                    </a:p>
                  </a:txBody>
                  <a:tcPr marL="68580" marR="68580" marT="0" marB="0" anchor="ctr">
                    <a:solidFill>
                      <a:schemeClr val="tx1"/>
                    </a:solidFill>
                  </a:tcPr>
                </a:tc>
                <a:extLst>
                  <a:ext uri="{0D108BD9-81ED-4DB2-BD59-A6C34878D82A}">
                    <a16:rowId xmlns:a16="http://schemas.microsoft.com/office/drawing/2014/main" val="2582075148"/>
                  </a:ext>
                </a:extLst>
              </a:tr>
            </a:tbl>
          </a:graphicData>
        </a:graphic>
      </p:graphicFrame>
      <p:sp>
        <p:nvSpPr>
          <p:cNvPr id="175" name="Rechthoek 174">
            <a:extLst>
              <a:ext uri="{FF2B5EF4-FFF2-40B4-BE49-F238E27FC236}">
                <a16:creationId xmlns:a16="http://schemas.microsoft.com/office/drawing/2014/main" id="{957D6405-AE71-4209-AE27-E4B8630C7EF7}"/>
              </a:ext>
            </a:extLst>
          </p:cNvPr>
          <p:cNvSpPr/>
          <p:nvPr/>
        </p:nvSpPr>
        <p:spPr>
          <a:xfrm>
            <a:off x="396000" y="4608030"/>
            <a:ext cx="2548220" cy="489799"/>
          </a:xfrm>
          <a:prstGeom prst="rect">
            <a:avLst/>
          </a:prstGeom>
          <a:solidFill>
            <a:schemeClr val="tx1"/>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bg1"/>
                </a:solidFill>
              </a:rPr>
              <a:t>16 Punten </a:t>
            </a:r>
          </a:p>
        </p:txBody>
      </p:sp>
      <p:pic>
        <p:nvPicPr>
          <p:cNvPr id="176" name="Afbeelding 175">
            <a:extLst>
              <a:ext uri="{FF2B5EF4-FFF2-40B4-BE49-F238E27FC236}">
                <a16:creationId xmlns:a16="http://schemas.microsoft.com/office/drawing/2014/main" id="{CC059A0E-2E45-43E1-AD3F-D73DD4BA2975}"/>
              </a:ext>
            </a:extLst>
          </p:cNvPr>
          <p:cNvPicPr>
            <a:picLocks noChangeAspect="1"/>
          </p:cNvPicPr>
          <p:nvPr/>
        </p:nvPicPr>
        <p:blipFill>
          <a:blip r:embed="rId12"/>
          <a:stretch>
            <a:fillRect/>
          </a:stretch>
        </p:blipFill>
        <p:spPr>
          <a:xfrm>
            <a:off x="475200" y="3924124"/>
            <a:ext cx="213378" cy="213378"/>
          </a:xfrm>
          <a:prstGeom prst="rect">
            <a:avLst/>
          </a:prstGeom>
        </p:spPr>
      </p:pic>
      <p:pic>
        <p:nvPicPr>
          <p:cNvPr id="177" name="Afbeelding 176">
            <a:extLst>
              <a:ext uri="{FF2B5EF4-FFF2-40B4-BE49-F238E27FC236}">
                <a16:creationId xmlns:a16="http://schemas.microsoft.com/office/drawing/2014/main" id="{8EC9DD7D-7674-4886-AC3B-FF1ED399D52A}"/>
              </a:ext>
            </a:extLst>
          </p:cNvPr>
          <p:cNvPicPr>
            <a:picLocks noChangeAspect="1"/>
          </p:cNvPicPr>
          <p:nvPr/>
        </p:nvPicPr>
        <p:blipFill>
          <a:blip r:embed="rId14"/>
          <a:stretch>
            <a:fillRect/>
          </a:stretch>
        </p:blipFill>
        <p:spPr>
          <a:xfrm>
            <a:off x="475200" y="3199601"/>
            <a:ext cx="213378" cy="213378"/>
          </a:xfrm>
          <a:prstGeom prst="rect">
            <a:avLst/>
          </a:prstGeom>
        </p:spPr>
      </p:pic>
      <p:pic>
        <p:nvPicPr>
          <p:cNvPr id="178" name="Afbeelding 177">
            <a:extLst>
              <a:ext uri="{FF2B5EF4-FFF2-40B4-BE49-F238E27FC236}">
                <a16:creationId xmlns:a16="http://schemas.microsoft.com/office/drawing/2014/main" id="{1A8F6B3B-4074-4284-AF90-A640738AB4E6}"/>
              </a:ext>
            </a:extLst>
          </p:cNvPr>
          <p:cNvPicPr>
            <a:picLocks noChangeAspect="1"/>
          </p:cNvPicPr>
          <p:nvPr/>
        </p:nvPicPr>
        <p:blipFill>
          <a:blip r:embed="rId13"/>
          <a:stretch>
            <a:fillRect/>
          </a:stretch>
        </p:blipFill>
        <p:spPr>
          <a:xfrm>
            <a:off x="475200" y="3573571"/>
            <a:ext cx="213378" cy="190517"/>
          </a:xfrm>
          <a:prstGeom prst="rect">
            <a:avLst/>
          </a:prstGeom>
        </p:spPr>
      </p:pic>
      <p:pic>
        <p:nvPicPr>
          <p:cNvPr id="179" name="Afbeelding 178">
            <a:extLst>
              <a:ext uri="{FF2B5EF4-FFF2-40B4-BE49-F238E27FC236}">
                <a16:creationId xmlns:a16="http://schemas.microsoft.com/office/drawing/2014/main" id="{6BDD66D1-89CC-4DE6-803F-B93FA3435D0A}"/>
              </a:ext>
            </a:extLst>
          </p:cNvPr>
          <p:cNvPicPr>
            <a:picLocks noChangeAspect="1"/>
          </p:cNvPicPr>
          <p:nvPr/>
        </p:nvPicPr>
        <p:blipFill>
          <a:blip r:embed="rId11"/>
          <a:stretch>
            <a:fillRect/>
          </a:stretch>
        </p:blipFill>
        <p:spPr>
          <a:xfrm>
            <a:off x="475200" y="4292263"/>
            <a:ext cx="213378" cy="213378"/>
          </a:xfrm>
          <a:prstGeom prst="rect">
            <a:avLst/>
          </a:prstGeom>
        </p:spPr>
      </p:pic>
      <p:sp>
        <p:nvSpPr>
          <p:cNvPr id="84" name="Rond diagonale hoek rechthoek 17">
            <a:extLst>
              <a:ext uri="{FF2B5EF4-FFF2-40B4-BE49-F238E27FC236}">
                <a16:creationId xmlns:a16="http://schemas.microsoft.com/office/drawing/2014/main" id="{4D5C49FF-6F6F-47BE-8DB4-7E80BFA9FEE9}"/>
              </a:ext>
            </a:extLst>
          </p:cNvPr>
          <p:cNvSpPr/>
          <p:nvPr/>
        </p:nvSpPr>
        <p:spPr>
          <a:xfrm>
            <a:off x="396000" y="1716988"/>
            <a:ext cx="8352000" cy="1277639"/>
          </a:xfrm>
          <a:prstGeom prst="round2Diag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bg1"/>
              </a:solidFill>
            </a:endParaRPr>
          </a:p>
        </p:txBody>
      </p:sp>
      <p:sp>
        <p:nvSpPr>
          <p:cNvPr id="85" name="Tekstvak 84">
            <a:extLst>
              <a:ext uri="{FF2B5EF4-FFF2-40B4-BE49-F238E27FC236}">
                <a16:creationId xmlns:a16="http://schemas.microsoft.com/office/drawing/2014/main" id="{8D58D2B5-C73A-4A46-936A-76CD2C324097}"/>
              </a:ext>
            </a:extLst>
          </p:cNvPr>
          <p:cNvSpPr txBox="1"/>
          <p:nvPr/>
        </p:nvSpPr>
        <p:spPr>
          <a:xfrm>
            <a:off x="3131840" y="1852944"/>
            <a:ext cx="3096344" cy="369332"/>
          </a:xfrm>
          <a:prstGeom prst="rect">
            <a:avLst/>
          </a:prstGeom>
          <a:solidFill>
            <a:schemeClr val="tx1"/>
          </a:solidFill>
        </p:spPr>
        <p:txBody>
          <a:bodyPr wrap="square" rtlCol="0">
            <a:spAutoFit/>
          </a:bodyPr>
          <a:lstStyle/>
          <a:p>
            <a:r>
              <a:rPr lang="nl-NL" dirty="0">
                <a:solidFill>
                  <a:schemeClr val="bg1"/>
                </a:solidFill>
              </a:rPr>
              <a:t>Mijn partner opent met 2     .</a:t>
            </a:r>
          </a:p>
        </p:txBody>
      </p:sp>
      <p:sp>
        <p:nvSpPr>
          <p:cNvPr id="86" name="Tekstvak 85">
            <a:extLst>
              <a:ext uri="{FF2B5EF4-FFF2-40B4-BE49-F238E27FC236}">
                <a16:creationId xmlns:a16="http://schemas.microsoft.com/office/drawing/2014/main" id="{3002E745-18C2-4132-B760-DCC3C69AF3BD}"/>
              </a:ext>
            </a:extLst>
          </p:cNvPr>
          <p:cNvSpPr txBox="1"/>
          <p:nvPr/>
        </p:nvSpPr>
        <p:spPr>
          <a:xfrm>
            <a:off x="3131839" y="2146448"/>
            <a:ext cx="2880319" cy="369332"/>
          </a:xfrm>
          <a:prstGeom prst="rect">
            <a:avLst/>
          </a:prstGeom>
          <a:solidFill>
            <a:schemeClr val="tx1"/>
          </a:solidFill>
        </p:spPr>
        <p:txBody>
          <a:bodyPr wrap="square" rtlCol="0">
            <a:spAutoFit/>
          </a:bodyPr>
          <a:lstStyle/>
          <a:p>
            <a:r>
              <a:rPr lang="nl-NL" dirty="0">
                <a:solidFill>
                  <a:schemeClr val="bg1"/>
                </a:solidFill>
              </a:rPr>
              <a:t>Mijn rechter buurman past.</a:t>
            </a:r>
          </a:p>
        </p:txBody>
      </p:sp>
      <p:sp>
        <p:nvSpPr>
          <p:cNvPr id="87" name="Tekstvak 86">
            <a:extLst>
              <a:ext uri="{FF2B5EF4-FFF2-40B4-BE49-F238E27FC236}">
                <a16:creationId xmlns:a16="http://schemas.microsoft.com/office/drawing/2014/main" id="{CCE545B1-0E1C-4D90-9052-56DA4770EC42}"/>
              </a:ext>
            </a:extLst>
          </p:cNvPr>
          <p:cNvSpPr txBox="1"/>
          <p:nvPr/>
        </p:nvSpPr>
        <p:spPr>
          <a:xfrm>
            <a:off x="3131838" y="2479843"/>
            <a:ext cx="2880319" cy="369332"/>
          </a:xfrm>
          <a:prstGeom prst="rect">
            <a:avLst/>
          </a:prstGeom>
          <a:solidFill>
            <a:schemeClr val="tx1"/>
          </a:solidFill>
        </p:spPr>
        <p:txBody>
          <a:bodyPr wrap="square" rtlCol="0">
            <a:spAutoFit/>
          </a:bodyPr>
          <a:lstStyle/>
          <a:p>
            <a:r>
              <a:rPr lang="nl-NL" dirty="0">
                <a:solidFill>
                  <a:schemeClr val="bg1"/>
                </a:solidFill>
              </a:rPr>
              <a:t>Wat bied ik met deze hand?</a:t>
            </a:r>
          </a:p>
        </p:txBody>
      </p:sp>
      <p:pic>
        <p:nvPicPr>
          <p:cNvPr id="88" name="Afbeelding 87">
            <a:extLst>
              <a:ext uri="{FF2B5EF4-FFF2-40B4-BE49-F238E27FC236}">
                <a16:creationId xmlns:a16="http://schemas.microsoft.com/office/drawing/2014/main" id="{B347E6FC-C0B3-4AB3-AE2B-476CF2AE819C}"/>
              </a:ext>
            </a:extLst>
          </p:cNvPr>
          <p:cNvPicPr>
            <a:picLocks noChangeAspect="1"/>
          </p:cNvPicPr>
          <p:nvPr/>
        </p:nvPicPr>
        <p:blipFill>
          <a:blip r:embed="rId12"/>
          <a:stretch>
            <a:fillRect/>
          </a:stretch>
        </p:blipFill>
        <p:spPr>
          <a:xfrm>
            <a:off x="5626800" y="1936800"/>
            <a:ext cx="213378" cy="213378"/>
          </a:xfrm>
          <a:prstGeom prst="rect">
            <a:avLst/>
          </a:prstGeom>
        </p:spPr>
      </p:pic>
    </p:spTree>
  </p:cSld>
  <p:clrMapOvr>
    <a:masterClrMapping/>
  </p:clrMapOvr>
  <p:transition advClick="0"/>
</p:sld>
</file>

<file path=ppt/theme/theme1.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orsprong">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C00000"/>
        </a:solidFill>
        <a:ln>
          <a:solidFill>
            <a:schemeClr val="tx1"/>
          </a:solidFill>
        </a:ln>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1748</TotalTime>
  <Words>7778</Words>
  <Application>Microsoft Office PowerPoint</Application>
  <PresentationFormat>Diavoorstelling (4:3)</PresentationFormat>
  <Paragraphs>2406</Paragraphs>
  <Slides>78</Slides>
  <Notes>77</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78</vt:i4>
      </vt:variant>
    </vt:vector>
  </HeadingPairs>
  <TitlesOfParts>
    <vt:vector size="83" baseType="lpstr">
      <vt:lpstr>Arial</vt:lpstr>
      <vt:lpstr>Calibri</vt:lpstr>
      <vt:lpstr>Copperplate Gothic Bold</vt:lpstr>
      <vt:lpstr>Copperplate Gothic Light</vt:lpstr>
      <vt:lpstr>Office-thema</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©Bridge Office</dc:title>
  <dc:creator>Thijs Op het Roodt</dc:creator>
  <cp:lastModifiedBy>Thijs Op het Roodt</cp:lastModifiedBy>
  <cp:revision>1073</cp:revision>
  <dcterms:created xsi:type="dcterms:W3CDTF">2012-09-16T12:51:46Z</dcterms:created>
  <dcterms:modified xsi:type="dcterms:W3CDTF">2025-02-06T11:08:46Z</dcterms:modified>
</cp:coreProperties>
</file>