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0"/>
  </p:notesMasterIdLst>
  <p:handoutMasterIdLst>
    <p:handoutMasterId r:id="rId81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260" r:id="rId7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D10"/>
    <a:srgbClr val="006600"/>
    <a:srgbClr val="3333CC"/>
    <a:srgbClr val="009900"/>
    <a:srgbClr val="CCCC00"/>
    <a:srgbClr val="99CC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ijl, licht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3766" autoAdjust="0"/>
  </p:normalViewPr>
  <p:slideViewPr>
    <p:cSldViewPr>
      <p:cViewPr varScale="1">
        <p:scale>
          <a:sx n="79" d="100"/>
          <a:sy n="79" d="100"/>
        </p:scale>
        <p:origin x="1594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0D136-B847-4282-9EEF-B9B333AE4718}" type="datetimeFigureOut">
              <a:rPr lang="nl-NL" smtClean="0"/>
              <a:pPr/>
              <a:t>vrijdag 24 januari 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871C4-2D55-4D20-B47E-11F12B5031A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82EDB-00D5-4E95-A6F8-2A5CDD7D3F81}" type="datetimeFigureOut">
              <a:rPr lang="nl-NL" smtClean="0"/>
              <a:pPr/>
              <a:t>vrijdag 24 januari 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95C2A-607C-4AB1-A98E-AF78550075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Start test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14</a:t>
            </a:fld>
            <a:endParaRPr lang="nl-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17</a:t>
            </a:fld>
            <a:endParaRPr lang="nl-N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5547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2272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Vragenmenu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797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09347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64069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47410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40280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1248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58367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5007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745936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4124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730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6260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65046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935285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34155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071332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055308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142318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323970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594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748041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131584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030072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188531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467965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838562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671889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268101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27194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3840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931924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417569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849091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231108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385393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276476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56834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927351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792483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4713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139964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5532852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235379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796278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8527216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204656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61091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318937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673486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9662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3181052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0516702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1396746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318593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7020982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485814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4167010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6260585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74578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24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24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24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24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24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24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24 januari 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24 januari 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24 januari 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24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24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3D3B-DE78-4A50-AECA-E8B64443CBB7}" type="datetimeFigureOut">
              <a:rPr lang="nl-NL" smtClean="0"/>
              <a:pPr/>
              <a:t>vrijdag 24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12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9.xm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image" Target="../media/image7.pn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12" Type="http://schemas.openxmlformats.org/officeDocument/2006/relationships/slide" Target="slide1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15.xml"/><Relationship Id="rId9" Type="http://schemas.openxmlformats.org/officeDocument/2006/relationships/image" Target="../media/image5.png"/><Relationship Id="rId14" Type="http://schemas.openxmlformats.org/officeDocument/2006/relationships/slide" Target="slide1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15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12.xm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image" Target="../media/image7.pn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12.xml"/><Relationship Id="rId7" Type="http://schemas.openxmlformats.org/officeDocument/2006/relationships/image" Target="../media/image1.jpeg"/><Relationship Id="rId12" Type="http://schemas.openxmlformats.org/officeDocument/2006/relationships/slide" Target="slide1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18.xml"/><Relationship Id="rId9" Type="http://schemas.openxmlformats.org/officeDocument/2006/relationships/image" Target="../media/image5.png"/><Relationship Id="rId1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18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15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12" Type="http://schemas.openxmlformats.org/officeDocument/2006/relationships/slide" Target="slide1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21.xml"/><Relationship Id="rId9" Type="http://schemas.openxmlformats.org/officeDocument/2006/relationships/image" Target="../media/image5.png"/><Relationship Id="rId14" Type="http://schemas.openxmlformats.org/officeDocument/2006/relationships/slide" Target="slide20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21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36.xml"/><Relationship Id="rId18" Type="http://schemas.openxmlformats.org/officeDocument/2006/relationships/slide" Target="slide51.xml"/><Relationship Id="rId26" Type="http://schemas.openxmlformats.org/officeDocument/2006/relationships/slide" Target="slide75.xml"/><Relationship Id="rId3" Type="http://schemas.openxmlformats.org/officeDocument/2006/relationships/slide" Target="slide6.xml"/><Relationship Id="rId21" Type="http://schemas.openxmlformats.org/officeDocument/2006/relationships/slide" Target="slide60.xml"/><Relationship Id="rId7" Type="http://schemas.openxmlformats.org/officeDocument/2006/relationships/slide" Target="slide18.xml"/><Relationship Id="rId12" Type="http://schemas.openxmlformats.org/officeDocument/2006/relationships/slide" Target="slide33.xml"/><Relationship Id="rId17" Type="http://schemas.openxmlformats.org/officeDocument/2006/relationships/slide" Target="slide48.xml"/><Relationship Id="rId25" Type="http://schemas.openxmlformats.org/officeDocument/2006/relationships/slide" Target="slide72.xml"/><Relationship Id="rId2" Type="http://schemas.openxmlformats.org/officeDocument/2006/relationships/notesSlide" Target="../notesSlides/notesSlide2.xml"/><Relationship Id="rId16" Type="http://schemas.openxmlformats.org/officeDocument/2006/relationships/slide" Target="slide45.xml"/><Relationship Id="rId20" Type="http://schemas.openxmlformats.org/officeDocument/2006/relationships/slide" Target="slide57.xml"/><Relationship Id="rId29" Type="http://schemas.openxmlformats.org/officeDocument/2006/relationships/hyperlink" Target="http://www.bridgeoffice.nl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5.xml"/><Relationship Id="rId11" Type="http://schemas.openxmlformats.org/officeDocument/2006/relationships/slide" Target="slide30.xml"/><Relationship Id="rId24" Type="http://schemas.openxmlformats.org/officeDocument/2006/relationships/slide" Target="slide69.xml"/><Relationship Id="rId5" Type="http://schemas.openxmlformats.org/officeDocument/2006/relationships/slide" Target="slide12.xml"/><Relationship Id="rId15" Type="http://schemas.openxmlformats.org/officeDocument/2006/relationships/slide" Target="slide42.xml"/><Relationship Id="rId23" Type="http://schemas.openxmlformats.org/officeDocument/2006/relationships/slide" Target="slide66.xml"/><Relationship Id="rId28" Type="http://schemas.openxmlformats.org/officeDocument/2006/relationships/slide" Target="slide1.xml"/><Relationship Id="rId10" Type="http://schemas.openxmlformats.org/officeDocument/2006/relationships/slide" Target="slide27.xml"/><Relationship Id="rId19" Type="http://schemas.openxmlformats.org/officeDocument/2006/relationships/slide" Target="slide54.xml"/><Relationship Id="rId4" Type="http://schemas.openxmlformats.org/officeDocument/2006/relationships/slide" Target="slide9.xml"/><Relationship Id="rId9" Type="http://schemas.openxmlformats.org/officeDocument/2006/relationships/slide" Target="slide24.xml"/><Relationship Id="rId14" Type="http://schemas.openxmlformats.org/officeDocument/2006/relationships/slide" Target="slide39.xml"/><Relationship Id="rId22" Type="http://schemas.openxmlformats.org/officeDocument/2006/relationships/slide" Target="slide63.xml"/><Relationship Id="rId27" Type="http://schemas.openxmlformats.org/officeDocument/2006/relationships/slide" Target="slide3.xml"/><Relationship Id="rId30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18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18.xml"/><Relationship Id="rId7" Type="http://schemas.openxmlformats.org/officeDocument/2006/relationships/image" Target="../media/image1.jpeg"/><Relationship Id="rId12" Type="http://schemas.openxmlformats.org/officeDocument/2006/relationships/slide" Target="slide2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24.xml"/><Relationship Id="rId9" Type="http://schemas.openxmlformats.org/officeDocument/2006/relationships/image" Target="../media/image5.png"/><Relationship Id="rId14" Type="http://schemas.openxmlformats.org/officeDocument/2006/relationships/slide" Target="slide23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24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21.xm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image" Target="../media/image7.pn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12" Type="http://schemas.openxmlformats.org/officeDocument/2006/relationships/slide" Target="slide25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27.xml"/><Relationship Id="rId9" Type="http://schemas.openxmlformats.org/officeDocument/2006/relationships/image" Target="../media/image5.png"/><Relationship Id="rId14" Type="http://schemas.openxmlformats.org/officeDocument/2006/relationships/slide" Target="slide26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27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24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24.xml"/><Relationship Id="rId7" Type="http://schemas.openxmlformats.org/officeDocument/2006/relationships/image" Target="../media/image1.jpeg"/><Relationship Id="rId12" Type="http://schemas.openxmlformats.org/officeDocument/2006/relationships/slide" Target="slide28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30.xml"/><Relationship Id="rId9" Type="http://schemas.openxmlformats.org/officeDocument/2006/relationships/image" Target="../media/image5.png"/><Relationship Id="rId1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30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27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slide" Target="slide5.xml"/><Relationship Id="rId3" Type="http://schemas.openxmlformats.org/officeDocument/2006/relationships/slide" Target="slide2.xml"/><Relationship Id="rId7" Type="http://schemas.openxmlformats.org/officeDocument/2006/relationships/image" Target="../media/image4.png"/><Relationship Id="rId12" Type="http://schemas.openxmlformats.org/officeDocument/2006/relationships/slide" Target="slide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slide" Target="slide4.xml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6.xml"/><Relationship Id="rId9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12" Type="http://schemas.openxmlformats.org/officeDocument/2006/relationships/slide" Target="slide31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33.xml"/><Relationship Id="rId9" Type="http://schemas.openxmlformats.org/officeDocument/2006/relationships/image" Target="../media/image5.png"/><Relationship Id="rId14" Type="http://schemas.openxmlformats.org/officeDocument/2006/relationships/slide" Target="slide3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33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30.xm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image" Target="../media/image7.pn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30.xml"/><Relationship Id="rId7" Type="http://schemas.openxmlformats.org/officeDocument/2006/relationships/image" Target="../media/image1.jpeg"/><Relationship Id="rId12" Type="http://schemas.openxmlformats.org/officeDocument/2006/relationships/slide" Target="slide3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36.xml"/><Relationship Id="rId9" Type="http://schemas.openxmlformats.org/officeDocument/2006/relationships/image" Target="../media/image5.png"/><Relationship Id="rId14" Type="http://schemas.openxmlformats.org/officeDocument/2006/relationships/slide" Target="slide35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36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33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12" Type="http://schemas.openxmlformats.org/officeDocument/2006/relationships/slide" Target="slide3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39.xml"/><Relationship Id="rId9" Type="http://schemas.openxmlformats.org/officeDocument/2006/relationships/image" Target="../media/image5.png"/><Relationship Id="rId14" Type="http://schemas.openxmlformats.org/officeDocument/2006/relationships/slide" Target="slide38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39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36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36.xml"/><Relationship Id="rId7" Type="http://schemas.openxmlformats.org/officeDocument/2006/relationships/image" Target="../media/image1.jpeg"/><Relationship Id="rId12" Type="http://schemas.openxmlformats.org/officeDocument/2006/relationships/slide" Target="slide40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42.xml"/><Relationship Id="rId9" Type="http://schemas.openxmlformats.org/officeDocument/2006/relationships/image" Target="../media/image5.png"/><Relationship Id="rId1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6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42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39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12" Type="http://schemas.openxmlformats.org/officeDocument/2006/relationships/slide" Target="slide43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45.xml"/><Relationship Id="rId9" Type="http://schemas.openxmlformats.org/officeDocument/2006/relationships/image" Target="../media/image5.png"/><Relationship Id="rId14" Type="http://schemas.openxmlformats.org/officeDocument/2006/relationships/slide" Target="slide44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45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42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42.xml"/><Relationship Id="rId7" Type="http://schemas.openxmlformats.org/officeDocument/2006/relationships/image" Target="../media/image1.jpeg"/><Relationship Id="rId12" Type="http://schemas.openxmlformats.org/officeDocument/2006/relationships/slide" Target="slide46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48.xml"/><Relationship Id="rId9" Type="http://schemas.openxmlformats.org/officeDocument/2006/relationships/image" Target="../media/image5.png"/><Relationship Id="rId14" Type="http://schemas.openxmlformats.org/officeDocument/2006/relationships/slide" Target="slide47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48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45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12" Type="http://schemas.openxmlformats.org/officeDocument/2006/relationships/slide" Target="slide49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51.xml"/><Relationship Id="rId9" Type="http://schemas.openxmlformats.org/officeDocument/2006/relationships/image" Target="../media/image5.png"/><Relationship Id="rId14" Type="http://schemas.openxmlformats.org/officeDocument/2006/relationships/slide" Target="slide50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51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6.xml"/><Relationship Id="rId9" Type="http://schemas.openxmlformats.org/officeDocument/2006/relationships/image" Target="../media/image5.png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48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48.xml"/><Relationship Id="rId7" Type="http://schemas.openxmlformats.org/officeDocument/2006/relationships/image" Target="../media/image1.jpeg"/><Relationship Id="rId12" Type="http://schemas.openxmlformats.org/officeDocument/2006/relationships/slide" Target="slide52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54.xml"/><Relationship Id="rId9" Type="http://schemas.openxmlformats.org/officeDocument/2006/relationships/image" Target="../media/image5.png"/><Relationship Id="rId1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54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51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51.xml"/><Relationship Id="rId7" Type="http://schemas.openxmlformats.org/officeDocument/2006/relationships/image" Target="../media/image1.jpeg"/><Relationship Id="rId12" Type="http://schemas.openxmlformats.org/officeDocument/2006/relationships/slide" Target="slide55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57.xml"/><Relationship Id="rId9" Type="http://schemas.openxmlformats.org/officeDocument/2006/relationships/image" Target="../media/image5.png"/><Relationship Id="rId14" Type="http://schemas.openxmlformats.org/officeDocument/2006/relationships/slide" Target="slide56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57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54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54.xml"/><Relationship Id="rId7" Type="http://schemas.openxmlformats.org/officeDocument/2006/relationships/image" Target="../media/image1.jpeg"/><Relationship Id="rId12" Type="http://schemas.openxmlformats.org/officeDocument/2006/relationships/slide" Target="slide58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60.xml"/><Relationship Id="rId9" Type="http://schemas.openxmlformats.org/officeDocument/2006/relationships/image" Target="../media/image5.png"/><Relationship Id="rId14" Type="http://schemas.openxmlformats.org/officeDocument/2006/relationships/slide" Target="slide59.xml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60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57.xm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image" Target="../media/image7.pn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12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9.xml"/><Relationship Id="rId9" Type="http://schemas.openxmlformats.org/officeDocument/2006/relationships/image" Target="../media/image5.png"/><Relationship Id="rId14" Type="http://schemas.openxmlformats.org/officeDocument/2006/relationships/slide" Target="slide8.xml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57.xml"/><Relationship Id="rId7" Type="http://schemas.openxmlformats.org/officeDocument/2006/relationships/image" Target="../media/image1.jpeg"/><Relationship Id="rId12" Type="http://schemas.openxmlformats.org/officeDocument/2006/relationships/slide" Target="slide61.xm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63.xml"/><Relationship Id="rId9" Type="http://schemas.openxmlformats.org/officeDocument/2006/relationships/image" Target="../media/image5.png"/><Relationship Id="rId14" Type="http://schemas.openxmlformats.org/officeDocument/2006/relationships/slide" Target="slide62.xml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63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60.xm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image" Target="../media/image7.pn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6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60.xml"/><Relationship Id="rId7" Type="http://schemas.openxmlformats.org/officeDocument/2006/relationships/image" Target="../media/image1.jpeg"/><Relationship Id="rId12" Type="http://schemas.openxmlformats.org/officeDocument/2006/relationships/slide" Target="slide64.xm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66.xml"/><Relationship Id="rId9" Type="http://schemas.openxmlformats.org/officeDocument/2006/relationships/image" Target="../media/image5.png"/><Relationship Id="rId14" Type="http://schemas.openxmlformats.org/officeDocument/2006/relationships/slide" Target="slide65.xml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66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63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63.xml"/><Relationship Id="rId7" Type="http://schemas.openxmlformats.org/officeDocument/2006/relationships/image" Target="../media/image1.jpeg"/><Relationship Id="rId12" Type="http://schemas.openxmlformats.org/officeDocument/2006/relationships/slide" Target="slide67.xml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69.xml"/><Relationship Id="rId9" Type="http://schemas.openxmlformats.org/officeDocument/2006/relationships/image" Target="../media/image5.png"/><Relationship Id="rId14" Type="http://schemas.openxmlformats.org/officeDocument/2006/relationships/slide" Target="slide68.xml"/></Relationships>
</file>

<file path=ppt/slides/_rels/slide6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69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66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66.xml"/><Relationship Id="rId7" Type="http://schemas.openxmlformats.org/officeDocument/2006/relationships/image" Target="../media/image1.jpeg"/><Relationship Id="rId12" Type="http://schemas.openxmlformats.org/officeDocument/2006/relationships/slide" Target="slide70.xml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72.xml"/><Relationship Id="rId9" Type="http://schemas.openxmlformats.org/officeDocument/2006/relationships/image" Target="../media/image5.png"/><Relationship Id="rId14" Type="http://schemas.openxmlformats.org/officeDocument/2006/relationships/slide" Target="slide7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9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72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69.xm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image" Target="../media/image7.pn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7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69.xml"/><Relationship Id="rId7" Type="http://schemas.openxmlformats.org/officeDocument/2006/relationships/image" Target="../media/image1.jpeg"/><Relationship Id="rId12" Type="http://schemas.openxmlformats.org/officeDocument/2006/relationships/slide" Target="slide73.xml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75.xml"/><Relationship Id="rId9" Type="http://schemas.openxmlformats.org/officeDocument/2006/relationships/image" Target="../media/image5.png"/><Relationship Id="rId14" Type="http://schemas.openxmlformats.org/officeDocument/2006/relationships/slide" Target="slide74.xml"/></Relationships>
</file>

<file path=ppt/slides/_rels/slide7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75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72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72.xml"/><Relationship Id="rId7" Type="http://schemas.openxmlformats.org/officeDocument/2006/relationships/image" Target="../media/image1.jpeg"/><Relationship Id="rId12" Type="http://schemas.openxmlformats.org/officeDocument/2006/relationships/slide" Target="slide76.xml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78.xml"/><Relationship Id="rId9" Type="http://schemas.openxmlformats.org/officeDocument/2006/relationships/image" Target="../media/image5.png"/><Relationship Id="rId14" Type="http://schemas.openxmlformats.org/officeDocument/2006/relationships/slide" Target="slide77.xml"/></Relationships>
</file>

<file path=ppt/slides/_rels/slide7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78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75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7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" Target="slide6.xm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image" Target="../media/image7.pn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6.png"/><Relationship Id="rId4" Type="http://schemas.openxmlformats.org/officeDocument/2006/relationships/slide" Target="slide2.xml"/><Relationship Id="rId9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slide" Target="slide4.xml"/><Relationship Id="rId3" Type="http://schemas.openxmlformats.org/officeDocument/2006/relationships/slide" Target="slide6.xml"/><Relationship Id="rId7" Type="http://schemas.openxmlformats.org/officeDocument/2006/relationships/image" Target="../media/image1.jpeg"/><Relationship Id="rId12" Type="http://schemas.openxmlformats.org/officeDocument/2006/relationships/slide" Target="slide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7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12.xml"/><Relationship Id="rId9" Type="http://schemas.openxmlformats.org/officeDocument/2006/relationships/image" Target="../media/image5.png"/><Relationship Id="rId1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23528" y="5950800"/>
            <a:ext cx="3744416" cy="504000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Druk op ESC om de test af te sluiten</a:t>
            </a:r>
          </a:p>
        </p:txBody>
      </p:sp>
      <p:pic>
        <p:nvPicPr>
          <p:cNvPr id="14" name="Afbeelding 13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B7B1817-E511-43AC-B2A9-FF852A6ADA31}"/>
              </a:ext>
            </a:extLst>
          </p:cNvPr>
          <p:cNvSpPr txBox="1"/>
          <p:nvPr/>
        </p:nvSpPr>
        <p:spPr>
          <a:xfrm>
            <a:off x="2915816" y="2877716"/>
            <a:ext cx="39604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Biedsysteem 5542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Openingen van 12+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Stayman vanaf 8 punten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Zwakke 2 openingen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 err="1">
                <a:solidFill>
                  <a:srgbClr val="244D10"/>
                </a:solidFill>
                <a:latin typeface="Copperplate Gothic Light" panose="020E0507020206020404" pitchFamily="34" charset="0"/>
              </a:rPr>
              <a:t>Blackwood</a:t>
            </a:r>
            <a:endParaRPr lang="nl-NL" sz="2000" dirty="0">
              <a:solidFill>
                <a:srgbClr val="244D10"/>
              </a:solidFill>
              <a:latin typeface="Copperplate Gothic Light" panose="020E05070202060204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Antwoorden 0-3, 1-4,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Heren gestroomlijnd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2102328F-6CA9-4E45-967C-A277526DA4B0}"/>
              </a:ext>
            </a:extLst>
          </p:cNvPr>
          <p:cNvSpPr txBox="1"/>
          <p:nvPr/>
        </p:nvSpPr>
        <p:spPr>
          <a:xfrm>
            <a:off x="396000" y="1120089"/>
            <a:ext cx="85642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Serie 5 -  Les 2 - Bieden - 1</a:t>
            </a:r>
            <a:r>
              <a:rPr lang="nl-NL" sz="4400" b="1" baseline="3000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e</a:t>
            </a:r>
            <a:r>
              <a:rPr lang="nl-NL" sz="4400" b="1" baseline="3000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Bij Bod</a:t>
            </a:r>
            <a:endParaRPr lang="nl-NL" sz="44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  <a:p>
            <a:pPr algn="ctr"/>
            <a:endParaRPr lang="nl-NL" sz="44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1B5BC695-F0AA-4CBD-8696-543C16C6EABC}"/>
              </a:ext>
            </a:extLst>
          </p:cNvPr>
          <p:cNvSpPr/>
          <p:nvPr/>
        </p:nvSpPr>
        <p:spPr>
          <a:xfrm>
            <a:off x="2915816" y="5334204"/>
            <a:ext cx="3744416" cy="4037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© Bridge Office 2025  Auteur: Thijs Op het Roodt</a:t>
            </a:r>
            <a:endParaRPr lang="nl-NL" sz="1400" dirty="0"/>
          </a:p>
        </p:txBody>
      </p:sp>
      <p:pic>
        <p:nvPicPr>
          <p:cNvPr id="23" name="Graphic 22" descr="Cirkels met pijlen">
            <a:extLst>
              <a:ext uri="{FF2B5EF4-FFF2-40B4-BE49-F238E27FC236}">
                <a16:creationId xmlns:a16="http://schemas.microsoft.com/office/drawing/2014/main" id="{C7E2CA3F-7A27-4E7D-BDB1-6B31F8393F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76256" y="2615870"/>
            <a:ext cx="1736915" cy="1736915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pic>
        <p:nvPicPr>
          <p:cNvPr id="24" name="Graphic 23" descr="Cirkels met pijlen">
            <a:extLst>
              <a:ext uri="{FF2B5EF4-FFF2-40B4-BE49-F238E27FC236}">
                <a16:creationId xmlns:a16="http://schemas.microsoft.com/office/drawing/2014/main" id="{EA0F03DE-2BD5-4C24-B163-D49664E3E9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9552" y="2607147"/>
            <a:ext cx="1736915" cy="1736915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57AB76B8-A042-4DFB-B9C4-016DC591E4B7}"/>
              </a:ext>
            </a:extLst>
          </p:cNvPr>
          <p:cNvCxnSpPr/>
          <p:nvPr/>
        </p:nvCxnSpPr>
        <p:spPr>
          <a:xfrm>
            <a:off x="179512" y="2731790"/>
            <a:ext cx="8856984" cy="0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kstvak 18">
            <a:extLst>
              <a:ext uri="{FF2B5EF4-FFF2-40B4-BE49-F238E27FC236}">
                <a16:creationId xmlns:a16="http://schemas.microsoft.com/office/drawing/2014/main" id="{AD6C494F-7F02-4EB0-8BA8-962733081BA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5BF7A08-4359-475E-9BCB-E17951359D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6CD0A037-3C57-49CC-9D1E-DD788DBA396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0" name="Rond diagonale hoek rechthoek 13">
            <a:extLst>
              <a:ext uri="{FF2B5EF4-FFF2-40B4-BE49-F238E27FC236}">
                <a16:creationId xmlns:a16="http://schemas.microsoft.com/office/drawing/2014/main" id="{F6D1709D-CCD6-475E-8AE1-ACEC033026D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F2DCB9D7-4747-44B3-AA93-CC9156C8360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C44384E1-BE7E-4E96-8DDC-2FB82329B1D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A29B90B5-7844-4CC4-B39E-240CE7FB15C3}"/>
              </a:ext>
            </a:extLst>
          </p:cNvPr>
          <p:cNvSpPr txBox="1"/>
          <p:nvPr/>
        </p:nvSpPr>
        <p:spPr>
          <a:xfrm>
            <a:off x="2991736" y="3124800"/>
            <a:ext cx="5723864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Ok. De afspraak is, van twee 4-kaarten eerst de laagste.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Maar wanneer u dat doet, kunt u uw schoppen niet meer bieden. U gaat reverse bieden en belooft dan minimaal een opening.</a:t>
            </a:r>
          </a:p>
        </p:txBody>
      </p:sp>
      <p:graphicFrame>
        <p:nvGraphicFramePr>
          <p:cNvPr id="29" name="Tabel 28">
            <a:extLst>
              <a:ext uri="{FF2B5EF4-FFF2-40B4-BE49-F238E27FC236}">
                <a16:creationId xmlns:a16="http://schemas.microsoft.com/office/drawing/2014/main" id="{E5C7BD06-1888-4CCA-9ED2-2199C4CE66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58169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0" name="Rechthoek 29">
            <a:extLst>
              <a:ext uri="{FF2B5EF4-FFF2-40B4-BE49-F238E27FC236}">
                <a16:creationId xmlns:a16="http://schemas.microsoft.com/office/drawing/2014/main" id="{A42DCC68-57BE-4B96-A6A5-4A1C7453BE45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31" name="Afbeelding 30">
            <a:extLst>
              <a:ext uri="{FF2B5EF4-FFF2-40B4-BE49-F238E27FC236}">
                <a16:creationId xmlns:a16="http://schemas.microsoft.com/office/drawing/2014/main" id="{B8B8CF77-9B4C-45D5-9BA4-07EC45B49A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6BAAEEBD-FC00-4CF4-AD7F-36A3262A3DE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3F33A585-5229-4212-9730-3DF23A7B595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0286BEDE-89F4-4011-846B-9971DF6723E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5" name="Rond diagonale hoek rechthoek 17">
            <a:extLst>
              <a:ext uri="{FF2B5EF4-FFF2-40B4-BE49-F238E27FC236}">
                <a16:creationId xmlns:a16="http://schemas.microsoft.com/office/drawing/2014/main" id="{96CD9809-B10A-4D2E-B4E8-7B4229F1C41E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C9D58E3C-2361-40EE-9C4A-7429FA588C2C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A84FA366-9CA4-4A85-A237-05E0625AE8F6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C9466FFD-B182-438C-9932-41008EF23E56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9" name="Afbeelding 38">
            <a:extLst>
              <a:ext uri="{FF2B5EF4-FFF2-40B4-BE49-F238E27FC236}">
                <a16:creationId xmlns:a16="http://schemas.microsoft.com/office/drawing/2014/main" id="{DE2280AE-EA2C-4FDC-8091-98CD9BC2F5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4" name="Rond diagonale hoek rechthoek 28">
            <a:extLst>
              <a:ext uri="{FF2B5EF4-FFF2-40B4-BE49-F238E27FC236}">
                <a16:creationId xmlns:a16="http://schemas.microsoft.com/office/drawing/2014/main" id="{103A063A-4DEB-4E70-8293-6853B6534399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sp>
        <p:nvSpPr>
          <p:cNvPr id="25" name="Rond diagonale hoek rechthoek 28">
            <a:extLst>
              <a:ext uri="{FF2B5EF4-FFF2-40B4-BE49-F238E27FC236}">
                <a16:creationId xmlns:a16="http://schemas.microsoft.com/office/drawing/2014/main" id="{73D2B8A8-0CD4-4E11-90FA-AA293A51EBB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49B3E956-8210-49C3-B8FC-0E3AC78FB62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A28C0F22-7949-4EBC-A6D2-17B293788C8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8F745F4A-0BC1-4825-8994-47D86660C6F9}"/>
              </a:ext>
            </a:extLst>
          </p:cNvPr>
          <p:cNvSpPr txBox="1"/>
          <p:nvPr/>
        </p:nvSpPr>
        <p:spPr>
          <a:xfrm>
            <a:off x="3024000" y="35784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1 schoppen belooft u minimaal een 4-kaart schoppen en 6 t/m 28 punten.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10 punten mag u gerust op 1 niveau bieden.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6C7A7CB1-02AD-4CCA-94F2-ABC8FA91FF91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 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933F7BEC-173F-44D1-AE72-2A6D90A220C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800" y="3200400"/>
            <a:ext cx="213378" cy="213378"/>
          </a:xfrm>
          <a:prstGeom prst="rect">
            <a:avLst/>
          </a:prstGeom>
        </p:spPr>
      </p:pic>
      <p:graphicFrame>
        <p:nvGraphicFramePr>
          <p:cNvPr id="31" name="Tabel 30">
            <a:extLst>
              <a:ext uri="{FF2B5EF4-FFF2-40B4-BE49-F238E27FC236}">
                <a16:creationId xmlns:a16="http://schemas.microsoft.com/office/drawing/2014/main" id="{6B662B2E-E162-479B-A3C8-FC430BB707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58169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2" name="Rechthoek 31">
            <a:extLst>
              <a:ext uri="{FF2B5EF4-FFF2-40B4-BE49-F238E27FC236}">
                <a16:creationId xmlns:a16="http://schemas.microsoft.com/office/drawing/2014/main" id="{E43FD4C6-3D79-486A-81D0-0133B46AFE33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BD9D451F-D81C-4856-B50E-352DC19C076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AE8636CE-5026-454C-900B-2C16E421688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7A1CA32B-2A56-4568-907B-29A425956F8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D9ABD175-FCDD-4E5E-BEC4-F26175E28F7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7" name="Rond diagonale hoek rechthoek 17">
            <a:extLst>
              <a:ext uri="{FF2B5EF4-FFF2-40B4-BE49-F238E27FC236}">
                <a16:creationId xmlns:a16="http://schemas.microsoft.com/office/drawing/2014/main" id="{DA591CE2-EBAA-4E21-A4F9-62AD99E93102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50886E86-8CB0-40FF-AE44-7EA915375FE0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5E09CD14-A567-4A6B-96DA-F3CDDB7E0859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F9F52DBD-7C30-41B0-8D05-68F02CA75C79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2" name="Afbeelding 41">
            <a:extLst>
              <a:ext uri="{FF2B5EF4-FFF2-40B4-BE49-F238E27FC236}">
                <a16:creationId xmlns:a16="http://schemas.microsoft.com/office/drawing/2014/main" id="{26C723E2-F7BF-4F04-9DB4-F9F233777AB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6" name="Tabel 85">
            <a:extLst>
              <a:ext uri="{FF2B5EF4-FFF2-40B4-BE49-F238E27FC236}">
                <a16:creationId xmlns:a16="http://schemas.microsoft.com/office/drawing/2014/main" id="{08360569-D2D9-47F8-B961-A76F12D1DC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58450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7" name="Rechthoek 86">
            <a:extLst>
              <a:ext uri="{FF2B5EF4-FFF2-40B4-BE49-F238E27FC236}">
                <a16:creationId xmlns:a16="http://schemas.microsoft.com/office/drawing/2014/main" id="{3F95C727-03F7-4521-960A-2E626E4301EE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 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0B31FCCF-3BC8-443B-86DD-EE2E0DC3DC7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93" name="Afbeelding 92">
            <a:extLst>
              <a:ext uri="{FF2B5EF4-FFF2-40B4-BE49-F238E27FC236}">
                <a16:creationId xmlns:a16="http://schemas.microsoft.com/office/drawing/2014/main" id="{98212EDA-AEF2-4EC9-A017-9994E22983B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94" name="Afbeelding 93">
            <a:extLst>
              <a:ext uri="{FF2B5EF4-FFF2-40B4-BE49-F238E27FC236}">
                <a16:creationId xmlns:a16="http://schemas.microsoft.com/office/drawing/2014/main" id="{BBC70AA8-E01C-4389-8691-51AC88F200F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95" name="Afbeelding 94">
            <a:extLst>
              <a:ext uri="{FF2B5EF4-FFF2-40B4-BE49-F238E27FC236}">
                <a16:creationId xmlns:a16="http://schemas.microsoft.com/office/drawing/2014/main" id="{0C5FB74B-599A-4C64-B70E-96C5A4D4A1B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4679F369-BBA8-4F6B-94FC-D5263BBCD02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9CF8B4EB-1D0A-4CAF-95BF-464BE1D4820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42C3A3D1-EC2D-48EF-986A-048899EE257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1" name="Rechthoek 100">
            <a:hlinkClick r:id="rId13" action="ppaction://hlinksldjump"/>
            <a:extLst>
              <a:ext uri="{FF2B5EF4-FFF2-40B4-BE49-F238E27FC236}">
                <a16:creationId xmlns:a16="http://schemas.microsoft.com/office/drawing/2014/main" id="{B75DC6D9-D882-419E-889B-CB68F31CC399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13" action="ppaction://hlinksldjump"/>
            <a:extLst>
              <a:ext uri="{FF2B5EF4-FFF2-40B4-BE49-F238E27FC236}">
                <a16:creationId xmlns:a16="http://schemas.microsoft.com/office/drawing/2014/main" id="{9C216C43-5123-49C8-968D-A755DDB4E23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102EC147-8B7A-4DBD-B4C7-7B058276DE02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4" name="Rechthoek 10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8B490E8-4C0F-4162-A59D-B3F0BA8CD56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80F37089-611B-4F37-97BB-F70768F8CD7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E9B97E2E-A657-46F1-890D-20C69807606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98AD5DDF-7C2B-41C4-8CA4-D13DEBA5FE59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A0394CFF-41B1-4F5A-A077-2304799E0992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A6BAC04B-3793-4742-8BFB-225E21F13D7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4805EF30-C3C5-4C79-869F-4B28BB6DC4AF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A0C6CC1C-5BE9-4253-9BEA-B7F26E599F1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78A5DA2E-6CC9-4A97-912C-E31CC91E4A8E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912CBA53-0BCE-4A28-8269-4133855BC70B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BCC1A4F4-37D0-4A5C-B3E5-443EF4196AEC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529725E1-C178-4D57-A17D-F19A93A1BB5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06488C86-8F46-4024-B6FC-DC0B7049965D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3E2E4DE2-A694-4D34-86F0-4A75693F5E9C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2CC946CC-D1C4-4B52-960C-3CA78EF515E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76093B6E-5DFE-4E62-B400-EDE4D952E66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21" name="Rechthoek 120">
            <a:hlinkClick r:id="rId12" action="ppaction://hlinksldjump"/>
            <a:extLst>
              <a:ext uri="{FF2B5EF4-FFF2-40B4-BE49-F238E27FC236}">
                <a16:creationId xmlns:a16="http://schemas.microsoft.com/office/drawing/2014/main" id="{3337F106-5570-473A-8B94-D6C3E2B9E925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2" name="Rechthoek 121">
            <a:hlinkClick r:id="rId12" action="ppaction://hlinksldjump"/>
            <a:extLst>
              <a:ext uri="{FF2B5EF4-FFF2-40B4-BE49-F238E27FC236}">
                <a16:creationId xmlns:a16="http://schemas.microsoft.com/office/drawing/2014/main" id="{5202D94F-3EEA-4E58-B2A9-3E640E89E85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EAE8DF08-582C-46A5-8CE8-5B6D09814328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31855E5F-59A6-4E12-84B9-5933D728F7F6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D67D5A35-E6A3-4C3A-A8D8-6D6C0D34B3DA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C3D7E05D-6E52-4A1D-B415-B3C7CD83A851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7" name="Rechthoek 126">
            <a:hlinkClick r:id="rId12" action="ppaction://hlinksldjump"/>
            <a:extLst>
              <a:ext uri="{FF2B5EF4-FFF2-40B4-BE49-F238E27FC236}">
                <a16:creationId xmlns:a16="http://schemas.microsoft.com/office/drawing/2014/main" id="{BE01F6FC-3D71-48CA-9AC9-9D8571129327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8" name="Rechthoek 127">
            <a:hlinkClick r:id="rId12" action="ppaction://hlinksldjump"/>
            <a:extLst>
              <a:ext uri="{FF2B5EF4-FFF2-40B4-BE49-F238E27FC236}">
                <a16:creationId xmlns:a16="http://schemas.microsoft.com/office/drawing/2014/main" id="{C1314FBD-78A8-4A2E-854B-51A724610FEA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2C5E807D-9E80-426A-8E03-B6B6BCBD25EA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6B137357-ECC9-4687-BAB3-EEB288AB0B48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FB467918-A170-425B-BD84-E481F29C835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4" name="Rechthoek 133">
            <a:hlinkClick r:id="rId12" action="ppaction://hlinksldjump"/>
            <a:extLst>
              <a:ext uri="{FF2B5EF4-FFF2-40B4-BE49-F238E27FC236}">
                <a16:creationId xmlns:a16="http://schemas.microsoft.com/office/drawing/2014/main" id="{2C08778C-E616-4F4E-BACB-B47307AB8E34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5" name="Rechthoek 134">
            <a:hlinkClick r:id="rId14" action="ppaction://hlinksldjump"/>
            <a:extLst>
              <a:ext uri="{FF2B5EF4-FFF2-40B4-BE49-F238E27FC236}">
                <a16:creationId xmlns:a16="http://schemas.microsoft.com/office/drawing/2014/main" id="{7A0FA613-CC68-420B-BDAC-1CA450B9922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6" name="Rechthoek 135">
            <a:hlinkClick r:id="rId12" action="ppaction://hlinksldjump"/>
            <a:extLst>
              <a:ext uri="{FF2B5EF4-FFF2-40B4-BE49-F238E27FC236}">
                <a16:creationId xmlns:a16="http://schemas.microsoft.com/office/drawing/2014/main" id="{7B62C9C0-DC41-4F7F-98EF-0EDE515807A9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7" name="Rechthoek 136">
            <a:hlinkClick r:id="rId12" action="ppaction://hlinksldjump"/>
            <a:extLst>
              <a:ext uri="{FF2B5EF4-FFF2-40B4-BE49-F238E27FC236}">
                <a16:creationId xmlns:a16="http://schemas.microsoft.com/office/drawing/2014/main" id="{2037E8B1-9D5C-4950-B45F-F48AC48BDBB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CF20CACA-EA6E-475D-A3C1-57816576C0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F7C8988A-A47E-44B0-A1C4-92AF9956CBA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298E58DC-2786-4D29-B36A-3AB27E4FFDB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EF38097F-E6DE-4A5B-93B8-1CF2D420DC6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F3B3050C-69FE-4F59-93E6-B24DF614DD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0D26338B-CCAC-4724-9FA5-8E2F72DBFE6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42495384-4FF2-4639-BF4D-3E7D093CDBA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376301FA-8F69-4375-B67E-9B554E9C753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2A1771ED-2AA9-491B-8693-42FB0D2BBF2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61F7051B-235D-4132-BD9C-1529451D9A3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14" action="ppaction://hlinksldjump"/>
            <a:extLst>
              <a:ext uri="{FF2B5EF4-FFF2-40B4-BE49-F238E27FC236}">
                <a16:creationId xmlns:a16="http://schemas.microsoft.com/office/drawing/2014/main" id="{868884B7-CD80-425E-AE44-A1608C372A8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FB8CBAE5-6BD5-4061-8714-54EFCC280CD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4C730F43-AA29-448B-A730-AC9934881C7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67452989-E836-49A0-9E02-311F78D5C0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11E43643-9F84-410D-AABA-E0BC08AAE8C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15855E97-E323-409C-A0B9-EBAAFD2913C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2381E619-15ED-48B3-A165-F1A1081DE10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A8968392-3DDA-4182-B24E-82CB801C852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A3A33534-61FB-4C62-8B53-90CFA0F01A2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3B45721A-AB57-4433-9EB8-059A9283BBE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425C73BF-C76D-414F-8EE5-F3BA6E819F3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F8B9110D-AF2B-4C6E-A214-A4679892BCA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12" action="ppaction://hlinksldjump"/>
            <a:extLst>
              <a:ext uri="{FF2B5EF4-FFF2-40B4-BE49-F238E27FC236}">
                <a16:creationId xmlns:a16="http://schemas.microsoft.com/office/drawing/2014/main" id="{11176F95-6A71-45E0-9164-B0EED956F4B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BC13FE09-E4C0-4DA4-A7A4-282E3206AC1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12" action="ppaction://hlinksldjump"/>
            <a:extLst>
              <a:ext uri="{FF2B5EF4-FFF2-40B4-BE49-F238E27FC236}">
                <a16:creationId xmlns:a16="http://schemas.microsoft.com/office/drawing/2014/main" id="{97115607-DF8D-48F5-80F2-E583DF2157C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3" name="Afbeelding 162">
            <a:hlinkClick r:id="rId12" action="ppaction://hlinksldjump"/>
            <a:extLst>
              <a:ext uri="{FF2B5EF4-FFF2-40B4-BE49-F238E27FC236}">
                <a16:creationId xmlns:a16="http://schemas.microsoft.com/office/drawing/2014/main" id="{4B1A7862-ED7B-44A3-9E1A-5744A21A5BF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4" name="Rechthoek 163">
            <a:hlinkClick r:id="rId12" action="ppaction://hlinksldjump"/>
            <a:extLst>
              <a:ext uri="{FF2B5EF4-FFF2-40B4-BE49-F238E27FC236}">
                <a16:creationId xmlns:a16="http://schemas.microsoft.com/office/drawing/2014/main" id="{CE3FABBC-B1D5-4514-8834-3705CF7F8715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5" name="Afbeelding 164">
            <a:hlinkClick r:id="rId12" action="ppaction://hlinksldjump"/>
            <a:extLst>
              <a:ext uri="{FF2B5EF4-FFF2-40B4-BE49-F238E27FC236}">
                <a16:creationId xmlns:a16="http://schemas.microsoft.com/office/drawing/2014/main" id="{58976E14-12DE-46E4-B88D-A304C1416F3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6" name="Rechthoek 165">
            <a:hlinkClick r:id="rId12" action="ppaction://hlinksldjump"/>
            <a:extLst>
              <a:ext uri="{FF2B5EF4-FFF2-40B4-BE49-F238E27FC236}">
                <a16:creationId xmlns:a16="http://schemas.microsoft.com/office/drawing/2014/main" id="{CF752ADE-C24B-4FCA-9448-D724E5FDD18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7" name="Rechthoek 166">
            <a:hlinkClick r:id="rId12" action="ppaction://hlinksldjump"/>
            <a:extLst>
              <a:ext uri="{FF2B5EF4-FFF2-40B4-BE49-F238E27FC236}">
                <a16:creationId xmlns:a16="http://schemas.microsoft.com/office/drawing/2014/main" id="{74D8F4B9-5C7B-44AA-8677-B7FD266CAC0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8" name="Rechthoek 167">
            <a:hlinkClick r:id="rId12" action="ppaction://hlinksldjump"/>
            <a:extLst>
              <a:ext uri="{FF2B5EF4-FFF2-40B4-BE49-F238E27FC236}">
                <a16:creationId xmlns:a16="http://schemas.microsoft.com/office/drawing/2014/main" id="{F98456F9-760D-4710-9051-222D63E09AE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9" name="Rond diagonale hoek rechthoek 28">
            <a:extLst>
              <a:ext uri="{FF2B5EF4-FFF2-40B4-BE49-F238E27FC236}">
                <a16:creationId xmlns:a16="http://schemas.microsoft.com/office/drawing/2014/main" id="{1644C1E3-D706-4319-9310-5F9EEB3EF933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pic>
        <p:nvPicPr>
          <p:cNvPr id="170" name="Afbeelding 169">
            <a:hlinkClick r:id="rId12" action="ppaction://hlinksldjump"/>
            <a:extLst>
              <a:ext uri="{FF2B5EF4-FFF2-40B4-BE49-F238E27FC236}">
                <a16:creationId xmlns:a16="http://schemas.microsoft.com/office/drawing/2014/main" id="{B09B4AC8-7B45-4348-9A77-8803965CC22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91" name="Tekstvak 90">
            <a:extLst>
              <a:ext uri="{FF2B5EF4-FFF2-40B4-BE49-F238E27FC236}">
                <a16:creationId xmlns:a16="http://schemas.microsoft.com/office/drawing/2014/main" id="{063A7A7B-9F4E-4DA9-B891-8027E5D1B3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0F00F880-549C-448F-9A32-AF2F7333365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92" name="Rond diagonale hoek rechthoek 17">
            <a:extLst>
              <a:ext uri="{FF2B5EF4-FFF2-40B4-BE49-F238E27FC236}">
                <a16:creationId xmlns:a16="http://schemas.microsoft.com/office/drawing/2014/main" id="{D48CF888-3458-4E92-B45E-70D32FDD6B44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6" name="Tekstvak 95">
            <a:extLst>
              <a:ext uri="{FF2B5EF4-FFF2-40B4-BE49-F238E27FC236}">
                <a16:creationId xmlns:a16="http://schemas.microsoft.com/office/drawing/2014/main" id="{727C4EDF-C352-495C-A247-32A4BADD24EB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97" name="Tekstvak 96">
            <a:extLst>
              <a:ext uri="{FF2B5EF4-FFF2-40B4-BE49-F238E27FC236}">
                <a16:creationId xmlns:a16="http://schemas.microsoft.com/office/drawing/2014/main" id="{147B8140-29EC-4A4E-97A2-E83F8F0726D4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09" name="Tekstvak 108">
            <a:extLst>
              <a:ext uri="{FF2B5EF4-FFF2-40B4-BE49-F238E27FC236}">
                <a16:creationId xmlns:a16="http://schemas.microsoft.com/office/drawing/2014/main" id="{7A301CC0-84C4-45A3-8601-28F3F29E977E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30" name="Afbeelding 129">
            <a:extLst>
              <a:ext uri="{FF2B5EF4-FFF2-40B4-BE49-F238E27FC236}">
                <a16:creationId xmlns:a16="http://schemas.microsoft.com/office/drawing/2014/main" id="{97FB94E9-9FB7-47CB-BB95-98A52A1031C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51200"/>
            <a:ext cx="213378" cy="190517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Rond diagonale hoek rechthoek 8">
            <a:extLst>
              <a:ext uri="{FF2B5EF4-FFF2-40B4-BE49-F238E27FC236}">
                <a16:creationId xmlns:a16="http://schemas.microsoft.com/office/drawing/2014/main" id="{22C3409C-3DE0-4C3E-9F6E-CF021C5456D6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6" name="Rond diagonale hoek rechthoek 13">
            <a:extLst>
              <a:ext uri="{FF2B5EF4-FFF2-40B4-BE49-F238E27FC236}">
                <a16:creationId xmlns:a16="http://schemas.microsoft.com/office/drawing/2014/main" id="{FC2CDB8D-2859-462B-A19D-896C5931A3CE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613F9E5D-1322-4545-9EEB-DBA8512A959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7AD635F2-B242-4568-AE3F-82ED5E7970F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EE779909-DA65-47CF-BC3E-3387064533B3}"/>
              </a:ext>
            </a:extLst>
          </p:cNvPr>
          <p:cNvSpPr txBox="1"/>
          <p:nvPr/>
        </p:nvSpPr>
        <p:spPr>
          <a:xfrm>
            <a:off x="2991736" y="3124800"/>
            <a:ext cx="5723864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U heeft maar 9 punten. Daarmee mag u niet op 2 niveau een nieuwe kleur bieden.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Ook 1 Sans Atout is niet goed. Stel dat uw partner een 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5-kaart harten en een 4-kaart schoppen heeft.</a:t>
            </a:r>
          </a:p>
        </p:txBody>
      </p:sp>
      <p:graphicFrame>
        <p:nvGraphicFramePr>
          <p:cNvPr id="27" name="Tabel 26">
            <a:extLst>
              <a:ext uri="{FF2B5EF4-FFF2-40B4-BE49-F238E27FC236}">
                <a16:creationId xmlns:a16="http://schemas.microsoft.com/office/drawing/2014/main" id="{1BE6EE4E-B93C-4FC0-A154-B29C8541D4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02382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8" name="Rechthoek 27">
            <a:extLst>
              <a:ext uri="{FF2B5EF4-FFF2-40B4-BE49-F238E27FC236}">
                <a16:creationId xmlns:a16="http://schemas.microsoft.com/office/drawing/2014/main" id="{4BF53A2C-90CE-401E-8311-21492B2CA737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 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B3224C92-AC81-41AE-BF89-261D991F891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DFB6F3A6-9821-4C4E-A26F-8514DB4CED5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A1398ACA-1CCC-43ED-8448-1BF9529C9EA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4CF67CAB-A818-4348-A163-E0900CC9578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3" name="Rond diagonale hoek rechthoek 17">
            <a:extLst>
              <a:ext uri="{FF2B5EF4-FFF2-40B4-BE49-F238E27FC236}">
                <a16:creationId xmlns:a16="http://schemas.microsoft.com/office/drawing/2014/main" id="{13DD27C5-4E75-4723-BE20-DB281A2E0921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A810AB05-BBB7-4342-9325-947825912FC4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CB3E0588-0E52-4FB2-8599-EFB7BE9A850F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7157B700-90EB-4489-A534-DF7E99467604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7" name="Afbeelding 36">
            <a:extLst>
              <a:ext uri="{FF2B5EF4-FFF2-40B4-BE49-F238E27FC236}">
                <a16:creationId xmlns:a16="http://schemas.microsoft.com/office/drawing/2014/main" id="{1DB4BFAA-8EBB-4C84-A5F3-2C9E34CC559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51200"/>
            <a:ext cx="213378" cy="190517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698AE29-3C0B-403D-B972-7923A90BEF7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sp>
        <p:nvSpPr>
          <p:cNvPr id="19" name="Rond diagonale hoek rechthoek 28">
            <a:extLst>
              <a:ext uri="{FF2B5EF4-FFF2-40B4-BE49-F238E27FC236}">
                <a16:creationId xmlns:a16="http://schemas.microsoft.com/office/drawing/2014/main" id="{29151415-B5DF-46BA-AE7C-45F17370D7B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EF9329E9-782C-4FD1-918C-499582E7078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EED3770B-4156-4065-9066-ECFD6A57C66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D993D922-11AD-483B-8DEB-AECAD3F89AB0}"/>
              </a:ext>
            </a:extLst>
          </p:cNvPr>
          <p:cNvSpPr txBox="1"/>
          <p:nvPr/>
        </p:nvSpPr>
        <p:spPr>
          <a:xfrm>
            <a:off x="3024000" y="35784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Goed geboden. De volgende kleur op een zo laag mogelijk niveau. Hiermee belooft u minimaal een 4-kaart schoppen en 6 t/m 28 punten.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71FB7302-DC1E-41E2-A724-6EF40C6D5470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 </a:t>
            </a:r>
          </a:p>
        </p:txBody>
      </p:sp>
      <p:pic>
        <p:nvPicPr>
          <p:cNvPr id="31" name="Afbeelding 30">
            <a:extLst>
              <a:ext uri="{FF2B5EF4-FFF2-40B4-BE49-F238E27FC236}">
                <a16:creationId xmlns:a16="http://schemas.microsoft.com/office/drawing/2014/main" id="{5963F237-5CDE-4BE2-9629-C73D88D2CCF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800" y="3200400"/>
            <a:ext cx="213378" cy="213378"/>
          </a:xfrm>
          <a:prstGeom prst="rect">
            <a:avLst/>
          </a:prstGeom>
        </p:spPr>
      </p:pic>
      <p:graphicFrame>
        <p:nvGraphicFramePr>
          <p:cNvPr id="30" name="Tabel 29">
            <a:extLst>
              <a:ext uri="{FF2B5EF4-FFF2-40B4-BE49-F238E27FC236}">
                <a16:creationId xmlns:a16="http://schemas.microsoft.com/office/drawing/2014/main" id="{FFFD021B-09ED-4C8E-A371-C775899B64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02382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2" name="Rechthoek 31">
            <a:extLst>
              <a:ext uri="{FF2B5EF4-FFF2-40B4-BE49-F238E27FC236}">
                <a16:creationId xmlns:a16="http://schemas.microsoft.com/office/drawing/2014/main" id="{F67B4342-80F7-411E-81A2-94950FBE5A32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 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3B24DC24-03B0-4FE6-96EB-1D5E9614AB3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1248869E-B2E7-4ECC-902F-5A3D36897DE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81564F2A-5005-4CD8-87D1-943DDBF10F2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4E92F67C-3912-44C5-BD51-5B8DB842055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7" name="Rond diagonale hoek rechthoek 17">
            <a:extLst>
              <a:ext uri="{FF2B5EF4-FFF2-40B4-BE49-F238E27FC236}">
                <a16:creationId xmlns:a16="http://schemas.microsoft.com/office/drawing/2014/main" id="{74D9B6DB-08D9-4D8F-923F-BA91FD258F39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17DB8A76-EF79-45E7-B0D2-9C1A2C082441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F550DFFC-6430-43ED-865A-D3A8E0EEDD8F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6B86E7BA-850E-442A-BC20-EFAFB44B7A84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2" name="Afbeelding 41">
            <a:extLst>
              <a:ext uri="{FF2B5EF4-FFF2-40B4-BE49-F238E27FC236}">
                <a16:creationId xmlns:a16="http://schemas.microsoft.com/office/drawing/2014/main" id="{28D4DAE2-47A1-41D0-B049-93D8FDCD425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51200"/>
            <a:ext cx="213378" cy="190517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6" name="Tabel 85">
            <a:extLst>
              <a:ext uri="{FF2B5EF4-FFF2-40B4-BE49-F238E27FC236}">
                <a16:creationId xmlns:a16="http://schemas.microsoft.com/office/drawing/2014/main" id="{FFEE8AD3-3E06-4AF7-8788-5724E7EDEE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550063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7" name="Rechthoek 86">
            <a:extLst>
              <a:ext uri="{FF2B5EF4-FFF2-40B4-BE49-F238E27FC236}">
                <a16:creationId xmlns:a16="http://schemas.microsoft.com/office/drawing/2014/main" id="{8A16F395-BB72-4B39-B8C0-802414F13AD3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705805D8-E110-4D1B-AFB9-B7304004082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9" name="Afbeelding 88">
            <a:extLst>
              <a:ext uri="{FF2B5EF4-FFF2-40B4-BE49-F238E27FC236}">
                <a16:creationId xmlns:a16="http://schemas.microsoft.com/office/drawing/2014/main" id="{D1A34CC3-35E8-45F9-AA6D-E16B6528090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90" name="Afbeelding 89">
            <a:extLst>
              <a:ext uri="{FF2B5EF4-FFF2-40B4-BE49-F238E27FC236}">
                <a16:creationId xmlns:a16="http://schemas.microsoft.com/office/drawing/2014/main" id="{27598221-168B-46ED-AB55-9F8C500C900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91" name="Afbeelding 90">
            <a:extLst>
              <a:ext uri="{FF2B5EF4-FFF2-40B4-BE49-F238E27FC236}">
                <a16:creationId xmlns:a16="http://schemas.microsoft.com/office/drawing/2014/main" id="{9331793A-DAD0-4BC1-9835-C0138BD3C01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4" name="Rechthoek 93">
            <a:hlinkClick r:id="rId12" action="ppaction://hlinksldjump"/>
            <a:extLst>
              <a:ext uri="{FF2B5EF4-FFF2-40B4-BE49-F238E27FC236}">
                <a16:creationId xmlns:a16="http://schemas.microsoft.com/office/drawing/2014/main" id="{44061D1C-2188-46A9-A925-59B4A8C973E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12" action="ppaction://hlinksldjump"/>
            <a:extLst>
              <a:ext uri="{FF2B5EF4-FFF2-40B4-BE49-F238E27FC236}">
                <a16:creationId xmlns:a16="http://schemas.microsoft.com/office/drawing/2014/main" id="{CA404DB6-ACAE-47B7-8D57-BB8EE88AEB10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A4719AAB-6725-44E5-98BD-ED9D5BFA6732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13" action="ppaction://hlinksldjump"/>
            <a:extLst>
              <a:ext uri="{FF2B5EF4-FFF2-40B4-BE49-F238E27FC236}">
                <a16:creationId xmlns:a16="http://schemas.microsoft.com/office/drawing/2014/main" id="{E8EC749C-16DF-4062-A2A2-34C97CBCF0C4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3" action="ppaction://hlinksldjump"/>
            <a:extLst>
              <a:ext uri="{FF2B5EF4-FFF2-40B4-BE49-F238E27FC236}">
                <a16:creationId xmlns:a16="http://schemas.microsoft.com/office/drawing/2014/main" id="{DF2F578D-A0DD-4134-8A10-730D9FF84255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7F4B37A5-3F7C-442C-8834-3A93D8FDF84E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5209FF2-F73A-4530-B200-97782DF244F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8FCD8C7F-3621-42AD-B720-3A591175C512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039F985A-C1E7-4C8E-8785-4DFDFF48233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14" action="ppaction://hlinksldjump"/>
            <a:extLst>
              <a:ext uri="{FF2B5EF4-FFF2-40B4-BE49-F238E27FC236}">
                <a16:creationId xmlns:a16="http://schemas.microsoft.com/office/drawing/2014/main" id="{455EE6B4-CD14-4075-9462-06065F63694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7926B2E1-6C3A-48EA-9242-F5A27ECD2C52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83CD146B-3813-4377-83C2-BD05F10171F7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65CA5FE6-1A81-45DE-9605-CBF3F2648A3C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7C3CBD20-E134-4A4A-A1B0-87EA13CA06B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DC86458E-78FB-4577-8A46-4165FBD2CE5D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9D23494E-78EF-49AE-B936-1D0C1181E3BB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CBAD6E5A-FAD4-4EC4-81E8-DED71EC77D1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CBFE2E4B-252A-4920-892E-6FE42C50BDA3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C60BEAA0-DA6D-4C90-9244-CDE56DC4619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FA8CB897-B385-4A1A-9970-319C11A3919D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69903717-7FD9-4565-9D03-052B4E43DD22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DBF779AB-3909-430E-84AA-8B40523806CF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B5422CD0-38D7-452A-A629-23278D46A7C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5240A5E6-5529-4A39-B69B-67578F450DC4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13DB1F71-89AC-4F3A-B954-050C15D9A0AF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07B12CB7-5D72-4364-946D-1C7784238065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9B4E49FF-6240-42C8-A513-F8C94F53506D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1" name="Rechthoek 120">
            <a:hlinkClick r:id="rId12" action="ppaction://hlinksldjump"/>
            <a:extLst>
              <a:ext uri="{FF2B5EF4-FFF2-40B4-BE49-F238E27FC236}">
                <a16:creationId xmlns:a16="http://schemas.microsoft.com/office/drawing/2014/main" id="{E5C02979-A73F-40E8-B508-CBA07025B1C2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DED32A18-71F8-475B-8EA3-385512096B65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754D8B61-752A-4512-97DB-94789AD39623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6713026C-27CF-4747-B7C7-15466922EC4C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7" name="Rechthoek 126">
            <a:hlinkClick r:id="rId12" action="ppaction://hlinksldjump"/>
            <a:extLst>
              <a:ext uri="{FF2B5EF4-FFF2-40B4-BE49-F238E27FC236}">
                <a16:creationId xmlns:a16="http://schemas.microsoft.com/office/drawing/2014/main" id="{AD62F83A-6CF9-45B3-B7F8-4024E399D277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168A6574-051A-4384-82D6-572ADFAF4E5D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F2950166-7596-4594-8A45-0552AEF2D3E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4" name="Rechthoek 133">
            <a:hlinkClick r:id="rId12" action="ppaction://hlinksldjump"/>
            <a:extLst>
              <a:ext uri="{FF2B5EF4-FFF2-40B4-BE49-F238E27FC236}">
                <a16:creationId xmlns:a16="http://schemas.microsoft.com/office/drawing/2014/main" id="{A596663F-1965-4148-B8D1-AC33E2143CB2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5" name="Rechthoek 134">
            <a:hlinkClick r:id="rId12" action="ppaction://hlinksldjump"/>
            <a:extLst>
              <a:ext uri="{FF2B5EF4-FFF2-40B4-BE49-F238E27FC236}">
                <a16:creationId xmlns:a16="http://schemas.microsoft.com/office/drawing/2014/main" id="{66EFD449-A26C-4F07-BE91-A06AFAC3739F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6" name="Rechthoek 135">
            <a:hlinkClick r:id="rId12" action="ppaction://hlinksldjump"/>
            <a:extLst>
              <a:ext uri="{FF2B5EF4-FFF2-40B4-BE49-F238E27FC236}">
                <a16:creationId xmlns:a16="http://schemas.microsoft.com/office/drawing/2014/main" id="{2EB18F93-55F2-4F50-AB75-AA453A109F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CD47D639-7C39-4A8E-8114-8B3A1154362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18270B31-822D-4BCF-A3A5-F08D7B83BC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945F1DC2-5ACB-4B1D-801A-E1D514C02DB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A0F709FB-32B2-4820-85A6-D1BC33E1D32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FC0C065B-1B4D-40D3-AC3C-5EF3FB86111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0BDC5DB9-3990-407F-9E1E-F49E9AE516D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0B94E208-B556-4B43-81EB-8C92C476643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8909FFB9-B803-4FB0-AA2A-6C92DCB81A0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4" action="ppaction://hlinksldjump"/>
            <a:extLst>
              <a:ext uri="{FF2B5EF4-FFF2-40B4-BE49-F238E27FC236}">
                <a16:creationId xmlns:a16="http://schemas.microsoft.com/office/drawing/2014/main" id="{51DF9350-F258-46EF-B6FE-887461BA560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06835D0F-3424-4928-841B-28A365E83F7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C7A2E1B7-88C3-4A9E-858F-4107665F5DE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406E6A41-82D0-4D55-8E79-82C6B205D18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D6F84AFB-17F4-47E4-9986-2BD49C92CED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0071EA8B-D9C9-4DBB-A4BF-12660453255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CBED75F0-14A1-4225-A31F-B0B25FF7DEC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25466D69-7946-4606-9A67-504EE38B358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4B0C6F9E-0039-44BF-B340-082C936B728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0642122B-9238-4B4E-B661-BE8D96F261F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A2047E68-ECF2-4420-8DA3-3A3D91328BB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D769DC2F-F04C-4852-B625-A8A7D3BD037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797F4547-07CE-4581-9305-921E036E0DA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5B254EBA-4985-4659-ADA9-55AA1121813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3C066B2D-43C1-45AB-A501-DAD6602614F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12" action="ppaction://hlinksldjump"/>
            <a:extLst>
              <a:ext uri="{FF2B5EF4-FFF2-40B4-BE49-F238E27FC236}">
                <a16:creationId xmlns:a16="http://schemas.microsoft.com/office/drawing/2014/main" id="{6E3E64BE-6201-4ACF-9C19-01DC4E3F9C2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1BA38D94-F7C1-44A1-B564-8B541A804E4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12" action="ppaction://hlinksldjump"/>
            <a:extLst>
              <a:ext uri="{FF2B5EF4-FFF2-40B4-BE49-F238E27FC236}">
                <a16:creationId xmlns:a16="http://schemas.microsoft.com/office/drawing/2014/main" id="{38255C9B-B80A-42DE-B8D3-35A33B1F71B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99B939BF-2DD9-4B11-A00E-429A3289F90C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4" name="Afbeelding 163">
            <a:hlinkClick r:id="rId12" action="ppaction://hlinksldjump"/>
            <a:extLst>
              <a:ext uri="{FF2B5EF4-FFF2-40B4-BE49-F238E27FC236}">
                <a16:creationId xmlns:a16="http://schemas.microsoft.com/office/drawing/2014/main" id="{8898F2C6-8FA4-4D87-B9B1-AD271BBA963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12" action="ppaction://hlinksldjump"/>
            <a:extLst>
              <a:ext uri="{FF2B5EF4-FFF2-40B4-BE49-F238E27FC236}">
                <a16:creationId xmlns:a16="http://schemas.microsoft.com/office/drawing/2014/main" id="{618B7D4E-6CD6-46BE-B9BF-F7749AAE3575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12" action="ppaction://hlinksldjump"/>
            <a:extLst>
              <a:ext uri="{FF2B5EF4-FFF2-40B4-BE49-F238E27FC236}">
                <a16:creationId xmlns:a16="http://schemas.microsoft.com/office/drawing/2014/main" id="{C73CFB32-9EB1-4FDA-BDC7-E8BEF3A80B92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12" action="ppaction://hlinksldjump"/>
            <a:extLst>
              <a:ext uri="{FF2B5EF4-FFF2-40B4-BE49-F238E27FC236}">
                <a16:creationId xmlns:a16="http://schemas.microsoft.com/office/drawing/2014/main" id="{C6F63034-0A04-440F-A225-C9D1958C3763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8DB3F4DE-0098-4F6D-9050-1F27CDDE7275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pic>
        <p:nvPicPr>
          <p:cNvPr id="240" name="Afbeelding 239">
            <a:hlinkClick r:id="rId12" action="ppaction://hlinksldjump"/>
            <a:extLst>
              <a:ext uri="{FF2B5EF4-FFF2-40B4-BE49-F238E27FC236}">
                <a16:creationId xmlns:a16="http://schemas.microsoft.com/office/drawing/2014/main" id="{F88AB4DA-0D0F-499A-8E5A-E68DE1F8221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8" name="Tekstvak 127">
            <a:extLst>
              <a:ext uri="{FF2B5EF4-FFF2-40B4-BE49-F238E27FC236}">
                <a16:creationId xmlns:a16="http://schemas.microsoft.com/office/drawing/2014/main" id="{02DBAF11-5D63-4B94-AC89-1F1A4DB47C3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93" name="Tekstvak 92">
            <a:extLst>
              <a:ext uri="{FF2B5EF4-FFF2-40B4-BE49-F238E27FC236}">
                <a16:creationId xmlns:a16="http://schemas.microsoft.com/office/drawing/2014/main" id="{19316CF3-2E1A-4435-8A40-1E54B3299A5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2" name="Rond diagonale hoek rechthoek 17">
            <a:extLst>
              <a:ext uri="{FF2B5EF4-FFF2-40B4-BE49-F238E27FC236}">
                <a16:creationId xmlns:a16="http://schemas.microsoft.com/office/drawing/2014/main" id="{3CCDE9E3-6394-4AF1-AB4F-6953C80752BE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3" name="Tekstvak 122">
            <a:extLst>
              <a:ext uri="{FF2B5EF4-FFF2-40B4-BE49-F238E27FC236}">
                <a16:creationId xmlns:a16="http://schemas.microsoft.com/office/drawing/2014/main" id="{B069D256-EBF2-4CB3-A248-DBE01C51AAEC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96F74F66-86FD-4F90-96B5-A30DEB51C8F8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BC5D7F1A-29B3-40B8-829B-5B684A64E2C9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5" name="Afbeelding 164">
            <a:extLst>
              <a:ext uri="{FF2B5EF4-FFF2-40B4-BE49-F238E27FC236}">
                <a16:creationId xmlns:a16="http://schemas.microsoft.com/office/drawing/2014/main" id="{927E6BDD-E71A-43C8-A435-B92FBFAC0EA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8692E0-040E-4DEA-8386-9712127741D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625255EC-3D76-4170-9732-BE26C43171E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F3EDB8E-8C5E-4AD0-85E4-4948F10C47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E5BCCE9B-3DDF-41DC-A02E-E7721814EC9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8E0DECA-FD49-4595-BE9B-3AC28E37189D}"/>
              </a:ext>
            </a:extLst>
          </p:cNvPr>
          <p:cNvSpPr txBox="1"/>
          <p:nvPr/>
        </p:nvSpPr>
        <p:spPr>
          <a:xfrm>
            <a:off x="2991736" y="3124800"/>
            <a:ext cx="5723864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Met de 1 klaveren opening, hoeft mijn partner maar een 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2-kaart klaveren te hebben. Dat weten we nog niet. 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Dus klaveren is niet goed. 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Dan heb ik nog een 4-kaart schoppen en een 5-kaart harten. En ook daar hebben wij een afspraak over.</a:t>
            </a:r>
          </a:p>
        </p:txBody>
      </p:sp>
      <p:graphicFrame>
        <p:nvGraphicFramePr>
          <p:cNvPr id="27" name="Tabel 26">
            <a:extLst>
              <a:ext uri="{FF2B5EF4-FFF2-40B4-BE49-F238E27FC236}">
                <a16:creationId xmlns:a16="http://schemas.microsoft.com/office/drawing/2014/main" id="{A45589AD-A7C4-4C91-AA48-8854BA7FC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75715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DAB4204F-D561-43A2-8264-B9EB45FCC439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8DB04C55-4020-4200-81E3-578BA3DE1D7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02A91920-B010-4B50-9A95-B43B7099EEA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8DEFD269-ACA9-4E9A-8DA5-119BE773508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F25C4331-A57F-4CCD-BD0B-A930507B40F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E25E9407-FA23-4E6F-B145-AC1BE7578CB4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623763D8-ECC7-4F4A-81D6-C250A3B405CB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0203E259-14DA-414B-BA2F-B1A2BD901905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B3DCCDBD-65E4-4B31-B02C-52FE35D865BF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8" name="Afbeelding 37">
            <a:extLst>
              <a:ext uri="{FF2B5EF4-FFF2-40B4-BE49-F238E27FC236}">
                <a16:creationId xmlns:a16="http://schemas.microsoft.com/office/drawing/2014/main" id="{401E383D-D675-4B8E-BD1E-086CF5D6180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77034A98-58DD-45E8-A1C6-A950B4C7640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446ED3C-F7B9-47A0-897D-CCCD2FD06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08F3422F-AB38-471D-A727-B14639536D4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66F8DF7E-C693-4389-A6EA-C2A9F531CEF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0438FABB-853F-49D4-91CD-05DACD9DF2A1}"/>
              </a:ext>
            </a:extLst>
          </p:cNvPr>
          <p:cNvSpPr txBox="1"/>
          <p:nvPr/>
        </p:nvSpPr>
        <p:spPr>
          <a:xfrm>
            <a:off x="3024000" y="35784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De 1 klaveren opening kan een 2-kaart zijn, dus die kunnen wij niet steunen. En van een 4- en een 5-kaart bieden wij eerst de langste. Prima geboden.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2B813340-6855-4160-8AF0-174FCA8C53F2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 </a:t>
            </a:r>
          </a:p>
        </p:txBody>
      </p:sp>
      <p:pic>
        <p:nvPicPr>
          <p:cNvPr id="29" name="Afbeelding 28">
            <a:extLst>
              <a:ext uri="{FF2B5EF4-FFF2-40B4-BE49-F238E27FC236}">
                <a16:creationId xmlns:a16="http://schemas.microsoft.com/office/drawing/2014/main" id="{DF5D87C6-9952-41B7-80BF-4431D361956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0800" y="3218400"/>
            <a:ext cx="213378" cy="190517"/>
          </a:xfrm>
          <a:prstGeom prst="rect">
            <a:avLst/>
          </a:prstGeom>
        </p:spPr>
      </p:pic>
      <p:graphicFrame>
        <p:nvGraphicFramePr>
          <p:cNvPr id="33" name="Tabel 32">
            <a:extLst>
              <a:ext uri="{FF2B5EF4-FFF2-40B4-BE49-F238E27FC236}">
                <a16:creationId xmlns:a16="http://schemas.microsoft.com/office/drawing/2014/main" id="{476118A0-4BE9-48C0-9CB4-9E45DDB90D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75715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4" name="Rechthoek 33">
            <a:extLst>
              <a:ext uri="{FF2B5EF4-FFF2-40B4-BE49-F238E27FC236}">
                <a16:creationId xmlns:a16="http://schemas.microsoft.com/office/drawing/2014/main" id="{B478C490-3B66-42AD-A099-FECE10D97C80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C3E0A715-3D2B-4CA2-8489-C1177259F6F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FB473C76-581E-43B3-92E2-D944448059D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F720D5B0-E68D-453D-BBEE-899C9A493D6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8" name="Afbeelding 37">
            <a:extLst>
              <a:ext uri="{FF2B5EF4-FFF2-40B4-BE49-F238E27FC236}">
                <a16:creationId xmlns:a16="http://schemas.microsoft.com/office/drawing/2014/main" id="{5015C17A-AC29-499D-9E77-6D5A81F8F03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9" name="Rond diagonale hoek rechthoek 17">
            <a:extLst>
              <a:ext uri="{FF2B5EF4-FFF2-40B4-BE49-F238E27FC236}">
                <a16:creationId xmlns:a16="http://schemas.microsoft.com/office/drawing/2014/main" id="{44120412-05F9-4FF2-8468-D931646709E5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8985D835-C6F5-466A-9C7A-670701522DBC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A7BE9EF6-41D6-4451-9440-ACCF85B079E3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BF292DCA-0A1B-4C7C-881D-398586C14272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3" name="Afbeelding 42">
            <a:extLst>
              <a:ext uri="{FF2B5EF4-FFF2-40B4-BE49-F238E27FC236}">
                <a16:creationId xmlns:a16="http://schemas.microsoft.com/office/drawing/2014/main" id="{C3A7E0E6-A166-4A94-8147-05358A8383B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6" name="Tabel 85">
            <a:extLst>
              <a:ext uri="{FF2B5EF4-FFF2-40B4-BE49-F238E27FC236}">
                <a16:creationId xmlns:a16="http://schemas.microsoft.com/office/drawing/2014/main" id="{8CB4EEC6-CAF8-45B7-B7B2-ED783AC9C2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40026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7" name="Rechthoek 86">
            <a:extLst>
              <a:ext uri="{FF2B5EF4-FFF2-40B4-BE49-F238E27FC236}">
                <a16:creationId xmlns:a16="http://schemas.microsoft.com/office/drawing/2014/main" id="{75555D4A-81D7-4221-8923-0A5FBE8FEC02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53B060A6-8D34-4019-98E0-0CCA3615FAB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9" name="Afbeelding 88">
            <a:extLst>
              <a:ext uri="{FF2B5EF4-FFF2-40B4-BE49-F238E27FC236}">
                <a16:creationId xmlns:a16="http://schemas.microsoft.com/office/drawing/2014/main" id="{186B1AEC-6C88-4058-B899-5B73F8D1F9E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90" name="Afbeelding 89">
            <a:extLst>
              <a:ext uri="{FF2B5EF4-FFF2-40B4-BE49-F238E27FC236}">
                <a16:creationId xmlns:a16="http://schemas.microsoft.com/office/drawing/2014/main" id="{ECC52F78-86AA-442B-9167-5899251DC51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91" name="Afbeelding 90">
            <a:extLst>
              <a:ext uri="{FF2B5EF4-FFF2-40B4-BE49-F238E27FC236}">
                <a16:creationId xmlns:a16="http://schemas.microsoft.com/office/drawing/2014/main" id="{723E218F-4C10-46C1-B21A-D73EAA67BBA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4" name="Rechthoek 93">
            <a:hlinkClick r:id="rId12" action="ppaction://hlinksldjump"/>
            <a:extLst>
              <a:ext uri="{FF2B5EF4-FFF2-40B4-BE49-F238E27FC236}">
                <a16:creationId xmlns:a16="http://schemas.microsoft.com/office/drawing/2014/main" id="{6E9AD142-E0E2-42E9-A206-E4635587AEB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12" action="ppaction://hlinksldjump"/>
            <a:extLst>
              <a:ext uri="{FF2B5EF4-FFF2-40B4-BE49-F238E27FC236}">
                <a16:creationId xmlns:a16="http://schemas.microsoft.com/office/drawing/2014/main" id="{65B5B210-16EC-4CF0-B502-211C901C23D0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91048D02-0BE0-4CBB-85E4-A2DC59436EB8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13" action="ppaction://hlinksldjump"/>
            <a:extLst>
              <a:ext uri="{FF2B5EF4-FFF2-40B4-BE49-F238E27FC236}">
                <a16:creationId xmlns:a16="http://schemas.microsoft.com/office/drawing/2014/main" id="{FB5C4C51-CA11-447D-A089-243FA19CFA45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3" action="ppaction://hlinksldjump"/>
            <a:extLst>
              <a:ext uri="{FF2B5EF4-FFF2-40B4-BE49-F238E27FC236}">
                <a16:creationId xmlns:a16="http://schemas.microsoft.com/office/drawing/2014/main" id="{898E568E-816D-4391-83BB-CCFEF6071DB5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7B18A9D7-C043-45C0-9576-3C6778C4AD8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AB63473-1DED-46B1-8EB6-F911E317ADDA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31408139-48C5-4E74-8F41-3154DB17996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4169C191-E08F-432D-B441-821B91F9474B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E340FDF6-7AFB-4329-BD07-D1F10968613A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14" action="ppaction://hlinksldjump"/>
            <a:extLst>
              <a:ext uri="{FF2B5EF4-FFF2-40B4-BE49-F238E27FC236}">
                <a16:creationId xmlns:a16="http://schemas.microsoft.com/office/drawing/2014/main" id="{C91C1E81-3424-475D-8BB8-20CB1187C71E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9E7FD38A-1204-473C-BB49-0930229EA2E5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9CC9A657-0AE2-440F-8147-77A94F55D1CF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1B14EF5C-673F-4056-AEE7-3C37736A2CD8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0E09285A-22DF-4E9D-8B21-BF4567FCD9A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81352CF0-0953-40F6-81CA-511035A18FF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59D68102-E2D9-4FB4-97B5-98384FD60AB9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FE611B63-7189-41B5-9C54-D6EE20F4BA37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11A2E703-6572-455C-959D-FD688EA198FA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8E9ECD83-6D5A-4D48-8232-21A182508D83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CE1C4378-2ED5-4A61-A3B8-251105E8E648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566FA04A-3348-4D0D-ABDB-61785D2341E5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02A0C24A-1618-4374-ACDC-D710327108B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0673B5DE-E6EC-4AB0-9F6A-087EB53863A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CD06D67A-54EC-450B-A361-898B83D3088F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B5F9DB74-270B-4304-9E8E-F3C34A63CD4F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24A0F099-8688-4029-A89D-CEF87B8F6899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1" name="Rechthoek 120">
            <a:hlinkClick r:id="rId12" action="ppaction://hlinksldjump"/>
            <a:extLst>
              <a:ext uri="{FF2B5EF4-FFF2-40B4-BE49-F238E27FC236}">
                <a16:creationId xmlns:a16="http://schemas.microsoft.com/office/drawing/2014/main" id="{E029D728-C78F-4707-AB4E-B47831DEFA28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85131FAB-3068-4997-9B80-BD5F01914C77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17FB5CCE-6AAF-4F31-B963-A51B91B14811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DBA39190-1E88-4F07-AD87-55B8EB577AD7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7" name="Rechthoek 126">
            <a:hlinkClick r:id="rId12" action="ppaction://hlinksldjump"/>
            <a:extLst>
              <a:ext uri="{FF2B5EF4-FFF2-40B4-BE49-F238E27FC236}">
                <a16:creationId xmlns:a16="http://schemas.microsoft.com/office/drawing/2014/main" id="{4B8CE2BE-0A74-45A2-8025-2A2D7D0DB67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D2923D68-F807-429E-B36B-A1F753745A7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9B22AC71-95DF-4445-8842-4627569E562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4" name="Rechthoek 133">
            <a:hlinkClick r:id="rId12" action="ppaction://hlinksldjump"/>
            <a:extLst>
              <a:ext uri="{FF2B5EF4-FFF2-40B4-BE49-F238E27FC236}">
                <a16:creationId xmlns:a16="http://schemas.microsoft.com/office/drawing/2014/main" id="{F955F478-084C-429A-8F33-05786A01B17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5" name="Rechthoek 134">
            <a:hlinkClick r:id="rId12" action="ppaction://hlinksldjump"/>
            <a:extLst>
              <a:ext uri="{FF2B5EF4-FFF2-40B4-BE49-F238E27FC236}">
                <a16:creationId xmlns:a16="http://schemas.microsoft.com/office/drawing/2014/main" id="{E417E262-A2F2-4620-BAE7-8B26121068C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6" name="Rechthoek 135">
            <a:hlinkClick r:id="rId12" action="ppaction://hlinksldjump"/>
            <a:extLst>
              <a:ext uri="{FF2B5EF4-FFF2-40B4-BE49-F238E27FC236}">
                <a16:creationId xmlns:a16="http://schemas.microsoft.com/office/drawing/2014/main" id="{A15293C1-64B0-48CF-9917-00190AD0E0CC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E7B129EE-2A8C-477E-9C73-11B59BCBBFD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4" action="ppaction://hlinksldjump"/>
            <a:extLst>
              <a:ext uri="{FF2B5EF4-FFF2-40B4-BE49-F238E27FC236}">
                <a16:creationId xmlns:a16="http://schemas.microsoft.com/office/drawing/2014/main" id="{30C19151-D912-4C63-959E-02F122AAB25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96B49663-AD97-4C28-8F99-0D132EFB781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6B315EDD-1020-4C0E-AF89-7C9D414582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27FBD21D-0206-4355-9F96-697D3CA18E7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5DB2801F-5831-4D68-A199-FA3386567D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8DC592E4-3316-4FD9-83EC-2EA81F2CBB4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7CBB3542-7FE4-410D-9048-DBB038704D5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9E5BB8CD-B55D-4748-BFDF-CBDF17B4ECC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ABE6C2AA-3F5B-41DF-8CAF-FD20A53EEB7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060A18B8-9699-4341-94D3-F9C44544C6D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05685B0A-F96C-484B-B927-E0651A0C936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21695D0E-9298-4944-B605-D2F35869BAC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8B027B74-F802-4D63-AD3F-921CAFF2FA5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86E2A3F9-462D-44AB-BC57-1E7B74774E5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ABC6C1EA-AC8F-4D73-9489-E5F5843ED8A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D81ABB27-C5A6-48F6-AA2C-588453E9984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79D3A613-828E-4EE4-A4FB-665D618156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751ED413-66C5-4B44-A2B3-E636DCFE9F6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A180AEB6-05FD-4025-BBB1-38AB9B04CA2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E8C9F6A1-A1C1-4432-9F1D-425DBE8A9F2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F20DFE1B-453D-4097-B3B2-D0F26D2DB53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B8D9A4CE-F172-4211-8546-461218884B0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12" action="ppaction://hlinksldjump"/>
            <a:extLst>
              <a:ext uri="{FF2B5EF4-FFF2-40B4-BE49-F238E27FC236}">
                <a16:creationId xmlns:a16="http://schemas.microsoft.com/office/drawing/2014/main" id="{A23ED7B1-A424-4FA0-8FCE-783EB1849E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E94EBC0C-9CEC-48D2-B664-9810E041C0B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12" action="ppaction://hlinksldjump"/>
            <a:extLst>
              <a:ext uri="{FF2B5EF4-FFF2-40B4-BE49-F238E27FC236}">
                <a16:creationId xmlns:a16="http://schemas.microsoft.com/office/drawing/2014/main" id="{AB92C72E-30A7-4771-B78F-52DFC9FD0C5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4B608FF5-41E3-4183-B736-0F7FA8F42CE7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4" name="Afbeelding 163">
            <a:hlinkClick r:id="rId12" action="ppaction://hlinksldjump"/>
            <a:extLst>
              <a:ext uri="{FF2B5EF4-FFF2-40B4-BE49-F238E27FC236}">
                <a16:creationId xmlns:a16="http://schemas.microsoft.com/office/drawing/2014/main" id="{824E3E74-7544-4688-BBFC-4094B8BE5AE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12" action="ppaction://hlinksldjump"/>
            <a:extLst>
              <a:ext uri="{FF2B5EF4-FFF2-40B4-BE49-F238E27FC236}">
                <a16:creationId xmlns:a16="http://schemas.microsoft.com/office/drawing/2014/main" id="{1CDEFA8B-C1DF-447E-8F1E-45E542653B0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12" action="ppaction://hlinksldjump"/>
            <a:extLst>
              <a:ext uri="{FF2B5EF4-FFF2-40B4-BE49-F238E27FC236}">
                <a16:creationId xmlns:a16="http://schemas.microsoft.com/office/drawing/2014/main" id="{B96BDCDA-3ECE-4E0A-8F9D-004C37E7269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12" action="ppaction://hlinksldjump"/>
            <a:extLst>
              <a:ext uri="{FF2B5EF4-FFF2-40B4-BE49-F238E27FC236}">
                <a16:creationId xmlns:a16="http://schemas.microsoft.com/office/drawing/2014/main" id="{3FE3F271-C8F5-42DD-B62B-8C5D762F4648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422F50DF-D551-4AE2-B7E3-9A6688DE028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pic>
        <p:nvPicPr>
          <p:cNvPr id="240" name="Afbeelding 239">
            <a:hlinkClick r:id="rId12" action="ppaction://hlinksldjump"/>
            <a:extLst>
              <a:ext uri="{FF2B5EF4-FFF2-40B4-BE49-F238E27FC236}">
                <a16:creationId xmlns:a16="http://schemas.microsoft.com/office/drawing/2014/main" id="{A28A7A10-505D-4426-A569-789E76CF1C2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4FA94D9C-FABD-41A6-89A3-6DF8AEA185A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93" name="Tekstvak 92">
            <a:extLst>
              <a:ext uri="{FF2B5EF4-FFF2-40B4-BE49-F238E27FC236}">
                <a16:creationId xmlns:a16="http://schemas.microsoft.com/office/drawing/2014/main" id="{FFD7DFD2-7F94-4344-891B-71514EBFCC3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65" name="Rond diagonale hoek rechthoek 17">
            <a:extLst>
              <a:ext uri="{FF2B5EF4-FFF2-40B4-BE49-F238E27FC236}">
                <a16:creationId xmlns:a16="http://schemas.microsoft.com/office/drawing/2014/main" id="{C3ADEA0C-CABF-4510-8FA1-B6A5A4BF69B0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66" name="Tekstvak 165">
            <a:extLst>
              <a:ext uri="{FF2B5EF4-FFF2-40B4-BE49-F238E27FC236}">
                <a16:creationId xmlns:a16="http://schemas.microsoft.com/office/drawing/2014/main" id="{97B4D0DE-97D8-4F03-BE1B-9726651CA9D4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67" name="Tekstvak 166">
            <a:extLst>
              <a:ext uri="{FF2B5EF4-FFF2-40B4-BE49-F238E27FC236}">
                <a16:creationId xmlns:a16="http://schemas.microsoft.com/office/drawing/2014/main" id="{26781A35-60D7-4B5F-8977-6BAD871785A9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68" name="Tekstvak 167">
            <a:extLst>
              <a:ext uri="{FF2B5EF4-FFF2-40B4-BE49-F238E27FC236}">
                <a16:creationId xmlns:a16="http://schemas.microsoft.com/office/drawing/2014/main" id="{C61699F8-2CB9-4248-84A7-7D6E591F54DA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C540B0E6-EE2B-4114-94EF-3F0E249ABE7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336563"/>
      </p:ext>
    </p:extLst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93A984F7-C355-4F62-BFD7-FE0431AFF484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C004AFDE-2070-479A-A13E-4D6CB1973FE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DA1FCC8E-7CCE-4916-9ADA-BB36AE89424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DA28109-AFD5-4705-9DD6-D772927C22C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C601B282-D626-4123-ABEB-BEA19C0BAA42}"/>
              </a:ext>
            </a:extLst>
          </p:cNvPr>
          <p:cNvSpPr txBox="1"/>
          <p:nvPr/>
        </p:nvSpPr>
        <p:spPr>
          <a:xfrm>
            <a:off x="2991736" y="3124800"/>
            <a:ext cx="5723864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Het bij bieden van de schoppen is niet goed, omdat de opening van 1 schoppen een 5-kaart kan zijn. 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Wij hebben dan geen 8 troeven. 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Voor 1 Sans Atout heeft u één puntje te veel.</a:t>
            </a:r>
          </a:p>
        </p:txBody>
      </p:sp>
      <p:graphicFrame>
        <p:nvGraphicFramePr>
          <p:cNvPr id="27" name="Tabel 26">
            <a:extLst>
              <a:ext uri="{FF2B5EF4-FFF2-40B4-BE49-F238E27FC236}">
                <a16:creationId xmlns:a16="http://schemas.microsoft.com/office/drawing/2014/main" id="{29672A6F-EBCC-4E7A-BBE7-5DDA973609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29097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C9963D07-9FDD-4099-A3AB-B5E6207180C2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13D4785D-83E0-47CA-925A-214A9B1287F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6B80EF29-305C-415E-9E77-29C42F33D50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54E63A63-417D-402A-8C57-0D37855088F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60CA1DA9-92C8-474F-AA5A-3C34B798E30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B8B2C24A-B3F9-4421-B5FD-16548BE60613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1D87EA28-EBB6-4423-B623-61E21C3DC65C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57F505CA-6B29-42C1-AEF8-0035B69F416F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00C311E3-1390-4C2C-9EF0-6240F96A754B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8" name="Afbeelding 37">
            <a:extLst>
              <a:ext uri="{FF2B5EF4-FFF2-40B4-BE49-F238E27FC236}">
                <a16:creationId xmlns:a16="http://schemas.microsoft.com/office/drawing/2014/main" id="{7C7123AB-4C36-4214-B453-98780B69645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801276"/>
      </p:ext>
    </p:extLst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084364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4308500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553263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3" name="Rond diagonale hoek rechthoek 12">
            <a:hlinkClick r:id="rId6" action="ppaction://hlinksldjump"/>
          </p:cNvPr>
          <p:cNvSpPr/>
          <p:nvPr/>
        </p:nvSpPr>
        <p:spPr>
          <a:xfrm>
            <a:off x="661275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</a:p>
        </p:txBody>
      </p:sp>
      <p:sp>
        <p:nvSpPr>
          <p:cNvPr id="14" name="Rond diagonale hoek rechthoek 13">
            <a:hlinkClick r:id="rId7" action="ppaction://hlinksldjump"/>
          </p:cNvPr>
          <p:cNvSpPr/>
          <p:nvPr/>
        </p:nvSpPr>
        <p:spPr>
          <a:xfrm>
            <a:off x="19322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15" name="Rond diagonale hoek rechthoek 14">
            <a:hlinkClick r:id="rId8" action="ppaction://hlinksldjump"/>
          </p:cNvPr>
          <p:cNvSpPr/>
          <p:nvPr/>
        </p:nvSpPr>
        <p:spPr>
          <a:xfrm>
            <a:off x="3084364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</a:p>
        </p:txBody>
      </p:sp>
      <p:sp>
        <p:nvSpPr>
          <p:cNvPr id="16" name="Rond diagonale hoek rechthoek 15">
            <a:hlinkClick r:id="rId9" action="ppaction://hlinksldjump"/>
          </p:cNvPr>
          <p:cNvSpPr/>
          <p:nvPr/>
        </p:nvSpPr>
        <p:spPr>
          <a:xfrm>
            <a:off x="4308500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</a:p>
        </p:txBody>
      </p:sp>
      <p:sp>
        <p:nvSpPr>
          <p:cNvPr id="17" name="Rond diagonale hoek rechthoek 16">
            <a:hlinkClick r:id="rId10" action="ppaction://hlinksldjump"/>
          </p:cNvPr>
          <p:cNvSpPr/>
          <p:nvPr/>
        </p:nvSpPr>
        <p:spPr>
          <a:xfrm>
            <a:off x="55326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</a:p>
        </p:txBody>
      </p:sp>
      <p:sp>
        <p:nvSpPr>
          <p:cNvPr id="18" name="Rond diagonale hoek rechthoek 17">
            <a:hlinkClick r:id="rId11" action="ppaction://hlinksldjump"/>
          </p:cNvPr>
          <p:cNvSpPr/>
          <p:nvPr/>
        </p:nvSpPr>
        <p:spPr>
          <a:xfrm>
            <a:off x="661275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10</a:t>
            </a:r>
          </a:p>
        </p:txBody>
      </p:sp>
      <p:sp>
        <p:nvSpPr>
          <p:cNvPr id="19" name="Rond diagonale hoek rechthoek 18">
            <a:hlinkClick r:id="rId12" action="ppaction://hlinksldjump"/>
          </p:cNvPr>
          <p:cNvSpPr/>
          <p:nvPr/>
        </p:nvSpPr>
        <p:spPr>
          <a:xfrm>
            <a:off x="19322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11</a:t>
            </a:r>
          </a:p>
        </p:txBody>
      </p:sp>
      <p:sp>
        <p:nvSpPr>
          <p:cNvPr id="20" name="Rond diagonale hoek rechthoek 19">
            <a:hlinkClick r:id="rId13" action="ppaction://hlinksldjump"/>
          </p:cNvPr>
          <p:cNvSpPr/>
          <p:nvPr/>
        </p:nvSpPr>
        <p:spPr>
          <a:xfrm>
            <a:off x="3084364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12</a:t>
            </a:r>
          </a:p>
        </p:txBody>
      </p:sp>
      <p:sp>
        <p:nvSpPr>
          <p:cNvPr id="21" name="Rond diagonale hoek rechthoek 20">
            <a:hlinkClick r:id="rId14" action="ppaction://hlinksldjump"/>
          </p:cNvPr>
          <p:cNvSpPr/>
          <p:nvPr/>
        </p:nvSpPr>
        <p:spPr>
          <a:xfrm>
            <a:off x="4308500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13</a:t>
            </a:r>
          </a:p>
        </p:txBody>
      </p:sp>
      <p:sp>
        <p:nvSpPr>
          <p:cNvPr id="22" name="Rond diagonale hoek rechthoek 21">
            <a:hlinkClick r:id="rId15" action="ppaction://hlinksldjump"/>
          </p:cNvPr>
          <p:cNvSpPr/>
          <p:nvPr/>
        </p:nvSpPr>
        <p:spPr>
          <a:xfrm>
            <a:off x="55326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14</a:t>
            </a:r>
          </a:p>
        </p:txBody>
      </p:sp>
      <p:sp>
        <p:nvSpPr>
          <p:cNvPr id="23" name="Rond diagonale hoek rechthoek 22">
            <a:hlinkClick r:id="rId16" action="ppaction://hlinksldjump"/>
          </p:cNvPr>
          <p:cNvSpPr/>
          <p:nvPr/>
        </p:nvSpPr>
        <p:spPr>
          <a:xfrm>
            <a:off x="661275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15</a:t>
            </a:r>
          </a:p>
        </p:txBody>
      </p:sp>
      <p:sp>
        <p:nvSpPr>
          <p:cNvPr id="24" name="Rond diagonale hoek rechthoek 23">
            <a:hlinkClick r:id="rId17" action="ppaction://hlinksldjump"/>
          </p:cNvPr>
          <p:cNvSpPr/>
          <p:nvPr/>
        </p:nvSpPr>
        <p:spPr>
          <a:xfrm>
            <a:off x="19322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16</a:t>
            </a:r>
          </a:p>
        </p:txBody>
      </p:sp>
      <p:sp>
        <p:nvSpPr>
          <p:cNvPr id="25" name="Rond diagonale hoek rechthoek 24">
            <a:hlinkClick r:id="rId18" action="ppaction://hlinksldjump"/>
          </p:cNvPr>
          <p:cNvSpPr/>
          <p:nvPr/>
        </p:nvSpPr>
        <p:spPr>
          <a:xfrm>
            <a:off x="3084364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17</a:t>
            </a:r>
          </a:p>
        </p:txBody>
      </p:sp>
      <p:sp>
        <p:nvSpPr>
          <p:cNvPr id="26" name="Rond diagonale hoek rechthoek 25">
            <a:hlinkClick r:id="rId19" action="ppaction://hlinksldjump"/>
          </p:cNvPr>
          <p:cNvSpPr/>
          <p:nvPr/>
        </p:nvSpPr>
        <p:spPr>
          <a:xfrm>
            <a:off x="4308500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18</a:t>
            </a:r>
          </a:p>
        </p:txBody>
      </p:sp>
      <p:sp>
        <p:nvSpPr>
          <p:cNvPr id="27" name="Rond diagonale hoek rechthoek 26">
            <a:hlinkClick r:id="rId20" action="ppaction://hlinksldjump"/>
          </p:cNvPr>
          <p:cNvSpPr/>
          <p:nvPr/>
        </p:nvSpPr>
        <p:spPr>
          <a:xfrm>
            <a:off x="55326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19</a:t>
            </a:r>
          </a:p>
        </p:txBody>
      </p:sp>
      <p:sp>
        <p:nvSpPr>
          <p:cNvPr id="28" name="Rond diagonale hoek rechthoek 27">
            <a:hlinkClick r:id="rId21" action="ppaction://hlinksldjump"/>
          </p:cNvPr>
          <p:cNvSpPr/>
          <p:nvPr/>
        </p:nvSpPr>
        <p:spPr>
          <a:xfrm>
            <a:off x="661275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20</a:t>
            </a:r>
          </a:p>
        </p:txBody>
      </p:sp>
      <p:sp>
        <p:nvSpPr>
          <p:cNvPr id="29" name="Rond diagonale hoek rechthoek 28">
            <a:hlinkClick r:id="rId22" action="ppaction://hlinksldjump"/>
          </p:cNvPr>
          <p:cNvSpPr/>
          <p:nvPr/>
        </p:nvSpPr>
        <p:spPr>
          <a:xfrm>
            <a:off x="19322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21</a:t>
            </a:r>
          </a:p>
        </p:txBody>
      </p:sp>
      <p:sp>
        <p:nvSpPr>
          <p:cNvPr id="30" name="Rond diagonale hoek rechthoek 29">
            <a:hlinkClick r:id="rId23" action="ppaction://hlinksldjump"/>
          </p:cNvPr>
          <p:cNvSpPr/>
          <p:nvPr/>
        </p:nvSpPr>
        <p:spPr>
          <a:xfrm>
            <a:off x="3084364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22</a:t>
            </a:r>
          </a:p>
        </p:txBody>
      </p:sp>
      <p:sp>
        <p:nvSpPr>
          <p:cNvPr id="31" name="Rond diagonale hoek rechthoek 30">
            <a:hlinkClick r:id="rId24" action="ppaction://hlinksldjump"/>
          </p:cNvPr>
          <p:cNvSpPr/>
          <p:nvPr/>
        </p:nvSpPr>
        <p:spPr>
          <a:xfrm>
            <a:off x="4308500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23</a:t>
            </a:r>
          </a:p>
        </p:txBody>
      </p:sp>
      <p:sp>
        <p:nvSpPr>
          <p:cNvPr id="32" name="Rond diagonale hoek rechthoek 31">
            <a:hlinkClick r:id="rId25" action="ppaction://hlinksldjump"/>
          </p:cNvPr>
          <p:cNvSpPr/>
          <p:nvPr/>
        </p:nvSpPr>
        <p:spPr>
          <a:xfrm>
            <a:off x="55326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24</a:t>
            </a:r>
          </a:p>
        </p:txBody>
      </p:sp>
      <p:sp>
        <p:nvSpPr>
          <p:cNvPr id="33" name="Rond diagonale hoek rechthoek 32">
            <a:hlinkClick r:id="rId26" action="ppaction://hlinksldjump"/>
          </p:cNvPr>
          <p:cNvSpPr/>
          <p:nvPr/>
        </p:nvSpPr>
        <p:spPr>
          <a:xfrm>
            <a:off x="661275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25</a:t>
            </a:r>
          </a:p>
        </p:txBody>
      </p:sp>
      <p:sp>
        <p:nvSpPr>
          <p:cNvPr id="9" name="Rond diagonale hoek rechthoek 8">
            <a:hlinkClick r:id="rId27" action="ppaction://hlinksldjump"/>
          </p:cNvPr>
          <p:cNvSpPr/>
          <p:nvPr/>
        </p:nvSpPr>
        <p:spPr>
          <a:xfrm>
            <a:off x="1932236" y="2260104"/>
            <a:ext cx="792088" cy="432048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35" name="Rond diagonale hoek rechthoek 34">
            <a:hlinkClick r:id="rId28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7" name="Rond diagonale hoek rechthoek 36">
            <a:hlinkClick r:id="rId27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pic>
        <p:nvPicPr>
          <p:cNvPr id="39" name="Afbeelding 38" descr="mainheader.jpg">
            <a:hlinkClick r:id="rId29" tooltip="Klik hier om de website van Bridge Office te bezoeken!"/>
          </p:cNvPr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34" name="Tekstvak 33">
            <a:extLst>
              <a:ext uri="{FF2B5EF4-FFF2-40B4-BE49-F238E27FC236}">
                <a16:creationId xmlns:a16="http://schemas.microsoft.com/office/drawing/2014/main" id="{D1011943-4AB1-48A7-BFD8-EFE4199E78A1}"/>
              </a:ext>
            </a:extLst>
          </p:cNvPr>
          <p:cNvSpPr txBox="1"/>
          <p:nvPr/>
        </p:nvSpPr>
        <p:spPr>
          <a:xfrm>
            <a:off x="396000" y="1120089"/>
            <a:ext cx="85642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latin typeface="Copperplate Gothic Bold" panose="020E0705020206020404" pitchFamily="34" charset="0"/>
              </a:rPr>
              <a:t>1</a:t>
            </a:r>
            <a:r>
              <a:rPr lang="nl-NL" sz="4400" b="1" baseline="3000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latin typeface="Copperplate Gothic Bold" panose="020E0705020206020404" pitchFamily="34" charset="0"/>
              </a:rPr>
              <a:t>e</a:t>
            </a:r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latin typeface="Copperplate Gothic Bold" panose="020E0705020206020404" pitchFamily="34" charset="0"/>
              </a:rPr>
              <a:t> bij bod</a:t>
            </a:r>
            <a:endParaRPr lang="nl-NL" sz="4400" dirty="0">
              <a:solidFill>
                <a:srgbClr val="244D1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45918331-D489-45B9-A7D7-DE19BB552E5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229D2EA7-08F0-4753-9B7F-5EA227ECDCB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26928D78-E21E-46D6-A08D-E8452F3D24F7}"/>
              </a:ext>
            </a:extLst>
          </p:cNvPr>
          <p:cNvSpPr txBox="1"/>
          <p:nvPr/>
        </p:nvSpPr>
        <p:spPr>
          <a:xfrm>
            <a:off x="2195736" y="5890912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Een rood spelnummer is kwetsbaar.</a:t>
            </a:r>
            <a:br>
              <a:rPr lang="nl-NL" dirty="0"/>
            </a:br>
            <a:r>
              <a:rPr lang="nl-NL" dirty="0"/>
              <a:t>Een groen spelnummer is niet kwetsbaar.</a:t>
            </a:r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361DAB9-4257-4A3C-9FB9-73F586A029C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8B8BE70A-F87F-4A3C-BE8E-888349BC2661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C48EF86D-AEB9-4E56-BC81-A5431F8D90F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9D2CD709-0F23-48B3-B78D-BB4DB6703F6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415EB200-FFF4-48B8-A82E-B45C79C9558D}"/>
              </a:ext>
            </a:extLst>
          </p:cNvPr>
          <p:cNvSpPr txBox="1"/>
          <p:nvPr/>
        </p:nvSpPr>
        <p:spPr>
          <a:xfrm>
            <a:off x="3024000" y="35784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kunt de schoppen met uw 2-kaart niet steunen.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10 punten mag u op 2 niveau bieden.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Mooi geboden.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0428E49E-E1E4-4B44-8BC0-6CA53B8973C3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 </a:t>
            </a:r>
          </a:p>
        </p:txBody>
      </p:sp>
      <p:pic>
        <p:nvPicPr>
          <p:cNvPr id="32" name="Afbeelding 31">
            <a:extLst>
              <a:ext uri="{FF2B5EF4-FFF2-40B4-BE49-F238E27FC236}">
                <a16:creationId xmlns:a16="http://schemas.microsoft.com/office/drawing/2014/main" id="{73D1AE0A-3343-4959-883C-06B4FB313ED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0800" y="3200400"/>
            <a:ext cx="213378" cy="213378"/>
          </a:xfrm>
          <a:prstGeom prst="rect">
            <a:avLst/>
          </a:prstGeom>
        </p:spPr>
      </p:pic>
      <p:graphicFrame>
        <p:nvGraphicFramePr>
          <p:cNvPr id="33" name="Tabel 32">
            <a:extLst>
              <a:ext uri="{FF2B5EF4-FFF2-40B4-BE49-F238E27FC236}">
                <a16:creationId xmlns:a16="http://schemas.microsoft.com/office/drawing/2014/main" id="{C33F246E-A541-48EF-8663-F13381BF78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29097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4" name="Rechthoek 33">
            <a:extLst>
              <a:ext uri="{FF2B5EF4-FFF2-40B4-BE49-F238E27FC236}">
                <a16:creationId xmlns:a16="http://schemas.microsoft.com/office/drawing/2014/main" id="{B4D6EE15-7118-4535-8261-1D998767359B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C8CBBE18-1B82-40EF-9780-548A66BDD47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F6BE4046-9453-4A36-80FA-EB7611EA2FE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A359F66C-929A-407D-80C4-FB2522D9A02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8" name="Afbeelding 37">
            <a:extLst>
              <a:ext uri="{FF2B5EF4-FFF2-40B4-BE49-F238E27FC236}">
                <a16:creationId xmlns:a16="http://schemas.microsoft.com/office/drawing/2014/main" id="{98E25E40-F5E0-4E90-BADD-1517B5801D2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9" name="Rond diagonale hoek rechthoek 17">
            <a:extLst>
              <a:ext uri="{FF2B5EF4-FFF2-40B4-BE49-F238E27FC236}">
                <a16:creationId xmlns:a16="http://schemas.microsoft.com/office/drawing/2014/main" id="{CC5CA43D-4DEB-4099-AA80-D1C98CB2BDB2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264C44DE-3850-4F4D-9C61-DDB83EB0E08B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AFF1E50F-A574-494F-B7AA-89AFA2B498EA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C0AEE978-1B21-4A0B-B8FD-0F8E8E4ED97B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3" name="Afbeelding 42">
            <a:extLst>
              <a:ext uri="{FF2B5EF4-FFF2-40B4-BE49-F238E27FC236}">
                <a16:creationId xmlns:a16="http://schemas.microsoft.com/office/drawing/2014/main" id="{BBBB1F58-1A13-4DD0-B61B-87411E2E30F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204437"/>
      </p:ext>
    </p:extLst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6" name="Tabel 85">
            <a:extLst>
              <a:ext uri="{FF2B5EF4-FFF2-40B4-BE49-F238E27FC236}">
                <a16:creationId xmlns:a16="http://schemas.microsoft.com/office/drawing/2014/main" id="{2E882C78-8239-4C9E-929E-E3800E9DF9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71996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7" name="Rechthoek 86">
            <a:extLst>
              <a:ext uri="{FF2B5EF4-FFF2-40B4-BE49-F238E27FC236}">
                <a16:creationId xmlns:a16="http://schemas.microsoft.com/office/drawing/2014/main" id="{D2D70460-0C75-4F1C-951F-9141FB4F9337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5A62705E-4D33-41EF-8553-E387DBFF839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9" name="Afbeelding 88">
            <a:extLst>
              <a:ext uri="{FF2B5EF4-FFF2-40B4-BE49-F238E27FC236}">
                <a16:creationId xmlns:a16="http://schemas.microsoft.com/office/drawing/2014/main" id="{9217229F-68B4-4F0D-9654-BD71F292458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90" name="Afbeelding 89">
            <a:extLst>
              <a:ext uri="{FF2B5EF4-FFF2-40B4-BE49-F238E27FC236}">
                <a16:creationId xmlns:a16="http://schemas.microsoft.com/office/drawing/2014/main" id="{C866CC6C-D17A-4F7E-9EC1-767DBEAE521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91" name="Afbeelding 90">
            <a:extLst>
              <a:ext uri="{FF2B5EF4-FFF2-40B4-BE49-F238E27FC236}">
                <a16:creationId xmlns:a16="http://schemas.microsoft.com/office/drawing/2014/main" id="{DB29C704-7B51-4F45-B932-DC6FDDC756F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4" name="Rechthoek 93">
            <a:hlinkClick r:id="rId12" action="ppaction://hlinksldjump"/>
            <a:extLst>
              <a:ext uri="{FF2B5EF4-FFF2-40B4-BE49-F238E27FC236}">
                <a16:creationId xmlns:a16="http://schemas.microsoft.com/office/drawing/2014/main" id="{BBBAAC0D-9678-4731-8FEF-F2720149B8F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12" action="ppaction://hlinksldjump"/>
            <a:extLst>
              <a:ext uri="{FF2B5EF4-FFF2-40B4-BE49-F238E27FC236}">
                <a16:creationId xmlns:a16="http://schemas.microsoft.com/office/drawing/2014/main" id="{0E1631EF-422C-4FF5-B3C0-8687C5870DC6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47DE4406-A97D-45FA-897C-B64A33D84184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13" action="ppaction://hlinksldjump"/>
            <a:extLst>
              <a:ext uri="{FF2B5EF4-FFF2-40B4-BE49-F238E27FC236}">
                <a16:creationId xmlns:a16="http://schemas.microsoft.com/office/drawing/2014/main" id="{5A99E6BB-D67B-470C-80F1-C83895A807BB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3" action="ppaction://hlinksldjump"/>
            <a:extLst>
              <a:ext uri="{FF2B5EF4-FFF2-40B4-BE49-F238E27FC236}">
                <a16:creationId xmlns:a16="http://schemas.microsoft.com/office/drawing/2014/main" id="{A8691FED-4633-48BA-B922-6BC4FB44597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CCC867AF-D372-435E-861E-F1330451DDC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4980A05-CD78-41A6-BA68-0F8F42CDD80D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AD3F6E15-DB68-426E-99D9-02F9D7D3557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AF99CAB3-C1C6-41BF-B305-A50CFDB43A8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BB48A8DD-F69C-4170-8390-903BACDFA257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51AE235C-E69A-40A6-A3B4-92A086DAFAD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1B60C85E-01D2-4D5C-8A95-09230D36C1D0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14A68912-2B9B-43B6-AF62-84BB52E3E8CA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EF08E0D8-E631-4397-AF1D-06BF3427060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6C82C76E-CD20-4569-8262-ABB91221FD84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EB1F3E6F-AD0F-4F3E-990D-7286B46473F1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FE07C375-59B9-4E80-91BF-B23216C3577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A371F974-5F4D-4385-A6E7-2D162F63B11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28F816DD-C36C-4F25-A25F-1DC158F13ED2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F50DD8A1-9A92-45F2-B09D-07FB60098F66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C944B449-8C80-470F-9A62-AB7354EA4DAA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14" action="ppaction://hlinksldjump"/>
            <a:extLst>
              <a:ext uri="{FF2B5EF4-FFF2-40B4-BE49-F238E27FC236}">
                <a16:creationId xmlns:a16="http://schemas.microsoft.com/office/drawing/2014/main" id="{74F6F26B-4969-4A8D-BB64-5194BD2C609F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C1494B64-5108-4731-80EC-41130ECD8D2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BBDEAF53-5D8F-49AE-9C50-3496E64E12DA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A2BF06C7-698E-4A15-B666-36DC9C22D7CE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F7597AF6-4E8D-4655-9A36-25310A11A814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E0A9C2F3-6F0E-42A1-8392-C8E7B9C768A8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BCC7F79F-7858-437F-B54C-17C43AF905B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7" name="Rechthoek 126">
            <a:hlinkClick r:id="rId12" action="ppaction://hlinksldjump"/>
            <a:extLst>
              <a:ext uri="{FF2B5EF4-FFF2-40B4-BE49-F238E27FC236}">
                <a16:creationId xmlns:a16="http://schemas.microsoft.com/office/drawing/2014/main" id="{657046E5-A4FC-4F79-A045-5CCBDA1DCB7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BBB65E42-AFD3-459B-A52C-4FC13D69AB60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25446478-1302-4631-AA96-E41FF78D1464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34" name="Rechthoek 133">
            <a:hlinkClick r:id="rId12" action="ppaction://hlinksldjump"/>
            <a:extLst>
              <a:ext uri="{FF2B5EF4-FFF2-40B4-BE49-F238E27FC236}">
                <a16:creationId xmlns:a16="http://schemas.microsoft.com/office/drawing/2014/main" id="{C67E3519-4EB4-4E53-A50A-8CCB4AFDC01B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5" name="Rechthoek 134">
            <a:hlinkClick r:id="rId12" action="ppaction://hlinksldjump"/>
            <a:extLst>
              <a:ext uri="{FF2B5EF4-FFF2-40B4-BE49-F238E27FC236}">
                <a16:creationId xmlns:a16="http://schemas.microsoft.com/office/drawing/2014/main" id="{5D267B4A-3827-4389-8000-0BCD70123534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6" name="Rechthoek 135">
            <a:hlinkClick r:id="rId12" action="ppaction://hlinksldjump"/>
            <a:extLst>
              <a:ext uri="{FF2B5EF4-FFF2-40B4-BE49-F238E27FC236}">
                <a16:creationId xmlns:a16="http://schemas.microsoft.com/office/drawing/2014/main" id="{D2F8A96E-4F2C-474F-A4F1-727CCAFBB29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7" name="Rechthoek 136">
            <a:hlinkClick r:id="rId12" action="ppaction://hlinksldjump"/>
            <a:extLst>
              <a:ext uri="{FF2B5EF4-FFF2-40B4-BE49-F238E27FC236}">
                <a16:creationId xmlns:a16="http://schemas.microsoft.com/office/drawing/2014/main" id="{D443200C-58F7-41A6-98AF-76D7CB0A520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8" name="Rechthoek 137">
            <a:hlinkClick r:id="rId12" action="ppaction://hlinksldjump"/>
            <a:extLst>
              <a:ext uri="{FF2B5EF4-FFF2-40B4-BE49-F238E27FC236}">
                <a16:creationId xmlns:a16="http://schemas.microsoft.com/office/drawing/2014/main" id="{1BF75285-8005-4DB9-B609-C15CFA4238D5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9" name="Rechthoek 138">
            <a:hlinkClick r:id="rId12" action="ppaction://hlinksldjump"/>
            <a:extLst>
              <a:ext uri="{FF2B5EF4-FFF2-40B4-BE49-F238E27FC236}">
                <a16:creationId xmlns:a16="http://schemas.microsoft.com/office/drawing/2014/main" id="{97A4E6FB-EF17-4D2F-8776-F0F998BB5EF3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C0F2E03D-1116-4C19-A779-0F2ACBE0ACB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EB738C5C-DC8B-427C-9368-456887BD0F2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74479172-860E-4B96-B928-18A6C8C20F0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9F19A246-4625-44FA-A08C-BDD63B944BE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B08E5E33-073D-4AA7-A5CD-8BAC0EE3184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CAB0ED7A-CCBE-4683-8BCC-0E232ED42D3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EC947922-2396-41A4-B25F-E41EAD5166B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A748D974-4E27-46B5-9202-19AB663B1FE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DCDD5CEE-F0BD-456B-B5D0-49CA225C2BB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2CD83E73-FB3A-40BB-A229-75B0ED700B7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7C08D2F5-D28A-413C-8B4F-A6338D81924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99519237-8137-41FE-A32D-0741A500855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3971392C-97A3-4468-948A-08C6C00C8BE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14" action="ppaction://hlinksldjump"/>
            <a:extLst>
              <a:ext uri="{FF2B5EF4-FFF2-40B4-BE49-F238E27FC236}">
                <a16:creationId xmlns:a16="http://schemas.microsoft.com/office/drawing/2014/main" id="{8374F23D-54DF-4EB4-8F18-F4246A619A5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90E10A6A-3DDB-476E-9027-21481B7C6D5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CD29EDBA-D9E9-4B8C-9984-7FF3239A347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20D909C3-52D2-40EA-BD03-F134EE4B063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1BFE5876-1DD0-425B-A1E3-CE9331F85BD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40DC2124-1C1D-402B-B149-0FEFF80A90F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C2015F50-00E3-40DC-A7D0-C44AF92ADA1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60" name="Afbeelding 159">
            <a:hlinkClick r:id="rId12" action="ppaction://hlinksldjump"/>
            <a:extLst>
              <a:ext uri="{FF2B5EF4-FFF2-40B4-BE49-F238E27FC236}">
                <a16:creationId xmlns:a16="http://schemas.microsoft.com/office/drawing/2014/main" id="{BFC25953-BA13-4825-B430-52BE735134E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C8C5941C-E0B8-4562-A005-2B0C3D26A6C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12" action="ppaction://hlinksldjump"/>
            <a:extLst>
              <a:ext uri="{FF2B5EF4-FFF2-40B4-BE49-F238E27FC236}">
                <a16:creationId xmlns:a16="http://schemas.microsoft.com/office/drawing/2014/main" id="{F9D4CE02-8BA5-41A9-ABCB-64561ED2F36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3" name="Afbeelding 162">
            <a:hlinkClick r:id="rId12" action="ppaction://hlinksldjump"/>
            <a:extLst>
              <a:ext uri="{FF2B5EF4-FFF2-40B4-BE49-F238E27FC236}">
                <a16:creationId xmlns:a16="http://schemas.microsoft.com/office/drawing/2014/main" id="{960577E3-2AFC-4244-8CE2-369887E5E3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4" name="Afbeelding 163">
            <a:hlinkClick r:id="rId12" action="ppaction://hlinksldjump"/>
            <a:extLst>
              <a:ext uri="{FF2B5EF4-FFF2-40B4-BE49-F238E27FC236}">
                <a16:creationId xmlns:a16="http://schemas.microsoft.com/office/drawing/2014/main" id="{F3F1604D-6E92-4058-8E7F-8EC86AEAE62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233" name="Afbeelding 232">
            <a:hlinkClick r:id="rId12" action="ppaction://hlinksldjump"/>
            <a:extLst>
              <a:ext uri="{FF2B5EF4-FFF2-40B4-BE49-F238E27FC236}">
                <a16:creationId xmlns:a16="http://schemas.microsoft.com/office/drawing/2014/main" id="{C24C9665-3612-4EB8-AB3C-29DD930FDE5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34" name="Rechthoek 233">
            <a:hlinkClick r:id="rId12" action="ppaction://hlinksldjump"/>
            <a:extLst>
              <a:ext uri="{FF2B5EF4-FFF2-40B4-BE49-F238E27FC236}">
                <a16:creationId xmlns:a16="http://schemas.microsoft.com/office/drawing/2014/main" id="{5D757D48-F2F0-4439-8100-D8A99ABF557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35" name="Afbeelding 234">
            <a:hlinkClick r:id="rId12" action="ppaction://hlinksldjump"/>
            <a:extLst>
              <a:ext uri="{FF2B5EF4-FFF2-40B4-BE49-F238E27FC236}">
                <a16:creationId xmlns:a16="http://schemas.microsoft.com/office/drawing/2014/main" id="{4162030F-FC36-48C7-BA40-1E778318C07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12" action="ppaction://hlinksldjump"/>
            <a:extLst>
              <a:ext uri="{FF2B5EF4-FFF2-40B4-BE49-F238E27FC236}">
                <a16:creationId xmlns:a16="http://schemas.microsoft.com/office/drawing/2014/main" id="{95F26351-A1FC-4C94-9C5C-38B7ECB7783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12" action="ppaction://hlinksldjump"/>
            <a:extLst>
              <a:ext uri="{FF2B5EF4-FFF2-40B4-BE49-F238E27FC236}">
                <a16:creationId xmlns:a16="http://schemas.microsoft.com/office/drawing/2014/main" id="{A0695A43-B014-42FA-B958-4BCB90583896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12" action="ppaction://hlinksldjump"/>
            <a:extLst>
              <a:ext uri="{FF2B5EF4-FFF2-40B4-BE49-F238E27FC236}">
                <a16:creationId xmlns:a16="http://schemas.microsoft.com/office/drawing/2014/main" id="{4915E41D-8B74-4A4D-9828-CEECDA0FEE5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D580EF11-35FD-4167-919D-29FD82D67AE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pic>
        <p:nvPicPr>
          <p:cNvPr id="240" name="Afbeelding 239">
            <a:hlinkClick r:id="rId12" action="ppaction://hlinksldjump"/>
            <a:extLst>
              <a:ext uri="{FF2B5EF4-FFF2-40B4-BE49-F238E27FC236}">
                <a16:creationId xmlns:a16="http://schemas.microsoft.com/office/drawing/2014/main" id="{D69DB42E-C1BD-4C56-A260-06D1D5E7BE3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19" name="Tekstvak 118">
            <a:extLst>
              <a:ext uri="{FF2B5EF4-FFF2-40B4-BE49-F238E27FC236}">
                <a16:creationId xmlns:a16="http://schemas.microsoft.com/office/drawing/2014/main" id="{9956BF1F-12C6-499C-88CA-61473B538FA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0" name="Tekstvak 119">
            <a:extLst>
              <a:ext uri="{FF2B5EF4-FFF2-40B4-BE49-F238E27FC236}">
                <a16:creationId xmlns:a16="http://schemas.microsoft.com/office/drawing/2014/main" id="{C445672B-C811-4D8C-A987-1406754C2E2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en-US" sz="1050" dirty="0" err="1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  <p:sp>
        <p:nvSpPr>
          <p:cNvPr id="93" name="Rond diagonale hoek rechthoek 17">
            <a:extLst>
              <a:ext uri="{FF2B5EF4-FFF2-40B4-BE49-F238E27FC236}">
                <a16:creationId xmlns:a16="http://schemas.microsoft.com/office/drawing/2014/main" id="{57FDA5C7-AD0A-4655-9CEC-808C64147CF8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1" name="Tekstvak 120">
            <a:extLst>
              <a:ext uri="{FF2B5EF4-FFF2-40B4-BE49-F238E27FC236}">
                <a16:creationId xmlns:a16="http://schemas.microsoft.com/office/drawing/2014/main" id="{F3D5CE05-AA74-4021-BDA8-717FFC68631B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22" name="Tekstvak 121">
            <a:extLst>
              <a:ext uri="{FF2B5EF4-FFF2-40B4-BE49-F238E27FC236}">
                <a16:creationId xmlns:a16="http://schemas.microsoft.com/office/drawing/2014/main" id="{1FEB69C4-2F16-4D8F-9A29-729A4821C84E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23" name="Tekstvak 122">
            <a:extLst>
              <a:ext uri="{FF2B5EF4-FFF2-40B4-BE49-F238E27FC236}">
                <a16:creationId xmlns:a16="http://schemas.microsoft.com/office/drawing/2014/main" id="{15868C0F-A12E-4E04-B8EE-1952A26BAC9C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28" name="Afbeelding 127">
            <a:extLst>
              <a:ext uri="{FF2B5EF4-FFF2-40B4-BE49-F238E27FC236}">
                <a16:creationId xmlns:a16="http://schemas.microsoft.com/office/drawing/2014/main" id="{5624F370-1A5A-471C-AA4D-C09FC6E2765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340230"/>
      </p:ext>
    </p:extLst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F1A4D5D1-BBD1-455C-99E5-9E9D3C956797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ED055C5-4888-4BE1-AD9D-DCA7623BBBA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5772424-8D43-4CBB-AE45-0C2216B0FF7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57556651-2505-4EA4-AA55-38737F5B588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730FF7DB-9956-4248-A758-622FD18E0B94}"/>
              </a:ext>
            </a:extLst>
          </p:cNvPr>
          <p:cNvSpPr txBox="1"/>
          <p:nvPr/>
        </p:nvSpPr>
        <p:spPr>
          <a:xfrm>
            <a:off x="2991736" y="3124800"/>
            <a:ext cx="5723864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Wanneer u ruiten heeft geboden, dan is dat helemaal fout.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U hebt maar 9 punten en mag daarom niet op 2 niveau bieden.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Hebt u 2 of 3 schoppen geboden, dan is dat ook niet goed.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Tel uw distributie punten eens.</a:t>
            </a:r>
          </a:p>
        </p:txBody>
      </p:sp>
      <p:graphicFrame>
        <p:nvGraphicFramePr>
          <p:cNvPr id="28" name="Tabel 27">
            <a:extLst>
              <a:ext uri="{FF2B5EF4-FFF2-40B4-BE49-F238E27FC236}">
                <a16:creationId xmlns:a16="http://schemas.microsoft.com/office/drawing/2014/main" id="{BA2882BF-CC49-42EA-A22C-64BCF889A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98004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BC4EBCFE-C572-4540-A767-98D1D9334AE9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E6E67414-8136-4754-B91D-5BEB44DE0AE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A864774F-2670-488C-8365-2221B3A27FE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1D9CD550-4314-4E73-B07D-FD9E97A2482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0DDF3052-F2E3-46DE-8244-1C8AADEA010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6CF75F9D-0800-4E95-A7DD-AD040A015814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22D550BE-E170-46EE-90D3-21FDBBB054AA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F6CD142B-F5E1-40F5-9035-EB465FBDB517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47BDDC88-B9A7-47E6-8E9F-957B113DA3D2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8" name="Afbeelding 37">
            <a:extLst>
              <a:ext uri="{FF2B5EF4-FFF2-40B4-BE49-F238E27FC236}">
                <a16:creationId xmlns:a16="http://schemas.microsoft.com/office/drawing/2014/main" id="{4D666516-3028-4D1C-93A1-B92230B8D62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325462"/>
      </p:ext>
    </p:extLst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E5C12C0-9AB0-4596-B2BE-87EE5652C34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9CA4346-C868-436F-A7C2-60ADDD4FDD2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C11DC87-FDE6-44DC-BA7E-14E51E79243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3BE48AB7-6F04-4442-BB2C-144DCAEBA80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6C667CEC-9510-4750-93E6-07E7B28B0773}"/>
              </a:ext>
            </a:extLst>
          </p:cNvPr>
          <p:cNvSpPr txBox="1"/>
          <p:nvPr/>
        </p:nvSpPr>
        <p:spPr>
          <a:xfrm>
            <a:off x="3024000" y="3578400"/>
            <a:ext cx="5665260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heeft 9 echte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Uw 4</a:t>
            </a:r>
            <a:r>
              <a:rPr lang="nl-NL" baseline="30000" dirty="0">
                <a:solidFill>
                  <a:schemeClr val="bg1"/>
                </a:solidFill>
              </a:rPr>
              <a:t>e</a:t>
            </a:r>
            <a:r>
              <a:rPr lang="nl-NL" dirty="0">
                <a:solidFill>
                  <a:schemeClr val="bg1"/>
                </a:solidFill>
              </a:rPr>
              <a:t> schoppen is 1 punt extra.</a:t>
            </a:r>
          </a:p>
          <a:p>
            <a:r>
              <a:rPr lang="nl-NL" dirty="0">
                <a:solidFill>
                  <a:schemeClr val="bg1"/>
                </a:solidFill>
              </a:rPr>
              <a:t>Uw singelton klaveren zijn 2 extra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heeft dus een opening.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Daarom meteen 4 schoppen.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Mooi geboden.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EB758D30-53D9-4ECA-9B02-4FD3BC3AFAEF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4 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2CCA86CA-526B-49B7-8CD0-D319F55F7AC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800" y="3200400"/>
            <a:ext cx="213378" cy="213378"/>
          </a:xfrm>
          <a:prstGeom prst="rect">
            <a:avLst/>
          </a:prstGeom>
        </p:spPr>
      </p:pic>
      <p:graphicFrame>
        <p:nvGraphicFramePr>
          <p:cNvPr id="33" name="Tabel 32">
            <a:extLst>
              <a:ext uri="{FF2B5EF4-FFF2-40B4-BE49-F238E27FC236}">
                <a16:creationId xmlns:a16="http://schemas.microsoft.com/office/drawing/2014/main" id="{2AB0F919-C29C-48DC-A2C3-24C83C87CF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98004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4" name="Rechthoek 33">
            <a:extLst>
              <a:ext uri="{FF2B5EF4-FFF2-40B4-BE49-F238E27FC236}">
                <a16:creationId xmlns:a16="http://schemas.microsoft.com/office/drawing/2014/main" id="{78C9D507-0191-4A21-B796-BD2B3E374583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B5175C87-9ADB-4E1C-8C51-0D9DE4A5EDC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2C7ED7E0-3898-44E6-BC76-780363FFDE2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44D507A5-CC10-4576-B139-79C33C05E02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8" name="Afbeelding 37">
            <a:extLst>
              <a:ext uri="{FF2B5EF4-FFF2-40B4-BE49-F238E27FC236}">
                <a16:creationId xmlns:a16="http://schemas.microsoft.com/office/drawing/2014/main" id="{6407F4F7-6AD6-4786-853A-ED369FF59DA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9" name="Rond diagonale hoek rechthoek 17">
            <a:extLst>
              <a:ext uri="{FF2B5EF4-FFF2-40B4-BE49-F238E27FC236}">
                <a16:creationId xmlns:a16="http://schemas.microsoft.com/office/drawing/2014/main" id="{E9457368-BEFD-4E72-8FF7-06F027BAC3CE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9512166C-3412-4549-81C0-A82AE9692F62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740D607D-0B42-4217-8FEA-16C315382180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A47076E9-EE71-413C-A4BC-85B1274999AF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3" name="Afbeelding 42">
            <a:extLst>
              <a:ext uri="{FF2B5EF4-FFF2-40B4-BE49-F238E27FC236}">
                <a16:creationId xmlns:a16="http://schemas.microsoft.com/office/drawing/2014/main" id="{F6C15380-8A53-4A4D-B96B-EDB6E3B4376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444563"/>
      </p:ext>
    </p:extLst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4E064BC0-669A-4263-B064-253D2BD2C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77574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A6EBE929-B024-486B-83DB-A6F56612095E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7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C541F50F-0CCE-4402-B9DC-C24BD498D16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86154B8B-7A56-44C6-8837-25B77CB55CA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04F602C4-1800-4DFB-A110-9D8D2F91E64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0D06869B-0620-4479-98A0-79A6902C930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75CC3D5A-F493-46E5-A923-95263C7FE1FF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9323CF96-15CE-47A7-BCA1-E77173A3A40F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426BA9F7-CF51-4937-AB51-F68EDC78A08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0D7F3B8D-AF2A-4916-9452-9C0B0583805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1C5A6546-05B6-4656-A5EC-20DA154DD9F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C3FF1154-A967-4FF5-BFBC-F34451DC4890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3603949-5B14-4749-A78D-49AA5D966847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F519AEB7-6AAE-4E4D-873E-08EB0B5B246A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75C1A0B3-E3E0-46A0-9388-8FAAB6BBB6E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D2E2CD7B-A506-4761-836E-DCEA95CE2F96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F420700B-67E6-4A6A-B5CA-741C6FA09A9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C861186A-45A3-45F4-B714-11C3A6054679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0C73A363-6DE4-40AA-96B7-DCA94B830569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4CE9A43D-0199-40D3-9288-F5A8E1A07F6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8BB122AC-D1F1-4427-B92A-921F85B1C3E7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B0E36505-78A8-4DD9-8B4A-C5DDF121A54D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182CE0D7-3C1C-4ABC-853A-67BD21727180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6F1A1E84-245C-474D-9608-94F5882BE9C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EC3D7BB5-3D9E-4EB5-8002-B657144EAE51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43DA23F7-E4D7-416E-B06C-9A240A174E20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E25E66D3-BF0D-48CB-988E-3D87C216328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E8A6A2B8-8AC8-4D90-A81A-68D5FD477CF6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EAD8CA18-EC5D-4A95-BE71-A89CF05053DC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502836AB-4F24-4ADD-B92E-926147B4973D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337B1CEE-78B7-49D5-8F04-FCB6ABEEECB1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7B782869-C210-47DC-ABA7-C1A4A99A7D5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95C9769A-D6CF-41C1-ABA2-09483BBD14CF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BCEBB034-A3FE-4905-99E8-D6A4CBB2054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123317C9-E742-4A37-879A-4475113888B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6D7B39CD-89BA-44BF-B1BA-9C1D405DECF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12" action="ppaction://hlinksldjump"/>
            <a:extLst>
              <a:ext uri="{FF2B5EF4-FFF2-40B4-BE49-F238E27FC236}">
                <a16:creationId xmlns:a16="http://schemas.microsoft.com/office/drawing/2014/main" id="{9947ADB2-8130-4222-A99D-F674163529A2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D815C779-D176-43D7-9B43-FB774F099E9C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B50F8CFE-5FC6-40F9-9D5D-22E2FD69686E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4" action="ppaction://hlinksldjump"/>
            <a:extLst>
              <a:ext uri="{FF2B5EF4-FFF2-40B4-BE49-F238E27FC236}">
                <a16:creationId xmlns:a16="http://schemas.microsoft.com/office/drawing/2014/main" id="{96F4CB9F-2487-473B-8A1E-081BC35765E4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12" action="ppaction://hlinksldjump"/>
            <a:extLst>
              <a:ext uri="{FF2B5EF4-FFF2-40B4-BE49-F238E27FC236}">
                <a16:creationId xmlns:a16="http://schemas.microsoft.com/office/drawing/2014/main" id="{B4600CAA-EDAE-441E-B0F3-0A2FB766A624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BE6811C1-8742-4E57-B1B1-FD169B20A0BC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28245322-2DFB-4F8D-9A0A-D9099E48802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C5446AB0-16FC-41C4-B05F-F388B4414FC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8BCF008E-8365-4114-9548-83C4207629D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36E32472-AA94-4E40-A4DB-441B0F07A52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107E3D77-8C72-42D8-B4BB-7B990C3B667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0A4001F6-E04F-43AE-831C-E281E20A532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D92FCFB1-1FF5-470D-B687-797BF6CB9A9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4EC27844-18C6-41F3-A808-2439BB800B0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FCA8D47E-DBAB-4603-BA71-069F5219D1E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7DDDD9CA-C862-4267-9BB6-1D034FF9E54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B99F4D3F-8324-4C73-9AD9-D2840E6BDF0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9C2E8E51-FF92-42B2-8713-F97CF7D049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F83CD615-0CD0-43A7-B5C3-A4340E14094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419AC09B-CBEC-4595-9373-7EEEC80AF11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09BE8B15-F31B-4A61-8ED2-4CA724D2F2D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4A4A3EF3-70AC-4B76-B4C0-57258727D26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07139968-D4FE-43BD-AD72-7895EE4B3EE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0715AEDC-4053-40F0-876A-E28384E6585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019D545F-33B3-46FF-8159-3092CD99A53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2907F5EE-EA2F-48EA-9271-AC09E77B705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F376B690-E662-4AB2-AB2A-E1494B537C9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FAD4039E-0682-4C5E-B8B6-99B19ED49B7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1F217174-AB2C-4660-B66F-D6F4895AFC0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EC9C77D1-EAB6-4CD3-BCB0-4127E513FCC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E86053EA-21A6-4696-B45F-B69969F0019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EA70AEAE-DA84-45AD-B906-03B0DB044F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8E44FF3D-5393-4E61-9F77-912775BE5AD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E8E5C115-DC10-49CB-A539-33B5C04E946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064ADE0F-32BD-4E66-9962-5DBD986797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A05D315D-3737-4128-8653-FBDB2E7AD75A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B1CC6472-C967-400D-ADF9-040C9C71CBAD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12" action="ppaction://hlinksldjump"/>
            <a:extLst>
              <a:ext uri="{FF2B5EF4-FFF2-40B4-BE49-F238E27FC236}">
                <a16:creationId xmlns:a16="http://schemas.microsoft.com/office/drawing/2014/main" id="{79C69E6C-2100-4DEC-885B-38C9D8C61D6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DB880BFA-A7B8-4F54-940F-9944C582416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6D9F67EA-A0EA-4D86-91F8-234AF634658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E77FA9CB-98A0-439C-8308-1CE738E413C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14367E0E-1295-4A04-837C-D3ADF6B1296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3" name="Rond diagonale hoek rechthoek 17">
            <a:extLst>
              <a:ext uri="{FF2B5EF4-FFF2-40B4-BE49-F238E27FC236}">
                <a16:creationId xmlns:a16="http://schemas.microsoft.com/office/drawing/2014/main" id="{27BFF56E-4608-40B7-8BBF-286249EE0395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79F6356A-5542-4E0C-9C40-370C2970FA79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C4865B9C-CF77-46CF-819B-E4119470EED1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31" name="Tekstvak 130">
            <a:extLst>
              <a:ext uri="{FF2B5EF4-FFF2-40B4-BE49-F238E27FC236}">
                <a16:creationId xmlns:a16="http://schemas.microsoft.com/office/drawing/2014/main" id="{3077B349-A407-454E-8DC8-595FF7C2EB43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5" name="Afbeelding 164">
            <a:extLst>
              <a:ext uri="{FF2B5EF4-FFF2-40B4-BE49-F238E27FC236}">
                <a16:creationId xmlns:a16="http://schemas.microsoft.com/office/drawing/2014/main" id="{667F249D-0D3C-4565-8904-8AA7C3C9695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578416"/>
      </p:ext>
    </p:extLst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8D7C893C-EC10-4522-87F2-29860CC1BCC4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8E3F85A2-80F2-4DBC-A395-690FF8E6E82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DD266D3-68D5-4296-89CF-CA49CA618EA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0A5D5754-D11C-4D0E-B39A-47D363002F0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8F8B1A8B-2FD8-4A98-A3C4-28B22B9DB9C8}"/>
              </a:ext>
            </a:extLst>
          </p:cNvPr>
          <p:cNvSpPr txBox="1"/>
          <p:nvPr/>
        </p:nvSpPr>
        <p:spPr>
          <a:xfrm>
            <a:off x="2991736" y="3124800"/>
            <a:ext cx="5723864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U kunt de schoppen niet steunen met uw 2-kaart. Uw partner hoeft maar een 5-kaart schoppen te hebben.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Op 2 niveau ruiten bieden mag niet met uw 7 punten en de harten mag daarom ook niet.</a:t>
            </a:r>
          </a:p>
        </p:txBody>
      </p:sp>
      <p:graphicFrame>
        <p:nvGraphicFramePr>
          <p:cNvPr id="28" name="Tabel 27">
            <a:extLst>
              <a:ext uri="{FF2B5EF4-FFF2-40B4-BE49-F238E27FC236}">
                <a16:creationId xmlns:a16="http://schemas.microsoft.com/office/drawing/2014/main" id="{FE9684D2-BB5B-421F-8C4F-5C12E736E0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87109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65904C58-3AB4-47DC-8EAB-903C4BC2E7AB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7 Punten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D77A7DAE-3913-41B0-81F6-5068C3DE208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A9E01E61-AE17-459E-83CC-3B959E4F0A6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99405FDA-576B-4354-95CC-02B58C058D1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5C8F4154-725B-44A8-AA7A-2F1031EE28E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E42FE61B-8C17-4F7A-A344-0275ED435EAE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64E5AE40-3E52-43A9-8F5C-FC5A3649D494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CF796834-66D7-46EF-A6B4-C7C326312E93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6E2F58BA-6AE1-432B-9019-B7729D4F09C1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8" name="Afbeelding 37">
            <a:extLst>
              <a:ext uri="{FF2B5EF4-FFF2-40B4-BE49-F238E27FC236}">
                <a16:creationId xmlns:a16="http://schemas.microsoft.com/office/drawing/2014/main" id="{53F41840-3140-47EA-A8C5-DEF8CA004ED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158950"/>
      </p:ext>
    </p:extLst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335A3DC8-FC0F-432A-9E3F-9C95DCD133FF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DA1E5F7-F000-478C-A96C-A4D43C4E3C16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BEC9F887-952A-41A3-82D7-9A78E941667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3EB4F62F-6C6B-4180-AC2F-EFC2B984198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6FE0918F-0BED-4B0D-B3C9-FE344C1CEAA1}"/>
              </a:ext>
            </a:extLst>
          </p:cNvPr>
          <p:cNvSpPr txBox="1"/>
          <p:nvPr/>
        </p:nvSpPr>
        <p:spPr>
          <a:xfrm>
            <a:off x="3024000" y="35784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Prima. U kunt de schoppen niet steunen en kunt op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2 niveau geen nieuwe  kleur bieden met uw 7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Goed geboden die 1 Sans Atout.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C388C663-FC5C-4C07-9155-F3DFFB980149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SA  </a:t>
            </a:r>
          </a:p>
        </p:txBody>
      </p:sp>
      <p:graphicFrame>
        <p:nvGraphicFramePr>
          <p:cNvPr id="31" name="Tabel 30">
            <a:extLst>
              <a:ext uri="{FF2B5EF4-FFF2-40B4-BE49-F238E27FC236}">
                <a16:creationId xmlns:a16="http://schemas.microsoft.com/office/drawing/2014/main" id="{4FAF3B0E-5AE9-4CDB-BB22-0B99CF01C4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87109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2" name="Rechthoek 31">
            <a:extLst>
              <a:ext uri="{FF2B5EF4-FFF2-40B4-BE49-F238E27FC236}">
                <a16:creationId xmlns:a16="http://schemas.microsoft.com/office/drawing/2014/main" id="{9BFA41BF-4EC6-47D1-B278-2712F7741DD2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7 Punten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478FC401-1C04-42E6-9407-D1EC67104D7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5C744896-3B88-4651-810F-9CDAF440832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7097842C-135C-421D-B96A-78DE5C1CC9A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E3FB2AD5-AFAB-466B-BEF5-715117C3358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7" name="Rond diagonale hoek rechthoek 17">
            <a:extLst>
              <a:ext uri="{FF2B5EF4-FFF2-40B4-BE49-F238E27FC236}">
                <a16:creationId xmlns:a16="http://schemas.microsoft.com/office/drawing/2014/main" id="{5BDBD7B7-ADB4-41D0-AA86-88F8CBA4CCDF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59390B4F-9244-4F1C-8F73-BFE1AC725463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5C8CDE80-1444-47FE-97C5-7BF4B3194648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F32C01EB-C54C-47DE-8400-8E0B55A73FA1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1" name="Afbeelding 40">
            <a:extLst>
              <a:ext uri="{FF2B5EF4-FFF2-40B4-BE49-F238E27FC236}">
                <a16:creationId xmlns:a16="http://schemas.microsoft.com/office/drawing/2014/main" id="{4D68F7F9-E4B8-4DC5-BBBB-47D6812FA1B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659161"/>
      </p:ext>
    </p:extLst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9CB3E941-2894-4D42-9385-FAD780E6A0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5561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AAEF4705-0C12-4017-A129-535A18D6A191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6D349DE0-937A-4016-8903-AA493446654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7D63513B-8DCF-41CC-B7CB-19A4642F000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65F9B47A-B424-4E6D-AB6C-176DBE399D7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7E0E5567-6420-42AF-9118-E4C385F3AB5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62D2FAB2-8EF1-48EB-BFC7-1CAD2D3E211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02B07896-516A-4528-9CD2-9473F27E46C2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D0E63696-5375-439F-B757-21B90C504260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C0D46EE2-B6F4-459E-8C29-8701171B39CE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14155B25-74F3-407A-B56B-FD0658354790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D239BD77-F4D6-43D3-BBEF-78B1E32F5B19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89DD3A4-E4A9-42E8-99C1-7F05F26E591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AB61727E-F369-4A25-9E5D-75031BE3EA7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6D3C9836-0BC9-4B82-9F1A-FE3DF0BF1F75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EAB34A63-507B-4A84-83C7-0BDC83E4EE61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4" action="ppaction://hlinksldjump"/>
            <a:extLst>
              <a:ext uri="{FF2B5EF4-FFF2-40B4-BE49-F238E27FC236}">
                <a16:creationId xmlns:a16="http://schemas.microsoft.com/office/drawing/2014/main" id="{1DF5538B-0457-4890-9290-EC44933AD58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0DB40D62-B15E-4310-A228-D3815AD55CB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E89A516D-4E47-4E9E-91BC-E433E104234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5A8683BF-D2A4-49BC-9EAA-9B7668BD2E0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88E0F09F-E60E-4875-A8EE-07D2DE76DAB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B1F5D9D1-F64E-45D4-BC28-69BAB836B77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C0408601-09C7-48CB-905C-2F67DC677B7D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15427BFB-35DC-4E4C-8F64-66A3BFDDC1C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607D86B9-9B75-4D58-A7BE-83F2801E77FE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A7EE21DA-D0CE-4CB3-B4BD-D97A3F8F5207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AF0B6AEF-3881-4669-8205-66D8329AFE4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34F9611A-7988-4E89-9E63-0282EA3B9742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B4092F37-5B94-4AA6-823B-8F490A0F9E2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3A55E480-1997-4C97-BCFF-C37CA9D196D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06ED188E-8A24-4029-ADCA-6649B334B006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C8BD42CB-3EDC-4F2E-AAC7-3A53957839A8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B4896675-1773-4437-89DA-A7DC2586BF45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D9AA8F7C-63B1-4E47-89FD-69661EA9FA8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0366F9C0-95A2-4FEB-B55E-CC64B1A3851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05595077-9C9B-4D89-9B89-7C82D9E4A4DF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12" action="ppaction://hlinksldjump"/>
            <a:extLst>
              <a:ext uri="{FF2B5EF4-FFF2-40B4-BE49-F238E27FC236}">
                <a16:creationId xmlns:a16="http://schemas.microsoft.com/office/drawing/2014/main" id="{87DB26B4-4D49-408E-9069-39E3CB2A14A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6E0203D6-97B9-4E1B-9481-9D0B17FFB6A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EAF116AC-B9BF-4458-AABB-C6EBD4A62E69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65DD2642-8C56-472C-AE64-995CF8E6A97E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12" action="ppaction://hlinksldjump"/>
            <a:extLst>
              <a:ext uri="{FF2B5EF4-FFF2-40B4-BE49-F238E27FC236}">
                <a16:creationId xmlns:a16="http://schemas.microsoft.com/office/drawing/2014/main" id="{FEFCCCAC-A600-4D0C-8CE1-DF2C13476A0C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ACA2CFA0-B818-4476-A46E-F284ED16AB3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76C8E087-2C38-4D38-BF05-6323EBBCC630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E5CD000C-E506-4467-9A59-082239169F8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4" action="ppaction://hlinksldjump"/>
            <a:extLst>
              <a:ext uri="{FF2B5EF4-FFF2-40B4-BE49-F238E27FC236}">
                <a16:creationId xmlns:a16="http://schemas.microsoft.com/office/drawing/2014/main" id="{C5791837-DAFE-484F-8789-592E6E8F0A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C8E0C7E7-A229-4D87-8E65-B994DD7BB19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1BDDB4EB-7ED6-42EA-A522-8F736680898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0EFF21B1-B82E-4A87-8AE0-A45484CC85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6383C085-889F-4C25-BF39-8BE926C776F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5C4F94FB-6008-484E-973A-102EF4EF9E8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21E47C74-8CDC-4D98-8624-76F0120AC4B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E3702FE8-039D-43E6-8593-217AD8F83E8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3EFDD36A-BED7-4CF9-8613-8AE3E0E6ECB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041C5E8B-9643-4DBC-80C5-1BFC885505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30B6F97F-5D4D-4942-9D6D-75967C1E3F5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615533DB-1305-4D03-94A2-466B7DA53BA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91A6CAB2-F39B-4330-AC7F-1EA56DC3631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644FE208-15D4-45D3-9EEB-B85E5B0057C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858FB3CD-80E1-40D7-BF9B-9D0528F0845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F27ED1E1-FBEE-439D-91B5-2D5BAFDA16E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2FD5D076-6098-4CA1-A6A9-76019EFE1F7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497E3409-9C9E-426A-989F-F089012CD4B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AB473D6A-6110-4968-AAC2-8D239C9FC50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2FDC8E96-576F-4149-A7B8-165BD7FE236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A7C7DDA0-B1A4-4F14-9262-026F307B9B5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99ECECF7-B129-4E2D-BB48-DA1BC1EAEED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07F760EE-772C-4002-B9A8-947F180BCDA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497034F9-6FE8-482E-B2D2-55057B62629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0947FDFA-6F8C-4A80-8289-54960B6DBD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416C6701-5C3D-4B0C-9BFC-7F0B6E7C5937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40B6C564-FCF0-4BDB-8FF9-916D5069F3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D83D6F0A-1C87-4A95-A30E-53982074ADA2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EE036822-9513-4513-96CA-88D3CE380530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12" action="ppaction://hlinksldjump"/>
            <a:extLst>
              <a:ext uri="{FF2B5EF4-FFF2-40B4-BE49-F238E27FC236}">
                <a16:creationId xmlns:a16="http://schemas.microsoft.com/office/drawing/2014/main" id="{C1776C4A-2269-4733-BA21-C354CD9FF1A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37563ED4-2581-4F1F-9E39-CEAC24705AD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A3417CCA-0353-4AED-863E-705336AB9BC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479CE603-40C9-40A6-A509-6B2FC97A67F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FDF69159-00A3-4F14-A232-E76FCB646D1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3" name="Rond diagonale hoek rechthoek 17">
            <a:extLst>
              <a:ext uri="{FF2B5EF4-FFF2-40B4-BE49-F238E27FC236}">
                <a16:creationId xmlns:a16="http://schemas.microsoft.com/office/drawing/2014/main" id="{2F9E83BA-C381-48FE-841A-D57943E61DE0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3B842B8C-26D2-4346-9123-9EE8A3BB57DC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FC67D531-99AF-43DC-A6C6-F138C59B4E73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31" name="Tekstvak 130">
            <a:extLst>
              <a:ext uri="{FF2B5EF4-FFF2-40B4-BE49-F238E27FC236}">
                <a16:creationId xmlns:a16="http://schemas.microsoft.com/office/drawing/2014/main" id="{444D3D06-631A-434D-B3F5-DEE6D616BED5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7C40A2FA-69AC-481F-BD54-1B5CD13F3CD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512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684055"/>
      </p:ext>
    </p:extLst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22668E36-B5BF-42B7-9D48-6CACFCDFAD9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9C71379E-492F-4305-96AD-23B872D506B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710E14DD-4C4F-4284-BB90-D7239F8AC8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E04667C2-E5CF-44AF-8BD2-372F93FF5B4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E8F4FF01-48BB-40F0-81A0-1598B17EB7F3}"/>
              </a:ext>
            </a:extLst>
          </p:cNvPr>
          <p:cNvSpPr txBox="1"/>
          <p:nvPr/>
        </p:nvSpPr>
        <p:spPr>
          <a:xfrm>
            <a:off x="2991736" y="3124800"/>
            <a:ext cx="5723864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Met een 2-kaart kunt u een opening in een van de hoge kleuren niet steunen. 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U heeft 10 punten en mag daarom op 2 niveau bieden. 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En over twee 4-kaarten, hebben wij een afspraak.</a:t>
            </a:r>
          </a:p>
        </p:txBody>
      </p:sp>
      <p:graphicFrame>
        <p:nvGraphicFramePr>
          <p:cNvPr id="28" name="Tabel 27">
            <a:extLst>
              <a:ext uri="{FF2B5EF4-FFF2-40B4-BE49-F238E27FC236}">
                <a16:creationId xmlns:a16="http://schemas.microsoft.com/office/drawing/2014/main" id="{03450044-4995-4343-B1C9-C9D5462C58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05856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991930FD-50EA-4ED6-AC77-205BCDC0B86E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B2048DCA-B76C-4F6B-BE87-1BBCCAD3F48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20A40181-8DA0-4B74-8E7C-2EAEDA048F7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D2F3A4C4-AC95-4474-B47B-71C234723E9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AB9C666A-8E83-4D16-ADC3-9B852C0990F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100ACD60-CAAF-4185-816F-BE5F2DEC2D17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ADB3FD73-D47B-40E2-9D6E-9C075248C20B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119542B7-FBC8-41DD-A47A-E21654E3C66F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B5066B7E-5438-4F88-8EB6-A94307065F97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8" name="Afbeelding 37">
            <a:extLst>
              <a:ext uri="{FF2B5EF4-FFF2-40B4-BE49-F238E27FC236}">
                <a16:creationId xmlns:a16="http://schemas.microsoft.com/office/drawing/2014/main" id="{29892072-3772-4811-AE36-E576F7E48F6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512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186516"/>
      </p:ext>
    </p:extLst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F2F6EC96-FE80-422E-AF88-0A09D8AE093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177E2390-80ED-4A7C-8F2D-4B2697D5A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D2120CD5-C024-48F1-AF3C-7DED3E3ECBB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C73418E5-CA45-45DB-990F-C50E0C18FD4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419E99D6-6350-40D0-8EF8-57EC27F107A8}"/>
              </a:ext>
            </a:extLst>
          </p:cNvPr>
          <p:cNvSpPr txBox="1"/>
          <p:nvPr/>
        </p:nvSpPr>
        <p:spPr>
          <a:xfrm>
            <a:off x="3024000" y="35784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De afspraak is, dat wij van twee 4-kaarten, eerst de laagste bieden. Goed onthouden.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5B17E0C-4243-4CC8-9873-2E0780CAEDAE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 </a:t>
            </a:r>
          </a:p>
        </p:txBody>
      </p:sp>
      <p:pic>
        <p:nvPicPr>
          <p:cNvPr id="31" name="Afbeelding 30">
            <a:extLst>
              <a:ext uri="{FF2B5EF4-FFF2-40B4-BE49-F238E27FC236}">
                <a16:creationId xmlns:a16="http://schemas.microsoft.com/office/drawing/2014/main" id="{76CC5BF0-28E3-4486-8112-1F6D37A84CF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0800" y="3200400"/>
            <a:ext cx="213378" cy="213378"/>
          </a:xfrm>
          <a:prstGeom prst="rect">
            <a:avLst/>
          </a:prstGeom>
        </p:spPr>
      </p:pic>
      <p:graphicFrame>
        <p:nvGraphicFramePr>
          <p:cNvPr id="33" name="Tabel 32">
            <a:extLst>
              <a:ext uri="{FF2B5EF4-FFF2-40B4-BE49-F238E27FC236}">
                <a16:creationId xmlns:a16="http://schemas.microsoft.com/office/drawing/2014/main" id="{C7472174-FCD5-4917-ACF5-F6B79C7636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05856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4" name="Rechthoek 33">
            <a:extLst>
              <a:ext uri="{FF2B5EF4-FFF2-40B4-BE49-F238E27FC236}">
                <a16:creationId xmlns:a16="http://schemas.microsoft.com/office/drawing/2014/main" id="{0BE889AB-C45C-4267-984F-E33EDEA91BBA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B0245392-74EB-4E95-9191-349BE840BE0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10A67821-B7D7-4052-AAA4-359A347FC24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E5EF396E-78C7-4D53-B998-5B7EEC147AA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8" name="Afbeelding 37">
            <a:extLst>
              <a:ext uri="{FF2B5EF4-FFF2-40B4-BE49-F238E27FC236}">
                <a16:creationId xmlns:a16="http://schemas.microsoft.com/office/drawing/2014/main" id="{B15B072E-8873-4486-9556-8F03EDD2D53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9" name="Rond diagonale hoek rechthoek 17">
            <a:extLst>
              <a:ext uri="{FF2B5EF4-FFF2-40B4-BE49-F238E27FC236}">
                <a16:creationId xmlns:a16="http://schemas.microsoft.com/office/drawing/2014/main" id="{EC9C5F55-EF00-474E-A83F-6F184D51DF9A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8F5628B8-C927-455C-AEFC-AFABD9404670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22DF6C90-22E7-4F93-9A2C-F214327CC87D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EC38D0D5-8BA7-4B96-98D7-AC569B628773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3" name="Afbeelding 42">
            <a:extLst>
              <a:ext uri="{FF2B5EF4-FFF2-40B4-BE49-F238E27FC236}">
                <a16:creationId xmlns:a16="http://schemas.microsoft.com/office/drawing/2014/main" id="{4B5A4898-B23D-41EF-B9C6-A18407586F7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512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620187"/>
      </p:ext>
    </p:extLst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nd diagonale hoek rechthoek 2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1" name="Rond diagonale hoek rechthoek 3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112" name="Tabel 111">
            <a:extLst>
              <a:ext uri="{FF2B5EF4-FFF2-40B4-BE49-F238E27FC236}">
                <a16:creationId xmlns:a16="http://schemas.microsoft.com/office/drawing/2014/main" id="{DE6BB6FB-CCCC-4079-BB3F-20CC7A40FD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96980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96085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V8765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14" name="Rechthoek 113">
            <a:extLst>
              <a:ext uri="{FF2B5EF4-FFF2-40B4-BE49-F238E27FC236}">
                <a16:creationId xmlns:a16="http://schemas.microsoft.com/office/drawing/2014/main" id="{6B00427D-6332-4926-BD58-4726C55FB6A9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7 Punten </a:t>
            </a:r>
          </a:p>
        </p:txBody>
      </p:sp>
      <p:pic>
        <p:nvPicPr>
          <p:cNvPr id="116" name="Afbeelding 115">
            <a:extLst>
              <a:ext uri="{FF2B5EF4-FFF2-40B4-BE49-F238E27FC236}">
                <a16:creationId xmlns:a16="http://schemas.microsoft.com/office/drawing/2014/main" id="{C34A8D5D-323D-4225-B715-63C57F0EFAE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118" name="Afbeelding 117">
            <a:extLst>
              <a:ext uri="{FF2B5EF4-FFF2-40B4-BE49-F238E27FC236}">
                <a16:creationId xmlns:a16="http://schemas.microsoft.com/office/drawing/2014/main" id="{963B6A6B-C6AD-4F5C-A16F-46B777242B5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120" name="Afbeelding 119">
            <a:extLst>
              <a:ext uri="{FF2B5EF4-FFF2-40B4-BE49-F238E27FC236}">
                <a16:creationId xmlns:a16="http://schemas.microsoft.com/office/drawing/2014/main" id="{7548C666-F2A4-4360-BFAD-B90543565BC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122" name="Afbeelding 121">
            <a:extLst>
              <a:ext uri="{FF2B5EF4-FFF2-40B4-BE49-F238E27FC236}">
                <a16:creationId xmlns:a16="http://schemas.microsoft.com/office/drawing/2014/main" id="{B4629885-D915-4356-B276-690E979E033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124" name="Rond diagonale hoek rechthoek 17">
            <a:extLst>
              <a:ext uri="{FF2B5EF4-FFF2-40B4-BE49-F238E27FC236}">
                <a16:creationId xmlns:a16="http://schemas.microsoft.com/office/drawing/2014/main" id="{9D912D22-9AA4-41DE-AEA9-F69061AD76A3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6" name="Rechthoek 125">
            <a:hlinkClick r:id="rId11" action="ppaction://hlinksldjump"/>
            <a:extLst>
              <a:ext uri="{FF2B5EF4-FFF2-40B4-BE49-F238E27FC236}">
                <a16:creationId xmlns:a16="http://schemas.microsoft.com/office/drawing/2014/main" id="{3B873FBE-F973-4893-90CF-E32C24063572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132" name="Rechthoek 131">
            <a:hlinkClick r:id="rId11" action="ppaction://hlinksldjump"/>
            <a:extLst>
              <a:ext uri="{FF2B5EF4-FFF2-40B4-BE49-F238E27FC236}">
                <a16:creationId xmlns:a16="http://schemas.microsoft.com/office/drawing/2014/main" id="{2B725EFB-201D-4DFE-9123-94A3C585712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1" action="ppaction://hlinksldjump"/>
            <a:extLst>
              <a:ext uri="{FF2B5EF4-FFF2-40B4-BE49-F238E27FC236}">
                <a16:creationId xmlns:a16="http://schemas.microsoft.com/office/drawing/2014/main" id="{8E236E95-B76C-4A99-8E6E-FCC5319F1870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8" name="Rechthoek 137">
            <a:hlinkClick r:id="rId11" action="ppaction://hlinksldjump"/>
            <a:extLst>
              <a:ext uri="{FF2B5EF4-FFF2-40B4-BE49-F238E27FC236}">
                <a16:creationId xmlns:a16="http://schemas.microsoft.com/office/drawing/2014/main" id="{38C499BD-AAD1-4681-A82D-46AC041BF85D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9" name="Rechthoek 138">
            <a:hlinkClick r:id="rId11" action="ppaction://hlinksldjump"/>
            <a:extLst>
              <a:ext uri="{FF2B5EF4-FFF2-40B4-BE49-F238E27FC236}">
                <a16:creationId xmlns:a16="http://schemas.microsoft.com/office/drawing/2014/main" id="{48FF7A1D-FA19-47F7-AD57-CC7F410502AF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0" name="Rechthoek 139">
            <a:hlinkClick r:id="rId11" action="ppaction://hlinksldjump"/>
            <a:extLst>
              <a:ext uri="{FF2B5EF4-FFF2-40B4-BE49-F238E27FC236}">
                <a16:creationId xmlns:a16="http://schemas.microsoft.com/office/drawing/2014/main" id="{EDCCCEC4-C6F0-4CFB-A631-493D86541DA0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1" name="Rechthoek 14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BDB49F5-88FF-4C7D-B200-111910A6A15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2" name="Rechthoek 141">
            <a:hlinkClick r:id="rId11" action="ppaction://hlinksldjump"/>
            <a:extLst>
              <a:ext uri="{FF2B5EF4-FFF2-40B4-BE49-F238E27FC236}">
                <a16:creationId xmlns:a16="http://schemas.microsoft.com/office/drawing/2014/main" id="{02589381-8DA8-4633-9085-B5DF1D6FAC07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4" name="Rechthoek 143">
            <a:hlinkClick r:id="rId11" action="ppaction://hlinksldjump"/>
            <a:extLst>
              <a:ext uri="{FF2B5EF4-FFF2-40B4-BE49-F238E27FC236}">
                <a16:creationId xmlns:a16="http://schemas.microsoft.com/office/drawing/2014/main" id="{F9D811AA-2CAD-4055-9D1D-9D1F3A71969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5" name="Rechthoek 144">
            <a:hlinkClick r:id="rId11" action="ppaction://hlinksldjump"/>
            <a:extLst>
              <a:ext uri="{FF2B5EF4-FFF2-40B4-BE49-F238E27FC236}">
                <a16:creationId xmlns:a16="http://schemas.microsoft.com/office/drawing/2014/main" id="{89C4E870-CD0E-4275-9A3E-BB49CE59505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6" name="Rechthoek 145">
            <a:hlinkClick r:id="rId11" action="ppaction://hlinksldjump"/>
            <a:extLst>
              <a:ext uri="{FF2B5EF4-FFF2-40B4-BE49-F238E27FC236}">
                <a16:creationId xmlns:a16="http://schemas.microsoft.com/office/drawing/2014/main" id="{DE3F0A2D-FBFB-4223-A841-5F8A398CA8A3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49" name="Rechthoek 148">
            <a:hlinkClick r:id="rId11" action="ppaction://hlinksldjump"/>
            <a:extLst>
              <a:ext uri="{FF2B5EF4-FFF2-40B4-BE49-F238E27FC236}">
                <a16:creationId xmlns:a16="http://schemas.microsoft.com/office/drawing/2014/main" id="{B2E9AACC-0246-4515-BBA0-D071864C5AA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1" name="Rechthoek 150">
            <a:hlinkClick r:id="rId11" action="ppaction://hlinksldjump"/>
            <a:extLst>
              <a:ext uri="{FF2B5EF4-FFF2-40B4-BE49-F238E27FC236}">
                <a16:creationId xmlns:a16="http://schemas.microsoft.com/office/drawing/2014/main" id="{766FAF74-4E27-443D-A325-0B7FA78694A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52" name="Rechthoek 151">
            <a:hlinkClick r:id="rId11" action="ppaction://hlinksldjump"/>
            <a:extLst>
              <a:ext uri="{FF2B5EF4-FFF2-40B4-BE49-F238E27FC236}">
                <a16:creationId xmlns:a16="http://schemas.microsoft.com/office/drawing/2014/main" id="{A5D93847-46D5-43CF-8692-11E1867D033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53" name="Rechthoek 152">
            <a:hlinkClick r:id="rId11" action="ppaction://hlinksldjump"/>
            <a:extLst>
              <a:ext uri="{FF2B5EF4-FFF2-40B4-BE49-F238E27FC236}">
                <a16:creationId xmlns:a16="http://schemas.microsoft.com/office/drawing/2014/main" id="{10045AA4-BD9A-4727-8B3C-7BBE1AB0A647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4" name="Rechthoek 153">
            <a:hlinkClick r:id="rId11" action="ppaction://hlinksldjump"/>
            <a:extLst>
              <a:ext uri="{FF2B5EF4-FFF2-40B4-BE49-F238E27FC236}">
                <a16:creationId xmlns:a16="http://schemas.microsoft.com/office/drawing/2014/main" id="{536C8ECD-A04B-4E22-AB39-A1B8ED684264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5" name="Rechthoek 154">
            <a:hlinkClick r:id="rId11" action="ppaction://hlinksldjump"/>
            <a:extLst>
              <a:ext uri="{FF2B5EF4-FFF2-40B4-BE49-F238E27FC236}">
                <a16:creationId xmlns:a16="http://schemas.microsoft.com/office/drawing/2014/main" id="{9DE9B0A2-DE0A-4FAD-BA94-647BA1034852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6" name="Rechthoek 155">
            <a:hlinkClick r:id="rId11" action="ppaction://hlinksldjump"/>
            <a:extLst>
              <a:ext uri="{FF2B5EF4-FFF2-40B4-BE49-F238E27FC236}">
                <a16:creationId xmlns:a16="http://schemas.microsoft.com/office/drawing/2014/main" id="{8305699C-420E-4871-9859-F58A9C30B335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57" name="Rechthoek 156">
            <a:hlinkClick r:id="rId11" action="ppaction://hlinksldjump"/>
            <a:extLst>
              <a:ext uri="{FF2B5EF4-FFF2-40B4-BE49-F238E27FC236}">
                <a16:creationId xmlns:a16="http://schemas.microsoft.com/office/drawing/2014/main" id="{5AA59E52-0E7F-49D2-B850-AF3097346AC1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58" name="Rechthoek 157">
            <a:hlinkClick r:id="rId11" action="ppaction://hlinksldjump"/>
            <a:extLst>
              <a:ext uri="{FF2B5EF4-FFF2-40B4-BE49-F238E27FC236}">
                <a16:creationId xmlns:a16="http://schemas.microsoft.com/office/drawing/2014/main" id="{C2366456-8614-4537-9E94-C474395E9CEC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9" name="Rechthoek 158">
            <a:hlinkClick r:id="rId11" action="ppaction://hlinksldjump"/>
            <a:extLst>
              <a:ext uri="{FF2B5EF4-FFF2-40B4-BE49-F238E27FC236}">
                <a16:creationId xmlns:a16="http://schemas.microsoft.com/office/drawing/2014/main" id="{CA5F8738-8BFE-4C26-983A-7DE76970ED18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76393CD1-88A2-41A8-9D8C-2D6BB908D83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61" name="Rechthoek 160">
            <a:hlinkClick r:id="rId11" action="ppaction://hlinksldjump"/>
            <a:extLst>
              <a:ext uri="{FF2B5EF4-FFF2-40B4-BE49-F238E27FC236}">
                <a16:creationId xmlns:a16="http://schemas.microsoft.com/office/drawing/2014/main" id="{BC24B30C-295E-460B-A5D9-11FCBE82D560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1" name="Rechthoek 190">
            <a:hlinkClick r:id="rId11" action="ppaction://hlinksldjump"/>
            <a:extLst>
              <a:ext uri="{FF2B5EF4-FFF2-40B4-BE49-F238E27FC236}">
                <a16:creationId xmlns:a16="http://schemas.microsoft.com/office/drawing/2014/main" id="{8114AC7A-EDC4-41A4-BFB8-BAD7BCE9454C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2" name="Rechthoek 191">
            <a:hlinkClick r:id="rId11" action="ppaction://hlinksldjump"/>
            <a:extLst>
              <a:ext uri="{FF2B5EF4-FFF2-40B4-BE49-F238E27FC236}">
                <a16:creationId xmlns:a16="http://schemas.microsoft.com/office/drawing/2014/main" id="{A547A038-567D-4810-9AC2-731F1DA658CA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3" name="Rechthoek 192">
            <a:hlinkClick r:id="rId11" action="ppaction://hlinksldjump"/>
            <a:extLst>
              <a:ext uri="{FF2B5EF4-FFF2-40B4-BE49-F238E27FC236}">
                <a16:creationId xmlns:a16="http://schemas.microsoft.com/office/drawing/2014/main" id="{DF443FAF-093E-4A37-98E5-B1E935EAF8B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4" name="Rechthoek 193">
            <a:hlinkClick r:id="rId11" action="ppaction://hlinksldjump"/>
            <a:extLst>
              <a:ext uri="{FF2B5EF4-FFF2-40B4-BE49-F238E27FC236}">
                <a16:creationId xmlns:a16="http://schemas.microsoft.com/office/drawing/2014/main" id="{E0DB4C6B-6A6E-4EC5-90F5-6D47B37D4DC7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95" name="Rechthoek 194">
            <a:hlinkClick r:id="rId11" action="ppaction://hlinksldjump"/>
            <a:extLst>
              <a:ext uri="{FF2B5EF4-FFF2-40B4-BE49-F238E27FC236}">
                <a16:creationId xmlns:a16="http://schemas.microsoft.com/office/drawing/2014/main" id="{5347321E-68EA-412B-B9CF-63545B73404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6" name="Rechthoek 195">
            <a:hlinkClick r:id="rId11" action="ppaction://hlinksldjump"/>
            <a:extLst>
              <a:ext uri="{FF2B5EF4-FFF2-40B4-BE49-F238E27FC236}">
                <a16:creationId xmlns:a16="http://schemas.microsoft.com/office/drawing/2014/main" id="{E453F264-6660-4464-801F-B2619B171BF3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7" name="Rechthoek 196">
            <a:hlinkClick r:id="rId11" action="ppaction://hlinksldjump"/>
            <a:extLst>
              <a:ext uri="{FF2B5EF4-FFF2-40B4-BE49-F238E27FC236}">
                <a16:creationId xmlns:a16="http://schemas.microsoft.com/office/drawing/2014/main" id="{2562E1FF-ACE0-42E9-BC88-820C83E0FEDF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8" name="Rechthoek 197">
            <a:hlinkClick r:id="rId11" action="ppaction://hlinksldjump"/>
            <a:extLst>
              <a:ext uri="{FF2B5EF4-FFF2-40B4-BE49-F238E27FC236}">
                <a16:creationId xmlns:a16="http://schemas.microsoft.com/office/drawing/2014/main" id="{A27C9AB3-D8EF-4E81-AAFD-D466B06FFF4A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99" name="Rechthoek 198">
            <a:hlinkClick r:id="rId11" action="ppaction://hlinksldjump"/>
            <a:extLst>
              <a:ext uri="{FF2B5EF4-FFF2-40B4-BE49-F238E27FC236}">
                <a16:creationId xmlns:a16="http://schemas.microsoft.com/office/drawing/2014/main" id="{25D6CB27-C43E-4AFF-A4C4-4C93B235035B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200" name="Rechthoek 199">
            <a:hlinkClick r:id="rId11" action="ppaction://hlinksldjump"/>
            <a:extLst>
              <a:ext uri="{FF2B5EF4-FFF2-40B4-BE49-F238E27FC236}">
                <a16:creationId xmlns:a16="http://schemas.microsoft.com/office/drawing/2014/main" id="{A1299411-26A2-49F2-A288-CA5EB656A41A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01" name="Rechthoek 200">
            <a:hlinkClick r:id="rId13" action="ppaction://hlinksldjump"/>
            <a:extLst>
              <a:ext uri="{FF2B5EF4-FFF2-40B4-BE49-F238E27FC236}">
                <a16:creationId xmlns:a16="http://schemas.microsoft.com/office/drawing/2014/main" id="{DB66BC44-2550-4BBB-BA10-D1493170E127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202" name="Rechthoek 201">
            <a:hlinkClick r:id="rId13" action="ppaction://hlinksldjump"/>
            <a:extLst>
              <a:ext uri="{FF2B5EF4-FFF2-40B4-BE49-F238E27FC236}">
                <a16:creationId xmlns:a16="http://schemas.microsoft.com/office/drawing/2014/main" id="{8A510173-6946-44B9-95BF-9CEEB89BE9F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203" name="Rechthoek 202">
            <a:hlinkClick r:id="rId11" action="ppaction://hlinksldjump"/>
            <a:extLst>
              <a:ext uri="{FF2B5EF4-FFF2-40B4-BE49-F238E27FC236}">
                <a16:creationId xmlns:a16="http://schemas.microsoft.com/office/drawing/2014/main" id="{D4A3EF58-DA2D-41A3-A3F8-F2EB49A6BCB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04" name="Rechthoek 203">
            <a:hlinkClick r:id="rId11" action="ppaction://hlinksldjump"/>
            <a:extLst>
              <a:ext uri="{FF2B5EF4-FFF2-40B4-BE49-F238E27FC236}">
                <a16:creationId xmlns:a16="http://schemas.microsoft.com/office/drawing/2014/main" id="{CDC1B10D-528F-4E3A-BDBA-991711BBF173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05" name="Afbeelding 204">
            <a:hlinkClick r:id="rId12" action="ppaction://hlinksldjump"/>
            <a:extLst>
              <a:ext uri="{FF2B5EF4-FFF2-40B4-BE49-F238E27FC236}">
                <a16:creationId xmlns:a16="http://schemas.microsoft.com/office/drawing/2014/main" id="{CC92A425-167A-4EFD-9207-4C2F96B5B5E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206" name="Afbeelding 205">
            <a:hlinkClick r:id="rId11" action="ppaction://hlinksldjump"/>
            <a:extLst>
              <a:ext uri="{FF2B5EF4-FFF2-40B4-BE49-F238E27FC236}">
                <a16:creationId xmlns:a16="http://schemas.microsoft.com/office/drawing/2014/main" id="{E115B535-4652-499E-B4E1-550A159245B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207" name="Afbeelding 206">
            <a:hlinkClick r:id="rId11" action="ppaction://hlinksldjump"/>
            <a:extLst>
              <a:ext uri="{FF2B5EF4-FFF2-40B4-BE49-F238E27FC236}">
                <a16:creationId xmlns:a16="http://schemas.microsoft.com/office/drawing/2014/main" id="{33C6C3C2-0940-4EC7-9FE1-BED9FB5708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208" name="Afbeelding 207">
            <a:hlinkClick r:id="rId11" action="ppaction://hlinksldjump"/>
            <a:extLst>
              <a:ext uri="{FF2B5EF4-FFF2-40B4-BE49-F238E27FC236}">
                <a16:creationId xmlns:a16="http://schemas.microsoft.com/office/drawing/2014/main" id="{4D0DB6CE-5CBE-4A86-B02D-7B968479F5F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209" name="Afbeelding 208">
            <a:hlinkClick r:id="rId11" action="ppaction://hlinksldjump"/>
            <a:extLst>
              <a:ext uri="{FF2B5EF4-FFF2-40B4-BE49-F238E27FC236}">
                <a16:creationId xmlns:a16="http://schemas.microsoft.com/office/drawing/2014/main" id="{CB9D3576-541F-4519-8316-16112AE244E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210" name="Afbeelding 209">
            <a:hlinkClick r:id="rId11" action="ppaction://hlinksldjump"/>
            <a:extLst>
              <a:ext uri="{FF2B5EF4-FFF2-40B4-BE49-F238E27FC236}">
                <a16:creationId xmlns:a16="http://schemas.microsoft.com/office/drawing/2014/main" id="{E793F213-0DA8-4FA4-B252-F5E3194B918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211" name="Afbeelding 210">
            <a:hlinkClick r:id="rId11" action="ppaction://hlinksldjump"/>
            <a:extLst>
              <a:ext uri="{FF2B5EF4-FFF2-40B4-BE49-F238E27FC236}">
                <a16:creationId xmlns:a16="http://schemas.microsoft.com/office/drawing/2014/main" id="{E6E01D6C-CF79-4F99-BE39-9C6AEBBC970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212" name="Afbeelding 211">
            <a:hlinkClick r:id="rId11" action="ppaction://hlinksldjump"/>
            <a:extLst>
              <a:ext uri="{FF2B5EF4-FFF2-40B4-BE49-F238E27FC236}">
                <a16:creationId xmlns:a16="http://schemas.microsoft.com/office/drawing/2014/main" id="{82CF29BB-A3CF-4DF4-BEC2-21050711D97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213" name="Afbeelding 212">
            <a:hlinkClick r:id="rId11" action="ppaction://hlinksldjump"/>
            <a:extLst>
              <a:ext uri="{FF2B5EF4-FFF2-40B4-BE49-F238E27FC236}">
                <a16:creationId xmlns:a16="http://schemas.microsoft.com/office/drawing/2014/main" id="{467E7F1E-723B-4925-BEA6-A876FD63146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214" name="Afbeelding 213">
            <a:hlinkClick r:id="rId11" action="ppaction://hlinksldjump"/>
            <a:extLst>
              <a:ext uri="{FF2B5EF4-FFF2-40B4-BE49-F238E27FC236}">
                <a16:creationId xmlns:a16="http://schemas.microsoft.com/office/drawing/2014/main" id="{7F97EA5D-9866-420B-A215-643A2891E87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215" name="Afbeelding 214">
            <a:hlinkClick r:id="rId13" action="ppaction://hlinksldjump"/>
            <a:extLst>
              <a:ext uri="{FF2B5EF4-FFF2-40B4-BE49-F238E27FC236}">
                <a16:creationId xmlns:a16="http://schemas.microsoft.com/office/drawing/2014/main" id="{091F97D5-FE1D-415A-A2CE-36F102CD932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216" name="Afbeelding 215">
            <a:hlinkClick r:id="rId11" action="ppaction://hlinksldjump"/>
            <a:extLst>
              <a:ext uri="{FF2B5EF4-FFF2-40B4-BE49-F238E27FC236}">
                <a16:creationId xmlns:a16="http://schemas.microsoft.com/office/drawing/2014/main" id="{A5516001-5D65-42B4-98DB-3B34973BD0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217" name="Afbeelding 216">
            <a:hlinkClick r:id="rId11" action="ppaction://hlinksldjump"/>
            <a:extLst>
              <a:ext uri="{FF2B5EF4-FFF2-40B4-BE49-F238E27FC236}">
                <a16:creationId xmlns:a16="http://schemas.microsoft.com/office/drawing/2014/main" id="{B13093D8-1D93-4BE8-9C36-C0C5466477B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218" name="Afbeelding 217">
            <a:hlinkClick r:id="rId11" action="ppaction://hlinksldjump"/>
            <a:extLst>
              <a:ext uri="{FF2B5EF4-FFF2-40B4-BE49-F238E27FC236}">
                <a16:creationId xmlns:a16="http://schemas.microsoft.com/office/drawing/2014/main" id="{29119B27-7D05-4BAF-A1D1-6EFE407A9C6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219" name="Afbeelding 218">
            <a:hlinkClick r:id="rId11" action="ppaction://hlinksldjump"/>
            <a:extLst>
              <a:ext uri="{FF2B5EF4-FFF2-40B4-BE49-F238E27FC236}">
                <a16:creationId xmlns:a16="http://schemas.microsoft.com/office/drawing/2014/main" id="{E6ACC375-3F67-46D4-B87C-305F92BC5DF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220" name="Afbeelding 219">
            <a:hlinkClick r:id="rId11" action="ppaction://hlinksldjump"/>
            <a:extLst>
              <a:ext uri="{FF2B5EF4-FFF2-40B4-BE49-F238E27FC236}">
                <a16:creationId xmlns:a16="http://schemas.microsoft.com/office/drawing/2014/main" id="{07ED6566-17E3-4315-A671-24F7C4985D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221" name="Afbeelding 220">
            <a:hlinkClick r:id="rId11" action="ppaction://hlinksldjump"/>
            <a:extLst>
              <a:ext uri="{FF2B5EF4-FFF2-40B4-BE49-F238E27FC236}">
                <a16:creationId xmlns:a16="http://schemas.microsoft.com/office/drawing/2014/main" id="{B3075B68-508E-48A9-9A4C-08540F7287B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222" name="Afbeelding 221">
            <a:hlinkClick r:id="rId11" action="ppaction://hlinksldjump"/>
            <a:extLst>
              <a:ext uri="{FF2B5EF4-FFF2-40B4-BE49-F238E27FC236}">
                <a16:creationId xmlns:a16="http://schemas.microsoft.com/office/drawing/2014/main" id="{0FA4D86E-FD4D-444E-AA40-1DE34CE9C90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223" name="Afbeelding 222">
            <a:hlinkClick r:id="rId11" action="ppaction://hlinksldjump"/>
            <a:extLst>
              <a:ext uri="{FF2B5EF4-FFF2-40B4-BE49-F238E27FC236}">
                <a16:creationId xmlns:a16="http://schemas.microsoft.com/office/drawing/2014/main" id="{EDC474B3-07C1-43F4-9FA0-ADA015DE1F7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224" name="Afbeelding 223">
            <a:hlinkClick r:id="rId11" action="ppaction://hlinksldjump"/>
            <a:extLst>
              <a:ext uri="{FF2B5EF4-FFF2-40B4-BE49-F238E27FC236}">
                <a16:creationId xmlns:a16="http://schemas.microsoft.com/office/drawing/2014/main" id="{1B765E1C-6075-41D1-8602-0FBD2A2F625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225" name="Afbeelding 224">
            <a:hlinkClick r:id="rId11" action="ppaction://hlinksldjump"/>
            <a:extLst>
              <a:ext uri="{FF2B5EF4-FFF2-40B4-BE49-F238E27FC236}">
                <a16:creationId xmlns:a16="http://schemas.microsoft.com/office/drawing/2014/main" id="{00ACEC0B-1D7B-40E4-BBEA-52D0070B807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226" name="Afbeelding 225">
            <a:hlinkClick r:id="rId11" action="ppaction://hlinksldjump"/>
            <a:extLst>
              <a:ext uri="{FF2B5EF4-FFF2-40B4-BE49-F238E27FC236}">
                <a16:creationId xmlns:a16="http://schemas.microsoft.com/office/drawing/2014/main" id="{3123DA92-F150-4E80-9D28-1B0FFB3785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227" name="Afbeelding 226">
            <a:hlinkClick r:id="rId11" action="ppaction://hlinksldjump"/>
            <a:extLst>
              <a:ext uri="{FF2B5EF4-FFF2-40B4-BE49-F238E27FC236}">
                <a16:creationId xmlns:a16="http://schemas.microsoft.com/office/drawing/2014/main" id="{A9AE5B3B-8448-4F99-978C-1F969CDB989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228" name="Afbeelding 227">
            <a:hlinkClick r:id="rId11" action="ppaction://hlinksldjump"/>
            <a:extLst>
              <a:ext uri="{FF2B5EF4-FFF2-40B4-BE49-F238E27FC236}">
                <a16:creationId xmlns:a16="http://schemas.microsoft.com/office/drawing/2014/main" id="{C508C467-0DF7-4CE4-A705-51EB6393EBB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229" name="Afbeelding 228">
            <a:hlinkClick r:id="rId11" action="ppaction://hlinksldjump"/>
            <a:extLst>
              <a:ext uri="{FF2B5EF4-FFF2-40B4-BE49-F238E27FC236}">
                <a16:creationId xmlns:a16="http://schemas.microsoft.com/office/drawing/2014/main" id="{74E23210-E403-412D-8F4E-7A868E4ED72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230" name="Afbeelding 229">
            <a:hlinkClick r:id="rId11" action="ppaction://hlinksldjump"/>
            <a:extLst>
              <a:ext uri="{FF2B5EF4-FFF2-40B4-BE49-F238E27FC236}">
                <a16:creationId xmlns:a16="http://schemas.microsoft.com/office/drawing/2014/main" id="{BE059B9E-37C7-48DE-904F-F0E81EDF6E7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31" name="Rechthoek 230">
            <a:hlinkClick r:id="rId11" action="ppaction://hlinksldjump"/>
            <a:extLst>
              <a:ext uri="{FF2B5EF4-FFF2-40B4-BE49-F238E27FC236}">
                <a16:creationId xmlns:a16="http://schemas.microsoft.com/office/drawing/2014/main" id="{C529A60A-A407-4EC2-B424-409906E964B9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32" name="Afbeelding 231">
            <a:hlinkClick r:id="rId11" action="ppaction://hlinksldjump"/>
            <a:extLst>
              <a:ext uri="{FF2B5EF4-FFF2-40B4-BE49-F238E27FC236}">
                <a16:creationId xmlns:a16="http://schemas.microsoft.com/office/drawing/2014/main" id="{1D7D1B05-58BB-4704-81B3-A7EB17FAD0B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3" name="Rechthoek 232">
            <a:hlinkClick r:id="rId11" action="ppaction://hlinksldjump"/>
            <a:extLst>
              <a:ext uri="{FF2B5EF4-FFF2-40B4-BE49-F238E27FC236}">
                <a16:creationId xmlns:a16="http://schemas.microsoft.com/office/drawing/2014/main" id="{56AEFD50-7D1C-497F-BA55-52F405A99E68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4" name="Rechthoek 233">
            <a:hlinkClick r:id="rId11" action="ppaction://hlinksldjump"/>
            <a:extLst>
              <a:ext uri="{FF2B5EF4-FFF2-40B4-BE49-F238E27FC236}">
                <a16:creationId xmlns:a16="http://schemas.microsoft.com/office/drawing/2014/main" id="{0E2048A8-1D2D-4E6E-905E-EC069C03A69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5" name="Rechthoek 234">
            <a:hlinkClick r:id="rId11" action="ppaction://hlinksldjump"/>
            <a:extLst>
              <a:ext uri="{FF2B5EF4-FFF2-40B4-BE49-F238E27FC236}">
                <a16:creationId xmlns:a16="http://schemas.microsoft.com/office/drawing/2014/main" id="{8A005D1F-94E6-4AA6-A48F-7E4633461E83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6" name="Rond diagonale hoek rechthoek 28">
            <a:extLst>
              <a:ext uri="{FF2B5EF4-FFF2-40B4-BE49-F238E27FC236}">
                <a16:creationId xmlns:a16="http://schemas.microsoft.com/office/drawing/2014/main" id="{0D11445B-E1C4-45FD-B87F-9F31A3E3FB5D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pic>
        <p:nvPicPr>
          <p:cNvPr id="237" name="Afbeelding 236">
            <a:hlinkClick r:id="rId11" action="ppaction://hlinksldjump"/>
            <a:extLst>
              <a:ext uri="{FF2B5EF4-FFF2-40B4-BE49-F238E27FC236}">
                <a16:creationId xmlns:a16="http://schemas.microsoft.com/office/drawing/2014/main" id="{0C5EB966-6528-4FCE-B3B4-7BA26BC735F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87" name="Tekstvak 86">
            <a:extLst>
              <a:ext uri="{FF2B5EF4-FFF2-40B4-BE49-F238E27FC236}">
                <a16:creationId xmlns:a16="http://schemas.microsoft.com/office/drawing/2014/main" id="{B6F324D3-E62F-446F-9051-A707A5F20F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4CD4BEFA-11C9-46B0-9CE8-50EBE74D6CB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90" name="Tekstvak 89">
            <a:extLst>
              <a:ext uri="{FF2B5EF4-FFF2-40B4-BE49-F238E27FC236}">
                <a16:creationId xmlns:a16="http://schemas.microsoft.com/office/drawing/2014/main" id="{8B334259-E490-4FC6-87AC-0C1442A913E7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91" name="Tekstvak 90">
            <a:extLst>
              <a:ext uri="{FF2B5EF4-FFF2-40B4-BE49-F238E27FC236}">
                <a16:creationId xmlns:a16="http://schemas.microsoft.com/office/drawing/2014/main" id="{A5D58256-1997-45B2-ADF5-1D2835957CCF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92" name="Tekstvak 91">
            <a:extLst>
              <a:ext uri="{FF2B5EF4-FFF2-40B4-BE49-F238E27FC236}">
                <a16:creationId xmlns:a16="http://schemas.microsoft.com/office/drawing/2014/main" id="{9862C7E6-4618-45AE-A4B9-ADB7049C612A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B01F33FD-8F08-4B4E-A25A-CAF3896A4F1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7533" y="1951677"/>
            <a:ext cx="213378" cy="190517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8DB68CFF-ED3B-4EA3-AA6D-6202A29CEB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284587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F36A105D-F956-4B7C-A8C4-EF01827808EB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4D49AE83-584A-4448-9D13-BC63F6122D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486A9CA9-FD19-4182-A2B0-22AFB37895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28AC8ABD-1EA3-48AE-A6B4-BE3BD9307E9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40C9EB88-73E0-4893-9F66-E6F61AFF71D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44DC75BD-D401-4B77-BA57-258BD7AFC20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D0AD398C-3740-41BE-A3DF-B827B02BB297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A9F3757B-F70A-4BDF-AA8A-9DF68AFB3EB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E93F7346-1145-4BBD-98E9-3D9C5E3E76A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F9366275-F0AE-4D55-9F71-96B853A1372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4C1D9127-C702-4B66-A36F-A2041FE5DB5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4690F00-53DC-4EBD-ABB1-39D048C1080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155C8AE7-7800-42CA-B7D4-A71E9D4CFB39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67D1B2A3-4E2F-464E-B7CB-4A0CD80DB0A1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52B4F458-D3D2-4215-AEE9-B01E42FDAA6B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CB55030E-3A4D-4BCB-A256-E257AB20A85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15C32682-BA52-418A-A760-FDDC34F8102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FD03B4CB-8DAC-454F-AC64-69D2DB274CC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AE94EFA6-18A3-46BE-A71C-E84B67D3200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90F54DA6-A4A0-4448-A3BB-2FB18DF7FAE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F8903F2A-BD3B-4AC0-BA86-E68E672AB4A9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95CE9C03-2CCD-42A0-867E-9490520518E0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42161B47-E075-4150-8B98-A90787223448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F86E82C0-9AB0-4087-AD0C-1E27FD8EDDBF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EBD97BAF-2DB6-4342-AA2D-6D47E4E5051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09AB2258-E1E8-4C39-AC46-58679BFE763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BE0DF693-A3EB-4F6C-AF6B-C4BD9E3BB373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E4B93CD0-9707-4B23-AE9D-613CE984E6B0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D7E356FF-E4F4-4FCE-9996-E12AEB0D16D3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9FB46596-4965-453A-9BC3-21FD2C892132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5A63CF52-2469-4E7F-ACE3-D4EEC19F62F3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12B81DBA-1FDA-43EE-BC65-5DF970675001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C9D4B4FE-2195-4217-BF4D-3DF4A18CB0C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842C6EE6-1ACF-469C-B64B-BD63413C6BA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B1569FA6-08CB-4D3D-9C33-451066016F9E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2B411670-E7EB-4A23-A26F-2B0DB4CCDD0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5511133C-8F46-40DD-8090-73A43831177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9845A6E9-023E-42CA-B8DC-5CB6E3440F65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CA1F42A8-258F-4DB1-9B54-0A1F8F130893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4" action="ppaction://hlinksldjump"/>
            <a:extLst>
              <a:ext uri="{FF2B5EF4-FFF2-40B4-BE49-F238E27FC236}">
                <a16:creationId xmlns:a16="http://schemas.microsoft.com/office/drawing/2014/main" id="{C2753C7E-5EB3-429D-99D4-B474C2D9939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77128D20-AFB4-4938-BED4-1C0B6D7DFC8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2D604D40-7D27-49AA-AD3F-978B04D98F18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D230FB45-2C2C-44E4-A677-2A8DD8C500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7886B153-7F56-4AB2-B727-A6CB24ADC55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1B90363A-4300-47FA-BA14-7645270AB3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9144242B-7A4A-484C-9A5A-3CE0AACCF50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EDAD52C1-3DA3-480D-9478-A4D190F8409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F7182C01-3AB7-4D73-B391-68BA860C64A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46A3D7E2-6648-4EE1-943D-0976D5F20BB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BA0AD908-2F82-4994-AB1E-CEE6DB3C342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E7474698-F679-445F-BD64-8A6D97D81AA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280985F1-0C72-4F61-8133-3678EBA4130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4" action="ppaction://hlinksldjump"/>
            <a:extLst>
              <a:ext uri="{FF2B5EF4-FFF2-40B4-BE49-F238E27FC236}">
                <a16:creationId xmlns:a16="http://schemas.microsoft.com/office/drawing/2014/main" id="{98B9F82F-7E2D-467E-98A7-125442FC29D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57158AF4-6F42-4126-B078-1543C86FF97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C118AB31-3F5D-45FD-B049-1A9DF6D5199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38B56F47-EF19-4B4F-A03C-F8924F72801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2C61CD5A-D8FB-4347-9321-310ECD6045B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7A5D0816-4FA5-4977-A67E-6FF5FCCEEAE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3CFE5531-98CC-46F5-A158-9FF3A6C1645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F30FE416-7187-4CFC-9DB2-061C5E3DF97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FA177816-45FB-4A02-9869-CD07A779C16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2FC5C5D7-88E4-45C6-8802-AC28331B4B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21B87380-B00C-44C1-9735-D68D1D5792E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BE5ADE62-0A90-4587-BCBF-4CBFAE99B78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F0C4967A-09D6-4580-A7C1-4AC63B48EB6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58A10826-062C-451F-9474-D728A51DE22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00241EBA-7947-4451-AA89-BA728307EE2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AECEFD37-E9B7-4A29-8FF0-9D6892BCC55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F3E04AF7-A33C-4074-AF1A-578C2FA42A11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AC8FD11A-6759-4D40-97A6-662B6455D64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55B88235-FE3A-41A7-A541-9C3D81BC7CD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4B60E055-8BDB-4E80-8DC5-14DF5994FE1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59807C65-4289-4359-B20E-5DA3CEF40727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240C6E2F-3B27-465A-97AD-595B5C63F6E3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C8F3DBF8-CD44-492D-B9A0-076424AB806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041E83D-AFE4-4341-9EE8-F0056F116C0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Tekstvak 126">
            <a:extLst>
              <a:ext uri="{FF2B5EF4-FFF2-40B4-BE49-F238E27FC236}">
                <a16:creationId xmlns:a16="http://schemas.microsoft.com/office/drawing/2014/main" id="{C8408614-B9EC-41A8-8F09-B069B07C8AA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2" name="Rond diagonale hoek rechthoek 17">
            <a:extLst>
              <a:ext uri="{FF2B5EF4-FFF2-40B4-BE49-F238E27FC236}">
                <a16:creationId xmlns:a16="http://schemas.microsoft.com/office/drawing/2014/main" id="{6CFC47C9-8626-4AD6-9F31-35B1B9AE95A7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D5BB31EE-3EBB-4315-AFE4-1896B9C3B0D4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A2BE6D43-2B68-4A2F-9A30-81B22F0E0CE3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FC33C459-C40D-48A8-9599-AF0C4526D66E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4" name="Afbeelding 163">
            <a:extLst>
              <a:ext uri="{FF2B5EF4-FFF2-40B4-BE49-F238E27FC236}">
                <a16:creationId xmlns:a16="http://schemas.microsoft.com/office/drawing/2014/main" id="{6D1769A5-F642-4533-9955-60AEF13F94D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512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448956"/>
      </p:ext>
    </p:extLst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7BFA4D01-CEFA-404B-B206-8C50C96E5CE2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A031FA02-73F8-4BED-9CE8-B22BB75B482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BC00501-B65C-4DC5-AE35-B11160AC379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F430DAF1-8BC8-4507-A8E2-53F4C4B7D2C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E48613E5-80EC-466F-87F9-B0E35771BFB0}"/>
              </a:ext>
            </a:extLst>
          </p:cNvPr>
          <p:cNvSpPr txBox="1"/>
          <p:nvPr/>
        </p:nvSpPr>
        <p:spPr>
          <a:xfrm>
            <a:off x="2991736" y="3124800"/>
            <a:ext cx="5723864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Heeft u 1 Sans Atout geboden, dan klopt dat wel met het aantal punten (6 t/m 9), maar u geeft uw partner een verkeerd beeld van uw hand.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Heeft u 2 ruiten geboden, dan is dat ook niet goed. 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U heeft 9 punten en mag daarom niet op 2 niveau een nieuwe kleur mee bieden.</a:t>
            </a:r>
          </a:p>
        </p:txBody>
      </p:sp>
      <p:graphicFrame>
        <p:nvGraphicFramePr>
          <p:cNvPr id="28" name="Tabel 27">
            <a:extLst>
              <a:ext uri="{FF2B5EF4-FFF2-40B4-BE49-F238E27FC236}">
                <a16:creationId xmlns:a16="http://schemas.microsoft.com/office/drawing/2014/main" id="{3EFDB1D7-F2B2-4EC3-9B10-386693E8B3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19736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667BADE4-ED3F-4504-916F-8DF49279C68F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245B37E4-B561-4046-9313-270B74B669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9EBE3A8B-2DD8-47A4-B4FF-F87466642FC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E3390B25-1F7B-4208-8042-64DE8C778FA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4DF7F54E-B82C-4CE1-9201-4CFF1C2540A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98C3AA8A-DD52-4A5D-8AC2-CA7E831DE0C3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A1B777DF-8721-4933-8A0E-FF5D08C207DB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0DF26F06-8026-47DD-AD60-A23494F26BDD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48CCE01E-0B8E-405C-9EE8-6211F966CD4C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8" name="Afbeelding 37">
            <a:extLst>
              <a:ext uri="{FF2B5EF4-FFF2-40B4-BE49-F238E27FC236}">
                <a16:creationId xmlns:a16="http://schemas.microsoft.com/office/drawing/2014/main" id="{E3ED24A3-C27F-484C-9431-C4F4B27A5A8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512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345519"/>
      </p:ext>
    </p:extLst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084AFBEC-7AAF-42AB-A804-781779D7E86E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CE66EBD4-2D53-4990-9D58-996462A3C64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3C02361-056E-4673-B997-81F2DBA9F9D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E60DD339-CD62-4A1C-8DCE-91620A177F4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4C1DC462-B58F-46BE-ABCB-9E5553C94112}"/>
              </a:ext>
            </a:extLst>
          </p:cNvPr>
          <p:cNvSpPr txBox="1"/>
          <p:nvPr/>
        </p:nvSpPr>
        <p:spPr>
          <a:xfrm>
            <a:off x="3024000" y="35784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1 schoppen belooft u minimaal een 4-kaart schoppen en 6 punten of meer. En dat klopt helemaal.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4F564F70-15C4-4860-BE37-D42B879E2915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56CC44BD-9B49-405E-88BB-21A6CD452A0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800" y="3200400"/>
            <a:ext cx="213378" cy="213378"/>
          </a:xfrm>
          <a:prstGeom prst="rect">
            <a:avLst/>
          </a:prstGeom>
        </p:spPr>
      </p:pic>
      <p:graphicFrame>
        <p:nvGraphicFramePr>
          <p:cNvPr id="33" name="Tabel 32">
            <a:extLst>
              <a:ext uri="{FF2B5EF4-FFF2-40B4-BE49-F238E27FC236}">
                <a16:creationId xmlns:a16="http://schemas.microsoft.com/office/drawing/2014/main" id="{A0673C4D-4519-4F4F-9775-F514B5C265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19736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4" name="Rechthoek 33">
            <a:extLst>
              <a:ext uri="{FF2B5EF4-FFF2-40B4-BE49-F238E27FC236}">
                <a16:creationId xmlns:a16="http://schemas.microsoft.com/office/drawing/2014/main" id="{2AA2A036-8251-4F49-9B8A-29DBB75B0EE0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3E136DBF-9124-45DE-A0C4-7C275A3E98E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884DDD84-BFB9-4B18-B2EB-DC018399A0B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4987F80B-62E1-41F4-87AD-3F6B6B99CF2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8" name="Afbeelding 37">
            <a:extLst>
              <a:ext uri="{FF2B5EF4-FFF2-40B4-BE49-F238E27FC236}">
                <a16:creationId xmlns:a16="http://schemas.microsoft.com/office/drawing/2014/main" id="{0C8AE040-3659-4DC9-A57C-1D443157E28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9" name="Rond diagonale hoek rechthoek 17">
            <a:extLst>
              <a:ext uri="{FF2B5EF4-FFF2-40B4-BE49-F238E27FC236}">
                <a16:creationId xmlns:a16="http://schemas.microsoft.com/office/drawing/2014/main" id="{0B84AA85-B507-4312-80E1-DB21D795F9A8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977D9D5E-B762-4BED-BC30-47DFB5D790C0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3EF3A954-8AE9-453B-9390-63462C1FEBCC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59C69849-667E-40C0-BEC3-3FD4DC245B59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3" name="Afbeelding 42">
            <a:extLst>
              <a:ext uri="{FF2B5EF4-FFF2-40B4-BE49-F238E27FC236}">
                <a16:creationId xmlns:a16="http://schemas.microsoft.com/office/drawing/2014/main" id="{7C78F65D-C835-401D-8100-5D71F3C7333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512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271774"/>
      </p:ext>
    </p:extLst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2E218C3A-0993-435F-AE10-89C7A15CDF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93968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E7C8C006-5B64-470F-9AAF-F44F93292867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FD7BCE58-D101-47D4-90DF-7C63735F8C6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A62A7CB9-EE8D-4349-86B8-B717F76C45B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CACFE66D-224B-4507-8DBD-0ADF5F7C1E3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637E1EBA-D22A-4AA3-8113-373B4916578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C00F0FDD-8E50-458C-8109-9EDED24181F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1CC00D5A-B73B-4AAA-8629-17761883D96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2F881F73-402F-486A-8599-F922CC76B9C6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F4F8A9CA-6BB9-45E5-B4BA-822B37BC41F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C2EC9AB0-A308-48ED-A982-C981838F0D7F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1A45BBE5-101A-4033-ABE9-5A9AE6151DD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9665167-EF21-4B59-9991-0242B3E9C1A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7BFCE152-534E-42B5-9F17-336E3417052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4" action="ppaction://hlinksldjump"/>
            <a:extLst>
              <a:ext uri="{FF2B5EF4-FFF2-40B4-BE49-F238E27FC236}">
                <a16:creationId xmlns:a16="http://schemas.microsoft.com/office/drawing/2014/main" id="{ED965DBF-C519-4D4D-AA2F-94F6C7CB3AB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CC547973-602C-4C36-BEC1-778204794EBB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15024B36-B248-4309-ACB0-D9A59A0E324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D942BD1C-75AC-4E73-942A-066B546EF8F6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5947A934-551A-4A13-A066-4E37FD8B50F2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0F43530A-31AA-4EF7-9845-3178DAF2FDE5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238D23E8-26FB-4004-B5A7-AB9EE976342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FE329D5B-C2CF-43D6-BD7B-87D54760F701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9DA0237C-442F-476D-BAF7-D035E29606FF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04AB1572-B97D-443D-9447-C4DDDC032BB6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8D2EE7F9-993F-4F8C-AB7F-BBC051C2087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D75A0779-0565-4EBA-8300-7D55C250B9BB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9E33DA47-918B-4C45-806E-DB4BD0AD5CBD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FED6E7B9-09E4-4763-A470-BD54939AC565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90D60E43-C80E-4A22-AAC1-5EA354B6D68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12CC3286-4E29-48F9-BA42-8BA308E7D445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614F89F0-DE1A-479C-9E32-0B86A2D6912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3F21DDC9-BE4E-486C-B653-A003DD7053D0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A1B98C18-6933-4F7E-A977-A409ADF7391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9C10F1F2-B3E9-4EE2-A12B-59E542847B60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A40B7888-25AD-44FF-B490-3D522519BB50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7C5E8F38-BF42-4199-9DD2-239AE0380EED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2A53FB0B-3D12-4388-892A-DAA2D7A13E3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1D2F3F3A-B8B2-4341-95C5-68E44555D1B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7DB9F0C7-ADD6-4D72-A21E-68508A0415F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DA69FC6C-18A0-414E-A1B8-9FBE09A375E0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5C4BEB3E-6DC8-4AD3-B036-4502733E53A2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77A50E4C-7439-4851-A67F-185D517BEBD4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7ECAE75C-B03B-4806-9A91-581E293CF39E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1DCEF248-EAD9-4850-AFC8-075EE605700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0446CF25-0A2D-4D45-9777-BA1A7674FB8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9D0361FB-9E8E-4D1D-9EC7-BBC1D660721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D5F33903-A43B-4EE1-BF93-E12A7813316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47200440-0C65-4023-8E77-63B502CBDA1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A65B4EA8-8A0A-4932-AB89-A83573CE8B0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0FC59BE7-595B-4FCE-BEFC-0B09B77824A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1A025398-4624-4011-8B15-5EFCACACDC1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D22F173C-EDBC-46F3-A42E-5A3062DBEE0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8E8674FE-DE94-45B7-934A-DDE1DD459A4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30E7E088-1FCE-4CCB-B4A4-2D42FFEC99F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1350EE04-7E7A-49E5-814B-CBE928DAA45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0C6B4E16-B9D3-4125-8080-45806666756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504C3D3C-C340-499E-8BFB-795A76A7B36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06E201DE-3AD2-4C66-9425-D064D193C37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B8727095-023F-4456-8128-8521340F82A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6E1120B2-FAF4-484A-B783-7501E1ECC1D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78312721-C611-433B-BC3F-A5A901E691C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4D733531-95BE-4055-87A4-E9880C874C0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61558D5C-C7B6-4E96-8C97-9153AB6B1EE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B22AC652-0AAA-484B-825E-E2D5829206F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7E54FE9E-9973-4645-BDB8-3849CD9209B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46834C6C-FCFA-488C-BEDE-791B0CE0961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E2C30A3A-2D5D-431A-AAE1-7BA56A71599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ABA2903D-4D82-46CA-82C5-2EAF2AA910F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4" action="ppaction://hlinksldjump"/>
            <a:extLst>
              <a:ext uri="{FF2B5EF4-FFF2-40B4-BE49-F238E27FC236}">
                <a16:creationId xmlns:a16="http://schemas.microsoft.com/office/drawing/2014/main" id="{1C39906A-FDAA-49B7-B93B-51226D47250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D69F7865-FA37-425E-A763-95B797EE3F4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FD5538D0-F964-43AE-91E9-AD926B6CF0E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AD70DE1F-6AD8-4835-9C3A-570DA4E85916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898968EF-AE85-473D-B982-452DC2402273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22AACC89-0C0C-40D8-94C2-3F03E1AE7AA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32F36580-25AD-43C9-9311-B6720F67F7C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89764456-FF79-4C10-A306-5C0F61625A2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9AF2A0B4-B624-4898-924B-992C1C8D6A6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Tekstvak 126">
            <a:extLst>
              <a:ext uri="{FF2B5EF4-FFF2-40B4-BE49-F238E27FC236}">
                <a16:creationId xmlns:a16="http://schemas.microsoft.com/office/drawing/2014/main" id="{AA46F426-5EAF-4AC0-B7CC-F136333EA81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2" name="Rond diagonale hoek rechthoek 17">
            <a:extLst>
              <a:ext uri="{FF2B5EF4-FFF2-40B4-BE49-F238E27FC236}">
                <a16:creationId xmlns:a16="http://schemas.microsoft.com/office/drawing/2014/main" id="{0EAF4E0D-57B0-4CD4-B564-BEEDABF832AA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2F49BC44-DDC4-451B-952E-EB53D4C08531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0FD9126E-56DC-43DD-BA17-C536E6000DCB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1AC23531-67E4-4988-8755-A7CBA43B08DE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5" name="Afbeelding 164">
            <a:extLst>
              <a:ext uri="{FF2B5EF4-FFF2-40B4-BE49-F238E27FC236}">
                <a16:creationId xmlns:a16="http://schemas.microsoft.com/office/drawing/2014/main" id="{F5D9557E-141B-44F1-B355-762B7CDA271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31744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986143"/>
      </p:ext>
    </p:extLst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DDCAFECE-19BA-4ACB-8369-6ECCF8CD40D7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6EF6D273-A48A-49B9-B1E2-FC13ECFDCA1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A459E5A-0A84-4B23-B71A-2068E66C6E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ACF08FF-5EFF-4C27-88E9-D715A9C3E86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0AA88F25-B661-43F6-AA2E-2F7D0635E39C}"/>
              </a:ext>
            </a:extLst>
          </p:cNvPr>
          <p:cNvSpPr txBox="1"/>
          <p:nvPr/>
        </p:nvSpPr>
        <p:spPr>
          <a:xfrm>
            <a:off x="2991736" y="3124800"/>
            <a:ext cx="5723864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U weet nu al dat er een manche uit zal komen maar nog niet welke. Onmiddellijk 3 Sans Atout is niet goed.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1 Sans Atout is te weinig.</a:t>
            </a:r>
          </a:p>
        </p:txBody>
      </p:sp>
      <p:graphicFrame>
        <p:nvGraphicFramePr>
          <p:cNvPr id="28" name="Tabel 27">
            <a:extLst>
              <a:ext uri="{FF2B5EF4-FFF2-40B4-BE49-F238E27FC236}">
                <a16:creationId xmlns:a16="http://schemas.microsoft.com/office/drawing/2014/main" id="{CCF33626-4EC2-431D-8F9E-26CB21E078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92113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39F242C8-8112-4A61-BE4C-292DC909255C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79672D91-2222-4304-AA7A-9A5A022B48A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F4788670-C42B-4F7D-A0EF-9C0D5253206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C5477982-48C5-47AF-8540-EBC73CD77E5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525244A5-0484-4E9E-AD41-9B0C44C9E8E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4742E081-9BD3-43E7-8F4E-39527346A3FC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A8B77C22-DF64-4051-9EF1-8E20CAFDEB90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21E52A44-BA12-4312-BF48-3E1D4EFF8B71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EEF46DAF-7A17-4A59-B7C5-53E0DCFEB0F1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8" name="Afbeelding 37">
            <a:extLst>
              <a:ext uri="{FF2B5EF4-FFF2-40B4-BE49-F238E27FC236}">
                <a16:creationId xmlns:a16="http://schemas.microsoft.com/office/drawing/2014/main" id="{515995C3-4AD2-4E5C-A383-A7F35121FE3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31744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571399"/>
      </p:ext>
    </p:extLst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8" name="Rond diagonale hoek rechthoek 28">
            <a:extLst>
              <a:ext uri="{FF2B5EF4-FFF2-40B4-BE49-F238E27FC236}">
                <a16:creationId xmlns:a16="http://schemas.microsoft.com/office/drawing/2014/main" id="{C51E9E1E-A7B0-44CD-A3EE-B82DB730D7A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sp>
        <p:nvSpPr>
          <p:cNvPr id="29" name="Rond diagonale hoek rechthoek 28">
            <a:extLst>
              <a:ext uri="{FF2B5EF4-FFF2-40B4-BE49-F238E27FC236}">
                <a16:creationId xmlns:a16="http://schemas.microsoft.com/office/drawing/2014/main" id="{088B0C93-CB7E-42FB-9EB1-1AA2080CFA0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74C2049E-D6D5-49A9-AD29-50C3F61A058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D052999D-16F9-44FE-A8D8-573ED93C684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05165A9E-BE2E-4B52-B62A-DE440F6FA9BF}"/>
              </a:ext>
            </a:extLst>
          </p:cNvPr>
          <p:cNvSpPr txBox="1"/>
          <p:nvPr/>
        </p:nvSpPr>
        <p:spPr>
          <a:xfrm>
            <a:off x="3024000" y="3578400"/>
            <a:ext cx="566526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Gewoon rustig aan. Het 2 harten bod is prima.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Partner mag hier niet op passen, dus u gaat wat meer over zijn hand vernemen. O ja. Na 1 schoppen, is 2 harten ALTIJD minimaal een 5-kaart. Ik hoop dat uw partner dat ook weet.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037B8705-532D-4F5A-B278-F1F4DFDE7BEC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 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EB6FB43B-7E2F-4D22-9BEE-7695DC2DCDC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0800" y="3218400"/>
            <a:ext cx="213378" cy="190517"/>
          </a:xfrm>
          <a:prstGeom prst="rect">
            <a:avLst/>
          </a:prstGeom>
        </p:spPr>
      </p:pic>
      <p:graphicFrame>
        <p:nvGraphicFramePr>
          <p:cNvPr id="27" name="Tabel 26">
            <a:extLst>
              <a:ext uri="{FF2B5EF4-FFF2-40B4-BE49-F238E27FC236}">
                <a16:creationId xmlns:a16="http://schemas.microsoft.com/office/drawing/2014/main" id="{A59FC65E-7A77-4368-A0DC-08C4CDAF96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92113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2" name="Rechthoek 31">
            <a:extLst>
              <a:ext uri="{FF2B5EF4-FFF2-40B4-BE49-F238E27FC236}">
                <a16:creationId xmlns:a16="http://schemas.microsoft.com/office/drawing/2014/main" id="{C9053B59-A54C-4975-A7FC-D6CA3EC4F66A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0EFDD919-1575-45A1-BF01-6CF02E6E107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3C67B51F-CDB1-4CD3-8271-696592C2764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CB39F790-8FEA-440E-B3F3-9726E1EF869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E51B6CFE-5D35-4DED-83EC-42BCA563793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7" name="Rond diagonale hoek rechthoek 17">
            <a:extLst>
              <a:ext uri="{FF2B5EF4-FFF2-40B4-BE49-F238E27FC236}">
                <a16:creationId xmlns:a16="http://schemas.microsoft.com/office/drawing/2014/main" id="{0F2AA7AF-2026-41D7-AE34-7531E6445F90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D246ACB9-1F03-4FF2-874D-0311CA284648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CAC512FB-51DB-4136-9F20-DE8540F79667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BA5E6393-4A6D-44A3-9F2F-8B3F3B1597D7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2" name="Afbeelding 41">
            <a:extLst>
              <a:ext uri="{FF2B5EF4-FFF2-40B4-BE49-F238E27FC236}">
                <a16:creationId xmlns:a16="http://schemas.microsoft.com/office/drawing/2014/main" id="{08B07900-A33C-464F-B8D5-2980769F4B5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31744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521827"/>
      </p:ext>
    </p:extLst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F5D8B3AD-905B-4A02-A48D-11D5B6C3D4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56588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DE23BD33-E14F-4283-B177-25B0C9439169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6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E165329D-13B8-4A20-9CDD-7474F9A37BF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4303D768-C055-4D42-8A28-AE1D5DCDC7A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E501B71C-2D3B-4463-AC78-65520DCA937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0A7E5AAF-7BB9-422B-92DA-C13A8CDBC1E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04A03EF2-EEDF-45AF-9AFA-9E355E43494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80591C1B-8171-4E48-9BBF-0CEF205F6ED8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EED23C16-CADB-4310-85B6-01551A57621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55A5594F-5277-447B-8C8C-9597D3AC551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84321D99-887A-4471-980B-B0D21B152CE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C7FCA380-0940-4A93-A020-A692F01B30BB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FADD760-182C-4F03-9B46-5A363ECC6771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08E83F5C-FE8F-4EBC-9FCC-9487B3D8864F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735375D6-05B8-4CCE-B559-7044729F3FAA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4" action="ppaction://hlinksldjump"/>
            <a:extLst>
              <a:ext uri="{FF2B5EF4-FFF2-40B4-BE49-F238E27FC236}">
                <a16:creationId xmlns:a16="http://schemas.microsoft.com/office/drawing/2014/main" id="{57781CFD-BFE6-4132-A1E1-040A279B434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745DF9F5-392B-47C1-A72E-9A28EE1DAF0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BB45E98E-FC35-4243-B065-08EC290A3F0F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61619A45-E9F0-42C8-A2F5-A856AD4FD631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98B54BDB-B48F-43A1-A688-1527C66C7B86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F841D373-7251-4BC4-9EBC-EA91E356FD6C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E31484B5-2115-4020-8B99-1697D6757FC7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FC52FACD-CF6F-402C-813E-570B69F97A05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07C00B0B-32C4-4554-A1BA-A0DF94A96F1C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BBFBB3FA-B323-4A53-8088-56B5E11944A5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4B957350-626E-4027-B4A8-5C4AB542E3D5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28F1F54F-D292-4960-A2D3-7415CA5EA23D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34D3CD49-9667-4EF3-8168-760B2436FACC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F26B1081-29A9-4BCB-914A-B3230C6A25C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9ADB138F-0CF9-4FE8-AD2B-E48B3FC7DCAF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4490E656-F2A8-45B6-A30F-9488722BA7C3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B58FB517-EE60-4FA8-A068-FA219EBEEB55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375FEF37-2F6F-4978-BD62-1A65EBD8A9D4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2546EA94-FD7D-4BE8-9045-03426D577B0E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6BBEE953-3005-4F83-B561-4B242B5B1A2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AC0C066D-FFC2-40FA-9D02-8859033FE81E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1E8A8E0E-B3D7-4085-A809-D6DF520ED90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E264C184-0E44-4620-BD0B-D2F7F3FA7623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BBD28B73-2321-4A8D-9E5F-2E0029999A65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536A878E-3207-4DFD-A47D-9F351531EE9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BEE6A130-E7A6-4349-85EB-39280C5211D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C119F222-9A72-4259-ABC2-88DCCFB35F4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1039E437-6A9F-4D14-8272-692D83F6AB4B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78342855-776D-402F-8135-A006B1EA771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E17AE78C-0929-479D-AD23-A1D812AB306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3BAC0A1A-465D-41B3-98EA-28F22DA8CED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CA0020F2-DBD8-4F61-B605-AC7E21BC312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987A1086-E5F0-4012-B782-59DB6C4FFB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475F6264-3650-401F-B230-2AA7E77BA74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06B2E02D-451B-47BE-AD12-95A38162F1B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02D4A477-6586-4236-9F24-47A793124FA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4" action="ppaction://hlinksldjump"/>
            <a:extLst>
              <a:ext uri="{FF2B5EF4-FFF2-40B4-BE49-F238E27FC236}">
                <a16:creationId xmlns:a16="http://schemas.microsoft.com/office/drawing/2014/main" id="{52B49514-5C0D-425B-8533-B077EF4FA08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638ACF50-2FB8-4DF1-8DB8-DEE5B8D18F7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7AA755A9-5DB1-4CE4-A957-BD7D57F383B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12C699F6-CFEE-4836-A88C-3BB416FBD16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070F03D6-5690-4171-A155-6F32248B290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181F6FC2-62AF-4376-A28E-C3319BD95ED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E25275FB-369F-4D08-94DE-5E55ABE16E0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3747F9AC-2160-45CE-BED9-9DCC06EFD2B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32CFF93A-7C7D-4BA1-8448-3473C13EDE8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BCD267F6-6F7A-4D42-A6DC-C0F13FD1B54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27664755-974D-4CD1-9538-1B6B47D96A2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FE97B9E1-1F1C-470C-8073-E1B84156D4B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2CEF56BD-1DAD-4F8B-A515-8052E104640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C606C8F6-B20F-4268-86E5-E31AD58D82B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C437D0D4-0AC3-43C1-BCFE-111F1D76C6C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FAC1CDD4-0AA6-4034-9276-ACFD220D0FD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67C5DF89-26C0-44BC-9E6B-D19F9094C72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C2D9585D-9E65-4E5F-86A8-B464A1EC225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43F2F0FF-41CF-4502-8383-7CC1E87106E4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A0276F19-BAF8-450E-9DDB-15D240575B6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BBEDB5E8-427F-45F6-8555-B5E22BECA64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0F813A66-8911-460C-A355-A2128DD6E828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EA09B78D-0FCC-42C9-81AF-515893C3158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1A45A7D0-4A3C-4599-95CB-7C5F8A101C5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8884929B-7A20-4252-83A2-890E122A181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618BA15-D63E-4A4E-9994-637539BA572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Tekstvak 126">
            <a:extLst>
              <a:ext uri="{FF2B5EF4-FFF2-40B4-BE49-F238E27FC236}">
                <a16:creationId xmlns:a16="http://schemas.microsoft.com/office/drawing/2014/main" id="{42CBA673-E3FA-4B1A-AF45-1677562746F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2" name="Rond diagonale hoek rechthoek 17">
            <a:extLst>
              <a:ext uri="{FF2B5EF4-FFF2-40B4-BE49-F238E27FC236}">
                <a16:creationId xmlns:a16="http://schemas.microsoft.com/office/drawing/2014/main" id="{0F5D4483-4638-48F8-87EE-DEC05A361AEE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BE643767-A665-49D1-9798-E7582FD75131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9B1D26F4-93FC-4B02-B69D-39134DEAC2C4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1E3E4560-0AEB-4B18-AA0F-23D63A6772D9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5" name="Afbeelding 164">
            <a:extLst>
              <a:ext uri="{FF2B5EF4-FFF2-40B4-BE49-F238E27FC236}">
                <a16:creationId xmlns:a16="http://schemas.microsoft.com/office/drawing/2014/main" id="{636EB9AC-6DAF-47BB-9FDA-91FEFB570DC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033839"/>
      </p:ext>
    </p:extLst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B5E07E0A-A525-4EE8-945C-712B0E6CF4B1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E1E0DFA6-4B2E-46AB-AA83-97E30DE191C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75F776BF-B6DA-4C9F-9B3E-D9C10A3EEC2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6CE7769D-8016-4C83-837F-DC2117AD264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6A69CB56-516C-4CB2-B8A7-A2C8ACC57EC9}"/>
              </a:ext>
            </a:extLst>
          </p:cNvPr>
          <p:cNvSpPr txBox="1"/>
          <p:nvPr/>
        </p:nvSpPr>
        <p:spPr>
          <a:xfrm>
            <a:off x="2991736" y="3124800"/>
            <a:ext cx="5723864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Van twee 4-kaarten eerst de laagste. Dat klopt.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Maar dat mag niet. Met 6 punten mag u geen nieuwe kleur op 2 niveau bieden.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Heeft u 1 Sans Atout geboden, dan geeft u uw partner verkeerde informatie over uw hand.</a:t>
            </a:r>
          </a:p>
        </p:txBody>
      </p:sp>
      <p:graphicFrame>
        <p:nvGraphicFramePr>
          <p:cNvPr id="28" name="Tabel 27">
            <a:extLst>
              <a:ext uri="{FF2B5EF4-FFF2-40B4-BE49-F238E27FC236}">
                <a16:creationId xmlns:a16="http://schemas.microsoft.com/office/drawing/2014/main" id="{A725C666-7AF9-4265-8673-2EF7ED5A58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67427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22A08C7D-19C5-4D9F-8092-DAA6C8B0A118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6 Punten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118A36FC-4BB3-43A2-B201-3978AC76237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1E142372-0520-4C83-9C27-899F283B826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711DC061-E5F1-4302-9934-741A98633E1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97FA9E51-3EEA-41FC-891A-40A0808F1F5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D8D992A7-A7AD-4B8C-BA4E-F3E96708C84E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EC96C981-E6A0-469C-97AA-F61EF1CB8075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F6B6C241-31E8-4A82-89D8-99740DD309DC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83C5E663-7277-4650-A0FF-6DA0635F604A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8" name="Afbeelding 37">
            <a:extLst>
              <a:ext uri="{FF2B5EF4-FFF2-40B4-BE49-F238E27FC236}">
                <a16:creationId xmlns:a16="http://schemas.microsoft.com/office/drawing/2014/main" id="{3759EC0C-25B3-457D-8767-C916000BB46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235692"/>
      </p:ext>
    </p:extLst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F158E6D8-2838-42C9-8E9D-17EE196EC56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107FA2BC-EB27-45A2-86D9-E38066A30CDD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821EEFC-2B7F-4278-A04A-510080CB836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51FC842E-8231-41D7-83F9-6ED1E9C7233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7BFFE1A2-3A5A-4372-B790-84C1C26FF3D2}"/>
              </a:ext>
            </a:extLst>
          </p:cNvPr>
          <p:cNvSpPr txBox="1"/>
          <p:nvPr/>
        </p:nvSpPr>
        <p:spPr>
          <a:xfrm>
            <a:off x="3024000" y="35784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1 harten belooft u minimaal een 4-kaart harten en</a:t>
            </a:r>
          </a:p>
          <a:p>
            <a:r>
              <a:rPr lang="nl-NL" dirty="0">
                <a:solidFill>
                  <a:schemeClr val="bg1"/>
                </a:solidFill>
              </a:rPr>
              <a:t>6+ punten.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554174DE-5DD9-4830-B3FC-337C3AF6F642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 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3A618BC0-468B-47B4-A9B6-991806BFF86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0800" y="3218400"/>
            <a:ext cx="213378" cy="190517"/>
          </a:xfrm>
          <a:prstGeom prst="rect">
            <a:avLst/>
          </a:prstGeom>
        </p:spPr>
      </p:pic>
      <p:graphicFrame>
        <p:nvGraphicFramePr>
          <p:cNvPr id="33" name="Tabel 32">
            <a:extLst>
              <a:ext uri="{FF2B5EF4-FFF2-40B4-BE49-F238E27FC236}">
                <a16:creationId xmlns:a16="http://schemas.microsoft.com/office/drawing/2014/main" id="{91D8803A-D136-40AC-BD95-8963A1E45B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67427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4" name="Rechthoek 33">
            <a:extLst>
              <a:ext uri="{FF2B5EF4-FFF2-40B4-BE49-F238E27FC236}">
                <a16:creationId xmlns:a16="http://schemas.microsoft.com/office/drawing/2014/main" id="{02D1DB9C-CE07-4227-9DEE-71828F654187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6 Punten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186F65D6-A235-4B95-B047-0A4144443E9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30183F86-6D5A-4332-B378-72F83665C2A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B8C93074-87F5-4F25-9DF3-3A73D02E086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8" name="Afbeelding 37">
            <a:extLst>
              <a:ext uri="{FF2B5EF4-FFF2-40B4-BE49-F238E27FC236}">
                <a16:creationId xmlns:a16="http://schemas.microsoft.com/office/drawing/2014/main" id="{79D82F6C-6B60-4C06-A5D4-2EA364C6F1C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9" name="Rond diagonale hoek rechthoek 17">
            <a:extLst>
              <a:ext uri="{FF2B5EF4-FFF2-40B4-BE49-F238E27FC236}">
                <a16:creationId xmlns:a16="http://schemas.microsoft.com/office/drawing/2014/main" id="{99A0F508-007E-45EF-8C9C-DD0DEA0BBFE3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0A51859E-8990-4F5A-B4AD-2745258FB48B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ABBA6861-6010-4B1F-A097-AA2EC3505B93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623CFEF4-2FF2-4C83-A318-DA5B9B1CD665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3" name="Afbeelding 42">
            <a:extLst>
              <a:ext uri="{FF2B5EF4-FFF2-40B4-BE49-F238E27FC236}">
                <a16:creationId xmlns:a16="http://schemas.microsoft.com/office/drawing/2014/main" id="{8AF7DE81-5590-499D-AED4-E16982A3AE7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210984"/>
      </p:ext>
    </p:extLst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7974B95A-6CCF-4167-9AC7-AE8957DD11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66015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DE756E73-8275-401F-B9B3-E45007C94A9C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73502D0E-6A13-423D-A52E-A664E576913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B607E41C-4AE6-4A8B-A2AB-7C365738B86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FCA1A36C-9F45-4449-A6A0-38758C8AC46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15632B7C-4456-4ED9-B275-696A69A4771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18A9AB0E-EB1A-4B2A-B2F0-1EA872EA06C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8D95D272-C0CD-4736-A520-6EC2E7D72AF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5A1DB0D6-8CD1-49BB-A82F-A55E645A2C7D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7FE66673-6A09-407E-9C72-78317AFC682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4F9E2F06-13DF-4D01-B235-7BE5F5FCCA2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D16BA85A-CD97-46C6-B8CB-3B0A552C9932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8E6DA97-5CE8-49FF-A1B9-20E0DDE2ABC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6D1BB8F9-DC91-4614-9664-85B2E05E8FC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4" action="ppaction://hlinksldjump"/>
            <a:extLst>
              <a:ext uri="{FF2B5EF4-FFF2-40B4-BE49-F238E27FC236}">
                <a16:creationId xmlns:a16="http://schemas.microsoft.com/office/drawing/2014/main" id="{75321359-9A78-48C2-8459-17BC7D337826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E8D147DC-C9F9-497F-9E58-B810E5939BB8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C9A2BC83-41C2-4BF4-A75F-45B4843394C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D11690F8-253B-4EA0-B8E5-9E485A66FEA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0F459098-025D-4CD1-9514-26044098A2B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DA166F24-A81F-4B87-844A-7447F01EA5AB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7E856BC9-2D5A-4B4A-94E4-32A8F3C673AE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841D2F4C-C934-41D8-9B73-1E2205A731B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A85F4DDB-1F5F-4C1E-AF16-BFAD1C8BACBE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29F83F40-495A-49FC-B0BB-76DED0AD9F2C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51A93EED-D362-41D8-B501-65F8719B1153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FA54BEFC-408A-4621-9F06-CC670F30AC4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8D107135-2A56-4E12-B6F7-CCDAAAF9313C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8FDEB3B9-22E2-41A6-90E8-2601C03E0F0D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9C63A1A5-8E50-42E0-A5A6-92859D76880D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0AD2ACB5-D558-4B2C-BA16-6D77EC6078F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AF6A4B80-0D01-4596-A24F-000A39EF580D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4E95A6C5-0525-488B-969C-878B5BAF24A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4AE94B03-426A-474A-BAA3-C8F3EF4F63A3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DE284017-454E-4B79-ABE1-1E0C97CC031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76B86EE6-2498-4ADC-8F89-23B57512A9E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354B6210-85F0-495C-880A-CFCA4526B710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596BC215-FCA3-495E-850E-5E2C515E4243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1C1C4F14-6757-42A7-826C-3226FFA7C60A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4EEC6B57-538B-4845-913B-5277869FA881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D9882445-D704-458D-89FC-9CB456EA29E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556DFD3B-685A-4947-91E8-B44953D717E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BCC352B1-F03F-44ED-ACAB-A7FF1A619EEF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26002264-D46E-41D8-BA31-F6779D7FA2DB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8BD5E60A-B39F-4F17-8B1C-2E33253092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76AE465B-E7AA-4238-894A-84646442648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88948296-9B24-4CD6-B78C-182AEA3FDF6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CE1B7F89-9DC0-416A-B6BA-2079E526950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2C8AE76F-29E2-4085-9EB4-884144B4D88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3185601E-F40C-4FE7-8F3C-90ADC847EA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D11AE892-E895-424D-95CD-00994E79CB4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BEA4F3B5-5A38-4F5B-AE87-6419ABAA45A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4DB05BBA-070B-4FE5-A581-18453341213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410933C3-A4CF-45D1-BEE6-D1E3C8F3E80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7418F9D6-6C39-4B9E-A1D8-CF235BE9145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B76F91F9-B6FB-476D-A298-85C5679D70E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D2FEDEAA-D118-4DAC-ACCA-C7CB178263E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EA0853C8-DD7F-4993-913C-F8202CD23AB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95D2D53D-75DA-4F74-A567-DED31FC8F5E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F0C384CD-CCA6-423F-B5A6-2E65113A43A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5AE30C20-1A37-449F-977B-44EB53D96C7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42524B68-FFD0-45AF-AA6D-6A77D745B92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03653B5E-96C9-4A9B-AB72-71C0F8A6DB8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7D4FF803-8254-4BCA-9DD9-1BFC5F968B1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2CABACF2-C3BF-4BE1-AA0C-4079F411BF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D1022EEC-D0A2-472E-8DF4-0ADF635855D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9C8E9E24-3471-4DDB-A693-A842AC5C8A2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46750E26-5926-47E6-A30D-9A911C4EE2F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491DBB6E-47F9-4CF1-AEC9-7A708AB87E2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4" action="ppaction://hlinksldjump"/>
            <a:extLst>
              <a:ext uri="{FF2B5EF4-FFF2-40B4-BE49-F238E27FC236}">
                <a16:creationId xmlns:a16="http://schemas.microsoft.com/office/drawing/2014/main" id="{CD550A73-11BE-45EC-90EA-2B783161366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363E61D1-94C0-4747-B03A-08D00CBBEE13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0725EEC2-5F63-4227-B652-703F1CE148D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8045105B-A7BF-417C-AE13-B4EE54501C3B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B408B216-109E-4EE8-A49B-0C0848CAF197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AFBFB3FB-CBED-4A12-A96C-811545B1358A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ED243975-F1E9-4153-A019-9BAEC0E0CDC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6E340E53-60C7-4B72-8303-25C4F9B55F9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D3970F00-8CDF-465C-BAEC-F65F46D893D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Tekstvak 126">
            <a:extLst>
              <a:ext uri="{FF2B5EF4-FFF2-40B4-BE49-F238E27FC236}">
                <a16:creationId xmlns:a16="http://schemas.microsoft.com/office/drawing/2014/main" id="{BAF95C9A-4A90-48EA-A6F4-B2A67EB9AD9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2" name="Rond diagonale hoek rechthoek 17">
            <a:extLst>
              <a:ext uri="{FF2B5EF4-FFF2-40B4-BE49-F238E27FC236}">
                <a16:creationId xmlns:a16="http://schemas.microsoft.com/office/drawing/2014/main" id="{16778AD0-D34D-43DA-86F9-D87C04F0EE9E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75A425E7-BF1B-4080-B80C-4F85DF3D8446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48E32929-ACC5-455E-A6BD-C25CF0E4B0AF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DD943895-17D6-4071-B1BA-A0D8025087D8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5" name="Afbeelding 164">
            <a:extLst>
              <a:ext uri="{FF2B5EF4-FFF2-40B4-BE49-F238E27FC236}">
                <a16:creationId xmlns:a16="http://schemas.microsoft.com/office/drawing/2014/main" id="{268A2C81-816B-480D-B624-6C8E54428A1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548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440023"/>
      </p:ext>
    </p:extLst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A8DA52C0-04B0-492E-911E-C87FA3486CB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8" name="Rond diagonale hoek rechthoek 28">
            <a:extLst>
              <a:ext uri="{FF2B5EF4-FFF2-40B4-BE49-F238E27FC236}">
                <a16:creationId xmlns:a16="http://schemas.microsoft.com/office/drawing/2014/main" id="{51D9E9C0-D217-4C74-BEB3-9208E9489041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E4CADC90-DF81-47BB-B22A-FC93CA921D2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867C7923-5BBA-4643-8FCF-1A2A0106A5BA}"/>
              </a:ext>
            </a:extLst>
          </p:cNvPr>
          <p:cNvSpPr txBox="1"/>
          <p:nvPr/>
        </p:nvSpPr>
        <p:spPr>
          <a:xfrm>
            <a:off x="2991736" y="3124800"/>
            <a:ext cx="5723864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Mijn partner belooft minimaal een 5-kaart harten.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Ik heb maar een 2-kaart en deze daarom niet steunen.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Met mijn 7 punten mag ik niet naar een 2 niveau, om een nieuwe kleur te bieden en ik heb ook geen hoger biedbare kleur. Nu moet het lampje gaan branden.</a:t>
            </a:r>
          </a:p>
        </p:txBody>
      </p:sp>
      <p:graphicFrame>
        <p:nvGraphicFramePr>
          <p:cNvPr id="42" name="Tabel 41">
            <a:extLst>
              <a:ext uri="{FF2B5EF4-FFF2-40B4-BE49-F238E27FC236}">
                <a16:creationId xmlns:a16="http://schemas.microsoft.com/office/drawing/2014/main" id="{A64FA952-1AC9-44B7-B900-58318F68B8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572618"/>
              </p:ext>
            </p:extLst>
          </p:nvPr>
        </p:nvGraphicFramePr>
        <p:xfrm>
          <a:off x="363600" y="31392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96085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V8765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3" name="Rechthoek 42">
            <a:extLst>
              <a:ext uri="{FF2B5EF4-FFF2-40B4-BE49-F238E27FC236}">
                <a16:creationId xmlns:a16="http://schemas.microsoft.com/office/drawing/2014/main" id="{F987CBB6-E01B-4C2F-A246-AE95DB9D8AE3}"/>
              </a:ext>
            </a:extLst>
          </p:cNvPr>
          <p:cNvSpPr/>
          <p:nvPr/>
        </p:nvSpPr>
        <p:spPr>
          <a:xfrm>
            <a:off x="363600" y="46584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7 Punten </a:t>
            </a:r>
          </a:p>
        </p:txBody>
      </p:sp>
      <p:pic>
        <p:nvPicPr>
          <p:cNvPr id="44" name="Afbeelding 43">
            <a:extLst>
              <a:ext uri="{FF2B5EF4-FFF2-40B4-BE49-F238E27FC236}">
                <a16:creationId xmlns:a16="http://schemas.microsoft.com/office/drawing/2014/main" id="{60A186C6-0740-418A-BA70-B3D60256D0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8359" y="3924124"/>
            <a:ext cx="213378" cy="213378"/>
          </a:xfrm>
          <a:prstGeom prst="rect">
            <a:avLst/>
          </a:prstGeom>
        </p:spPr>
      </p:pic>
      <p:pic>
        <p:nvPicPr>
          <p:cNvPr id="45" name="Afbeelding 44">
            <a:extLst>
              <a:ext uri="{FF2B5EF4-FFF2-40B4-BE49-F238E27FC236}">
                <a16:creationId xmlns:a16="http://schemas.microsoft.com/office/drawing/2014/main" id="{28B3BB03-A4E5-4055-895F-059319F6EBC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3516" y="3199601"/>
            <a:ext cx="213378" cy="213378"/>
          </a:xfrm>
          <a:prstGeom prst="rect">
            <a:avLst/>
          </a:prstGeom>
        </p:spPr>
      </p:pic>
      <p:pic>
        <p:nvPicPr>
          <p:cNvPr id="46" name="Afbeelding 45">
            <a:extLst>
              <a:ext uri="{FF2B5EF4-FFF2-40B4-BE49-F238E27FC236}">
                <a16:creationId xmlns:a16="http://schemas.microsoft.com/office/drawing/2014/main" id="{480CCBEC-6EF7-4A42-B704-0E96EB71EAA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8359" y="3573571"/>
            <a:ext cx="213378" cy="190517"/>
          </a:xfrm>
          <a:prstGeom prst="rect">
            <a:avLst/>
          </a:prstGeom>
        </p:spPr>
      </p:pic>
      <p:pic>
        <p:nvPicPr>
          <p:cNvPr id="47" name="Afbeelding 46">
            <a:extLst>
              <a:ext uri="{FF2B5EF4-FFF2-40B4-BE49-F238E27FC236}">
                <a16:creationId xmlns:a16="http://schemas.microsoft.com/office/drawing/2014/main" id="{E58BC8A7-2EF7-45C2-8C72-596A57C03A7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3516" y="4292263"/>
            <a:ext cx="213378" cy="213378"/>
          </a:xfrm>
          <a:prstGeom prst="rect">
            <a:avLst/>
          </a:prstGeom>
        </p:spPr>
      </p:pic>
      <p:sp>
        <p:nvSpPr>
          <p:cNvPr id="48" name="Rond diagonale hoek rechthoek 17">
            <a:extLst>
              <a:ext uri="{FF2B5EF4-FFF2-40B4-BE49-F238E27FC236}">
                <a16:creationId xmlns:a16="http://schemas.microsoft.com/office/drawing/2014/main" id="{F2A7116D-2469-49C1-A5B9-326049F61840}"/>
              </a:ext>
            </a:extLst>
          </p:cNvPr>
          <p:cNvSpPr/>
          <p:nvPr/>
        </p:nvSpPr>
        <p:spPr>
          <a:xfrm>
            <a:off x="3636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9" name="Tekstvak 48">
            <a:extLst>
              <a:ext uri="{FF2B5EF4-FFF2-40B4-BE49-F238E27FC236}">
                <a16:creationId xmlns:a16="http://schemas.microsoft.com/office/drawing/2014/main" id="{9651AA73-3F70-4A6E-B6E7-8A322E7C2A5D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50" name="Tekstvak 49">
            <a:extLst>
              <a:ext uri="{FF2B5EF4-FFF2-40B4-BE49-F238E27FC236}">
                <a16:creationId xmlns:a16="http://schemas.microsoft.com/office/drawing/2014/main" id="{3790949D-F2A5-4A7A-BAF0-D99A68884651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51" name="Tekstvak 50">
            <a:extLst>
              <a:ext uri="{FF2B5EF4-FFF2-40B4-BE49-F238E27FC236}">
                <a16:creationId xmlns:a16="http://schemas.microsoft.com/office/drawing/2014/main" id="{F34B2E4B-5AFF-4153-9C98-138A24D79D54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52" name="Afbeelding 51">
            <a:extLst>
              <a:ext uri="{FF2B5EF4-FFF2-40B4-BE49-F238E27FC236}">
                <a16:creationId xmlns:a16="http://schemas.microsoft.com/office/drawing/2014/main" id="{9AC44D2E-06BA-4F56-A771-5B8EDD95A9D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7533" y="1951677"/>
            <a:ext cx="213378" cy="190517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117112-961F-4115-B728-8983512064A6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FB10154C-4C72-447F-96C1-924CEFD821B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495F01DA-1A66-40DF-BB06-3018AE9FCB2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384F8A2B-1F5F-46F0-A7EA-6692429CA7D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66618BB7-6048-49BE-8899-88718799F6C7}"/>
              </a:ext>
            </a:extLst>
          </p:cNvPr>
          <p:cNvSpPr txBox="1"/>
          <p:nvPr/>
        </p:nvSpPr>
        <p:spPr>
          <a:xfrm>
            <a:off x="2991736" y="3124800"/>
            <a:ext cx="5723864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Geen 1 schoppen bieden. U heeft een fit in een hoge kleur.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Wat zult u op avontuur gaan.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En 1 Sans Atout geeft een verkeerd beeld van uw hand.</a:t>
            </a:r>
          </a:p>
        </p:txBody>
      </p:sp>
      <p:graphicFrame>
        <p:nvGraphicFramePr>
          <p:cNvPr id="28" name="Tabel 27">
            <a:extLst>
              <a:ext uri="{FF2B5EF4-FFF2-40B4-BE49-F238E27FC236}">
                <a16:creationId xmlns:a16="http://schemas.microsoft.com/office/drawing/2014/main" id="{D7FE234E-4EB9-4238-83A5-5AA2BD428E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59241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48C70438-365A-41E4-B2B6-2B609683B2AC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12B92F13-FA38-4030-9AA6-AEC80AFA9F6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B468AEE7-355E-4112-A9A3-95C327F626E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BC7F4207-F989-4390-8D72-E82A446DC78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9210CD0C-4BA6-495F-A52B-3BB701A2EA1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840D1A9B-60F9-4F4E-BB4D-76715BDAC0DA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10052385-7662-4BFC-A096-9729728E429F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FC1B2BE2-A01A-484D-8F2A-5563EFA617C2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D9EE915D-5ABC-4E18-8E0C-D6A5EB354731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8" name="Afbeelding 37">
            <a:extLst>
              <a:ext uri="{FF2B5EF4-FFF2-40B4-BE49-F238E27FC236}">
                <a16:creationId xmlns:a16="http://schemas.microsoft.com/office/drawing/2014/main" id="{E6422292-4F83-4F42-910C-1189E449B2A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548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475391"/>
      </p:ext>
    </p:extLst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9448152-5404-4185-8F69-1916D4F1E58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09E376E-F851-4A9A-9E4A-A7ACCB794CF6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C644E33D-DCC4-4B30-A6F9-2A94B7266B7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5F54ADD-55AE-44CE-8958-AC4349F92AA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CF11CB2E-96A0-4859-8685-31FD5FEE3FA0}"/>
              </a:ext>
            </a:extLst>
          </p:cNvPr>
          <p:cNvSpPr txBox="1"/>
          <p:nvPr/>
        </p:nvSpPr>
        <p:spPr>
          <a:xfrm>
            <a:off x="3024000" y="35784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Wanneer uw partner 12 punten zou hebben, dan heeft hij  misschien al moeite om 2 harten te maken.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het is prima geboden.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BF0775DE-334C-4D1C-81B6-CB2964B3E3DB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 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BE11D117-029D-42FF-AAB4-54AB72F35C8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0800" y="3218400"/>
            <a:ext cx="213378" cy="190517"/>
          </a:xfrm>
          <a:prstGeom prst="rect">
            <a:avLst/>
          </a:prstGeom>
        </p:spPr>
      </p:pic>
      <p:graphicFrame>
        <p:nvGraphicFramePr>
          <p:cNvPr id="33" name="Tabel 32">
            <a:extLst>
              <a:ext uri="{FF2B5EF4-FFF2-40B4-BE49-F238E27FC236}">
                <a16:creationId xmlns:a16="http://schemas.microsoft.com/office/drawing/2014/main" id="{3CAE7EE2-1A97-45B2-8EFC-0B378D04BF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59241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4" name="Rechthoek 33">
            <a:extLst>
              <a:ext uri="{FF2B5EF4-FFF2-40B4-BE49-F238E27FC236}">
                <a16:creationId xmlns:a16="http://schemas.microsoft.com/office/drawing/2014/main" id="{D89BB914-615F-478C-9FFA-4AE76DE7324C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DDD428D2-7A93-460F-B3D1-C73FCF548CC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A9942CF5-F37E-47EE-9D5E-E12212EA3BE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FE32DCC8-E37A-4054-AF41-ADD816C93FD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8" name="Afbeelding 37">
            <a:extLst>
              <a:ext uri="{FF2B5EF4-FFF2-40B4-BE49-F238E27FC236}">
                <a16:creationId xmlns:a16="http://schemas.microsoft.com/office/drawing/2014/main" id="{71B530B5-D9CC-422D-9657-9DE954CBF04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9" name="Rond diagonale hoek rechthoek 17">
            <a:extLst>
              <a:ext uri="{FF2B5EF4-FFF2-40B4-BE49-F238E27FC236}">
                <a16:creationId xmlns:a16="http://schemas.microsoft.com/office/drawing/2014/main" id="{A99F36B8-0076-4EEC-BA50-85875562ABFA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278342C9-BF12-4C54-9B55-4DAEB816292D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40542234-8475-4E6F-883A-1A646B530716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D683B448-73E0-4328-9739-14191E5974FD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3" name="Afbeelding 42">
            <a:extLst>
              <a:ext uri="{FF2B5EF4-FFF2-40B4-BE49-F238E27FC236}">
                <a16:creationId xmlns:a16="http://schemas.microsoft.com/office/drawing/2014/main" id="{F0F44F8F-E0B3-495D-A552-63D9DFE7143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6000" y="19548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343014"/>
      </p:ext>
    </p:extLst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6104A58D-63D0-477D-A9D5-5E16F1F935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4557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EA2A61A4-B0EC-4BD4-9C19-156CD0569BBE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90C1CABC-F09A-4F4E-B9BA-9D3DA9FB908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1C7C4445-83FE-4E28-8889-BEFC7EC8CE3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6764AADA-1BB1-4398-A0B2-E55DECA113C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BE83A450-B490-4DA2-BCA3-39853380CE5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C902525A-9701-42ED-B118-481039D7C548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A73DDD35-9FA5-417D-9D97-8D89D025BC6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425751FA-E9A8-4AC5-A915-A809ED59DBFA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EF01AD01-0FF0-47E3-8EC0-33E6FDE213E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BDE7D301-C1A0-472E-B078-B0F9A03A787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30D902A2-21A5-4B6A-A8B1-F79115FAA57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7E63277-B3A3-4BD8-A267-7977DE625716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EEDB6030-20B9-45F9-947B-B9AC1E4A51A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4" action="ppaction://hlinksldjump"/>
            <a:extLst>
              <a:ext uri="{FF2B5EF4-FFF2-40B4-BE49-F238E27FC236}">
                <a16:creationId xmlns:a16="http://schemas.microsoft.com/office/drawing/2014/main" id="{BA8314A9-82C1-46AC-9336-744E6594735D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3D415688-7F6A-471E-AD31-9EE46D8BB00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78DF47E2-D128-44E6-84FB-74B0FEAA8FF8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CA181B78-964B-4FE5-8F9D-F094F7BD809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35647CF2-08E3-4DE7-BC52-D6ED954D419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C85BE943-35BC-4824-BB69-C49766CECDE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36E13830-6F62-46E1-984B-9B10D8CDFCF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7B756D1E-31C9-46A7-9C77-091E6D5C55E2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D360031C-D814-416D-8241-2EDAF3B46D4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1EAAAB65-D4CB-4180-8114-BFCF03BAB27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035CA820-B0E8-4617-9652-B3AFE1538AAD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0D7F6C7C-069C-44CD-A1B8-B1F70ABCF79F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694C1B9A-069A-4543-8A2D-D598A24E4BF0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3E6FDAF2-1345-48A8-A934-6C147E59AAF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C55E0602-ADE4-4EA2-B57B-E3170C6B90D7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C3BEF230-210D-4736-9F3C-EF26E673C13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71E46769-ED1D-4CC8-A254-1CF041049DB5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6F37C856-75BA-4DD4-9E40-8242C0F7806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CA0509AE-80D6-4E29-9BFD-5CCE4E76D03A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82FB6783-9580-43EE-87F5-8D0B04B7F50E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6CA31E89-7A65-4C73-815D-B24317D556A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F73B7E4E-D462-44AA-919C-A54A9F04EEF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12" action="ppaction://hlinksldjump"/>
            <a:extLst>
              <a:ext uri="{FF2B5EF4-FFF2-40B4-BE49-F238E27FC236}">
                <a16:creationId xmlns:a16="http://schemas.microsoft.com/office/drawing/2014/main" id="{90864E94-1194-4903-8027-78E93E9662C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2" name="Rechthoek 121">
            <a:hlinkClick r:id="rId12" action="ppaction://hlinksldjump"/>
            <a:extLst>
              <a:ext uri="{FF2B5EF4-FFF2-40B4-BE49-F238E27FC236}">
                <a16:creationId xmlns:a16="http://schemas.microsoft.com/office/drawing/2014/main" id="{E973BF3B-DECD-4073-8486-F2324CD6D21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D9B5B945-CC23-4B26-89FC-72331C8DDA8F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46725179-79FE-4618-8F35-9A8CDA478898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35D2EF94-73C6-4AFF-B01F-3774A123410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36C1A329-D7A8-4553-9E61-0489D23AE4C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7" name="Rechthoek 126">
            <a:hlinkClick r:id="rId12" action="ppaction://hlinksldjump"/>
            <a:extLst>
              <a:ext uri="{FF2B5EF4-FFF2-40B4-BE49-F238E27FC236}">
                <a16:creationId xmlns:a16="http://schemas.microsoft.com/office/drawing/2014/main" id="{5B1ABBFE-64EB-41BE-9EF9-7D48EA8260EF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8" name="Afbeelding 127">
            <a:hlinkClick r:id="rId12" action="ppaction://hlinksldjump"/>
            <a:extLst>
              <a:ext uri="{FF2B5EF4-FFF2-40B4-BE49-F238E27FC236}">
                <a16:creationId xmlns:a16="http://schemas.microsoft.com/office/drawing/2014/main" id="{9D16034E-516F-42E0-9E25-76B53E139AF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29" name="Afbeelding 128">
            <a:hlinkClick r:id="rId12" action="ppaction://hlinksldjump"/>
            <a:extLst>
              <a:ext uri="{FF2B5EF4-FFF2-40B4-BE49-F238E27FC236}">
                <a16:creationId xmlns:a16="http://schemas.microsoft.com/office/drawing/2014/main" id="{FF2F64DE-5F07-401C-AC96-C23ADC9AFF2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0" name="Afbeelding 129">
            <a:hlinkClick r:id="rId12" action="ppaction://hlinksldjump"/>
            <a:extLst>
              <a:ext uri="{FF2B5EF4-FFF2-40B4-BE49-F238E27FC236}">
                <a16:creationId xmlns:a16="http://schemas.microsoft.com/office/drawing/2014/main" id="{E8D709C4-F9CA-463E-820D-00A2E9C4752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1" name="Afbeelding 130">
            <a:hlinkClick r:id="rId12" action="ppaction://hlinksldjump"/>
            <a:extLst>
              <a:ext uri="{FF2B5EF4-FFF2-40B4-BE49-F238E27FC236}">
                <a16:creationId xmlns:a16="http://schemas.microsoft.com/office/drawing/2014/main" id="{2687E0E7-8A3C-4F9A-B606-12E3B9491E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12" action="ppaction://hlinksldjump"/>
            <a:extLst>
              <a:ext uri="{FF2B5EF4-FFF2-40B4-BE49-F238E27FC236}">
                <a16:creationId xmlns:a16="http://schemas.microsoft.com/office/drawing/2014/main" id="{039D2CDF-F34A-4E8D-944D-A578BECA77B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12" action="ppaction://hlinksldjump"/>
            <a:extLst>
              <a:ext uri="{FF2B5EF4-FFF2-40B4-BE49-F238E27FC236}">
                <a16:creationId xmlns:a16="http://schemas.microsoft.com/office/drawing/2014/main" id="{F13E607F-0EE0-47C8-B484-F766033F7B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4182DD10-7CCB-45C7-AF84-78D523974C8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49CE642C-5638-476A-85FC-A514B4FA1C8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4" action="ppaction://hlinksldjump"/>
            <a:extLst>
              <a:ext uri="{FF2B5EF4-FFF2-40B4-BE49-F238E27FC236}">
                <a16:creationId xmlns:a16="http://schemas.microsoft.com/office/drawing/2014/main" id="{550E6645-7CE1-4815-818E-7202EBF0A91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54BE7E45-91A8-4AAB-A697-7526E9CCE51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4EEF4912-0205-4F5A-9541-B62D7FA8948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E6FCDA9E-4382-4E32-A770-D283FFE86C5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10E9D391-7A99-4C21-9E51-1369FEA65AC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EBD1B693-12F8-433C-9069-DDA05460700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4F503F2D-E38B-41BF-A288-53BD967CD46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ECBDE3AC-7DF7-4303-8218-D5986599A5C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A3C58713-E78F-474A-B2E3-B59D7E56B80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C6D271EA-F07C-41DA-8A54-ED000E5E4EA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DA61022F-B3B7-42F0-AECC-AA63ECA2290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98ACD72A-D1DA-4523-BAB8-E6B6B5FDCE7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F832B8C6-7019-402A-BE6C-0933E5968BC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ABC95DA5-4CAF-45F6-87DD-38ACFC8E5FF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71BC1CDE-E4DD-45E6-9C05-8CD88348160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05A616F7-A1EF-4DD5-AA73-56060327D0E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0C8A675F-2BAD-4FD6-984A-A385F95C6E9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FC15C7E4-177D-4E2D-90AF-C6F4C9A8651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4" name="Rechthoek 153">
            <a:hlinkClick r:id="rId12" action="ppaction://hlinksldjump"/>
            <a:extLst>
              <a:ext uri="{FF2B5EF4-FFF2-40B4-BE49-F238E27FC236}">
                <a16:creationId xmlns:a16="http://schemas.microsoft.com/office/drawing/2014/main" id="{9371D597-89D4-4745-B753-F9095788A7A1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193A3890-1802-429F-B8E1-52C486E4C98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56" name="Rechthoek 155">
            <a:hlinkClick r:id="rId12" action="ppaction://hlinksldjump"/>
            <a:extLst>
              <a:ext uri="{FF2B5EF4-FFF2-40B4-BE49-F238E27FC236}">
                <a16:creationId xmlns:a16="http://schemas.microsoft.com/office/drawing/2014/main" id="{AD5FE207-BDF8-4292-850A-92B9FDCEA702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57" name="Rechthoek 156">
            <a:hlinkClick r:id="rId12" action="ppaction://hlinksldjump"/>
            <a:extLst>
              <a:ext uri="{FF2B5EF4-FFF2-40B4-BE49-F238E27FC236}">
                <a16:creationId xmlns:a16="http://schemas.microsoft.com/office/drawing/2014/main" id="{422A1B25-FC82-4A9F-87D2-7D44C1BBBC07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58" name="Rechthoek 157">
            <a:hlinkClick r:id="rId12" action="ppaction://hlinksldjump"/>
            <a:extLst>
              <a:ext uri="{FF2B5EF4-FFF2-40B4-BE49-F238E27FC236}">
                <a16:creationId xmlns:a16="http://schemas.microsoft.com/office/drawing/2014/main" id="{8A3F2864-58E9-4751-BE1B-52236B25ECAA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59" name="Rond diagonale hoek rechthoek 28">
            <a:extLst>
              <a:ext uri="{FF2B5EF4-FFF2-40B4-BE49-F238E27FC236}">
                <a16:creationId xmlns:a16="http://schemas.microsoft.com/office/drawing/2014/main" id="{FEDE5E17-489E-4C7E-A514-699CF7DA87BD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pic>
        <p:nvPicPr>
          <p:cNvPr id="160" name="Afbeelding 159">
            <a:hlinkClick r:id="rId12" action="ppaction://hlinksldjump"/>
            <a:extLst>
              <a:ext uri="{FF2B5EF4-FFF2-40B4-BE49-F238E27FC236}">
                <a16:creationId xmlns:a16="http://schemas.microsoft.com/office/drawing/2014/main" id="{D0E363B6-80E2-4D4B-A449-A834D050EA2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61" name="Tekstvak 160">
            <a:extLst>
              <a:ext uri="{FF2B5EF4-FFF2-40B4-BE49-F238E27FC236}">
                <a16:creationId xmlns:a16="http://schemas.microsoft.com/office/drawing/2014/main" id="{2ABB2C7B-B4D6-45F7-ABA4-D096B1EE774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63" name="Tekstvak 162">
            <a:extLst>
              <a:ext uri="{FF2B5EF4-FFF2-40B4-BE49-F238E27FC236}">
                <a16:creationId xmlns:a16="http://schemas.microsoft.com/office/drawing/2014/main" id="{039550BE-01E9-4522-8D54-096D5DBFA3E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62" name="Rond diagonale hoek rechthoek 17">
            <a:extLst>
              <a:ext uri="{FF2B5EF4-FFF2-40B4-BE49-F238E27FC236}">
                <a16:creationId xmlns:a16="http://schemas.microsoft.com/office/drawing/2014/main" id="{7400D52D-65C7-44CD-B4F4-B2004107F31A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64" name="Tekstvak 163">
            <a:extLst>
              <a:ext uri="{FF2B5EF4-FFF2-40B4-BE49-F238E27FC236}">
                <a16:creationId xmlns:a16="http://schemas.microsoft.com/office/drawing/2014/main" id="{1810A1D4-38AF-48F5-9837-73168602722E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65" name="Tekstvak 164">
            <a:extLst>
              <a:ext uri="{FF2B5EF4-FFF2-40B4-BE49-F238E27FC236}">
                <a16:creationId xmlns:a16="http://schemas.microsoft.com/office/drawing/2014/main" id="{DDB4C278-DD1A-4A4F-B2DB-AF1F7428D85F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66" name="Tekstvak 165">
            <a:extLst>
              <a:ext uri="{FF2B5EF4-FFF2-40B4-BE49-F238E27FC236}">
                <a16:creationId xmlns:a16="http://schemas.microsoft.com/office/drawing/2014/main" id="{4C156EB3-29E2-4091-A4A3-A9142E878B16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7CAC128C-C1F7-48D3-9671-E9F19DA6FC4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091735"/>
      </p:ext>
    </p:extLst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7F15C40E-702A-4873-AB19-C0367707E0B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D21571F3-FBA6-4B51-9B09-5354F3AAA60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4669361-06CC-4F4E-9770-7D0AF6AF2E8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5455D167-AB87-433E-AC45-1D5F916B140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en-US" sz="1050" dirty="0" err="1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2EFD39CF-283B-43FB-9114-44A470E9A258}"/>
              </a:ext>
            </a:extLst>
          </p:cNvPr>
          <p:cNvSpPr txBox="1"/>
          <p:nvPr/>
        </p:nvSpPr>
        <p:spPr>
          <a:xfrm>
            <a:off x="2991736" y="3124800"/>
            <a:ext cx="5723864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Wij hebben 2 biedbare kleuren. 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Daarom is 1 Sans Atout niet goed.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Met twee 4-kaarten bieden wij altijd eerst de ?</a:t>
            </a:r>
          </a:p>
        </p:txBody>
      </p:sp>
      <p:graphicFrame>
        <p:nvGraphicFramePr>
          <p:cNvPr id="28" name="Tabel 27">
            <a:extLst>
              <a:ext uri="{FF2B5EF4-FFF2-40B4-BE49-F238E27FC236}">
                <a16:creationId xmlns:a16="http://schemas.microsoft.com/office/drawing/2014/main" id="{2946FFBD-123E-4B1C-9D2E-B245E15611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43488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87FA52F8-E07F-47D1-A888-CAE6EE3AF4C2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63986B9A-0B3D-44F3-825F-60D3728E043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4D81F83A-C9B0-489E-875C-B32E8FE7A81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CB4C224C-6A4D-4168-A2DC-596033D1347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E55FCAA9-80AB-4F2B-8D89-11BE13EE391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7BE204DF-8E2A-44C2-822D-9EA546C3696B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CCE1072B-7B99-4906-837A-6AE05A994E9C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B9669C70-F17C-4B93-B79E-DBDCEA484D11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5EA37555-3715-40BB-AEEB-424C0B4200EB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8" name="Afbeelding 37">
            <a:extLst>
              <a:ext uri="{FF2B5EF4-FFF2-40B4-BE49-F238E27FC236}">
                <a16:creationId xmlns:a16="http://schemas.microsoft.com/office/drawing/2014/main" id="{45B110C9-DDC1-430A-9CEA-AAA56D62058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46942"/>
      </p:ext>
    </p:extLst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CC58FD3-979F-4D85-95C3-CC00F5A09FD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E3CDDA27-7F44-46F7-BE6C-DE71B0F3D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A6EBCDD6-3CB5-4700-B991-BE1789290CF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A72275F9-F7EA-4F6D-AE39-8AC6F762400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57389FEE-6EB5-44B0-B3E2-08CA5C7E9E13}"/>
              </a:ext>
            </a:extLst>
          </p:cNvPr>
          <p:cNvSpPr txBox="1"/>
          <p:nvPr/>
        </p:nvSpPr>
        <p:spPr>
          <a:xfrm>
            <a:off x="3024000" y="3578400"/>
            <a:ext cx="566526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Van twee 4-kaarten altijd eerst de laagste.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ADDC0F2B-32DD-4D22-9794-F89AA1672F64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 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F450EF61-13E3-4774-B056-15939FE42B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0800" y="3222000"/>
            <a:ext cx="213378" cy="190517"/>
          </a:xfrm>
          <a:prstGeom prst="rect">
            <a:avLst/>
          </a:prstGeom>
        </p:spPr>
      </p:pic>
      <p:graphicFrame>
        <p:nvGraphicFramePr>
          <p:cNvPr id="26" name="Tabel 25">
            <a:extLst>
              <a:ext uri="{FF2B5EF4-FFF2-40B4-BE49-F238E27FC236}">
                <a16:creationId xmlns:a16="http://schemas.microsoft.com/office/drawing/2014/main" id="{35B6C810-421F-43B1-988F-9D7733B764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43488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2023FD20-19C0-40B2-ABDB-FD2768582F44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19EC8385-2FF2-40F7-B53B-0B31FEA0B40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C5CB2CED-4C10-450D-9611-FA1A3FC4EFE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018E4362-F925-4318-B1BE-13888A4A8A6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8" name="Afbeelding 37">
            <a:extLst>
              <a:ext uri="{FF2B5EF4-FFF2-40B4-BE49-F238E27FC236}">
                <a16:creationId xmlns:a16="http://schemas.microsoft.com/office/drawing/2014/main" id="{09D6D81B-9AF3-4AAC-9D37-8C7A3519C86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9" name="Rond diagonale hoek rechthoek 17">
            <a:extLst>
              <a:ext uri="{FF2B5EF4-FFF2-40B4-BE49-F238E27FC236}">
                <a16:creationId xmlns:a16="http://schemas.microsoft.com/office/drawing/2014/main" id="{9E3902C1-03E8-4AD9-A6E1-DFD02E98B3A3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C91B7471-AC49-4B2A-9B37-7132612E80F9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F94651CC-5CC7-4113-9678-FE93942CB623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3EC57BAD-34A2-47CC-B0ED-9E84A73C7051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3" name="Afbeelding 42">
            <a:extLst>
              <a:ext uri="{FF2B5EF4-FFF2-40B4-BE49-F238E27FC236}">
                <a16:creationId xmlns:a16="http://schemas.microsoft.com/office/drawing/2014/main" id="{A9489810-02A3-455E-86FC-9DE94DA0E8B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108082"/>
      </p:ext>
    </p:extLst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4E168E10-CD90-485F-948E-776243B808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24220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9B1FD994-34C7-4F81-826F-21662B7F40DF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DB823C20-4157-4787-B5AA-20B62829687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4C5D8E52-A10C-4E95-95F9-9B7F8F59130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EAF59308-2861-44DC-91FD-93B395C1E12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6A4A26D1-BD1C-485B-A243-506E49D9DAC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47F75AEA-10C6-44EE-AC44-BC600F61B231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5EC15B5C-9A7E-48FB-AFF0-31549F9F2ED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7CA1777A-6DD5-496A-A226-71DC92D4BFA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B82CC9CB-150F-4E43-8F7B-6BFC0C86DD62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B2AA4B4E-9B93-45C0-9649-08B3F064F18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993C4D85-69CB-4742-B076-3633DC10309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F2FEB1A-8756-4CC3-9872-940C419512B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DE2F3677-6FD9-4F49-A4B7-F9ECFA3CD181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9B27EAD7-E2AD-4578-B279-A45577A342D6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336F7AB4-4AF7-44CB-AEF4-9F4F8B63B44C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B481E1B2-F4E9-4F23-999D-266168F24A69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4" action="ppaction://hlinksldjump"/>
            <a:extLst>
              <a:ext uri="{FF2B5EF4-FFF2-40B4-BE49-F238E27FC236}">
                <a16:creationId xmlns:a16="http://schemas.microsoft.com/office/drawing/2014/main" id="{611A4306-949F-4C17-88C6-AC338BC152AE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87F7FDCB-E531-4CDD-BB70-AF23494825B1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0E4101EF-56E3-42AA-AF93-C70715E35A7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5BA32669-B82C-4483-A55D-E703EB9AA35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5B58494A-64C3-4918-A3D5-44EFAFFE1A57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BBEBFAB5-1C72-494A-A6DF-D8306CB05604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993FA4D5-1A6C-40B8-84E5-9CF14AEC9CAE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F27D2A05-F40F-4A46-80B5-461CA7CD3F7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DF654BF7-BA53-449B-88AF-90BBD6C00F39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CC05997F-ED19-4C61-AF60-82763A38C6C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A43B0652-4302-4667-8665-EF0F10CB2C1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B0360D16-66BE-4744-B543-B9AA463D95B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BC29923A-F9A7-4282-8496-BFE6C82496F5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481343C8-AE87-44CB-8D78-0268B8CC4A37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40E1FB2B-CE53-47DF-8CA2-B8D58904E954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278F3B19-E906-4AA7-92AE-219352F46868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40AE4B42-A296-41B2-8AEF-2D49F23869B3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6E2B85BC-5F8B-4AE6-B334-5623553654F0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51610D18-1D2A-4F9F-83CB-90D1773B2456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9464D430-DAD8-47D9-9AB0-8DA6CD8549D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C4AAD3B6-74BA-4343-AD39-537BF4CD57CA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B937020A-FA35-4290-8AB3-ACCC2517B326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A6669834-A94C-4A27-98D8-93FE25BA249E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04950693-FE66-4533-A5CF-39D6C5F6695C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3B17FF21-2640-4AD9-910C-2FE65764E4C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8349764D-1405-44F7-BDB5-6C51EF5C6B0A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44797A87-C129-4BBD-9482-255363589F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4B189517-0977-4D47-8AC0-1A11CB71E3A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9EA2AF58-4417-4D0A-96DF-4EE9BB6DFFC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EE1FBAF5-822A-4FD5-A044-65B58346892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037BF4DB-1D6A-4983-9D89-1A091C41837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50D07766-05A7-4D27-A22E-18DA73FB9EA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AE9E4BF4-F935-4B6D-B5AD-2DE40F52DF2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4" action="ppaction://hlinksldjump"/>
            <a:extLst>
              <a:ext uri="{FF2B5EF4-FFF2-40B4-BE49-F238E27FC236}">
                <a16:creationId xmlns:a16="http://schemas.microsoft.com/office/drawing/2014/main" id="{5A9EF45A-1380-41E6-88D1-5F8EB64BE27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D03555AC-F712-4E97-93BC-D590B61DC4B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23DF39B5-0029-4704-9568-6269BF7C2F9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FEBD7D94-8572-42EB-A6FA-CD99AD582F2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EF180818-B84A-4F2A-B1EB-8C23B2B073A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9DA63EAE-42F1-44E3-8986-28F8C5271E6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25945923-5386-43F0-8088-8F269E479E3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5AE118F3-50AD-47A4-B6D6-2D22FA33E97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066B754B-1DAE-4754-9A92-F79CCE4B30A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E4A6B98E-960A-405E-A406-ECE08C668E1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BCD3C2BE-E9AE-42DB-80D7-354CC18949D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6DF92F0D-F54F-41A5-A9DC-46C3330E178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F7D49F89-9368-4924-A025-28B3319D9E7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2DD49366-F3E7-4207-B594-5B46C73984B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15AEA453-FFBF-4D80-B719-E582CA6135E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9750FA9D-5FB6-412A-8FF4-44D7DE719FB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DF604920-B75B-4AED-9C91-EE91A9DE0F5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DBE40F7C-CBB0-4CF0-B4C7-3A9AF206C1B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04E75BA6-4865-4B17-8DAA-34EC1E52E7A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CE05C9C0-D1F1-466F-90B6-820E0B02BB86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0F14A859-538A-4CAD-8BE9-51DFACD82D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ABDBAF3C-61A7-4CEA-B67B-7FF2AAB4C99E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BC9145F7-A42A-4122-9DEF-A6CB7A023293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45FC446C-6D96-4428-BC3A-D2CD0E21F1E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B3982E07-C071-4156-BFA2-5B8C18D1B62F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5C40A55B-7B1C-4BE7-B616-0B24F9F07E7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E7A0B5B5-86FD-4DDD-908F-0CB0690E6A51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Tekstvak 126">
            <a:extLst>
              <a:ext uri="{FF2B5EF4-FFF2-40B4-BE49-F238E27FC236}">
                <a16:creationId xmlns:a16="http://schemas.microsoft.com/office/drawing/2014/main" id="{C80D0718-506C-4B96-A8E9-DC69348EECF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2" name="Rond diagonale hoek rechthoek 17">
            <a:extLst>
              <a:ext uri="{FF2B5EF4-FFF2-40B4-BE49-F238E27FC236}">
                <a16:creationId xmlns:a16="http://schemas.microsoft.com/office/drawing/2014/main" id="{14372299-AD0C-42C6-B2D9-D2CEC441928F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DDD68B00-08DC-48A4-AB26-E9071B5B8E93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C3546196-C388-40A6-8FA5-BEE1ED74EDAF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DC4FA362-854C-49DA-A57A-CF7E07ECC356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5" name="Afbeelding 164">
            <a:extLst>
              <a:ext uri="{FF2B5EF4-FFF2-40B4-BE49-F238E27FC236}">
                <a16:creationId xmlns:a16="http://schemas.microsoft.com/office/drawing/2014/main" id="{BF973CE8-CC33-4E7F-AF92-EE826186D10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736363"/>
      </p:ext>
    </p:extLst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491085E-1997-4844-9A6D-726A910D585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4E6F2CE7-A550-41E8-B5A6-F89A22046D6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58C4D49-949E-48ED-AA94-16FD57B2D5D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2E0A6425-71DE-4453-B37A-8C5BC4DFE80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9F426612-5D54-4B65-BD8E-D516171E0F09}"/>
              </a:ext>
            </a:extLst>
          </p:cNvPr>
          <p:cNvSpPr txBox="1"/>
          <p:nvPr/>
        </p:nvSpPr>
        <p:spPr>
          <a:xfrm>
            <a:off x="2991736" y="3124800"/>
            <a:ext cx="5723864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2 Sans Atout belooft schoppen steun met 10 of 11 punten.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Dus Sans Atout is niet goed. 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Wij hebben wel twee 4-kaarten.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En van twee 4-kaarten bieden wij altijd eerst de ?</a:t>
            </a:r>
          </a:p>
        </p:txBody>
      </p:sp>
      <p:graphicFrame>
        <p:nvGraphicFramePr>
          <p:cNvPr id="28" name="Tabel 27">
            <a:extLst>
              <a:ext uri="{FF2B5EF4-FFF2-40B4-BE49-F238E27FC236}">
                <a16:creationId xmlns:a16="http://schemas.microsoft.com/office/drawing/2014/main" id="{5F88916D-AC92-4B4E-BECF-7B9C0BC6A5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51120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A7BDE894-4D48-4F2E-94E5-06101A70ECEC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795AE1F2-8314-4EAD-BF22-8E3F681114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791E7D79-0B18-49A6-8432-B551F345B2D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34A16D4F-0446-4ED6-9AF7-AE28A2753C7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95E6503C-8E2B-4254-9B61-BBBEA86B3A6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752D50AA-D9D6-428D-912D-936DE4377BC3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51ABEE35-3C0B-421B-A8DC-439D70F8AD19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A465A924-76AA-4775-A85D-7870FFD4918D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6134A98B-8184-478D-8DE9-1F1A6175050B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8" name="Afbeelding 37">
            <a:extLst>
              <a:ext uri="{FF2B5EF4-FFF2-40B4-BE49-F238E27FC236}">
                <a16:creationId xmlns:a16="http://schemas.microsoft.com/office/drawing/2014/main" id="{9C621C35-1F69-421E-BECB-F17CB5A8161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77394"/>
      </p:ext>
    </p:extLst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EB1F859-72AA-42ED-B9B2-1C5E2C0F8D4F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27C6C33A-6B96-4B72-9F4F-A720644D5DAC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8B9159C4-8FED-4424-89D3-197546D6F87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26FB8926-7DAF-4C9B-896E-AAAB9E3E3ED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BFD0E194-CAF4-4733-8ED3-11EF48381BC7}"/>
              </a:ext>
            </a:extLst>
          </p:cNvPr>
          <p:cNvSpPr txBox="1"/>
          <p:nvPr/>
        </p:nvSpPr>
        <p:spPr>
          <a:xfrm>
            <a:off x="3024000" y="35784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Mooi. Van twee 4-kaarten eerst de laagste en met 11 punten mogen wij op 2 niveau bieden.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847F2D39-9F87-4220-9689-30982DFAB35D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 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18EFD52E-13F8-4C1E-9A78-DB5FB3D5B3E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0800" y="3207600"/>
            <a:ext cx="213378" cy="213378"/>
          </a:xfrm>
          <a:prstGeom prst="rect">
            <a:avLst/>
          </a:prstGeom>
        </p:spPr>
      </p:pic>
      <p:graphicFrame>
        <p:nvGraphicFramePr>
          <p:cNvPr id="32" name="Tabel 31">
            <a:extLst>
              <a:ext uri="{FF2B5EF4-FFF2-40B4-BE49-F238E27FC236}">
                <a16:creationId xmlns:a16="http://schemas.microsoft.com/office/drawing/2014/main" id="{F80FD6F4-6AAF-4AB1-A501-F293A7C140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51120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3" name="Rechthoek 32">
            <a:extLst>
              <a:ext uri="{FF2B5EF4-FFF2-40B4-BE49-F238E27FC236}">
                <a16:creationId xmlns:a16="http://schemas.microsoft.com/office/drawing/2014/main" id="{9C2D4919-C860-4E0F-BB44-24741E82540A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</a:t>
            </a:r>
          </a:p>
        </p:txBody>
      </p:sp>
      <p:pic>
        <p:nvPicPr>
          <p:cNvPr id="34" name="Afbeelding 33">
            <a:extLst>
              <a:ext uri="{FF2B5EF4-FFF2-40B4-BE49-F238E27FC236}">
                <a16:creationId xmlns:a16="http://schemas.microsoft.com/office/drawing/2014/main" id="{DAFDD860-E2C5-44D2-A6AC-8F7FED44A7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B01C4E6C-528E-4A8C-B279-5F271EDE4C8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D96BAFD9-6543-4DCA-B803-0F33470461B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7726C6E9-C9F4-4D0F-B594-3342C77240B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8" name="Rond diagonale hoek rechthoek 17">
            <a:extLst>
              <a:ext uri="{FF2B5EF4-FFF2-40B4-BE49-F238E27FC236}">
                <a16:creationId xmlns:a16="http://schemas.microsoft.com/office/drawing/2014/main" id="{8A694C30-06F4-45CF-9BF8-D982817B345C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F12CF6CE-29D1-49AE-9C96-3CCCE53E91EB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645A2BAE-8459-408D-BEF5-CECE6B5D6937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1895BC23-52F0-4134-8DEE-2230FDEBBCE9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2" name="Afbeelding 41">
            <a:extLst>
              <a:ext uri="{FF2B5EF4-FFF2-40B4-BE49-F238E27FC236}">
                <a16:creationId xmlns:a16="http://schemas.microsoft.com/office/drawing/2014/main" id="{20A8793D-64D3-459C-B3FE-4EE1D6C2261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122575"/>
      </p:ext>
    </p:extLst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18CE2AC4-FEA8-44C7-A314-09020FAD37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82179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72640EF7-BC80-46A1-96EF-5B69FE8193FB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47D1FADD-2A36-4712-B23D-367BF37BBC5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5D413D94-B2BF-422C-861E-B96D6AE84FA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6F968500-8A8D-4F62-AFA6-CA57E542E35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6A7CDF43-15B2-456C-A279-08306680221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050B27BF-A666-4023-A0FC-EFC2823EB76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12F94740-4E8D-4E71-BAC6-DD67F02ACF6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39449B4F-6B49-4A02-92F8-9EDD7C7A23CE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3AAFD020-4076-4691-A3C6-1BF6D8BFC71D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6BAA68BE-1CAB-45BF-A9EE-2FB11FF34AC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472B33D8-5332-4E76-914C-93AE04F9C401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BCE90E1-5DA1-4097-850A-DC372180C42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66803617-0A89-415F-85DE-D906BFA1E495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F93F6F88-2A64-4C9F-B889-72E4B612616A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86901AB5-A0C9-4801-B946-6EE35DB4EBB3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71B35D11-23F8-4BE8-9AD0-47A6BCEE0D5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A1D877E4-339A-4535-AFC9-8A5EA7694B1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A9BE73C4-DEB9-4A95-BB16-E51F1B95A82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FBD386D4-3A44-4CE5-84B3-5C8090D08331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1F7C358A-F77B-47D9-9D64-2B0411F4D12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50ABAB5E-E177-4D56-88FD-3D3A89C617A0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EF9F9964-D50E-42AC-BE85-DB1FE26DBF8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EF720EED-EB7F-4F13-8F16-8E425F196096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00E28819-B477-451A-AB86-F2406E5FB8CC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AE243869-9D26-4782-A1D3-99C367AEB72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4" action="ppaction://hlinksldjump"/>
            <a:extLst>
              <a:ext uri="{FF2B5EF4-FFF2-40B4-BE49-F238E27FC236}">
                <a16:creationId xmlns:a16="http://schemas.microsoft.com/office/drawing/2014/main" id="{7ABB167D-F726-4B2D-ABF3-DD0963ADF4F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F7849AD3-A33E-413B-BCD3-BB60B7A6202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54C8C95C-E1B7-4B0C-A2A4-EB376EF17D86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B7DD6FEC-CE1D-4B85-B6D0-CB577403ED93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0C16942B-2EE5-4CA6-B69A-2481D5A98E4D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834AE002-BFA5-4BC4-9042-569C15D974C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D24C22F8-ABAE-4BDD-A979-1B0439FA4355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C32BAB79-11F6-49D1-95A8-8A3283FB2652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FFEAA2B9-61F6-48E3-9214-A66C17B2AF3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9FEDAB94-1343-43FE-8CBB-308D29CE6518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F6116499-475F-40A6-884A-EB3E8DBB27FF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65E0EB65-884D-4EB9-B1F8-904DA3B6819E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8DC52831-EF08-4BEA-B54C-C1ED83773B81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1B7F2FEC-FCC2-4DE3-BB7B-C29E97D812E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345EC75C-75F9-4411-BAE3-2AB12D7794BB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3A68D3B3-92EC-45EF-B785-143DE7936410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4AE29F76-452E-4077-A74A-55E2C79F66E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8BA1B32E-51D6-469A-8C14-EA62242153C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F9811479-B3A6-4A67-ACF2-A841B84229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0C286B8B-096C-46FF-82C8-CE97796E05D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4C66AC7A-F56E-4487-AAF4-3D55FC952B3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7CB86DD1-1088-45E0-A472-BE589C75D21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758CB4B3-2ED9-4AF6-86A5-53689D6189A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D8D70D6B-F30C-482E-A12A-614D58431D9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780108EE-2228-4956-92B1-8C94C8DF080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4E00DC89-C965-4CFB-9BFA-83FC2F2E3D9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A99A120C-C89F-4048-839E-2CD8DF1FD69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57E60232-3D99-4131-87B3-94C5C94E294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17C252B3-2BFD-4B67-B300-57A25B26086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22D7980C-07B8-44A7-A76C-9B569DF7BF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8F813189-EF4B-41C9-A866-3182F403685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4326A901-7075-41D8-BE9F-3F478FC06E6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255683A1-F1D9-4F43-849F-E99699FB507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376073D6-F01F-41EF-AADD-082DC30522C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C5EC7DD6-1E6E-45BD-987D-A07C5A8E129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4" action="ppaction://hlinksldjump"/>
            <a:extLst>
              <a:ext uri="{FF2B5EF4-FFF2-40B4-BE49-F238E27FC236}">
                <a16:creationId xmlns:a16="http://schemas.microsoft.com/office/drawing/2014/main" id="{147FB16D-8CE7-4A14-B635-A5E49BD8DF6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A920CE24-F6FF-4234-9E9D-CB950A6566D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8DC6B873-702F-4066-8D63-BCA1C225FE7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94071CD0-7359-4E77-A8C3-175D830292E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8BCD3853-44B8-49BB-8179-B039D5B0F47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31D7B69D-D50F-4B49-A6FD-133CE53F345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001EA327-AB4C-46B9-95AE-A509FF83A70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091F8EAE-0F13-495F-8BA1-A7E60AC3957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DF20E181-6B19-4E8D-9A8B-EFB6181BD83B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3DC18DDD-5D3F-4311-8A8E-986DE7DE077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1E3AE84D-089B-4FD2-9EF9-5E571C5CE29F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E2E12E97-C663-4D02-9868-949EBC506E6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7AA9B2DB-96A3-41BE-BFB6-CC8E5315E0E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73209474-1965-46AF-AD83-B4B5BF174EBC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24D4F130-2AD5-4A42-85BE-C43ABC9ABE9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DDA2C2D2-956D-47EB-94F1-027CDACF55B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Tekstvak 126">
            <a:extLst>
              <a:ext uri="{FF2B5EF4-FFF2-40B4-BE49-F238E27FC236}">
                <a16:creationId xmlns:a16="http://schemas.microsoft.com/office/drawing/2014/main" id="{DAE10E1E-3E54-4A91-A422-6E9783E0310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2" name="Rond diagonale hoek rechthoek 17">
            <a:extLst>
              <a:ext uri="{FF2B5EF4-FFF2-40B4-BE49-F238E27FC236}">
                <a16:creationId xmlns:a16="http://schemas.microsoft.com/office/drawing/2014/main" id="{FF16D3CD-D35C-49F2-88A7-467FFACF3993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B0B845BD-713A-4794-BAF8-733ACCF66A49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DEF68036-786B-48DC-B4C1-4DE0303C0F3D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08B9B396-29C5-45A4-BC2E-17C1D8B11508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5" name="Afbeelding 164">
            <a:extLst>
              <a:ext uri="{FF2B5EF4-FFF2-40B4-BE49-F238E27FC236}">
                <a16:creationId xmlns:a16="http://schemas.microsoft.com/office/drawing/2014/main" id="{ACCEA40F-0AA4-40E1-8063-129BFA258D7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548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247578"/>
      </p:ext>
    </p:extLst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3FFD7A33-C2F5-40B5-95F2-354A96C79462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F8C2537A-E5FE-466B-8E3D-861D30DB3D1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A2E7BDA-F8CF-4502-8389-9DE4D0A23C0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BEFBE16F-9E7F-4764-BA78-BC53F28A44E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5CDEBBC3-7740-494E-9044-55504CAF2340}"/>
              </a:ext>
            </a:extLst>
          </p:cNvPr>
          <p:cNvSpPr txBox="1"/>
          <p:nvPr/>
        </p:nvSpPr>
        <p:spPr>
          <a:xfrm>
            <a:off x="2991736" y="3124800"/>
            <a:ext cx="5723864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Waarom zou u schoppen bieden? 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Er is een fit in harten.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En u hebt een opening.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Tel uw punten en uw harten.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Nu weet u wat u moet bieden.</a:t>
            </a:r>
          </a:p>
        </p:txBody>
      </p:sp>
      <p:graphicFrame>
        <p:nvGraphicFramePr>
          <p:cNvPr id="28" name="Tabel 27">
            <a:extLst>
              <a:ext uri="{FF2B5EF4-FFF2-40B4-BE49-F238E27FC236}">
                <a16:creationId xmlns:a16="http://schemas.microsoft.com/office/drawing/2014/main" id="{0EDA0441-72DF-4184-AF2F-AE8441C213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90682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0F8F07E8-FD43-4F51-BFA8-8B9B761A15E2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44C3F498-9C63-4CE5-9CED-8E14EEAA076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9F44B573-02B0-424F-B1DA-D334DFDB3FB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3B645637-26E2-47C8-A0A3-498FFB3A6C5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A0E39AEC-C33D-43BF-9529-B33C9A4D61F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6D47FD47-BA4D-4672-8BD8-684504ACE7C9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0765ACA0-4DC5-44AF-82E5-D8D093A870B7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CCE4D6C3-5FC6-4CEC-ADE4-03419141DA3C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CDA499A7-45A3-490E-9A71-0C7CD0AD0E34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8" name="Afbeelding 37">
            <a:extLst>
              <a:ext uri="{FF2B5EF4-FFF2-40B4-BE49-F238E27FC236}">
                <a16:creationId xmlns:a16="http://schemas.microsoft.com/office/drawing/2014/main" id="{1EB616A0-2BED-4165-9AD0-5862FA67A1C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548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876719"/>
      </p:ext>
    </p:extLst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Rond diagonale hoek rechthoek 28">
            <a:extLst>
              <a:ext uri="{FF2B5EF4-FFF2-40B4-BE49-F238E27FC236}">
                <a16:creationId xmlns:a16="http://schemas.microsoft.com/office/drawing/2014/main" id="{FB2D56BB-7D57-4E29-BE02-D8FE127A6729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sp>
        <p:nvSpPr>
          <p:cNvPr id="23" name="Rond diagonale hoek rechthoek 28">
            <a:extLst>
              <a:ext uri="{FF2B5EF4-FFF2-40B4-BE49-F238E27FC236}">
                <a16:creationId xmlns:a16="http://schemas.microsoft.com/office/drawing/2014/main" id="{510493FC-F63B-49ED-8BE1-3A5DE8A6AEB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BE7A5A14-3816-4AC1-B51E-B7C27943172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16930841-13E1-4609-8B7E-5E8D6FE61F5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45" name="Tekstvak 44">
            <a:extLst>
              <a:ext uri="{FF2B5EF4-FFF2-40B4-BE49-F238E27FC236}">
                <a16:creationId xmlns:a16="http://schemas.microsoft.com/office/drawing/2014/main" id="{829BA8F6-85F2-4E36-88EB-B8D51E500094}"/>
              </a:ext>
            </a:extLst>
          </p:cNvPr>
          <p:cNvSpPr txBox="1"/>
          <p:nvPr/>
        </p:nvSpPr>
        <p:spPr>
          <a:xfrm>
            <a:off x="3024000" y="35784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Geen steun in de harten, geen hogere biedbare kleur dan harten en maar 7 punten. Daarmee mag ik niet op 2 niveau bieden. Blijft dus 1 Sans Atout over.</a:t>
            </a:r>
          </a:p>
        </p:txBody>
      </p:sp>
      <p:sp>
        <p:nvSpPr>
          <p:cNvPr id="46" name="Tekstvak 45">
            <a:extLst>
              <a:ext uri="{FF2B5EF4-FFF2-40B4-BE49-F238E27FC236}">
                <a16:creationId xmlns:a16="http://schemas.microsoft.com/office/drawing/2014/main" id="{5CD60DFE-48C2-4FA1-9172-AD1F4966E0F7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SA </a:t>
            </a:r>
          </a:p>
        </p:txBody>
      </p:sp>
      <p:graphicFrame>
        <p:nvGraphicFramePr>
          <p:cNvPr id="47" name="Tabel 46">
            <a:extLst>
              <a:ext uri="{FF2B5EF4-FFF2-40B4-BE49-F238E27FC236}">
                <a16:creationId xmlns:a16="http://schemas.microsoft.com/office/drawing/2014/main" id="{2F8A0D04-3A73-4DAA-B3E5-A3664426C3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572618"/>
              </p:ext>
            </p:extLst>
          </p:nvPr>
        </p:nvGraphicFramePr>
        <p:xfrm>
          <a:off x="363600" y="31392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96085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V8765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8" name="Rechthoek 47">
            <a:extLst>
              <a:ext uri="{FF2B5EF4-FFF2-40B4-BE49-F238E27FC236}">
                <a16:creationId xmlns:a16="http://schemas.microsoft.com/office/drawing/2014/main" id="{C8859287-756C-46B2-AC43-C8E4E9981A70}"/>
              </a:ext>
            </a:extLst>
          </p:cNvPr>
          <p:cNvSpPr/>
          <p:nvPr/>
        </p:nvSpPr>
        <p:spPr>
          <a:xfrm>
            <a:off x="363600" y="46584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7 Punten </a:t>
            </a:r>
          </a:p>
        </p:txBody>
      </p:sp>
      <p:pic>
        <p:nvPicPr>
          <p:cNvPr id="49" name="Afbeelding 48">
            <a:extLst>
              <a:ext uri="{FF2B5EF4-FFF2-40B4-BE49-F238E27FC236}">
                <a16:creationId xmlns:a16="http://schemas.microsoft.com/office/drawing/2014/main" id="{875F338A-4CAE-454F-B27F-24F3FE3D7D2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8359" y="3924124"/>
            <a:ext cx="213378" cy="213378"/>
          </a:xfrm>
          <a:prstGeom prst="rect">
            <a:avLst/>
          </a:prstGeom>
        </p:spPr>
      </p:pic>
      <p:pic>
        <p:nvPicPr>
          <p:cNvPr id="50" name="Afbeelding 49">
            <a:extLst>
              <a:ext uri="{FF2B5EF4-FFF2-40B4-BE49-F238E27FC236}">
                <a16:creationId xmlns:a16="http://schemas.microsoft.com/office/drawing/2014/main" id="{536F473B-7071-4AAA-B9AB-5C00037D289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3516" y="3199601"/>
            <a:ext cx="213378" cy="213378"/>
          </a:xfrm>
          <a:prstGeom prst="rect">
            <a:avLst/>
          </a:prstGeom>
        </p:spPr>
      </p:pic>
      <p:pic>
        <p:nvPicPr>
          <p:cNvPr id="51" name="Afbeelding 50">
            <a:extLst>
              <a:ext uri="{FF2B5EF4-FFF2-40B4-BE49-F238E27FC236}">
                <a16:creationId xmlns:a16="http://schemas.microsoft.com/office/drawing/2014/main" id="{0D5924FF-A7F9-4BCF-8EC6-42DA20144EF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8359" y="3573571"/>
            <a:ext cx="213378" cy="190517"/>
          </a:xfrm>
          <a:prstGeom prst="rect">
            <a:avLst/>
          </a:prstGeom>
        </p:spPr>
      </p:pic>
      <p:pic>
        <p:nvPicPr>
          <p:cNvPr id="52" name="Afbeelding 51">
            <a:extLst>
              <a:ext uri="{FF2B5EF4-FFF2-40B4-BE49-F238E27FC236}">
                <a16:creationId xmlns:a16="http://schemas.microsoft.com/office/drawing/2014/main" id="{956CEFC5-7985-42A4-8EE4-8DDD7B83E97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3516" y="4292263"/>
            <a:ext cx="213378" cy="213378"/>
          </a:xfrm>
          <a:prstGeom prst="rect">
            <a:avLst/>
          </a:prstGeom>
        </p:spPr>
      </p:pic>
      <p:sp>
        <p:nvSpPr>
          <p:cNvPr id="53" name="Rond diagonale hoek rechthoek 17">
            <a:extLst>
              <a:ext uri="{FF2B5EF4-FFF2-40B4-BE49-F238E27FC236}">
                <a16:creationId xmlns:a16="http://schemas.microsoft.com/office/drawing/2014/main" id="{2AD6515F-222D-4939-A86D-834B4E72A5C1}"/>
              </a:ext>
            </a:extLst>
          </p:cNvPr>
          <p:cNvSpPr/>
          <p:nvPr/>
        </p:nvSpPr>
        <p:spPr>
          <a:xfrm>
            <a:off x="3636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54" name="Tekstvak 53">
            <a:extLst>
              <a:ext uri="{FF2B5EF4-FFF2-40B4-BE49-F238E27FC236}">
                <a16:creationId xmlns:a16="http://schemas.microsoft.com/office/drawing/2014/main" id="{D0E57FF1-31D4-4174-8B08-1D140A0371D2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55" name="Tekstvak 54">
            <a:extLst>
              <a:ext uri="{FF2B5EF4-FFF2-40B4-BE49-F238E27FC236}">
                <a16:creationId xmlns:a16="http://schemas.microsoft.com/office/drawing/2014/main" id="{965F0E28-FEDC-49FF-BD08-678348E513AA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56" name="Tekstvak 55">
            <a:extLst>
              <a:ext uri="{FF2B5EF4-FFF2-40B4-BE49-F238E27FC236}">
                <a16:creationId xmlns:a16="http://schemas.microsoft.com/office/drawing/2014/main" id="{9F340960-3C0E-4085-B5C8-025FFA643C8F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57" name="Afbeelding 56">
            <a:extLst>
              <a:ext uri="{FF2B5EF4-FFF2-40B4-BE49-F238E27FC236}">
                <a16:creationId xmlns:a16="http://schemas.microsoft.com/office/drawing/2014/main" id="{A1FBF9E6-41AF-4C3F-8491-D5127DD9C78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7533" y="1951677"/>
            <a:ext cx="213378" cy="190517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5EE896B-D59C-4D20-9B08-4B1765E24AB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D1E4B01-33B7-43DB-9A6F-C87F93C64F15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77781BC-13A5-4DEB-ADAC-B0CB7C7811F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AFB1F20F-0C0F-441D-A70F-E13DBDFA1B8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E107F5D9-12E8-4605-8FD7-8E2E44CEAE47}"/>
              </a:ext>
            </a:extLst>
          </p:cNvPr>
          <p:cNvSpPr txBox="1"/>
          <p:nvPr/>
        </p:nvSpPr>
        <p:spPr>
          <a:xfrm>
            <a:off x="3024000" y="35784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16 punten en een hoge 5 kaart mogen wij niet 1 Sans Atout openen.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met een 4 en 5-kaart openen wij met de langste.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A014B637-A1DF-49BF-81B0-8194C6944922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4  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18844370-2312-410C-95D4-020D5CD4C7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0800" y="3218400"/>
            <a:ext cx="213378" cy="190517"/>
          </a:xfrm>
          <a:prstGeom prst="rect">
            <a:avLst/>
          </a:prstGeom>
        </p:spPr>
      </p:pic>
      <p:graphicFrame>
        <p:nvGraphicFramePr>
          <p:cNvPr id="32" name="Tabel 31">
            <a:extLst>
              <a:ext uri="{FF2B5EF4-FFF2-40B4-BE49-F238E27FC236}">
                <a16:creationId xmlns:a16="http://schemas.microsoft.com/office/drawing/2014/main" id="{6FE30CA6-33AE-4DBB-8357-39F3236AE2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90682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3" name="Rechthoek 32">
            <a:extLst>
              <a:ext uri="{FF2B5EF4-FFF2-40B4-BE49-F238E27FC236}">
                <a16:creationId xmlns:a16="http://schemas.microsoft.com/office/drawing/2014/main" id="{E9D6A276-74FB-4B27-A986-82C2B1920EC0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</a:t>
            </a:r>
          </a:p>
        </p:txBody>
      </p:sp>
      <p:pic>
        <p:nvPicPr>
          <p:cNvPr id="34" name="Afbeelding 33">
            <a:extLst>
              <a:ext uri="{FF2B5EF4-FFF2-40B4-BE49-F238E27FC236}">
                <a16:creationId xmlns:a16="http://schemas.microsoft.com/office/drawing/2014/main" id="{7B52EF3E-8C4F-4137-A58B-B746C79DA8F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461B5B63-B72D-408F-A95E-D158563EFDF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75E8A149-8772-408D-8C99-8664D14693E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CC521E65-356D-4317-BB75-1397AF1FD4D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8" name="Rond diagonale hoek rechthoek 17">
            <a:extLst>
              <a:ext uri="{FF2B5EF4-FFF2-40B4-BE49-F238E27FC236}">
                <a16:creationId xmlns:a16="http://schemas.microsoft.com/office/drawing/2014/main" id="{602CF950-8ADB-40C9-AB6D-B930394BD735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672DCADB-821E-45B5-B9A4-3EA5E1BA5642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5CE1508A-02AA-4200-B3F6-0849CCC3C54A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A5FD62A7-0E9B-4241-97FD-7DD745E31247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2" name="Afbeelding 41">
            <a:extLst>
              <a:ext uri="{FF2B5EF4-FFF2-40B4-BE49-F238E27FC236}">
                <a16:creationId xmlns:a16="http://schemas.microsoft.com/office/drawing/2014/main" id="{DBD4694F-6A59-4066-9F03-44CCE08802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6000" y="19548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001604"/>
      </p:ext>
    </p:extLst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235" name="Tabel 234">
            <a:extLst>
              <a:ext uri="{FF2B5EF4-FFF2-40B4-BE49-F238E27FC236}">
                <a16:creationId xmlns:a16="http://schemas.microsoft.com/office/drawing/2014/main" id="{FF62D197-4437-4236-8B34-EC1006364F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30457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6" name="Rechthoek 235">
            <a:extLst>
              <a:ext uri="{FF2B5EF4-FFF2-40B4-BE49-F238E27FC236}">
                <a16:creationId xmlns:a16="http://schemas.microsoft.com/office/drawing/2014/main" id="{94DFDD09-D5E5-469C-B18A-6757FD6901EA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</a:t>
            </a:r>
          </a:p>
        </p:txBody>
      </p:sp>
      <p:pic>
        <p:nvPicPr>
          <p:cNvPr id="237" name="Afbeelding 236">
            <a:extLst>
              <a:ext uri="{FF2B5EF4-FFF2-40B4-BE49-F238E27FC236}">
                <a16:creationId xmlns:a16="http://schemas.microsoft.com/office/drawing/2014/main" id="{C844FB5F-4451-4FE2-BD67-B88B70428B5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38" name="Afbeelding 237">
            <a:extLst>
              <a:ext uri="{FF2B5EF4-FFF2-40B4-BE49-F238E27FC236}">
                <a16:creationId xmlns:a16="http://schemas.microsoft.com/office/drawing/2014/main" id="{F19C4AA8-677A-427D-A73C-4DFDDBFBE21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239" name="Afbeelding 238">
            <a:extLst>
              <a:ext uri="{FF2B5EF4-FFF2-40B4-BE49-F238E27FC236}">
                <a16:creationId xmlns:a16="http://schemas.microsoft.com/office/drawing/2014/main" id="{54FFE675-AA0C-40B5-906C-F1E2F06D03D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240" name="Afbeelding 239">
            <a:extLst>
              <a:ext uri="{FF2B5EF4-FFF2-40B4-BE49-F238E27FC236}">
                <a16:creationId xmlns:a16="http://schemas.microsoft.com/office/drawing/2014/main" id="{94E05499-DA75-42FB-9B3B-44536DE9A88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243" name="Rechthoek 242">
            <a:hlinkClick r:id="rId12" action="ppaction://hlinksldjump"/>
            <a:extLst>
              <a:ext uri="{FF2B5EF4-FFF2-40B4-BE49-F238E27FC236}">
                <a16:creationId xmlns:a16="http://schemas.microsoft.com/office/drawing/2014/main" id="{F2E7E6FD-30C1-44AC-86C9-E25400AE7F9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244" name="Rechthoek 243">
            <a:hlinkClick r:id="rId12" action="ppaction://hlinksldjump"/>
            <a:extLst>
              <a:ext uri="{FF2B5EF4-FFF2-40B4-BE49-F238E27FC236}">
                <a16:creationId xmlns:a16="http://schemas.microsoft.com/office/drawing/2014/main" id="{A3DC2750-2B74-4603-AB71-20269821BD9E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45" name="Rechthoek 244">
            <a:hlinkClick r:id="rId12" action="ppaction://hlinksldjump"/>
            <a:extLst>
              <a:ext uri="{FF2B5EF4-FFF2-40B4-BE49-F238E27FC236}">
                <a16:creationId xmlns:a16="http://schemas.microsoft.com/office/drawing/2014/main" id="{6E6C20B5-7849-48DE-8004-476EC58F33D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46" name="Rechthoek 245">
            <a:hlinkClick r:id="rId13" action="ppaction://hlinksldjump"/>
            <a:extLst>
              <a:ext uri="{FF2B5EF4-FFF2-40B4-BE49-F238E27FC236}">
                <a16:creationId xmlns:a16="http://schemas.microsoft.com/office/drawing/2014/main" id="{6BDA9E87-E2CF-4856-B811-76D48A34C2F3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7" name="Rechthoek 246">
            <a:hlinkClick r:id="rId13" action="ppaction://hlinksldjump"/>
            <a:extLst>
              <a:ext uri="{FF2B5EF4-FFF2-40B4-BE49-F238E27FC236}">
                <a16:creationId xmlns:a16="http://schemas.microsoft.com/office/drawing/2014/main" id="{901E0B77-9E19-4D54-9043-CCD32C123D5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8" name="Rechthoek 247">
            <a:hlinkClick r:id="rId12" action="ppaction://hlinksldjump"/>
            <a:extLst>
              <a:ext uri="{FF2B5EF4-FFF2-40B4-BE49-F238E27FC236}">
                <a16:creationId xmlns:a16="http://schemas.microsoft.com/office/drawing/2014/main" id="{C1044FF0-89C4-40F3-BDA5-A89C9104945F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9" name="Rechthoek 24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225AF1F-108C-4023-8F08-4E4FC7AB099A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50" name="Rechthoek 249">
            <a:hlinkClick r:id="rId12" action="ppaction://hlinksldjump"/>
            <a:extLst>
              <a:ext uri="{FF2B5EF4-FFF2-40B4-BE49-F238E27FC236}">
                <a16:creationId xmlns:a16="http://schemas.microsoft.com/office/drawing/2014/main" id="{E4021DCA-4A16-4A0B-A99C-51F7CB01C30A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51" name="Rechthoek 250">
            <a:hlinkClick r:id="rId12" action="ppaction://hlinksldjump"/>
            <a:extLst>
              <a:ext uri="{FF2B5EF4-FFF2-40B4-BE49-F238E27FC236}">
                <a16:creationId xmlns:a16="http://schemas.microsoft.com/office/drawing/2014/main" id="{4CBA7023-57C6-4F2C-939F-BC44E4A2B7BC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52" name="Rechthoek 251">
            <a:hlinkClick r:id="rId14" action="ppaction://hlinksldjump"/>
            <a:extLst>
              <a:ext uri="{FF2B5EF4-FFF2-40B4-BE49-F238E27FC236}">
                <a16:creationId xmlns:a16="http://schemas.microsoft.com/office/drawing/2014/main" id="{901FC642-602B-4F1B-ADFD-39D2E127761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53" name="Rechthoek 252">
            <a:hlinkClick r:id="rId12" action="ppaction://hlinksldjump"/>
            <a:extLst>
              <a:ext uri="{FF2B5EF4-FFF2-40B4-BE49-F238E27FC236}">
                <a16:creationId xmlns:a16="http://schemas.microsoft.com/office/drawing/2014/main" id="{6D7D6C1A-56B1-4EF1-A5BB-F38E49E9C0EE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54" name="Rechthoek 253">
            <a:hlinkClick r:id="rId12" action="ppaction://hlinksldjump"/>
            <a:extLst>
              <a:ext uri="{FF2B5EF4-FFF2-40B4-BE49-F238E27FC236}">
                <a16:creationId xmlns:a16="http://schemas.microsoft.com/office/drawing/2014/main" id="{A19B2E86-185F-462C-AA8E-AB2B5397FCBF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55" name="Rechthoek 254">
            <a:hlinkClick r:id="rId12" action="ppaction://hlinksldjump"/>
            <a:extLst>
              <a:ext uri="{FF2B5EF4-FFF2-40B4-BE49-F238E27FC236}">
                <a16:creationId xmlns:a16="http://schemas.microsoft.com/office/drawing/2014/main" id="{60F3A090-5F72-44F0-B5E6-99590EC56B89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256" name="Rechthoek 255">
            <a:hlinkClick r:id="rId12" action="ppaction://hlinksldjump"/>
            <a:extLst>
              <a:ext uri="{FF2B5EF4-FFF2-40B4-BE49-F238E27FC236}">
                <a16:creationId xmlns:a16="http://schemas.microsoft.com/office/drawing/2014/main" id="{974B867F-79FB-4337-A115-D7F40CF0CCAD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257" name="Rechthoek 256">
            <a:hlinkClick r:id="rId12" action="ppaction://hlinksldjump"/>
            <a:extLst>
              <a:ext uri="{FF2B5EF4-FFF2-40B4-BE49-F238E27FC236}">
                <a16:creationId xmlns:a16="http://schemas.microsoft.com/office/drawing/2014/main" id="{01EFD187-74D1-41DF-AEE0-55C9BCB80D22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58" name="Rechthoek 257">
            <a:hlinkClick r:id="rId12" action="ppaction://hlinksldjump"/>
            <a:extLst>
              <a:ext uri="{FF2B5EF4-FFF2-40B4-BE49-F238E27FC236}">
                <a16:creationId xmlns:a16="http://schemas.microsoft.com/office/drawing/2014/main" id="{57AD2015-D261-4A1E-B839-7909223F3BFE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59" name="Rechthoek 258">
            <a:hlinkClick r:id="rId12" action="ppaction://hlinksldjump"/>
            <a:extLst>
              <a:ext uri="{FF2B5EF4-FFF2-40B4-BE49-F238E27FC236}">
                <a16:creationId xmlns:a16="http://schemas.microsoft.com/office/drawing/2014/main" id="{AA3F1F86-234F-4D89-B477-B88E65B17D0A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0" name="Rechthoek 259">
            <a:hlinkClick r:id="rId12" action="ppaction://hlinksldjump"/>
            <a:extLst>
              <a:ext uri="{FF2B5EF4-FFF2-40B4-BE49-F238E27FC236}">
                <a16:creationId xmlns:a16="http://schemas.microsoft.com/office/drawing/2014/main" id="{0114BFD8-902A-469E-817D-5AFF4BE880B0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261" name="Rechthoek 260">
            <a:hlinkClick r:id="rId12" action="ppaction://hlinksldjump"/>
            <a:extLst>
              <a:ext uri="{FF2B5EF4-FFF2-40B4-BE49-F238E27FC236}">
                <a16:creationId xmlns:a16="http://schemas.microsoft.com/office/drawing/2014/main" id="{B25DC380-64AD-4E19-BA0B-A6190D4D3BEA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262" name="Rechthoek 261">
            <a:hlinkClick r:id="rId12" action="ppaction://hlinksldjump"/>
            <a:extLst>
              <a:ext uri="{FF2B5EF4-FFF2-40B4-BE49-F238E27FC236}">
                <a16:creationId xmlns:a16="http://schemas.microsoft.com/office/drawing/2014/main" id="{F8D5B9FC-798F-4698-ABA7-8220A41CFB2A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3" name="Rechthoek 262">
            <a:hlinkClick r:id="rId12" action="ppaction://hlinksldjump"/>
            <a:extLst>
              <a:ext uri="{FF2B5EF4-FFF2-40B4-BE49-F238E27FC236}">
                <a16:creationId xmlns:a16="http://schemas.microsoft.com/office/drawing/2014/main" id="{B11001D7-8C57-4935-B275-584150BA937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264" name="Rechthoek 263">
            <a:hlinkClick r:id="rId12" action="ppaction://hlinksldjump"/>
            <a:extLst>
              <a:ext uri="{FF2B5EF4-FFF2-40B4-BE49-F238E27FC236}">
                <a16:creationId xmlns:a16="http://schemas.microsoft.com/office/drawing/2014/main" id="{5EEC35AA-7BAB-4977-9D4F-2CC0B1244E2A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265" name="Rechthoek 264">
            <a:hlinkClick r:id="rId12" action="ppaction://hlinksldjump"/>
            <a:extLst>
              <a:ext uri="{FF2B5EF4-FFF2-40B4-BE49-F238E27FC236}">
                <a16:creationId xmlns:a16="http://schemas.microsoft.com/office/drawing/2014/main" id="{B755BF71-0BF0-4D9E-92A1-04A7453D7D3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66" name="Rechthoek 265">
            <a:hlinkClick r:id="rId12" action="ppaction://hlinksldjump"/>
            <a:extLst>
              <a:ext uri="{FF2B5EF4-FFF2-40B4-BE49-F238E27FC236}">
                <a16:creationId xmlns:a16="http://schemas.microsoft.com/office/drawing/2014/main" id="{5F710D80-94DE-454D-B976-BF713A7ABF2D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67" name="Rechthoek 266">
            <a:hlinkClick r:id="rId12" action="ppaction://hlinksldjump"/>
            <a:extLst>
              <a:ext uri="{FF2B5EF4-FFF2-40B4-BE49-F238E27FC236}">
                <a16:creationId xmlns:a16="http://schemas.microsoft.com/office/drawing/2014/main" id="{9822F61B-55ED-4C14-BD83-D6221B7605C5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8" name="Rechthoek 267">
            <a:hlinkClick r:id="rId12" action="ppaction://hlinksldjump"/>
            <a:extLst>
              <a:ext uri="{FF2B5EF4-FFF2-40B4-BE49-F238E27FC236}">
                <a16:creationId xmlns:a16="http://schemas.microsoft.com/office/drawing/2014/main" id="{743EEBB4-889C-4DFB-B7B7-E660EAFA425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9" name="Rechthoek 268">
            <a:hlinkClick r:id="rId12" action="ppaction://hlinksldjump"/>
            <a:extLst>
              <a:ext uri="{FF2B5EF4-FFF2-40B4-BE49-F238E27FC236}">
                <a16:creationId xmlns:a16="http://schemas.microsoft.com/office/drawing/2014/main" id="{EC17F674-CB3A-4613-8989-BE8DAB43EB0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270" name="Rechthoek 269">
            <a:hlinkClick r:id="rId12" action="ppaction://hlinksldjump"/>
            <a:extLst>
              <a:ext uri="{FF2B5EF4-FFF2-40B4-BE49-F238E27FC236}">
                <a16:creationId xmlns:a16="http://schemas.microsoft.com/office/drawing/2014/main" id="{7DE00D57-E96F-45E5-9B22-C1265AC018A6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71" name="Rechthoek 270">
            <a:hlinkClick r:id="rId12" action="ppaction://hlinksldjump"/>
            <a:extLst>
              <a:ext uri="{FF2B5EF4-FFF2-40B4-BE49-F238E27FC236}">
                <a16:creationId xmlns:a16="http://schemas.microsoft.com/office/drawing/2014/main" id="{0E3536AD-09FC-437B-8BD2-D79E18BB857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2" name="Rechthoek 271">
            <a:hlinkClick r:id="rId12" action="ppaction://hlinksldjump"/>
            <a:extLst>
              <a:ext uri="{FF2B5EF4-FFF2-40B4-BE49-F238E27FC236}">
                <a16:creationId xmlns:a16="http://schemas.microsoft.com/office/drawing/2014/main" id="{82CA45DC-69B4-4875-B6D8-3A442F1D6F33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3" name="Rechthoek 272">
            <a:hlinkClick r:id="rId12" action="ppaction://hlinksldjump"/>
            <a:extLst>
              <a:ext uri="{FF2B5EF4-FFF2-40B4-BE49-F238E27FC236}">
                <a16:creationId xmlns:a16="http://schemas.microsoft.com/office/drawing/2014/main" id="{F8624FEB-40A6-4EEF-9341-DAE41B04BAD2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274" name="Rechthoek 273">
            <a:hlinkClick r:id="rId12" action="ppaction://hlinksldjump"/>
            <a:extLst>
              <a:ext uri="{FF2B5EF4-FFF2-40B4-BE49-F238E27FC236}">
                <a16:creationId xmlns:a16="http://schemas.microsoft.com/office/drawing/2014/main" id="{9692D752-9255-4381-BF4C-C1F7A85FAC2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275" name="Rechthoek 274">
            <a:hlinkClick r:id="rId12" action="ppaction://hlinksldjump"/>
            <a:extLst>
              <a:ext uri="{FF2B5EF4-FFF2-40B4-BE49-F238E27FC236}">
                <a16:creationId xmlns:a16="http://schemas.microsoft.com/office/drawing/2014/main" id="{CB8587EA-7F0F-4088-9ED7-A9511E726114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76" name="Rechthoek 275">
            <a:hlinkClick r:id="rId12" action="ppaction://hlinksldjump"/>
            <a:extLst>
              <a:ext uri="{FF2B5EF4-FFF2-40B4-BE49-F238E27FC236}">
                <a16:creationId xmlns:a16="http://schemas.microsoft.com/office/drawing/2014/main" id="{BC620E50-63A4-4A39-826C-F3ACB53AEA6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277" name="Rechthoek 276">
            <a:hlinkClick r:id="rId12" action="ppaction://hlinksldjump"/>
            <a:extLst>
              <a:ext uri="{FF2B5EF4-FFF2-40B4-BE49-F238E27FC236}">
                <a16:creationId xmlns:a16="http://schemas.microsoft.com/office/drawing/2014/main" id="{3BEB83E9-6B73-49ED-8000-BA7EBABEA636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278" name="Rechthoek 277">
            <a:hlinkClick r:id="rId12" action="ppaction://hlinksldjump"/>
            <a:extLst>
              <a:ext uri="{FF2B5EF4-FFF2-40B4-BE49-F238E27FC236}">
                <a16:creationId xmlns:a16="http://schemas.microsoft.com/office/drawing/2014/main" id="{3581EC4D-923F-4F4B-A800-3FC6B09CB1A4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9" name="Rechthoek 278">
            <a:hlinkClick r:id="rId12" action="ppaction://hlinksldjump"/>
            <a:extLst>
              <a:ext uri="{FF2B5EF4-FFF2-40B4-BE49-F238E27FC236}">
                <a16:creationId xmlns:a16="http://schemas.microsoft.com/office/drawing/2014/main" id="{9D142D3C-85E2-4715-A343-CB95B93D5D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80" name="Afbeelding 279">
            <a:hlinkClick r:id="rId12" action="ppaction://hlinksldjump"/>
            <a:extLst>
              <a:ext uri="{FF2B5EF4-FFF2-40B4-BE49-F238E27FC236}">
                <a16:creationId xmlns:a16="http://schemas.microsoft.com/office/drawing/2014/main" id="{56558E05-E188-40A4-B6E3-DA660183512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281" name="Afbeelding 280">
            <a:hlinkClick r:id="rId12" action="ppaction://hlinksldjump"/>
            <a:extLst>
              <a:ext uri="{FF2B5EF4-FFF2-40B4-BE49-F238E27FC236}">
                <a16:creationId xmlns:a16="http://schemas.microsoft.com/office/drawing/2014/main" id="{12EAD12F-433A-4A63-98DA-DBED6BDE1FD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282" name="Afbeelding 281">
            <a:hlinkClick r:id="rId12" action="ppaction://hlinksldjump"/>
            <a:extLst>
              <a:ext uri="{FF2B5EF4-FFF2-40B4-BE49-F238E27FC236}">
                <a16:creationId xmlns:a16="http://schemas.microsoft.com/office/drawing/2014/main" id="{56758D32-5474-442B-ACAB-390128107FA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283" name="Afbeelding 282">
            <a:hlinkClick r:id="rId12" action="ppaction://hlinksldjump"/>
            <a:extLst>
              <a:ext uri="{FF2B5EF4-FFF2-40B4-BE49-F238E27FC236}">
                <a16:creationId xmlns:a16="http://schemas.microsoft.com/office/drawing/2014/main" id="{3287D2E9-B5EC-40D2-9223-2190FD8517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284" name="Afbeelding 283">
            <a:hlinkClick r:id="rId12" action="ppaction://hlinksldjump"/>
            <a:extLst>
              <a:ext uri="{FF2B5EF4-FFF2-40B4-BE49-F238E27FC236}">
                <a16:creationId xmlns:a16="http://schemas.microsoft.com/office/drawing/2014/main" id="{21A0C70E-B61B-4F99-9963-288FD1B2D1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285" name="Afbeelding 284">
            <a:hlinkClick r:id="rId12" action="ppaction://hlinksldjump"/>
            <a:extLst>
              <a:ext uri="{FF2B5EF4-FFF2-40B4-BE49-F238E27FC236}">
                <a16:creationId xmlns:a16="http://schemas.microsoft.com/office/drawing/2014/main" id="{F9ECD856-B40F-4539-B028-340FCD5ECFE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286" name="Afbeelding 285">
            <a:hlinkClick r:id="rId12" action="ppaction://hlinksldjump"/>
            <a:extLst>
              <a:ext uri="{FF2B5EF4-FFF2-40B4-BE49-F238E27FC236}">
                <a16:creationId xmlns:a16="http://schemas.microsoft.com/office/drawing/2014/main" id="{B5632A6D-22E3-4EB8-BA24-0EDC70138D0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287" name="Afbeelding 286">
            <a:hlinkClick r:id="rId12" action="ppaction://hlinksldjump"/>
            <a:extLst>
              <a:ext uri="{FF2B5EF4-FFF2-40B4-BE49-F238E27FC236}">
                <a16:creationId xmlns:a16="http://schemas.microsoft.com/office/drawing/2014/main" id="{9D5803E5-0A11-4E1D-913C-ED972E8CFFF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288" name="Afbeelding 287">
            <a:hlinkClick r:id="rId14" action="ppaction://hlinksldjump"/>
            <a:extLst>
              <a:ext uri="{FF2B5EF4-FFF2-40B4-BE49-F238E27FC236}">
                <a16:creationId xmlns:a16="http://schemas.microsoft.com/office/drawing/2014/main" id="{F13879FD-E70F-4F7F-8C43-FA94EBADB1D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289" name="Afbeelding 288">
            <a:hlinkClick r:id="rId12" action="ppaction://hlinksldjump"/>
            <a:extLst>
              <a:ext uri="{FF2B5EF4-FFF2-40B4-BE49-F238E27FC236}">
                <a16:creationId xmlns:a16="http://schemas.microsoft.com/office/drawing/2014/main" id="{0890B21E-8888-4D76-BA78-9C9C38C2328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290" name="Afbeelding 289">
            <a:hlinkClick r:id="rId12" action="ppaction://hlinksldjump"/>
            <a:extLst>
              <a:ext uri="{FF2B5EF4-FFF2-40B4-BE49-F238E27FC236}">
                <a16:creationId xmlns:a16="http://schemas.microsoft.com/office/drawing/2014/main" id="{E1D5D9D7-631E-49F7-835C-16ED4164B6D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291" name="Afbeelding 290">
            <a:hlinkClick r:id="rId12" action="ppaction://hlinksldjump"/>
            <a:extLst>
              <a:ext uri="{FF2B5EF4-FFF2-40B4-BE49-F238E27FC236}">
                <a16:creationId xmlns:a16="http://schemas.microsoft.com/office/drawing/2014/main" id="{33899909-4C86-4034-9A94-1E74B27A5BC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292" name="Afbeelding 291">
            <a:hlinkClick r:id="rId12" action="ppaction://hlinksldjump"/>
            <a:extLst>
              <a:ext uri="{FF2B5EF4-FFF2-40B4-BE49-F238E27FC236}">
                <a16:creationId xmlns:a16="http://schemas.microsoft.com/office/drawing/2014/main" id="{70E2443A-46F5-4592-B05A-449A490FACA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293" name="Afbeelding 292">
            <a:hlinkClick r:id="rId12" action="ppaction://hlinksldjump"/>
            <a:extLst>
              <a:ext uri="{FF2B5EF4-FFF2-40B4-BE49-F238E27FC236}">
                <a16:creationId xmlns:a16="http://schemas.microsoft.com/office/drawing/2014/main" id="{54776AD6-FDA1-49FC-ADE9-65712D72B02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294" name="Afbeelding 293">
            <a:hlinkClick r:id="rId12" action="ppaction://hlinksldjump"/>
            <a:extLst>
              <a:ext uri="{FF2B5EF4-FFF2-40B4-BE49-F238E27FC236}">
                <a16:creationId xmlns:a16="http://schemas.microsoft.com/office/drawing/2014/main" id="{B3DC9087-1566-4F4D-B93E-77D9EDA22E4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295" name="Afbeelding 294">
            <a:hlinkClick r:id="rId12" action="ppaction://hlinksldjump"/>
            <a:extLst>
              <a:ext uri="{FF2B5EF4-FFF2-40B4-BE49-F238E27FC236}">
                <a16:creationId xmlns:a16="http://schemas.microsoft.com/office/drawing/2014/main" id="{BF78EE13-11F3-4DA7-9501-D9315A7A140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296" name="Afbeelding 295">
            <a:hlinkClick r:id="rId12" action="ppaction://hlinksldjump"/>
            <a:extLst>
              <a:ext uri="{FF2B5EF4-FFF2-40B4-BE49-F238E27FC236}">
                <a16:creationId xmlns:a16="http://schemas.microsoft.com/office/drawing/2014/main" id="{E6EEC0B9-5FFD-4FFF-A534-CB4CBF7E53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297" name="Afbeelding 296">
            <a:hlinkClick r:id="rId12" action="ppaction://hlinksldjump"/>
            <a:extLst>
              <a:ext uri="{FF2B5EF4-FFF2-40B4-BE49-F238E27FC236}">
                <a16:creationId xmlns:a16="http://schemas.microsoft.com/office/drawing/2014/main" id="{EDDD03B4-AAD9-42C0-8BC7-43987F9ABEA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298" name="Afbeelding 297">
            <a:hlinkClick r:id="rId12" action="ppaction://hlinksldjump"/>
            <a:extLst>
              <a:ext uri="{FF2B5EF4-FFF2-40B4-BE49-F238E27FC236}">
                <a16:creationId xmlns:a16="http://schemas.microsoft.com/office/drawing/2014/main" id="{4794ECDC-EC66-45EE-8680-E1E7FABE113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299" name="Afbeelding 298">
            <a:hlinkClick r:id="rId12" action="ppaction://hlinksldjump"/>
            <a:extLst>
              <a:ext uri="{FF2B5EF4-FFF2-40B4-BE49-F238E27FC236}">
                <a16:creationId xmlns:a16="http://schemas.microsoft.com/office/drawing/2014/main" id="{5A64ABE4-9EAB-42C6-893A-72B9D5D4A94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300" name="Afbeelding 299">
            <a:hlinkClick r:id="rId12" action="ppaction://hlinksldjump"/>
            <a:extLst>
              <a:ext uri="{FF2B5EF4-FFF2-40B4-BE49-F238E27FC236}">
                <a16:creationId xmlns:a16="http://schemas.microsoft.com/office/drawing/2014/main" id="{86B5BB74-5CE1-411F-AC23-41DFBD27CF4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301" name="Afbeelding 300">
            <a:hlinkClick r:id="rId12" action="ppaction://hlinksldjump"/>
            <a:extLst>
              <a:ext uri="{FF2B5EF4-FFF2-40B4-BE49-F238E27FC236}">
                <a16:creationId xmlns:a16="http://schemas.microsoft.com/office/drawing/2014/main" id="{00319F02-863D-4C4F-801C-DA364BFD449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302" name="Afbeelding 301">
            <a:hlinkClick r:id="rId12" action="ppaction://hlinksldjump"/>
            <a:extLst>
              <a:ext uri="{FF2B5EF4-FFF2-40B4-BE49-F238E27FC236}">
                <a16:creationId xmlns:a16="http://schemas.microsoft.com/office/drawing/2014/main" id="{45395C48-92B9-4BF5-9A1D-BDB6FEB56D3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303" name="Afbeelding 302">
            <a:hlinkClick r:id="rId12" action="ppaction://hlinksldjump"/>
            <a:extLst>
              <a:ext uri="{FF2B5EF4-FFF2-40B4-BE49-F238E27FC236}">
                <a16:creationId xmlns:a16="http://schemas.microsoft.com/office/drawing/2014/main" id="{E1A772AB-0ED7-4225-B68F-717B090B805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304" name="Afbeelding 303">
            <a:hlinkClick r:id="rId12" action="ppaction://hlinksldjump"/>
            <a:extLst>
              <a:ext uri="{FF2B5EF4-FFF2-40B4-BE49-F238E27FC236}">
                <a16:creationId xmlns:a16="http://schemas.microsoft.com/office/drawing/2014/main" id="{94078F32-4842-4DBB-912D-D1D11668DE5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305" name="Afbeelding 304">
            <a:hlinkClick r:id="rId12" action="ppaction://hlinksldjump"/>
            <a:extLst>
              <a:ext uri="{FF2B5EF4-FFF2-40B4-BE49-F238E27FC236}">
                <a16:creationId xmlns:a16="http://schemas.microsoft.com/office/drawing/2014/main" id="{06B6E652-22B0-4438-B19C-135274F1020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306" name="Rechthoek 305">
            <a:hlinkClick r:id="rId12" action="ppaction://hlinksldjump"/>
            <a:extLst>
              <a:ext uri="{FF2B5EF4-FFF2-40B4-BE49-F238E27FC236}">
                <a16:creationId xmlns:a16="http://schemas.microsoft.com/office/drawing/2014/main" id="{485D029A-4B34-4F3A-B4D5-21EB41E04652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307" name="Afbeelding 306">
            <a:hlinkClick r:id="rId12" action="ppaction://hlinksldjump"/>
            <a:extLst>
              <a:ext uri="{FF2B5EF4-FFF2-40B4-BE49-F238E27FC236}">
                <a16:creationId xmlns:a16="http://schemas.microsoft.com/office/drawing/2014/main" id="{40C7B1E7-C6A3-4BCD-8F2D-152DBC19E95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308" name="Rechthoek 307">
            <a:hlinkClick r:id="rId12" action="ppaction://hlinksldjump"/>
            <a:extLst>
              <a:ext uri="{FF2B5EF4-FFF2-40B4-BE49-F238E27FC236}">
                <a16:creationId xmlns:a16="http://schemas.microsoft.com/office/drawing/2014/main" id="{2A22D5E9-D078-454C-8154-E304298CFE3B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309" name="Rechthoek 308">
            <a:hlinkClick r:id="rId12" action="ppaction://hlinksldjump"/>
            <a:extLst>
              <a:ext uri="{FF2B5EF4-FFF2-40B4-BE49-F238E27FC236}">
                <a16:creationId xmlns:a16="http://schemas.microsoft.com/office/drawing/2014/main" id="{080D5BAE-BCC5-4713-B04E-855ACEEF386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310" name="Rechthoek 309">
            <a:hlinkClick r:id="rId12" action="ppaction://hlinksldjump"/>
            <a:extLst>
              <a:ext uri="{FF2B5EF4-FFF2-40B4-BE49-F238E27FC236}">
                <a16:creationId xmlns:a16="http://schemas.microsoft.com/office/drawing/2014/main" id="{91D9E8FA-E1D4-4A5D-8756-4E485301153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311" name="Rond diagonale hoek rechthoek 28">
            <a:extLst>
              <a:ext uri="{FF2B5EF4-FFF2-40B4-BE49-F238E27FC236}">
                <a16:creationId xmlns:a16="http://schemas.microsoft.com/office/drawing/2014/main" id="{999CFAED-4F9E-4919-8A76-40723F85BB8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pic>
        <p:nvPicPr>
          <p:cNvPr id="312" name="Afbeelding 311">
            <a:hlinkClick r:id="rId12" action="ppaction://hlinksldjump"/>
            <a:extLst>
              <a:ext uri="{FF2B5EF4-FFF2-40B4-BE49-F238E27FC236}">
                <a16:creationId xmlns:a16="http://schemas.microsoft.com/office/drawing/2014/main" id="{4420C95F-D1A2-4B49-9D81-4A2B2C29316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86" name="Tekstvak 85">
            <a:extLst>
              <a:ext uri="{FF2B5EF4-FFF2-40B4-BE49-F238E27FC236}">
                <a16:creationId xmlns:a16="http://schemas.microsoft.com/office/drawing/2014/main" id="{EF833C1F-BBDB-47AE-8AF7-84F0F58671C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AF3BDA77-AF1D-4C33-B240-6B56499F4A5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87" name="Rond diagonale hoek rechthoek 17">
            <a:extLst>
              <a:ext uri="{FF2B5EF4-FFF2-40B4-BE49-F238E27FC236}">
                <a16:creationId xmlns:a16="http://schemas.microsoft.com/office/drawing/2014/main" id="{39E5519F-074A-467E-94D6-B3A3927CBCBB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0" name="Tekstvak 89">
            <a:extLst>
              <a:ext uri="{FF2B5EF4-FFF2-40B4-BE49-F238E27FC236}">
                <a16:creationId xmlns:a16="http://schemas.microsoft.com/office/drawing/2014/main" id="{B40D880F-7B96-47AF-8D33-8898F8E4131C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91" name="Tekstvak 90">
            <a:extLst>
              <a:ext uri="{FF2B5EF4-FFF2-40B4-BE49-F238E27FC236}">
                <a16:creationId xmlns:a16="http://schemas.microsoft.com/office/drawing/2014/main" id="{6EC2804D-932D-43A4-9315-20256EF03139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92" name="Tekstvak 91">
            <a:extLst>
              <a:ext uri="{FF2B5EF4-FFF2-40B4-BE49-F238E27FC236}">
                <a16:creationId xmlns:a16="http://schemas.microsoft.com/office/drawing/2014/main" id="{F9F5A118-D20D-4E97-9926-384BFF4E28D2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94" name="Afbeelding 93">
            <a:extLst>
              <a:ext uri="{FF2B5EF4-FFF2-40B4-BE49-F238E27FC236}">
                <a16:creationId xmlns:a16="http://schemas.microsoft.com/office/drawing/2014/main" id="{D152721E-CE99-493A-8E4A-FFF2F5ABCED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442513"/>
      </p:ext>
    </p:extLst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52D77DD4-0B14-4C6E-8B28-86F58F659B0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2D451DC8-0F01-4185-B734-A6F68BE5D5D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D4D647EB-156F-4A71-BC68-9595E31333F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0144AC97-2B01-4813-B18D-26EA3A7A8C4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32A9580B-A270-4FCD-8EDD-E2662C58362B}"/>
              </a:ext>
            </a:extLst>
          </p:cNvPr>
          <p:cNvSpPr txBox="1"/>
          <p:nvPr/>
        </p:nvSpPr>
        <p:spPr>
          <a:xfrm>
            <a:off x="2991736" y="3124800"/>
            <a:ext cx="5723864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Wanneer u 3 ruiten geboden heeft, daar zou ik mee kunnen leven, maar stel u eens voor dat uw partner een 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3- of een 4-kaart harten naast zijn ruiten heeft. </a:t>
            </a:r>
          </a:p>
        </p:txBody>
      </p:sp>
      <p:graphicFrame>
        <p:nvGraphicFramePr>
          <p:cNvPr id="27" name="Tabel 26">
            <a:extLst>
              <a:ext uri="{FF2B5EF4-FFF2-40B4-BE49-F238E27FC236}">
                <a16:creationId xmlns:a16="http://schemas.microsoft.com/office/drawing/2014/main" id="{B4B377B1-D9E3-4CF8-B530-6A6DC92935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60395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65D17B2A-23E4-4CE5-9AAB-858356D82542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107EDFDA-072A-4030-AB22-493EDB34FD8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C1D7DD24-1ED9-4B4E-8736-B0626685A01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2E19A8AC-21C3-4BEF-B411-A6EBD2FCF42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57A90466-D794-4E41-AF80-E9F792E4862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EAE501EC-1496-4398-8ED2-DD05398BF9BB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30419F47-86DB-46B2-9CB7-F8C49F32C4CB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E36143DD-95D2-4818-A82D-CFED65147A18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EB8AD843-D756-4F20-A9F6-E861B3F503D4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8" name="Afbeelding 37">
            <a:extLst>
              <a:ext uri="{FF2B5EF4-FFF2-40B4-BE49-F238E27FC236}">
                <a16:creationId xmlns:a16="http://schemas.microsoft.com/office/drawing/2014/main" id="{F899FCAE-6682-4546-A49E-5F191ACC6EF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233603"/>
      </p:ext>
    </p:extLst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CB44793-8F2F-4240-A3CC-16B783091CC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1C88D61-70D4-46C3-B6F7-42745670BEC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07E09226-3A13-4594-B9AB-7A0C0FB0B66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53D863D3-A70C-4B88-8D3B-1C03CE53611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D127747-74D7-4EA6-A3EF-CC74242B22DA}"/>
              </a:ext>
            </a:extLst>
          </p:cNvPr>
          <p:cNvSpPr txBox="1"/>
          <p:nvPr/>
        </p:nvSpPr>
        <p:spPr>
          <a:xfrm>
            <a:off x="3024000" y="35784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Mooi. Eerst even onderzoeken of er misschien een harten fit te vinden is.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1942FB30-C4BE-463F-9B44-5F8AD9C4B3D4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 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5646E8A4-81A0-4E59-A473-D138654AF67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0800" y="3218400"/>
            <a:ext cx="213378" cy="190517"/>
          </a:xfrm>
          <a:prstGeom prst="rect">
            <a:avLst/>
          </a:prstGeom>
        </p:spPr>
      </p:pic>
      <p:graphicFrame>
        <p:nvGraphicFramePr>
          <p:cNvPr id="32" name="Tabel 31">
            <a:extLst>
              <a:ext uri="{FF2B5EF4-FFF2-40B4-BE49-F238E27FC236}">
                <a16:creationId xmlns:a16="http://schemas.microsoft.com/office/drawing/2014/main" id="{493FBA2C-E9EE-4492-8719-0B76F6B85F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60395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3" name="Rechthoek 32">
            <a:extLst>
              <a:ext uri="{FF2B5EF4-FFF2-40B4-BE49-F238E27FC236}">
                <a16:creationId xmlns:a16="http://schemas.microsoft.com/office/drawing/2014/main" id="{391ACE0B-F9C2-486C-891D-A38877870C6C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</a:t>
            </a:r>
          </a:p>
        </p:txBody>
      </p:sp>
      <p:pic>
        <p:nvPicPr>
          <p:cNvPr id="34" name="Afbeelding 33">
            <a:extLst>
              <a:ext uri="{FF2B5EF4-FFF2-40B4-BE49-F238E27FC236}">
                <a16:creationId xmlns:a16="http://schemas.microsoft.com/office/drawing/2014/main" id="{B2B12370-4D1B-4A57-9062-655AAFC2C7A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F7E215E4-2B5E-4AE4-BE0C-E0DE574A3B8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66A97DF7-86AF-479B-B0B0-B2759D52EA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88C04A24-E297-49BA-9B46-32285A35F1A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8" name="Rond diagonale hoek rechthoek 17">
            <a:extLst>
              <a:ext uri="{FF2B5EF4-FFF2-40B4-BE49-F238E27FC236}">
                <a16:creationId xmlns:a16="http://schemas.microsoft.com/office/drawing/2014/main" id="{6B4CF2AF-397A-4BB3-8E34-C76713909429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0E66BE5E-5874-46F1-8408-98C2A6DC4E59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76BA501A-F093-4EF1-BD2D-9F055EE21677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A784DAE4-3913-4458-BF8D-5B7BAD5DEFC1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2" name="Afbeelding 41">
            <a:extLst>
              <a:ext uri="{FF2B5EF4-FFF2-40B4-BE49-F238E27FC236}">
                <a16:creationId xmlns:a16="http://schemas.microsoft.com/office/drawing/2014/main" id="{41B6586D-0FA4-4AF5-8A23-D649E2ABC82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059867"/>
      </p:ext>
    </p:extLst>
  </p:cSld>
  <p:clrMapOvr>
    <a:masterClrMapping/>
  </p:clrMapOvr>
  <p:transition advClick="0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8600DE2A-B251-46B5-B73C-A5AE6FC9F4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27068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109742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38870FDF-F267-42CD-80F5-65EF4CC8DEE6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7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6811CF12-4D69-4578-8DB8-6274DC52FB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8CFCB05B-BDF3-411A-B7A0-CE6E8DC8F19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FBCF74E4-2FF4-49C2-84F5-D4EBD2230C3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1EDCC43A-B95A-42B9-9D5E-A02763D986F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B03933E7-7EFC-407C-8FB8-7EE3C980578E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04BF215F-1C87-489B-A827-844BB31215B7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6744A286-4E42-4341-A56F-F5409F89863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F612FBD3-4C1A-4175-9130-811A085F527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A394B363-04AA-4C39-A1B6-8DF4FC0FCEF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BBA016A6-5BF8-4AB0-BAA1-6D5FDE7884CD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6802A44-2722-40EC-992F-F91671B4CA8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45E90233-2065-41D3-9C0C-B4222B6230C8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1A56D6E5-1D69-47CC-B070-07C0CA8D0A21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4B31AFBC-B320-49E3-9891-1D3A16BEF26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2E7D901C-933A-4B4B-86E2-225F87C7168A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6018D9C7-60A9-4AC3-9A34-A889125A2404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CDD205D8-040B-4A29-A32F-820C0AA6114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147F3A19-2601-4977-B6A0-31084B465191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9F75E7F6-F6CD-4B38-90EF-BA5A19E0DF9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0F42BF12-20DE-4D0C-8784-A22DBC42C5F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6E0D8D2F-2FEF-4D15-9B45-881DA1496565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E42EF77D-02E5-4E29-9113-FA51A7C6FD3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A461C1E5-ED6F-49A3-AF33-B4AD1F692C8E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E7FC35E7-514F-417B-9FDB-1705A70450B4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0B29E465-B924-4FC1-BDED-F0DC85D1F76E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B5687B56-579D-4702-B51E-64B060DBFD9D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3366EE69-F579-4738-AE7D-D7173845B2E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8DA9363F-73EE-45DA-B6F9-633A5B56A0B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D6FB2C64-1D4B-48DF-92C7-579CE427A482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E3DEE99F-76CB-495E-8752-6116A22CBDFB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F12D298C-696D-4BCB-971A-75D60397B1B7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DE1B2CC7-91CD-4A3D-B794-5D3E2E2829D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587C1C76-5530-4DEC-BF9C-F5AF72A6BA0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AE4DFC12-DA4F-42A3-87EC-860D62272966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12" action="ppaction://hlinksldjump"/>
            <a:extLst>
              <a:ext uri="{FF2B5EF4-FFF2-40B4-BE49-F238E27FC236}">
                <a16:creationId xmlns:a16="http://schemas.microsoft.com/office/drawing/2014/main" id="{A8E9F770-E163-4BCE-89C8-A8B9417A41DC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21474016-4A5E-4899-B53F-254FD0C37299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655EF608-6863-4FEA-B380-A0E4FE47EEBF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4" action="ppaction://hlinksldjump"/>
            <a:extLst>
              <a:ext uri="{FF2B5EF4-FFF2-40B4-BE49-F238E27FC236}">
                <a16:creationId xmlns:a16="http://schemas.microsoft.com/office/drawing/2014/main" id="{75D9E792-7E51-483C-8A09-BEA52CF6F6D7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12" action="ppaction://hlinksldjump"/>
            <a:extLst>
              <a:ext uri="{FF2B5EF4-FFF2-40B4-BE49-F238E27FC236}">
                <a16:creationId xmlns:a16="http://schemas.microsoft.com/office/drawing/2014/main" id="{A5C1B337-595D-4A86-840C-6666CFA69F0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08B0BD51-0783-433C-BEAE-6045A8B68F5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58B5BCC7-24DA-4548-8E00-A0158464EB5A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9080FD7F-9E7B-4359-B751-062AB2D66E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A0831B44-F4C0-4080-806A-134EFD63F1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82D0D73E-C999-4420-BE3B-91748ED2E6F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FF8F20FB-B44E-4D59-860A-74E00327F30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2E933712-6471-45FC-8F15-6F8CB9CFC84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17FE23B6-207B-4C7F-9AD4-4F133AB1243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E425D9E2-6BFD-41AE-83A5-118F183F89C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45D91DC1-2C66-45BD-9D6F-4E4542967D2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91914121-DBAF-4B8F-8502-6B51F50CF88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914C4EC1-8D5F-4CC4-A709-FC36ADFDFCB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6723F418-789F-41E4-9660-A6E6531E8A8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524C5FA9-C888-44EB-8C78-C9A0DB98F3A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B761712B-ACEF-45C5-ACF5-8819239E718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A32B3D6F-7D1C-4330-9804-59584782C4B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3C9B22D3-2B27-4520-A2DF-D9F4436F4E4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F3E1D2A3-6BDF-4BFC-9BE2-3783E986F81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F3A739E6-8377-4B15-85F3-84D9D87F1C9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9DC046F2-67C5-4B9E-895A-AC364E48E53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F414436E-831B-470C-9F8C-B50A8B6A9B6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B939680D-31D9-46E7-B375-EFE2C72312B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48A87F1F-9665-4C44-9C88-9D1055BDB07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97F12E09-3039-476B-8E79-C9A25B4F1F0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D99C9ABB-F22F-4530-9189-3A78531F361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D27BECF6-7DA9-4293-AF3E-9460B1374A4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D516C39B-130F-4FFC-9D28-CBB01D66936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368355F3-A5F5-4F47-92A5-1F31EC18C0A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186E49E7-83C3-4FE7-809C-8F11EA4DADF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117D5B4B-4C38-4F63-B15B-9537F9E5FB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078650E7-E009-4CE5-94C1-A93CBD264C18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733BA0DA-C9FF-411F-8C5B-0A6A833FCD6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12" action="ppaction://hlinksldjump"/>
            <a:extLst>
              <a:ext uri="{FF2B5EF4-FFF2-40B4-BE49-F238E27FC236}">
                <a16:creationId xmlns:a16="http://schemas.microsoft.com/office/drawing/2014/main" id="{666000AF-A44C-4F80-BEE1-38E6F854E390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7" name="Rond diagonale hoek rechthoek 28">
            <a:extLst>
              <a:ext uri="{FF2B5EF4-FFF2-40B4-BE49-F238E27FC236}">
                <a16:creationId xmlns:a16="http://schemas.microsoft.com/office/drawing/2014/main" id="{56924420-9C44-4BC7-826E-9F0F3D5D2A15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pic>
        <p:nvPicPr>
          <p:cNvPr id="168" name="Afbeelding 167">
            <a:hlinkClick r:id="rId12" action="ppaction://hlinksldjump"/>
            <a:extLst>
              <a:ext uri="{FF2B5EF4-FFF2-40B4-BE49-F238E27FC236}">
                <a16:creationId xmlns:a16="http://schemas.microsoft.com/office/drawing/2014/main" id="{777CD9BF-A4CF-4FC0-91DA-685141E1F60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F2A5A266-DBDA-48E8-BE06-6CDF9374D90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B8D51298-CF01-4DF8-9709-F6AA575AF36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3" name="Rond diagonale hoek rechthoek 17">
            <a:extLst>
              <a:ext uri="{FF2B5EF4-FFF2-40B4-BE49-F238E27FC236}">
                <a16:creationId xmlns:a16="http://schemas.microsoft.com/office/drawing/2014/main" id="{EAA7A703-F96E-487E-81B5-BEF92EA2DA49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AD3ABF43-66C9-49B4-A840-AF008C9FD6F3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3AE035B6-0F08-421B-B963-4058FF2F46B4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31" name="Tekstvak 130">
            <a:extLst>
              <a:ext uri="{FF2B5EF4-FFF2-40B4-BE49-F238E27FC236}">
                <a16:creationId xmlns:a16="http://schemas.microsoft.com/office/drawing/2014/main" id="{EA51D19D-9028-41A8-9C4F-1F69D31A77E0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3FB73B40-CDAF-45DA-9B62-A77397F253B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352710"/>
      </p:ext>
    </p:extLst>
  </p:cSld>
  <p:clrMapOvr>
    <a:masterClrMapping/>
  </p:clrMapOvr>
  <p:transition advClick="0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E2C896-D383-4447-9EBF-BA06C62A83D0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DDB8AF47-560A-4813-B821-4A658BE34FCC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2D23444-DEDE-4C9A-A823-CCE96E795D9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63179CFD-4F41-4615-8A1D-7669E202F1C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5A228CD5-2020-4E02-BDC9-2A1BFE21723B}"/>
              </a:ext>
            </a:extLst>
          </p:cNvPr>
          <p:cNvSpPr txBox="1"/>
          <p:nvPr/>
        </p:nvSpPr>
        <p:spPr>
          <a:xfrm>
            <a:off x="2991736" y="3124800"/>
            <a:ext cx="5723864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Heeft u harten geboden, dan heeft een gedachte goed. Van twee 5-kaarten bieden wij eerst de hoogste. Maar kijk eens naar uw punten. weet u het nu?</a:t>
            </a:r>
          </a:p>
        </p:txBody>
      </p:sp>
      <p:graphicFrame>
        <p:nvGraphicFramePr>
          <p:cNvPr id="28" name="Tabel 27">
            <a:extLst>
              <a:ext uri="{FF2B5EF4-FFF2-40B4-BE49-F238E27FC236}">
                <a16:creationId xmlns:a16="http://schemas.microsoft.com/office/drawing/2014/main" id="{981C8245-84C7-468B-9625-66BD0E90FB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86632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109742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1B83A7BC-FAFB-4C5D-976D-5DD3202FF216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7 Punten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038E4B4C-A7BF-4321-A919-FD5AD2AE79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3DD29BC4-6AB9-4C6C-913B-946439F2741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D3703933-0DB4-4742-9C2B-F88EE01A9E2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DFFEE3F0-FD49-440E-B435-0717DB55C80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1F9C57AB-E34F-4C6A-BF02-9E935F23E38A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6F7A31F0-2E5B-463D-ACEC-021FC8E5ACD8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916604E2-1A1E-4F75-95FD-9772DE3C5006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896941FB-1F1A-471F-BB51-92C4473A6983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8" name="Afbeelding 37">
            <a:extLst>
              <a:ext uri="{FF2B5EF4-FFF2-40B4-BE49-F238E27FC236}">
                <a16:creationId xmlns:a16="http://schemas.microsoft.com/office/drawing/2014/main" id="{4DA62837-0989-4505-8E09-01FEECD24D2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610527"/>
      </p:ext>
    </p:extLst>
  </p:cSld>
  <p:clrMapOvr>
    <a:masterClrMapping/>
  </p:clrMapOvr>
  <p:transition advClick="0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7044FF1-874A-4728-A44D-EE9216861B9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6D8BA1F-6677-4BB1-9CD4-3FD564AC105B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B3E8EECE-741B-4718-B829-09CD7C7D94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55476BD3-F92B-4F41-B814-1DF9E11DE0F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en-US" sz="1050" dirty="0" err="1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173DCA7E-DD00-4BA4-ABA5-7AABF801C1E1}"/>
              </a:ext>
            </a:extLst>
          </p:cNvPr>
          <p:cNvSpPr txBox="1"/>
          <p:nvPr/>
        </p:nvSpPr>
        <p:spPr>
          <a:xfrm>
            <a:off x="3024000" y="35784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Ondanks de mooie harten en de lange ruiten.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7 punten mag u niet op 2 niveau bieden.</a:t>
            </a:r>
          </a:p>
          <a:p>
            <a:r>
              <a:rPr lang="nl-NL" dirty="0">
                <a:solidFill>
                  <a:schemeClr val="bg1"/>
                </a:solidFill>
              </a:rPr>
              <a:t>De schoppen kunt u ook niet steunen, dus wordt het zoals u ook geboden heeft, 1 Sans Atout.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6AD71A6F-20EC-4E56-9B19-A256655B96A4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SA  </a:t>
            </a:r>
          </a:p>
        </p:txBody>
      </p:sp>
      <p:graphicFrame>
        <p:nvGraphicFramePr>
          <p:cNvPr id="31" name="Tabel 30">
            <a:extLst>
              <a:ext uri="{FF2B5EF4-FFF2-40B4-BE49-F238E27FC236}">
                <a16:creationId xmlns:a16="http://schemas.microsoft.com/office/drawing/2014/main" id="{F1BFCC27-2C1A-4ADE-9145-A2C01FA5E1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86632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109742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2" name="Rechthoek 31">
            <a:extLst>
              <a:ext uri="{FF2B5EF4-FFF2-40B4-BE49-F238E27FC236}">
                <a16:creationId xmlns:a16="http://schemas.microsoft.com/office/drawing/2014/main" id="{1922DC35-EA2D-4FA0-A356-101762AFDF0B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7 Punten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74993D4C-865C-43DD-8281-422D7A83CED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819F59DB-E98D-4EB3-A30E-63727C45771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7171A100-ED9B-4163-8374-A95FB999D8F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B47F19EE-483A-4DDC-A19F-630C4241174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7" name="Rond diagonale hoek rechthoek 17">
            <a:extLst>
              <a:ext uri="{FF2B5EF4-FFF2-40B4-BE49-F238E27FC236}">
                <a16:creationId xmlns:a16="http://schemas.microsoft.com/office/drawing/2014/main" id="{626A14FE-4EC1-4150-8CF5-79E39AC66018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66EE1792-13A1-4C2B-8B26-0FD213560CC6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DBC09BB3-C418-464B-9552-C7815462385C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E1E7C4CF-F7CB-43B2-85D8-92EE9F017789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1" name="Afbeelding 40">
            <a:extLst>
              <a:ext uri="{FF2B5EF4-FFF2-40B4-BE49-F238E27FC236}">
                <a16:creationId xmlns:a16="http://schemas.microsoft.com/office/drawing/2014/main" id="{44981695-A686-4FD5-B329-6A79E4D71D2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203362"/>
      </p:ext>
    </p:extLst>
  </p:cSld>
  <p:clrMapOvr>
    <a:masterClrMapping/>
  </p:clrMapOvr>
  <p:transition advClick="0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61D37ACA-4D9C-49D7-B5D1-8EAD88AEE0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3615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B107532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CF89D18A-08C5-49BC-9162-646A6F56FF65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 6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C47F2530-62BA-4BC0-8155-85C62ADA1D8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FB9FEA03-F55A-4293-BA66-75ACD3CEEBD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0A754A65-C108-4A20-9577-9B4FD38977C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E43918AC-A88F-400E-BB95-C097A6EDED0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F829F2F6-C5BE-4534-988D-515A750BC937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CF0F37E6-006B-4321-8DBA-05ABFBC26ED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2D1753FE-0CEC-4447-97E2-BC279420A28B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CC3201E0-68BA-426B-8EC6-FCD9FF55F091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754E9772-DDEE-48C9-AD19-AFFEDFD44781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49EDFB09-B983-4F4B-89D1-922B577356B6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10A833B-4390-435D-AB4C-847868AA333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D4B87DF6-6915-4B16-963D-EAACC838647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BC80289F-5795-41D1-8F56-328B6C28649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F2E2AF9F-B482-4F2A-A40C-DE2C88ADF205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C2ECB967-A95D-4E9C-83D2-AA6F2654C9F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81EB8C92-9597-46FD-B223-796CFED003F2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5" name="Rechthoek 104">
            <a:hlinkClick r:id="rId14" action="ppaction://hlinksldjump"/>
            <a:extLst>
              <a:ext uri="{FF2B5EF4-FFF2-40B4-BE49-F238E27FC236}">
                <a16:creationId xmlns:a16="http://schemas.microsoft.com/office/drawing/2014/main" id="{408274C5-A788-4E95-A974-1EADE7393240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5786DFE3-318D-47C4-8319-C87FD9779B95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C895BCF9-00BB-4BBF-9024-BA3D09894F6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5A4958FA-8A9C-4388-A41B-76BD40D92269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367A1B6E-01D5-4EA9-9187-29D5F69C25A6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ED7E0288-98AA-4CEE-A24F-85C232414228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262B256E-E32F-45D3-A19A-AF0257853FD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F815A3D1-B46C-41DF-910F-B7BEB8114C99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1D2C9E7B-C0DE-452A-8BFF-5E07F7FDDCD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882DE913-199A-4E2E-9D67-D2F20B7E259C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CDABAD01-352A-451A-A2B4-7FAE48C0AB4E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AFEB278D-3900-4811-8511-E35A3B31F012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D7536922-AFFA-4F6F-887F-6F270FFF1394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D62CA548-4EE7-468F-AAF0-5FDD9431F671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789C6FC0-A6EA-44EE-99F5-95B055335E8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D2E219EA-AE30-4596-AC67-F85FF1A0CF1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1" name="Rechthoek 120">
            <a:hlinkClick r:id="rId12" action="ppaction://hlinksldjump"/>
            <a:extLst>
              <a:ext uri="{FF2B5EF4-FFF2-40B4-BE49-F238E27FC236}">
                <a16:creationId xmlns:a16="http://schemas.microsoft.com/office/drawing/2014/main" id="{6AB6A753-F36C-4F9B-A48F-901115B00B9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2" name="Rechthoek 121">
            <a:hlinkClick r:id="rId12" action="ppaction://hlinksldjump"/>
            <a:extLst>
              <a:ext uri="{FF2B5EF4-FFF2-40B4-BE49-F238E27FC236}">
                <a16:creationId xmlns:a16="http://schemas.microsoft.com/office/drawing/2014/main" id="{85A3B0F7-2222-48A7-A120-A2A7EAE2F63B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4FB16DE4-5DEE-4103-9751-C94867D2D5A7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9E09E3B9-0A83-4780-BD81-1E4E26DC25B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30A11FC7-E8E4-4EC5-8E1E-C60606058B7A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7AA28DF3-8C15-4CC9-9808-2926A40ECCAA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F82DE2B7-BF94-4135-B3CB-7879BE444C37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0374E338-22C1-4E04-8BD1-1181530D07FB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E94C4909-BB6B-4A9E-BED7-C728DA5D3DA7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C599D06A-3F4E-464E-9CF7-F056C965FB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E21B6408-7F82-484D-84AD-A4432A032D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0CD6E5D3-344F-41F4-8D21-9C1A8506C9D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62239B6F-D0E4-4057-8DCD-70296CC0C7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38C5C6A9-11EB-41F5-B6E4-081BC61BADB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50FD685C-FDD2-47CD-A969-BE011FEB1E3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67C72B11-2E6A-4A8B-8819-483AE533ECD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D32F8A42-963A-4736-9CC9-8467A587DFD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8F28967E-6722-466A-B98B-AD7AFACE4EC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8840DA9C-0B63-4AEF-88C4-709DE42232B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8F3AB02B-4D37-495D-8739-E03EB9D1085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4" action="ppaction://hlinksldjump"/>
            <a:extLst>
              <a:ext uri="{FF2B5EF4-FFF2-40B4-BE49-F238E27FC236}">
                <a16:creationId xmlns:a16="http://schemas.microsoft.com/office/drawing/2014/main" id="{3AF7081B-400C-423D-9260-5D4A943BDC0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71704E24-D1DD-4437-912F-CDDFE3A4D20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1365C0A6-A02B-42D6-8A93-9755D865B4E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80615788-C8F5-45F8-8090-08453C39F99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5281B081-215A-420E-A314-11C4D99E715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8656A704-ABDB-482C-BE73-F42DFD0AAEA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F8E91B50-B2B1-441C-90DF-B99F27118AE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07AF0935-DE6C-43B4-A596-F790929F836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CFA406A1-603F-4C2B-B8F8-6F62254FFC7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F2394E22-098B-4EA4-A8FA-9079C7D7FF8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9771E5FA-EAD6-4468-AEBF-9099A4D832B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9426D4F9-4FEF-4BA4-8F68-1DE1401768E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4948ED24-0E13-4C23-AA97-963D279BF8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A6821F88-86CC-4785-8AF5-72CB3E09BC1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F6F8EF5C-53FC-488A-98DF-A89358FA4DC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DDB9A8A1-F5D0-4DC8-B972-83B9038189EF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C70E5E91-ED90-41FA-AD71-5DD20656FE5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FA7AEDF9-A89A-4E06-9F5C-6DDFA2EAF44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B6BA7662-4436-4C9A-AB19-2D8DB77664F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2CDBA061-A66D-4751-AA49-A1CBAA35E34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94D6F2A5-F097-4F4B-8A05-75C6D35FB0C4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4F110911-BE9D-4D9D-ACE4-8823CEFFE10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00" name="Tekstvak 99">
            <a:extLst>
              <a:ext uri="{FF2B5EF4-FFF2-40B4-BE49-F238E27FC236}">
                <a16:creationId xmlns:a16="http://schemas.microsoft.com/office/drawing/2014/main" id="{5B0796BD-EFDB-4E8F-AEAB-1E663BAA345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Tekstvak 126">
            <a:extLst>
              <a:ext uri="{FF2B5EF4-FFF2-40B4-BE49-F238E27FC236}">
                <a16:creationId xmlns:a16="http://schemas.microsoft.com/office/drawing/2014/main" id="{5FCF68CC-5DE9-41CB-AB4B-D329C6845AD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01" name="Rond diagonale hoek rechthoek 17">
            <a:extLst>
              <a:ext uri="{FF2B5EF4-FFF2-40B4-BE49-F238E27FC236}">
                <a16:creationId xmlns:a16="http://schemas.microsoft.com/office/drawing/2014/main" id="{3F7D25DB-92AD-4BEF-B244-62116BAF073E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7FF22906-FA21-4D9F-A2FE-0DCC14B6B816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A2AE02C4-A9F5-4CF1-B0F3-89F478A476C4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2B5D2C92-A388-4514-B516-CE0F20854F4A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4" name="Afbeelding 163">
            <a:extLst>
              <a:ext uri="{FF2B5EF4-FFF2-40B4-BE49-F238E27FC236}">
                <a16:creationId xmlns:a16="http://schemas.microsoft.com/office/drawing/2014/main" id="{5F004C2F-4FB6-43B6-9DC8-F9D5934D716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680854"/>
      </p:ext>
    </p:extLst>
  </p:cSld>
  <p:clrMapOvr>
    <a:masterClrMapping/>
  </p:clrMapOvr>
  <p:transition advClick="0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5F7E9EEC-E4A5-4B9C-BF46-F2F129EB0F2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2A64C801-374C-4B04-9D43-EA1CDBECBBC0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DCA9DD5C-F065-4A37-83DF-2B5F436B2E4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FEC1BADD-3E71-4944-BD6A-C89414BE107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BDBE846C-7648-4FD4-9864-AEA897DCE028}"/>
              </a:ext>
            </a:extLst>
          </p:cNvPr>
          <p:cNvSpPr txBox="1"/>
          <p:nvPr/>
        </p:nvSpPr>
        <p:spPr>
          <a:xfrm>
            <a:off x="2991736" y="3124800"/>
            <a:ext cx="5723864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U heeft een 6-kaart schoppen. Daarvoor mag u 3 punten extra tellen. Dan zou u voor de singelton klaveren nog een 2 punten mogen tellen, maar uw klaveren heer is niks waard. Daar mag u dan weer 3 punten voor aftrekken. 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Nu weet u, wat u moet bieden.</a:t>
            </a:r>
          </a:p>
        </p:txBody>
      </p:sp>
      <p:graphicFrame>
        <p:nvGraphicFramePr>
          <p:cNvPr id="28" name="Tabel 27">
            <a:extLst>
              <a:ext uri="{FF2B5EF4-FFF2-40B4-BE49-F238E27FC236}">
                <a16:creationId xmlns:a16="http://schemas.microsoft.com/office/drawing/2014/main" id="{713FB8D3-16CC-4B96-9823-2DF143C1F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68156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B107532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1B0240E4-C948-4E9F-9FEF-2CAE670C94AB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 6 Punten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667B4E15-47BE-487E-AE53-F72F17E5BB6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CF7B2B41-0227-4491-BECE-6BB1DA4680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DB35F133-00C4-4D63-826D-A562B198E93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A51DB803-C50C-43B7-B03C-B715962AB6D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49FE1336-A615-403B-8FE3-03145B9CA939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417E1EC9-FFDD-4947-BDF9-A67731140EA9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B109773-CBD4-4505-B25E-E570249B9AD9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1A38AB13-F75B-4DF4-B6D5-80C00DA2B8F1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8" name="Afbeelding 37">
            <a:extLst>
              <a:ext uri="{FF2B5EF4-FFF2-40B4-BE49-F238E27FC236}">
                <a16:creationId xmlns:a16="http://schemas.microsoft.com/office/drawing/2014/main" id="{BE4215CE-2B67-45CC-949B-684650CBC9C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73055"/>
      </p:ext>
    </p:extLst>
  </p:cSld>
  <p:clrMapOvr>
    <a:masterClrMapping/>
  </p:clrMapOvr>
  <p:transition advClick="0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50B567B1-34F3-431C-A1B5-3401F69492F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6EA54BA3-7F51-4F30-A81C-1D1AC776D311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B7989DC-FD09-4124-AA57-C3C6E4860B2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E3FD0730-DD12-4005-AB83-36B9D29DD9F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01DAA048-9280-43C6-8AC2-24E41F12DD6B}"/>
              </a:ext>
            </a:extLst>
          </p:cNvPr>
          <p:cNvSpPr txBox="1"/>
          <p:nvPr/>
        </p:nvSpPr>
        <p:spPr>
          <a:xfrm>
            <a:off x="3024000" y="35784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Reken u niet rijker dan u bent. 5 distributie punten er bij. Klaveren heer is niks waard, dus 3 punten eraf.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heeft dan 8 punten. 2 schoppen is een prima bod.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BE941BD0-0EB3-4455-9C71-9049A04AFF59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26A74719-21AA-41A3-A18A-4F612D1E9B7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800" y="3200400"/>
            <a:ext cx="213378" cy="213378"/>
          </a:xfrm>
          <a:prstGeom prst="rect">
            <a:avLst/>
          </a:prstGeom>
        </p:spPr>
      </p:pic>
      <p:graphicFrame>
        <p:nvGraphicFramePr>
          <p:cNvPr id="34" name="Tabel 33">
            <a:extLst>
              <a:ext uri="{FF2B5EF4-FFF2-40B4-BE49-F238E27FC236}">
                <a16:creationId xmlns:a16="http://schemas.microsoft.com/office/drawing/2014/main" id="{A9A6D0A6-C7AC-4EFB-9B15-10532DD040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68156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B107532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5" name="Rechthoek 34">
            <a:extLst>
              <a:ext uri="{FF2B5EF4-FFF2-40B4-BE49-F238E27FC236}">
                <a16:creationId xmlns:a16="http://schemas.microsoft.com/office/drawing/2014/main" id="{F0C420AF-5125-49E9-8C42-7746D9DD0A0A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 6 Punten</a:t>
            </a:r>
          </a:p>
        </p:txBody>
      </p:sp>
      <p:pic>
        <p:nvPicPr>
          <p:cNvPr id="36" name="Afbeelding 35">
            <a:extLst>
              <a:ext uri="{FF2B5EF4-FFF2-40B4-BE49-F238E27FC236}">
                <a16:creationId xmlns:a16="http://schemas.microsoft.com/office/drawing/2014/main" id="{CE05B216-11C9-4445-A893-E7FFB3934F4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A2CB73AD-DEF1-4411-AA3A-D184D1FAD2A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8" name="Afbeelding 37">
            <a:extLst>
              <a:ext uri="{FF2B5EF4-FFF2-40B4-BE49-F238E27FC236}">
                <a16:creationId xmlns:a16="http://schemas.microsoft.com/office/drawing/2014/main" id="{79AD83B9-411A-4940-AF24-ABAD4BCA15D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9" name="Afbeelding 38">
            <a:extLst>
              <a:ext uri="{FF2B5EF4-FFF2-40B4-BE49-F238E27FC236}">
                <a16:creationId xmlns:a16="http://schemas.microsoft.com/office/drawing/2014/main" id="{9F9199A6-AE85-4618-BCBF-5899BD8A129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40" name="Rond diagonale hoek rechthoek 17">
            <a:extLst>
              <a:ext uri="{FF2B5EF4-FFF2-40B4-BE49-F238E27FC236}">
                <a16:creationId xmlns:a16="http://schemas.microsoft.com/office/drawing/2014/main" id="{CC03CD15-D000-46B8-8127-4A29C804C281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1CE72EF2-1A49-4AE2-BCC7-E270AA36A5A9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47B49119-99D2-4ACE-BB67-B3869C6C6ECE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3" name="Tekstvak 42">
            <a:extLst>
              <a:ext uri="{FF2B5EF4-FFF2-40B4-BE49-F238E27FC236}">
                <a16:creationId xmlns:a16="http://schemas.microsoft.com/office/drawing/2014/main" id="{28F7039D-9191-4318-9C18-B7F9DE1928F5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4" name="Afbeelding 43">
            <a:extLst>
              <a:ext uri="{FF2B5EF4-FFF2-40B4-BE49-F238E27FC236}">
                <a16:creationId xmlns:a16="http://schemas.microsoft.com/office/drawing/2014/main" id="{DFB625F0-AAA1-4ACF-87FC-16D97F341FB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139031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4" name="Tabel 83">
            <a:extLst>
              <a:ext uri="{FF2B5EF4-FFF2-40B4-BE49-F238E27FC236}">
                <a16:creationId xmlns:a16="http://schemas.microsoft.com/office/drawing/2014/main" id="{CCEFEAF5-0815-4099-96EB-AE23743B08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439456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5" name="Rechthoek 84">
            <a:extLst>
              <a:ext uri="{FF2B5EF4-FFF2-40B4-BE49-F238E27FC236}">
                <a16:creationId xmlns:a16="http://schemas.microsoft.com/office/drawing/2014/main" id="{E7BF1646-6B52-435B-9DB7-EB4FD48052BB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86" name="Afbeelding 85">
            <a:extLst>
              <a:ext uri="{FF2B5EF4-FFF2-40B4-BE49-F238E27FC236}">
                <a16:creationId xmlns:a16="http://schemas.microsoft.com/office/drawing/2014/main" id="{8FB436F6-6801-4C26-AF8E-0AB31DBE533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1C651C1B-4AEF-4D1C-8FE3-1624F36CCC7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1DBF87F5-0814-4EF1-AAF5-84573538D3B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9" name="Afbeelding 88">
            <a:extLst>
              <a:ext uri="{FF2B5EF4-FFF2-40B4-BE49-F238E27FC236}">
                <a16:creationId xmlns:a16="http://schemas.microsoft.com/office/drawing/2014/main" id="{2D4FF66B-7083-4081-AF2C-DFB22FA0A9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DFAF6E35-D99D-4042-ACAC-C7FE78189CF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490CE8FD-F902-4353-97D5-360ED3ABBAE5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2" action="ppaction://hlinksldjump"/>
            <a:extLst>
              <a:ext uri="{FF2B5EF4-FFF2-40B4-BE49-F238E27FC236}">
                <a16:creationId xmlns:a16="http://schemas.microsoft.com/office/drawing/2014/main" id="{83FAB3A2-742E-431F-A2B2-C8DBD1790FD8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61A076BE-B657-4E83-B160-F8A5A38A683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3" action="ppaction://hlinksldjump"/>
            <a:extLst>
              <a:ext uri="{FF2B5EF4-FFF2-40B4-BE49-F238E27FC236}">
                <a16:creationId xmlns:a16="http://schemas.microsoft.com/office/drawing/2014/main" id="{68F6A7E2-5022-4C6E-BB9A-00C8131625ED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rId12" action="ppaction://hlinksldjump"/>
            <a:extLst>
              <a:ext uri="{FF2B5EF4-FFF2-40B4-BE49-F238E27FC236}">
                <a16:creationId xmlns:a16="http://schemas.microsoft.com/office/drawing/2014/main" id="{CB664F07-E239-4E4E-A853-76D8B96CF6B3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BC1A8F1-C36B-47C4-B824-E78585BAF5E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0222832C-0B7C-4545-9415-ECBBB8B498E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C8095A7D-DAAA-4ED4-947F-699C277F165B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B50B51F1-1572-4291-B9AF-19AE3BA05DDA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5034FD0F-6344-4B8B-89EC-6339DE4AD30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2673A289-A1BB-45FE-BED5-362858FF1D7C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EEA90F88-9B55-4A3F-9418-F29EADBD492E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7F2C1828-7E48-4A45-AB9D-3D54361EC3DA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DE81CC8C-400B-4678-86D3-551FF8178C94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05811209-1D0A-4978-9907-D2FFC029571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6CF19268-3F43-43F0-BCFD-398E6BD94D1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3E7C1521-6DE7-4C41-851E-7ECA8E6762B2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30076197-5BDB-4B02-BCD9-9FB6BCD1A693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0875D70B-15F5-4F28-947A-1B4F93C40867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AD9BCE2F-8301-4231-8EF8-3A494D201FFC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14" action="ppaction://hlinksldjump"/>
            <a:extLst>
              <a:ext uri="{FF2B5EF4-FFF2-40B4-BE49-F238E27FC236}">
                <a16:creationId xmlns:a16="http://schemas.microsoft.com/office/drawing/2014/main" id="{D6B0E324-2AEA-43BC-B138-898A39DDEF37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BD58E714-08C3-4569-84CE-721DEB5F6D0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015CBB98-B1DB-478A-83E0-D6DEB3EAEDFC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D343C8C6-43CB-4335-9519-05207644439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F5008FF5-435F-4746-8CD4-E41C9707D438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472892B9-F577-460B-95F9-A5DFAAAADE6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98BEEC9E-F1B7-4BBE-A695-C9722A30A973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D120B3F9-7410-4AE2-8508-155F87FA03F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12" action="ppaction://hlinksldjump"/>
            <a:extLst>
              <a:ext uri="{FF2B5EF4-FFF2-40B4-BE49-F238E27FC236}">
                <a16:creationId xmlns:a16="http://schemas.microsoft.com/office/drawing/2014/main" id="{AFEEA659-B694-4A60-AF11-80EDB04836FA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2" name="Rechthoek 121">
            <a:hlinkClick r:id="rId12" action="ppaction://hlinksldjump"/>
            <a:extLst>
              <a:ext uri="{FF2B5EF4-FFF2-40B4-BE49-F238E27FC236}">
                <a16:creationId xmlns:a16="http://schemas.microsoft.com/office/drawing/2014/main" id="{B1C56EA0-B0BF-47FA-9CAF-50049B5AB4B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FCC7727A-3BE8-4E19-AE23-2022E973CA7C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3A087C70-E3D3-4C27-A3DC-6E9216E9E502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1D793AEB-263C-4086-B5D8-CD069B1054F6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03B7A643-6CE4-436E-9529-DCD78DF10810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7" name="Rechthoek 126">
            <a:hlinkClick r:id="rId12" action="ppaction://hlinksldjump"/>
            <a:extLst>
              <a:ext uri="{FF2B5EF4-FFF2-40B4-BE49-F238E27FC236}">
                <a16:creationId xmlns:a16="http://schemas.microsoft.com/office/drawing/2014/main" id="{5386329E-E56E-40DA-8C77-F303B742972A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8" name="Rechthoek 127">
            <a:hlinkClick r:id="rId12" action="ppaction://hlinksldjump"/>
            <a:extLst>
              <a:ext uri="{FF2B5EF4-FFF2-40B4-BE49-F238E27FC236}">
                <a16:creationId xmlns:a16="http://schemas.microsoft.com/office/drawing/2014/main" id="{4FDF1859-BE5B-4EBF-A060-608164758034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9" name="Afbeelding 128">
            <a:hlinkClick r:id="rId12" action="ppaction://hlinksldjump"/>
            <a:extLst>
              <a:ext uri="{FF2B5EF4-FFF2-40B4-BE49-F238E27FC236}">
                <a16:creationId xmlns:a16="http://schemas.microsoft.com/office/drawing/2014/main" id="{475A2A8B-5DB0-4BD2-A65F-6B51B165DFB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12" action="ppaction://hlinksldjump"/>
            <a:extLst>
              <a:ext uri="{FF2B5EF4-FFF2-40B4-BE49-F238E27FC236}">
                <a16:creationId xmlns:a16="http://schemas.microsoft.com/office/drawing/2014/main" id="{8F73E96C-98C9-4FC7-85E5-C027CE6B672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12" action="ppaction://hlinksldjump"/>
            <a:extLst>
              <a:ext uri="{FF2B5EF4-FFF2-40B4-BE49-F238E27FC236}">
                <a16:creationId xmlns:a16="http://schemas.microsoft.com/office/drawing/2014/main" id="{B910D985-502B-4706-9928-1304B1A26CA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D5DFD3F8-92C5-48E2-A5B3-0FE76C8849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CC8EC8EB-F527-41E3-AD2C-201C4ED8D7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EF8FF2AB-D972-4CEF-9DD9-9A0EBBB6111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DB0D2856-4E3E-4AF9-9DA2-4271464C558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C4BF88B4-0483-47D8-B930-030E3365F6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B17B57D2-5239-4EAF-B09A-ED7377635BE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501FA24A-093F-4323-A16F-1DF19BBE800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0BF15AE2-D365-4B68-9F03-66C009CD0CC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426B197A-D77B-4008-B1EE-4CFCC39F629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DDC09C92-2053-454F-8ED2-98097435A3D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4" action="ppaction://hlinksldjump"/>
            <a:extLst>
              <a:ext uri="{FF2B5EF4-FFF2-40B4-BE49-F238E27FC236}">
                <a16:creationId xmlns:a16="http://schemas.microsoft.com/office/drawing/2014/main" id="{A75DA09D-436A-4D1E-94E0-321E22BD08D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48C42761-701B-4EED-8230-8FA6BA46BFA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CC8ADFA2-3A77-4A4E-A659-455D369BC9E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C20854D1-D703-41B1-A58A-325DD9E9020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4E3A75F8-715E-4AE7-BE9B-43B5D17450C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66B64846-E759-48F6-9A78-8DFC3047C4A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1DF5F04C-AD20-435F-9374-49E20A112D4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FBE438A1-5402-462A-BAD2-4E170E1F1B2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17EAA59D-AFA8-474B-AC57-C95E1A82CA3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1E758E14-A7F1-4B3A-8EC4-F1AC11ABEA0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C5AFB566-FDA1-49F8-B9F7-5D4FBB5510C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E800DF78-62EE-4229-AC6A-56884D5B53D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B42E6466-62C9-4F8E-B4D7-5E773AC1AEA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8" name="Rechthoek 157">
            <a:hlinkClick r:id="rId12" action="ppaction://hlinksldjump"/>
            <a:extLst>
              <a:ext uri="{FF2B5EF4-FFF2-40B4-BE49-F238E27FC236}">
                <a16:creationId xmlns:a16="http://schemas.microsoft.com/office/drawing/2014/main" id="{392CC9CC-890A-4C58-B79D-993FFD9E37E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2" name="Afbeelding 161">
            <a:hlinkClick r:id="rId12" action="ppaction://hlinksldjump"/>
            <a:extLst>
              <a:ext uri="{FF2B5EF4-FFF2-40B4-BE49-F238E27FC236}">
                <a16:creationId xmlns:a16="http://schemas.microsoft.com/office/drawing/2014/main" id="{D8216AC0-3A2E-4D40-9058-7BD2333256D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9F0657B5-63F7-4B37-AA1F-246A8F014CFC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4" name="Rechthoek 163">
            <a:hlinkClick r:id="rId12" action="ppaction://hlinksldjump"/>
            <a:extLst>
              <a:ext uri="{FF2B5EF4-FFF2-40B4-BE49-F238E27FC236}">
                <a16:creationId xmlns:a16="http://schemas.microsoft.com/office/drawing/2014/main" id="{FF5F8DE2-EAC0-4D94-9DF7-D9E6B9114B0E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5" name="Rechthoek 164">
            <a:hlinkClick r:id="rId12" action="ppaction://hlinksldjump"/>
            <a:extLst>
              <a:ext uri="{FF2B5EF4-FFF2-40B4-BE49-F238E27FC236}">
                <a16:creationId xmlns:a16="http://schemas.microsoft.com/office/drawing/2014/main" id="{F745A863-9F23-4E75-A1EF-A336B6A23395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6" name="Rond diagonale hoek rechthoek 28">
            <a:extLst>
              <a:ext uri="{FF2B5EF4-FFF2-40B4-BE49-F238E27FC236}">
                <a16:creationId xmlns:a16="http://schemas.microsoft.com/office/drawing/2014/main" id="{54FFE05F-AB22-4930-AAA0-E20700B431A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pic>
        <p:nvPicPr>
          <p:cNvPr id="167" name="Afbeelding 166">
            <a:hlinkClick r:id="rId12" action="ppaction://hlinksldjump"/>
            <a:extLst>
              <a:ext uri="{FF2B5EF4-FFF2-40B4-BE49-F238E27FC236}">
                <a16:creationId xmlns:a16="http://schemas.microsoft.com/office/drawing/2014/main" id="{26B29FEC-AA0D-4CAA-B404-C9796627895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31" name="Tekstvak 130">
            <a:extLst>
              <a:ext uri="{FF2B5EF4-FFF2-40B4-BE49-F238E27FC236}">
                <a16:creationId xmlns:a16="http://schemas.microsoft.com/office/drawing/2014/main" id="{E65F72C8-E0F4-42D0-8244-E316633C061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91" name="Tekstvak 90">
            <a:extLst>
              <a:ext uri="{FF2B5EF4-FFF2-40B4-BE49-F238E27FC236}">
                <a16:creationId xmlns:a16="http://schemas.microsoft.com/office/drawing/2014/main" id="{05577D88-2D26-4AA2-B1C7-6023822CF65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6" name="Rond diagonale hoek rechthoek 17">
            <a:extLst>
              <a:ext uri="{FF2B5EF4-FFF2-40B4-BE49-F238E27FC236}">
                <a16:creationId xmlns:a16="http://schemas.microsoft.com/office/drawing/2014/main" id="{73D985F9-6AA2-4593-BDF0-8B5B17F9B4DF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59" name="Tekstvak 158">
            <a:extLst>
              <a:ext uri="{FF2B5EF4-FFF2-40B4-BE49-F238E27FC236}">
                <a16:creationId xmlns:a16="http://schemas.microsoft.com/office/drawing/2014/main" id="{5F87C4E9-E0D7-4F9C-9249-6AE65247BB2A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60" name="Tekstvak 159">
            <a:extLst>
              <a:ext uri="{FF2B5EF4-FFF2-40B4-BE49-F238E27FC236}">
                <a16:creationId xmlns:a16="http://schemas.microsoft.com/office/drawing/2014/main" id="{1E0A027C-234A-4609-B25E-DA2034E48904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61" name="Tekstvak 160">
            <a:extLst>
              <a:ext uri="{FF2B5EF4-FFF2-40B4-BE49-F238E27FC236}">
                <a16:creationId xmlns:a16="http://schemas.microsoft.com/office/drawing/2014/main" id="{8ACA322E-98A4-4B58-90AC-2AB78B5986F0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086C301B-E701-48F6-807C-741659CAE27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602F9CF1-18D5-412B-AA59-EDD40FF401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66895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68B52F35-B7FD-4B09-8773-6EA3E84273E2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346B1B26-ACAE-454B-82F2-51E69A37F0C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38C78889-CFAA-4290-93EB-F579AD3FBC5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71853756-0019-433E-B532-8187A694095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3B2FCF0D-EBC3-4A3F-9368-F86CAC74B4F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A1DF098A-DDC0-4E4F-AC70-BCCDE9FA10A5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8D187D1F-86A1-4FCE-B6EF-F9706A28792E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AFD95204-5EB7-43F4-A7DE-7AF73F5BC772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C650ADC8-5DA7-44E6-99E8-AAB52C409CA3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AC3731CF-ED2E-4C5F-A440-316391CB64B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F1A31D23-9767-4C76-9154-4DB14052AA9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22CB15-1463-47B5-8EA5-383DDC68100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9467CAE9-F8B2-45E1-94C7-4489A5F1BCF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CEF42E29-C256-4C4F-B11A-85E6943CC5F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E6B4FAD6-4FF1-4429-9DD5-01BDBA46FC37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E31C84CE-4AFB-4ACD-9816-9EA0E58960FA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F3432ACF-B6C4-40A9-861E-1B83EB66BAD3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AB1CF0AA-2D2C-411B-89DB-D1E7A7292A3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38B440F5-E217-494C-977E-39234F4D479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7DFB8F51-F17B-42C4-9686-4B035C4DE55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34CC3A18-A9C9-45F9-86C6-00F43BD3D854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2FAF20AF-D81D-4AEF-A794-DC1CBF89CA5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4513358C-CF9D-4BAC-9647-4B00F860BFE7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95ED0B23-0C8C-4EC8-B445-58A69DB4139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733365B9-DC5C-4DC6-8050-7D34E54D45A8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C9BFC2C4-4FCB-4B50-B9CA-0EC36A677CE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1B9CC27B-9D46-41FE-AF68-6DE4EAC915A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6578BC3C-8438-44B9-AC9A-A40D3C018C1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42523606-03D8-4205-A529-1E8500F2C6D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16CB426A-04A6-431A-8508-957A4661D9BA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2FBED4B0-33C2-4689-AD8B-97AA6E2B3CB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EFD7038B-611D-49C0-A7FA-418BB420DE0B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CDB87D1A-E106-4D45-B703-56B8EDFB3D25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40B9A437-E2A4-462D-AAB3-D3CAAC60BE42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820493EB-9EC6-404C-B81F-A44E9E3F9F01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C011CB44-705F-4D27-8D7A-8358D3C6C25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3E92EE3D-F7AC-4A2E-B690-B24A0FA77A0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B6E08678-362F-455F-AD30-5553B4E95246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5B357A5F-3418-4DA6-BC7E-5439A5648579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4" action="ppaction://hlinksldjump"/>
            <a:extLst>
              <a:ext uri="{FF2B5EF4-FFF2-40B4-BE49-F238E27FC236}">
                <a16:creationId xmlns:a16="http://schemas.microsoft.com/office/drawing/2014/main" id="{1BB72224-3A1A-4741-B790-AA6EA50BDAE5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55849B48-440D-425B-B499-49E9913FDE56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E3FC6A0D-4643-4E32-927E-E217BBCB4ADF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0C9CD362-4616-4B04-88A7-857C83F4AB1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44F2437E-8E33-4E9F-A1DD-B1EFEBEC5F1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84AA4DA3-A9E1-4CC3-BC47-68BDE5D9A0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3D06D1C8-D3ED-4363-9AF9-A81F6AE2F8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9E1E90F3-E73A-4552-997A-033F79FF997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2C8387CC-EE39-47F3-A203-E904FAADEF4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CC5D5EDE-B3C2-4973-9529-7F26C0636A2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13291AB8-4A8B-47DA-991B-085E9D5E5F3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0D65598A-0C91-4E60-9751-AD9D7F22803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F01A89D1-1D59-4615-87EB-A67BC0A2831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4" action="ppaction://hlinksldjump"/>
            <a:extLst>
              <a:ext uri="{FF2B5EF4-FFF2-40B4-BE49-F238E27FC236}">
                <a16:creationId xmlns:a16="http://schemas.microsoft.com/office/drawing/2014/main" id="{8DA23489-6BE4-4E89-9830-2D66DED0BF5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8070CA3D-6057-4D15-854B-FB35F333B2A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FD25464F-DE22-4E4D-8DB0-41AB49AFE2B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AF2108C7-3D59-4A80-8E1B-3C5BB245B24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C002C44B-3378-4196-8926-A5B4748B818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D926CA38-5C53-4F80-8EA2-E0464B7A17C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3BCA8F54-2A9C-465D-863B-FCF74D3BD94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ED528540-7A32-4A0B-9587-298088B68CA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E0456AFF-ED77-4654-A201-1C2456D46B2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FE567FC3-D5F6-475F-9424-25A7A71050C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737AB058-B63F-4B72-A994-D4E92CD6881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B0C9A71C-4B33-4612-8B7E-E473692213B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C5616355-FE3E-4A68-BC43-5231C0C6BCA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EBECD3E1-D280-4E95-A078-18A0577901E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64FDD406-CECA-4640-8A96-56F901B5BF8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858CE35C-A26B-4CCB-9D02-55FB82DC5EB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14C67733-391D-4639-AF22-290BA5096C48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0B1542AE-793E-46DC-B182-FEE2E6AF6D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ED1FCF49-D5EB-4EDF-B21D-57C8B571BF35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717B4F12-9A29-4B49-AFB8-6B744256D41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F84A3C08-E7E7-42F0-A3EF-DA07AC56D435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7348C27D-C6B3-4E07-BEEA-80A40511A3B1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CAE87DA5-3AC2-4696-A81D-AA0DA4ED213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6CCBA4A0-8A32-4124-99AF-3FA847B255D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Tekstvak 126">
            <a:extLst>
              <a:ext uri="{FF2B5EF4-FFF2-40B4-BE49-F238E27FC236}">
                <a16:creationId xmlns:a16="http://schemas.microsoft.com/office/drawing/2014/main" id="{7E23E3FD-B981-4473-BFAB-77B0508F9EF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2" name="Rond diagonale hoek rechthoek 17">
            <a:extLst>
              <a:ext uri="{FF2B5EF4-FFF2-40B4-BE49-F238E27FC236}">
                <a16:creationId xmlns:a16="http://schemas.microsoft.com/office/drawing/2014/main" id="{D78D740B-42F4-4B89-B7B6-4A129E816700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F4D00032-FF2B-4004-B839-5C661053299B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5566F6FC-7EA9-4F13-B243-83BC06C6BFDA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E82283F3-F1FA-4AF2-BD23-252FC3B8C0A5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5" name="Afbeelding 164">
            <a:extLst>
              <a:ext uri="{FF2B5EF4-FFF2-40B4-BE49-F238E27FC236}">
                <a16:creationId xmlns:a16="http://schemas.microsoft.com/office/drawing/2014/main" id="{5C796AC9-2BDB-4D49-BFD8-0526AE30AA7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548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52520"/>
      </p:ext>
    </p:extLst>
  </p:cSld>
  <p:clrMapOvr>
    <a:masterClrMapping/>
  </p:clrMapOvr>
  <p:transition advClick="0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3683D23A-5AB3-4B99-B591-E522268C379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D13DB02-FA38-4E98-86F8-47AE2C9BFBD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3DF9776-D5A9-4278-A1C5-B619C86B4A1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7A7596BD-E422-4442-9105-9D851D73629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4FC3B316-8D45-41EF-8E7B-407200F826A3}"/>
              </a:ext>
            </a:extLst>
          </p:cNvPr>
          <p:cNvSpPr txBox="1"/>
          <p:nvPr/>
        </p:nvSpPr>
        <p:spPr>
          <a:xfrm>
            <a:off x="2986271" y="3124800"/>
            <a:ext cx="5723864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U kunt de harten niet steunen. Uw partner heeft minimaal een 5-kaart en 1 Sans Atout is niet goed.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U heeft een kleur die u kunt bieden, die hoger is dan harten.</a:t>
            </a:r>
          </a:p>
        </p:txBody>
      </p:sp>
      <p:graphicFrame>
        <p:nvGraphicFramePr>
          <p:cNvPr id="27" name="Tabel 26">
            <a:extLst>
              <a:ext uri="{FF2B5EF4-FFF2-40B4-BE49-F238E27FC236}">
                <a16:creationId xmlns:a16="http://schemas.microsoft.com/office/drawing/2014/main" id="{97EB1B31-D7F0-4F9E-A09B-8D54B0AD19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95147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2E27C135-64CA-4026-B4E2-BDD97D846D34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3F11FCA7-F4A7-4595-A04A-8E0F63D0D39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67AA95E3-23FE-4DDC-97A4-260BC2E45A1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BC72B3EE-5B82-41EB-9EE0-E0DBEB748BD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DD67764B-FDF8-4048-9E37-7161F1DCEFF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D2186517-D34E-4969-BCE8-1E6D667B2B8C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E26757AC-3FB5-4A8A-B601-C97683D3D9EE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FDF587D8-6352-4698-B846-10DAC8FE9A1C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4A377A0F-E962-4277-B608-C37198C8372B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8" name="Afbeelding 37">
            <a:extLst>
              <a:ext uri="{FF2B5EF4-FFF2-40B4-BE49-F238E27FC236}">
                <a16:creationId xmlns:a16="http://schemas.microsoft.com/office/drawing/2014/main" id="{F9CD5DE2-8E4E-4CDE-A538-BA8F057D667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548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188959"/>
      </p:ext>
    </p:extLst>
  </p:cSld>
  <p:clrMapOvr>
    <a:masterClrMapping/>
  </p:clrMapOvr>
  <p:transition advClick="0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6B468E5E-FB28-4E71-A7AA-48FFFF35382C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D2F1B89F-B649-455D-BFFE-B00E44F0DD9B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0E18812-0921-43F1-9339-75B6E4659C91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12AC5599-1AC3-48C3-8E4E-C53785D676B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5DF4DF44-09AE-48DB-A9B5-DE918808D637}"/>
              </a:ext>
            </a:extLst>
          </p:cNvPr>
          <p:cNvSpPr txBox="1"/>
          <p:nvPr/>
        </p:nvSpPr>
        <p:spPr>
          <a:xfrm>
            <a:off x="3024000" y="35784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1 schoppen belooft minimaal een 4-kaart schoppen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6 t/m 28 punten.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CEA2917C-04E3-4224-A3BC-BE4C501200DE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A34DA69B-B520-4D71-97E8-BF505CE9B1A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800" y="3200400"/>
            <a:ext cx="213378" cy="213378"/>
          </a:xfrm>
          <a:prstGeom prst="rect">
            <a:avLst/>
          </a:prstGeom>
        </p:spPr>
      </p:pic>
      <p:graphicFrame>
        <p:nvGraphicFramePr>
          <p:cNvPr id="32" name="Tabel 31">
            <a:extLst>
              <a:ext uri="{FF2B5EF4-FFF2-40B4-BE49-F238E27FC236}">
                <a16:creationId xmlns:a16="http://schemas.microsoft.com/office/drawing/2014/main" id="{9FF856D8-C71A-4FD3-9D5D-70A1AD71C3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95147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A10874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AB973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3" name="Rechthoek 32">
            <a:extLst>
              <a:ext uri="{FF2B5EF4-FFF2-40B4-BE49-F238E27FC236}">
                <a16:creationId xmlns:a16="http://schemas.microsoft.com/office/drawing/2014/main" id="{AE4A38CC-2C03-4480-8E35-05E0F3A4FC09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</a:t>
            </a:r>
          </a:p>
        </p:txBody>
      </p:sp>
      <p:pic>
        <p:nvPicPr>
          <p:cNvPr id="34" name="Afbeelding 33">
            <a:extLst>
              <a:ext uri="{FF2B5EF4-FFF2-40B4-BE49-F238E27FC236}">
                <a16:creationId xmlns:a16="http://schemas.microsoft.com/office/drawing/2014/main" id="{5E0A72C7-6137-4486-9223-3A9D1E4BE06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422E3704-58B4-4445-86FC-6E8E08B243F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845DB69B-28AA-4258-84BE-F0AA82E4FDB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FB10B25D-DB61-485F-B18C-A7D0A67EE36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8" name="Rond diagonale hoek rechthoek 17">
            <a:extLst>
              <a:ext uri="{FF2B5EF4-FFF2-40B4-BE49-F238E27FC236}">
                <a16:creationId xmlns:a16="http://schemas.microsoft.com/office/drawing/2014/main" id="{D07FEC78-CF28-4A4D-A6CD-75EB1B4E1EA9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AC1EC4BD-EA07-47E2-B5D2-A995F776090F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5133D737-21BD-41C4-ACE9-E60BE5356D38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3AF8A233-E69E-4F27-8987-6202E035CFC1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2" name="Afbeelding 41">
            <a:extLst>
              <a:ext uri="{FF2B5EF4-FFF2-40B4-BE49-F238E27FC236}">
                <a16:creationId xmlns:a16="http://schemas.microsoft.com/office/drawing/2014/main" id="{67FD85D1-D293-4360-85A4-0CB0B82D810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548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406961"/>
      </p:ext>
    </p:extLst>
  </p:cSld>
  <p:clrMapOvr>
    <a:masterClrMapping/>
  </p:clrMapOvr>
  <p:transition advClick="0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F13F01F1-300B-48F9-AA97-9CE279D101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24971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8531FB05-F902-41CC-A170-C946C41299A7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266177F4-A500-4A05-9CBF-0310F02DD67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DE05FAE6-83E3-494D-91E2-CA3B06865D7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8BC64699-65DA-4A9E-B9EF-E1851C0F8DA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1C21C743-68B6-4042-A463-6D7C4FC468F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D26F6170-D4E3-4B55-ABCA-B6EFDDE4CD6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B38ABFA8-904F-4D95-9260-92AC9BD7D39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D4F17533-1F81-4E45-B9F4-21D58AF74F35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17A62BC0-46F9-4D09-9221-FE88BF01C7FA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A570C6B7-1CAE-4A8F-A3EF-28A8287DE382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6C64867E-150C-4CA4-AEA8-1BA42199278A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1E44052-D6CB-47D1-B5BC-98272B4F70F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1C95F8EB-25B0-4D88-86C3-8DAB0C756A7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56011C90-8DD7-4001-A8D5-DBE2302AD08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307AEE68-D7EF-4305-97F8-374643B670C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B9597D2D-5283-4D89-8C40-5AE8FCD9E396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E5BB77A1-E594-4D70-B94D-1784447C1E79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9EB90DCF-851D-4D55-BDB3-D321433C38F7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0B50C1B2-EDB6-4817-A5D9-9B4A4ADC7202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F734C3D7-A957-410C-B434-275426A9EFC5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FD22234A-EB26-464C-A97D-AC990849A826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8E44A905-08F0-400E-9BF8-C22B632634C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4761F547-F20F-445D-B8C3-305EE2EE8BB9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570250F0-F883-4F5F-B609-4AFF8E79BF8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693E467E-9184-40BB-BACC-42BCB6BF695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796EF2DB-4F7F-4932-B16A-50AB2213456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0762ED61-7DF1-442B-8097-327DFE8EB1C1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21B43EAF-0140-462B-A5E2-9F02D8EE50CC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5F796264-AD8D-4123-9BC9-46932D1827C6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81F5B0CE-4CCF-4BB3-88AD-E19D318156A8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04F9D81C-767F-4E5F-9994-7D0BF7C89E6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E832EDF5-1978-4FE3-92B1-CB72DABF6946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804AB2F9-952E-43C9-B131-10F53A123026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6EEDB14E-F3CB-4E62-B3E4-E1D46B833E3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6C2002CA-98C7-4E38-93C9-E9550C44E614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314115F5-207A-46AA-ACBB-D5A9B30D40DE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47E8B4AA-5430-4F30-A82F-834A253F38FD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B3357DA1-4764-44DE-865B-9240F918056E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949C2D41-0ABB-4C81-92DA-43157BABF0D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2F71FFD7-1E7A-4091-B1CD-326F2D128119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4" action="ppaction://hlinksldjump"/>
            <a:extLst>
              <a:ext uri="{FF2B5EF4-FFF2-40B4-BE49-F238E27FC236}">
                <a16:creationId xmlns:a16="http://schemas.microsoft.com/office/drawing/2014/main" id="{10D09DCD-C0E4-4436-9E07-D96FEA66872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E3045521-CC2F-44D0-9F2F-70F52A180D00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7F89F48D-7F9D-47FA-A8D1-F7054C5CE42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742DCB10-84C1-4649-9B6E-2F61EBC34BB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EF19DCAD-191F-476E-BE62-40EEACC6A7D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0FC2B778-550F-4B0D-A31C-665C6BE84CB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539EBFC6-D29B-475C-8ABE-00E60C81B28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FE680D12-4089-4F03-85FC-E6712D7C5E3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4" action="ppaction://hlinksldjump"/>
            <a:extLst>
              <a:ext uri="{FF2B5EF4-FFF2-40B4-BE49-F238E27FC236}">
                <a16:creationId xmlns:a16="http://schemas.microsoft.com/office/drawing/2014/main" id="{F7CC6888-C126-4B81-A7A7-23149BA6849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2274032D-F65E-489B-8247-0575DC7DCE2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A7E78931-BA73-4784-8522-A2D2F3187A1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DDF95E32-CE7F-41A3-B4C0-8A6BCAEECB8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5C7C6643-7612-4CFA-98EB-27E8F588139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F005AE89-A2C6-47CD-96F4-AAE4AE68C49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5D1196C3-363C-4A8D-9B19-5A78B20F310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5FC6C7B4-77DA-4432-B699-F959FF117ED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7F5D874B-59EE-46DB-8381-D8D8B8D7BE2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54996CB4-18C0-454E-8700-F2E3276111A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E4989674-509A-4E06-B34E-53F3DDA9B0C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0B7245EB-A287-4B74-87C6-E7CB93955B2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80FE82F2-78C3-49C7-8DC0-930E52B408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318F9484-A0A2-4473-B0E6-77A77AA9712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0F759375-D627-4075-9650-A27CC87E48D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10EE6D2E-EB52-4575-872D-AC02AD4F57D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E1D7F20B-834E-421A-BBF6-85186F9C148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D777DB7F-C432-40D5-B5EC-C5C0B960902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934BB563-8E54-4DA6-A5C5-6BAC85C3FFC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02A92A95-6D6D-4A63-9924-0222A249EC0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CF71C36F-F77E-42A6-86F6-2C9C071D94C6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C93FC4CE-9EDD-45F3-8336-985AD19835A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19A03435-E375-4071-B440-202AA26784FD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32E8B505-0E6A-41D6-9353-8FA0D06F518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1D1CCF45-6B75-4662-9191-D43B0FFC340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B99BDBEB-8DA7-408F-9587-19640041EE09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74598FF8-C4D9-4420-99F0-4FAF08568B6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A2A8DD20-65D6-43B0-B008-4EB48DD2E27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Tekstvak 126">
            <a:extLst>
              <a:ext uri="{FF2B5EF4-FFF2-40B4-BE49-F238E27FC236}">
                <a16:creationId xmlns:a16="http://schemas.microsoft.com/office/drawing/2014/main" id="{27457728-AF2D-428D-A6EF-0FBDB4D5371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2" name="Rond diagonale hoek rechthoek 17">
            <a:extLst>
              <a:ext uri="{FF2B5EF4-FFF2-40B4-BE49-F238E27FC236}">
                <a16:creationId xmlns:a16="http://schemas.microsoft.com/office/drawing/2014/main" id="{BEC22F9F-9EB5-4A37-9115-8B32BB9504F5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7D773DD9-CD77-4355-AA45-2D2773496883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2774FD4D-80FC-44B2-82AF-E6A67D5B1855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434D1A84-EBEB-4E6D-9777-9D1B2B82E7AC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5" name="Afbeelding 164">
            <a:extLst>
              <a:ext uri="{FF2B5EF4-FFF2-40B4-BE49-F238E27FC236}">
                <a16:creationId xmlns:a16="http://schemas.microsoft.com/office/drawing/2014/main" id="{355F2434-B93C-4ADC-9A48-B97A7388408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708504"/>
      </p:ext>
    </p:extLst>
  </p:cSld>
  <p:clrMapOvr>
    <a:masterClrMapping/>
  </p:clrMapOvr>
  <p:transition advClick="0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D7DEA24B-74E8-4441-8E52-AFE2D05A8ACC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7EAD6170-BC9D-4140-8025-436BDCD1DDA0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4FEB241C-15CB-4017-A487-854D412A427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373A6FE9-67EC-4F8D-B582-8BC878B4637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8FE02A2F-13D7-4B6D-8164-3DF52453E71A}"/>
              </a:ext>
            </a:extLst>
          </p:cNvPr>
          <p:cNvSpPr txBox="1"/>
          <p:nvPr/>
        </p:nvSpPr>
        <p:spPr>
          <a:xfrm>
            <a:off x="2991736" y="3124800"/>
            <a:ext cx="5723864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U kunt de klaveren niet steunen. De opening van uw partner kan een 2-kaart klaveren zijn. 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U heeft nog een andere biedbare kleur.</a:t>
            </a:r>
          </a:p>
        </p:txBody>
      </p:sp>
      <p:graphicFrame>
        <p:nvGraphicFramePr>
          <p:cNvPr id="27" name="Tabel 26">
            <a:extLst>
              <a:ext uri="{FF2B5EF4-FFF2-40B4-BE49-F238E27FC236}">
                <a16:creationId xmlns:a16="http://schemas.microsoft.com/office/drawing/2014/main" id="{126FAC84-6C7E-4FA5-9CEC-0DF743812E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96458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76E6354A-48AA-4555-99B3-BD42CB5616B6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CAF240B9-36CB-48FA-A0B8-5A68E507C00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BB5C1B9C-0219-4F9F-A8A5-14299ECF8D5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69152B21-E29D-42B8-907F-3DF2401A784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23A59644-3FBA-4C32-B08B-23A6D3A9CA8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016608B7-226C-40CE-A137-0E7123F2E602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73269640-B879-4DB0-A563-2BE688C7E486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9C4FABFE-DB31-4482-ACC0-BAF9A9B70806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0FF27998-F38D-4A38-A5FA-BCFA4DEF1A78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8" name="Afbeelding 37">
            <a:extLst>
              <a:ext uri="{FF2B5EF4-FFF2-40B4-BE49-F238E27FC236}">
                <a16:creationId xmlns:a16="http://schemas.microsoft.com/office/drawing/2014/main" id="{1ED9873D-A8FA-4562-881E-2266661059D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129072"/>
      </p:ext>
    </p:extLst>
  </p:cSld>
  <p:clrMapOvr>
    <a:masterClrMapping/>
  </p:clrMapOvr>
  <p:transition advClick="0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3FB469C7-CBB9-4A85-B594-1CF37790EA5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07F2430-4027-44D5-A74A-DA601131368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5CEC748-B20F-43AA-A945-F136C896DA9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C0610526-DD1C-4554-9B4D-4B1B84A1E71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875651BA-EF7A-4909-BF15-CCDC96CC328A}"/>
              </a:ext>
            </a:extLst>
          </p:cNvPr>
          <p:cNvSpPr txBox="1"/>
          <p:nvPr/>
        </p:nvSpPr>
        <p:spPr>
          <a:xfrm>
            <a:off x="3024000" y="35784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Ruiten is voor het moment de enige 4-kaart die u kunt bieden. Dus prima gedaan.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97B803ED-509C-4054-9E85-D9A2C1E0E57A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 </a:t>
            </a:r>
          </a:p>
        </p:txBody>
      </p:sp>
      <p:pic>
        <p:nvPicPr>
          <p:cNvPr id="31" name="Afbeelding 30">
            <a:extLst>
              <a:ext uri="{FF2B5EF4-FFF2-40B4-BE49-F238E27FC236}">
                <a16:creationId xmlns:a16="http://schemas.microsoft.com/office/drawing/2014/main" id="{1BACBAAA-235D-4551-BDDD-7B71F94EB71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0800" y="3200400"/>
            <a:ext cx="213378" cy="213378"/>
          </a:xfrm>
          <a:prstGeom prst="rect">
            <a:avLst/>
          </a:prstGeom>
        </p:spPr>
      </p:pic>
      <p:graphicFrame>
        <p:nvGraphicFramePr>
          <p:cNvPr id="32" name="Tabel 31">
            <a:extLst>
              <a:ext uri="{FF2B5EF4-FFF2-40B4-BE49-F238E27FC236}">
                <a16:creationId xmlns:a16="http://schemas.microsoft.com/office/drawing/2014/main" id="{C3732908-1A9E-4653-9ACC-805AB9F7C9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96458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3" name="Rechthoek 32">
            <a:extLst>
              <a:ext uri="{FF2B5EF4-FFF2-40B4-BE49-F238E27FC236}">
                <a16:creationId xmlns:a16="http://schemas.microsoft.com/office/drawing/2014/main" id="{59EC2F7E-79A3-4833-91C6-66BD644CBB26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</a:t>
            </a:r>
          </a:p>
        </p:txBody>
      </p:sp>
      <p:pic>
        <p:nvPicPr>
          <p:cNvPr id="34" name="Afbeelding 33">
            <a:extLst>
              <a:ext uri="{FF2B5EF4-FFF2-40B4-BE49-F238E27FC236}">
                <a16:creationId xmlns:a16="http://schemas.microsoft.com/office/drawing/2014/main" id="{A0B273F7-1233-4E1E-A6AF-D4DC28056AF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62C32234-03D9-45A1-87E4-8642A5D7B35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D61BE917-25F4-486F-8A9E-984B6347542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931503DC-378B-4C90-BC09-D3885737596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8" name="Rond diagonale hoek rechthoek 17">
            <a:extLst>
              <a:ext uri="{FF2B5EF4-FFF2-40B4-BE49-F238E27FC236}">
                <a16:creationId xmlns:a16="http://schemas.microsoft.com/office/drawing/2014/main" id="{613F0979-1CA2-4BA6-8DC3-2735B998C8CD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4C72D73A-3E0E-425A-9060-1FCBF450D352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E2265096-5194-4CBE-AA63-071A29A23FB0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CFD7B955-4AB2-4CC6-9C8B-69E40DFD1E66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2" name="Afbeelding 41">
            <a:extLst>
              <a:ext uri="{FF2B5EF4-FFF2-40B4-BE49-F238E27FC236}">
                <a16:creationId xmlns:a16="http://schemas.microsoft.com/office/drawing/2014/main" id="{8DB1AACA-36F9-4680-AA1F-ECEB53D9E01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440963"/>
      </p:ext>
    </p:extLst>
  </p:cSld>
  <p:clrMapOvr>
    <a:masterClrMapping/>
  </p:clrMapOvr>
  <p:transition advClick="0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19003113-97DB-4B0D-9E84-D0B122DAED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87270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93965567-6551-435A-B33B-9010B939BDCB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3552CD21-841E-45CE-99B8-25AF6E05F9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9F966524-3E1B-45FF-8C40-7B7B6C59041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B37EFE16-3A8F-4F56-A5F2-F06326332AE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1A57CE85-F9F0-4AB7-A18D-116FAA0402B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8CF760F7-808E-4777-B8A2-A00B65F9A1F4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09C63F59-B0AC-4029-B13E-3EFDFFBCC02C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53721234-9C15-4906-9FBA-A4CF2F007BA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D18A1437-5D0B-4AE0-AAC1-95CA2B94FAE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6519B7A2-DC7B-46FC-8315-B7AD0CD62A5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1D620300-97AE-4ECD-93E5-A8A8B3048791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7EF169D-16E9-4B7E-8A33-EAAC6F5DED9D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608A2226-0923-4D24-9286-703476BE6EA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D5D4F647-B885-4B20-8ECB-9AD6B57C035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42E8E8CC-BAEA-41DF-B46D-CE13A53618B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B1BDD62C-4835-4EB1-95FF-188C38AC43E1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B8CABEBF-A4F6-450A-ACB3-E4F4EF797B43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A1EC1DD9-E10C-40E5-85FC-8740D4B2D320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2AB495B1-8550-4B61-94BB-75DE75095EB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8B62D74A-04DB-4C96-B618-2BD2B160D60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30B1F255-2CA3-413A-8295-2A51FE705DEC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3FDA1E50-3E4B-4604-90F2-3B6C584E9CAD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B3227532-16C6-45EA-97EB-9D30B96B6CB0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21482685-8502-4B00-908D-267ACDBC2ED6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2CDFAFD4-2AF0-4B06-8EDF-D6D6009749D4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4" action="ppaction://hlinksldjump"/>
            <a:extLst>
              <a:ext uri="{FF2B5EF4-FFF2-40B4-BE49-F238E27FC236}">
                <a16:creationId xmlns:a16="http://schemas.microsoft.com/office/drawing/2014/main" id="{8A4DDF1D-FBC5-4A5F-A18F-D2274B8A7BA0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0F7EB7DD-0013-4D9F-B4C7-1CB262A839D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B878FA0B-405F-4A7F-A045-FCC4CE145C45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176165F2-F1BF-4ACB-8169-870E7BCAC8FB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F99A5069-662C-44C0-A631-03250551A090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D513EBF6-E23A-43B4-B120-5D697858F8C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CDAA27BC-691C-41F8-8474-CF0BCFA6D04D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B348AE65-5BC3-47D4-90D6-C79D262D6CE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8C50CA27-5BDE-46BF-931A-AAD3A6B1B8A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A39B53F3-1C27-4C9B-936C-37291EBB35D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D1799980-A4C9-4B65-B194-9B0A41791426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E5D154A5-BF90-4EFC-9C69-93A78BDFBDB0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B398B0CC-42E8-469C-913A-DE253CB845F0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B90E8321-F9EF-47D8-9D00-6C6CBCD8196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A210E66F-576B-4A39-97A6-7EE4F85D2F23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957365DE-9C53-4904-873F-699A477459DE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3C7BA468-AA7D-4F64-AC51-6AFCE974389E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888DDC09-1CDD-4323-9BD7-0B488F25B9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826111DC-6915-407E-819F-D70961972F1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510CEF82-1E42-402E-A566-3B74C883C23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15C466AA-E7D2-440F-BF03-89C23E40241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9D218E00-267A-4042-9BFE-CD88603A8F0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3E4097AA-6894-41BC-B1B7-FD3D76C91DF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88E4B6BE-17FD-4749-81B5-B84707FA17F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7C0A1A40-7AED-4256-ABD2-C9C95AE8753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F0325ECE-2DA4-454B-9EB9-2DE7E8B62BF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9C614BAF-F627-4661-A9A3-B406FAFFFC8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2F216FBC-F453-4554-B4C4-5606A5990D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42B86199-612B-42B0-8B8C-2E380BF3CEE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2F6158E5-4150-4C84-A25F-8C8AA372B83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2487F7E2-E054-4D34-B548-1F6C17A5B4A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B7F713AC-5AF6-4B1E-B030-6EF149ED4B8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6A4DD5A8-0CB0-4DF9-B36F-16072073953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C85596C0-FA06-41EE-B829-DBCB1FB9BF7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6E5F895A-9579-4726-946D-C0468F202BC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14" action="ppaction://hlinksldjump"/>
            <a:extLst>
              <a:ext uri="{FF2B5EF4-FFF2-40B4-BE49-F238E27FC236}">
                <a16:creationId xmlns:a16="http://schemas.microsoft.com/office/drawing/2014/main" id="{898A5F8D-F7FA-4CC2-8A50-456EB29AA94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F8F7573D-28FE-459D-9B93-287CAA88DC0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3B993896-0A42-4297-A027-859B76E58AF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BF74D773-3A47-45E9-BE63-54A8C1D6CAD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DE388E3D-47A7-4743-9BE5-1D16C7FC64E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1A9838C7-37DE-4F2C-9B06-9682B6030EB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145CD4C3-B30B-4050-B274-8B084B2B95C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2D283CCA-38E4-4AA4-9C43-ABF04CA8308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12" action="ppaction://hlinksldjump"/>
            <a:extLst>
              <a:ext uri="{FF2B5EF4-FFF2-40B4-BE49-F238E27FC236}">
                <a16:creationId xmlns:a16="http://schemas.microsoft.com/office/drawing/2014/main" id="{7EB53BD4-93E7-48D8-9A33-909CCA15578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6D796D2A-453B-4CBE-9EF5-BBFE1CC4FE4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5F33158D-BCC1-4527-95B1-727F16D98834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9857CC01-6E92-4AC5-9A9B-79861AE7F161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AC288995-42E6-47B3-BCBB-3990D52BF9CF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412EFA98-0980-4631-8E9B-4E066CCA807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pic>
        <p:nvPicPr>
          <p:cNvPr id="234" name="Afbeelding 233">
            <a:hlinkClick r:id="rId12" action="ppaction://hlinksldjump"/>
            <a:extLst>
              <a:ext uri="{FF2B5EF4-FFF2-40B4-BE49-F238E27FC236}">
                <a16:creationId xmlns:a16="http://schemas.microsoft.com/office/drawing/2014/main" id="{D08414D5-77ED-4E73-9EE1-E813492B1C6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D5515E1-6A7B-44DA-8B02-C66ECBDC27D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Tekstvak 126">
            <a:extLst>
              <a:ext uri="{FF2B5EF4-FFF2-40B4-BE49-F238E27FC236}">
                <a16:creationId xmlns:a16="http://schemas.microsoft.com/office/drawing/2014/main" id="{08D2EDD4-7B22-4F73-B891-CF1CCC356CE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2" name="Rond diagonale hoek rechthoek 17">
            <a:extLst>
              <a:ext uri="{FF2B5EF4-FFF2-40B4-BE49-F238E27FC236}">
                <a16:creationId xmlns:a16="http://schemas.microsoft.com/office/drawing/2014/main" id="{3B831EA2-955A-4C27-B0D6-B35C1C3B47D6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C43AB0BB-7DF7-44EA-9BD7-593449DA22B9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31BD683A-69DC-4746-9731-DA70E6B15BE1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962FA8F5-F841-49AB-965C-5F6AF6D4584E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5" name="Afbeelding 164">
            <a:extLst>
              <a:ext uri="{FF2B5EF4-FFF2-40B4-BE49-F238E27FC236}">
                <a16:creationId xmlns:a16="http://schemas.microsoft.com/office/drawing/2014/main" id="{42C48C29-8CFD-461A-8C74-A5A1911582F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548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794499"/>
      </p:ext>
    </p:extLst>
  </p:cSld>
  <p:clrMapOvr>
    <a:masterClrMapping/>
  </p:clrMapOvr>
  <p:transition advClick="0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64DA9EC4-FD38-4180-AE58-FE458B5EF3C5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96110FE1-BC2E-4D38-905A-EFE131AE1F3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A335449F-0DFB-48CE-B2BD-6A68580F3F8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770C9955-8076-49FB-9018-3F87F371022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93FA14A1-176E-420E-ADFE-62A8F44701DF}"/>
              </a:ext>
            </a:extLst>
          </p:cNvPr>
          <p:cNvSpPr txBox="1"/>
          <p:nvPr/>
        </p:nvSpPr>
        <p:spPr>
          <a:xfrm>
            <a:off x="2991736" y="3124800"/>
            <a:ext cx="5723864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Met 11 punten is 3 harten een goede gedachte.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Maar u heeft 2 harten meer dan nodig, om aan acht troeven te komen. 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Daar mag u dus 2 punten voor erbij tellen.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Dan heeft u nog een singelton klaveren. Daar mag u ook 2 punten voor erbij tellen. En nu weet u wat u moet bieden.</a:t>
            </a:r>
          </a:p>
        </p:txBody>
      </p:sp>
      <p:graphicFrame>
        <p:nvGraphicFramePr>
          <p:cNvPr id="28" name="Tabel 27">
            <a:extLst>
              <a:ext uri="{FF2B5EF4-FFF2-40B4-BE49-F238E27FC236}">
                <a16:creationId xmlns:a16="http://schemas.microsoft.com/office/drawing/2014/main" id="{4DF4E83F-DFFF-4F04-B888-C1C3A68DA2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27322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1EDC90E0-6727-48EB-AB5C-9F444DE29ADB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167A88C0-9841-45A6-81D9-688AA08C0B5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78F6E063-82D0-4DB5-A05F-05E709B6D8B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3827180E-60D0-45F0-A3D0-B293A8E0B88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D2AF07B0-519D-4074-96E0-3F795675599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BE5B474E-196A-4C81-9090-6B831B972306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C0E2F6A8-9DBB-4063-B1F6-8F733DFE9667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B60E066C-9DE0-48E1-97B6-1B13BD2A9053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8ED9644F-350C-4A65-8405-CCFA4AD76E33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8" name="Afbeelding 37">
            <a:extLst>
              <a:ext uri="{FF2B5EF4-FFF2-40B4-BE49-F238E27FC236}">
                <a16:creationId xmlns:a16="http://schemas.microsoft.com/office/drawing/2014/main" id="{82FA9FC5-583D-41D1-A63A-1D0AE0EE24E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548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737553"/>
      </p:ext>
    </p:extLst>
  </p:cSld>
  <p:clrMapOvr>
    <a:masterClrMapping/>
  </p:clrMapOvr>
  <p:transition advClick="0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DB5911F7-3E19-45FF-9490-2CAE8D00B2E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3423DEF-21C1-4F5E-9B24-D58B180694D9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AEE0815-246C-4DBD-A8F1-680487E48BC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A031E6F-493F-4119-8378-CCCBE56E3E7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B284FD2B-2DBC-465F-B4C4-F947911091A9}"/>
              </a:ext>
            </a:extLst>
          </p:cNvPr>
          <p:cNvSpPr txBox="1"/>
          <p:nvPr/>
        </p:nvSpPr>
        <p:spPr>
          <a:xfrm>
            <a:off x="3024000" y="35784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alle distributie punten die u mag tellen, hebt u 15 punten. Genoeg voor de manche.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6A41711A-D72A-4788-9F98-0AFCECE358F2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4 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4D8EC09A-BE86-4479-94E5-A42FBFAB5BC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0800" y="3218400"/>
            <a:ext cx="213378" cy="190517"/>
          </a:xfrm>
          <a:prstGeom prst="rect">
            <a:avLst/>
          </a:prstGeom>
        </p:spPr>
      </p:pic>
      <p:graphicFrame>
        <p:nvGraphicFramePr>
          <p:cNvPr id="32" name="Tabel 31">
            <a:extLst>
              <a:ext uri="{FF2B5EF4-FFF2-40B4-BE49-F238E27FC236}">
                <a16:creationId xmlns:a16="http://schemas.microsoft.com/office/drawing/2014/main" id="{651EBE46-105C-4CE9-886F-24E5752F1D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27322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3" name="Rechthoek 32">
            <a:extLst>
              <a:ext uri="{FF2B5EF4-FFF2-40B4-BE49-F238E27FC236}">
                <a16:creationId xmlns:a16="http://schemas.microsoft.com/office/drawing/2014/main" id="{015BF997-7DEA-437F-80A2-965ABEBAC076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</a:t>
            </a:r>
          </a:p>
        </p:txBody>
      </p:sp>
      <p:pic>
        <p:nvPicPr>
          <p:cNvPr id="34" name="Afbeelding 33">
            <a:extLst>
              <a:ext uri="{FF2B5EF4-FFF2-40B4-BE49-F238E27FC236}">
                <a16:creationId xmlns:a16="http://schemas.microsoft.com/office/drawing/2014/main" id="{540D05D3-0DEB-41C1-A76C-6354AF1660A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57F19BF1-8B3C-49A7-9AD5-9C6DA2A7F7A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64ADA8EB-60B1-48BE-A093-6990ACE5FCB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F1D0B57B-59E1-49FA-9DB0-CE56938F23D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8" name="Rond diagonale hoek rechthoek 17">
            <a:extLst>
              <a:ext uri="{FF2B5EF4-FFF2-40B4-BE49-F238E27FC236}">
                <a16:creationId xmlns:a16="http://schemas.microsoft.com/office/drawing/2014/main" id="{516C47BE-21FD-4641-81A2-A68D6B05055B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6BFD133A-0F8E-4784-ACC9-FDF457B69A82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6653058B-0148-4005-9E4B-29CCFF134ECD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A86AC4B4-BCD2-47C1-99DC-29893C2370AC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2" name="Afbeelding 41">
            <a:extLst>
              <a:ext uri="{FF2B5EF4-FFF2-40B4-BE49-F238E27FC236}">
                <a16:creationId xmlns:a16="http://schemas.microsoft.com/office/drawing/2014/main" id="{6A58B6C0-26E1-4794-8E49-905B5688C6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6000" y="19548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115770"/>
      </p:ext>
    </p:extLst>
  </p:cSld>
  <p:clrMapOvr>
    <a:masterClrMapping/>
  </p:clrMapOvr>
  <p:transition advClick="0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91FB3559-8B66-45B6-A06A-9AF03A90BC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18120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B9754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72E69914-BC83-4337-AABF-E47A545E178A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BBBA7864-66A7-445C-89EF-346A64E4C2F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7543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0F7D56DB-043C-4A1B-82B2-EA9ECA8372B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27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F8BF6420-5FA5-4151-A167-A9E99F74A41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7543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0FA1B5F1-98F9-41EE-820D-C28057401C2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27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15FDA187-D9A0-4E1E-988A-AAD0CC9787C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ADF6D12B-B292-4B4C-9439-6E89132DD6A8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FC97BC75-6D53-4BDC-B530-3394089BA13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BC30B00E-185B-406D-A913-71061998920B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3C117AA1-E3C3-4B7C-A373-D12FA7AF4B98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F5131254-868C-4218-AEBF-D481F8F28D6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B43A5B9-25A8-44E4-B334-42DE14554EF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AE1D5167-3E02-4E66-AE8C-5C3C263F67A4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70F07E05-66AF-430D-BA11-A04A064EACE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1AE4D7A2-D04A-4D3D-AE9E-8C6BBD259C69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CA52EF18-60E1-4E50-85E7-AD5E488E7D2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7D1949DE-7713-404F-9197-E3908E93A1F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73254629-D715-437B-B4A3-362B24152CE2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4E05A852-E42D-4987-B0D7-7AD569306D6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161821E8-3D4B-4A16-A697-3D66405C81B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154973AC-CE7C-4B14-992D-3426B0AEF15D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CECECCA4-C868-452B-A2C2-C9E700626E5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8EDD278A-84F9-4493-85A1-3E0246EBF715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04817D27-AA38-4DCA-A36C-AA8E6643ABAF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C7EC15F2-7B01-4247-87FE-844414565EAA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ED65357B-3140-44F1-A2B0-A8BA6B6B50D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1830C007-8AE2-4E6F-B7B1-C9D0050C0F07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24B43547-54AA-444E-B320-AD8F7B68D9BE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7E14AE3F-4859-4F64-865F-1E5D518B6AF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A9D49BB6-CFB6-4751-A5BA-4F52224F861E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59BE362C-2A10-4528-8506-02A18A539EE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18CF0188-AB72-4B2F-87D0-8A246C695C52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BC8724C5-CD8D-4A22-996B-A2692330D4B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EBBC45DB-E803-4187-BFA8-3B9A8273D44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0A7278DD-9577-4A79-9D01-3DDCB8A179D9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D9362CAB-1444-4BCB-A4F3-A1766984C964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E49477D8-FCE4-454F-8116-C8509F3B821D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A5D3B6AF-F19C-428B-A912-28BFD718E899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B6A2D617-4A3D-44CB-9163-2B03469DDFE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4" action="ppaction://hlinksldjump"/>
            <a:extLst>
              <a:ext uri="{FF2B5EF4-FFF2-40B4-BE49-F238E27FC236}">
                <a16:creationId xmlns:a16="http://schemas.microsoft.com/office/drawing/2014/main" id="{947B4557-765F-484C-BB0F-E2C02EDFFB8F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C1FD9EB1-04C7-4218-AC8E-46EE7C35B4A9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671994E1-D731-4E14-9B1D-F63D510C4678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B4575374-EABB-4365-A7F5-64710E2527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B096C8DD-0F41-4566-BB18-144D4972279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21DAF8A7-7F0C-4351-97D1-A481DCB868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E43EB09D-DD17-4AFD-82CF-1ABBF88C380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A79D984E-9374-4D03-92AE-5FCFDA70239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08E9ABBC-ACA3-4408-AF08-1F290A8A612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3335E149-B249-436F-B7FC-60A53C32261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EC771D6D-C721-435B-A7B1-D133898DC27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0ACCF22E-F632-4A2B-92FE-841A0DBAB3C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BDDC4857-A1A0-479E-AF85-152D3CF833C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4" action="ppaction://hlinksldjump"/>
            <a:extLst>
              <a:ext uri="{FF2B5EF4-FFF2-40B4-BE49-F238E27FC236}">
                <a16:creationId xmlns:a16="http://schemas.microsoft.com/office/drawing/2014/main" id="{60CD9D0D-806B-49B4-B678-85E31DD45D4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6D6CFA20-67C8-4D2A-9710-B10A15C5163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946F9411-80F6-4099-9A9C-C26B3A7B19D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AADA42EA-F363-470A-8FF4-158278A8BD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2F1C2339-27AD-4851-AC89-D17BBCD05E3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5CFB7E13-0765-424A-AC4E-A945CEEC252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8895F9B3-CC63-43BE-BDDA-A17691CD1A9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0D332BE7-6C66-417C-8189-ABE8D86FC3D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8CA80DF1-0DEE-4F9F-8989-CA56A0DF81B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F277E90C-BA1A-4F5D-BAE9-1F26205363E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944D907C-C044-4030-BFC6-F5E09A273F0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F414900B-4B80-4321-89B7-5DB4900C4C7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36B0EBC3-A610-4C29-B4C3-BAFCDC7BCE4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AAFD65E4-9CC3-4748-B799-2A7557DBC52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DDF5889A-0E00-4A5A-BF48-3A92B69579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12" action="ppaction://hlinksldjump"/>
            <a:extLst>
              <a:ext uri="{FF2B5EF4-FFF2-40B4-BE49-F238E27FC236}">
                <a16:creationId xmlns:a16="http://schemas.microsoft.com/office/drawing/2014/main" id="{AE121CD2-16B2-4181-B1FC-4885BD5CA53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1" name="Rechthoek 160">
            <a:hlinkClick r:id="rId12" action="ppaction://hlinksldjump"/>
            <a:extLst>
              <a:ext uri="{FF2B5EF4-FFF2-40B4-BE49-F238E27FC236}">
                <a16:creationId xmlns:a16="http://schemas.microsoft.com/office/drawing/2014/main" id="{E97036E4-428A-485D-897D-B2267E55FD39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2" name="Afbeelding 161">
            <a:hlinkClick r:id="rId12" action="ppaction://hlinksldjump"/>
            <a:extLst>
              <a:ext uri="{FF2B5EF4-FFF2-40B4-BE49-F238E27FC236}">
                <a16:creationId xmlns:a16="http://schemas.microsoft.com/office/drawing/2014/main" id="{6E3581BD-D614-4797-BE96-A8FC4921593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3" name="Rechthoek 162">
            <a:hlinkClick r:id="rId12" action="ppaction://hlinksldjump"/>
            <a:extLst>
              <a:ext uri="{FF2B5EF4-FFF2-40B4-BE49-F238E27FC236}">
                <a16:creationId xmlns:a16="http://schemas.microsoft.com/office/drawing/2014/main" id="{3F73DB93-4A15-43FF-8266-EE319E98A9B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E598C946-7BFF-4B4F-957E-EB1729D2B781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3" name="Rechthoek 232">
            <a:hlinkClick r:id="rId12" action="ppaction://hlinksldjump"/>
            <a:extLst>
              <a:ext uri="{FF2B5EF4-FFF2-40B4-BE49-F238E27FC236}">
                <a16:creationId xmlns:a16="http://schemas.microsoft.com/office/drawing/2014/main" id="{DD4E9892-82C5-4E66-874D-E39E7583634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4" name="Rond diagonale hoek rechthoek 28">
            <a:extLst>
              <a:ext uri="{FF2B5EF4-FFF2-40B4-BE49-F238E27FC236}">
                <a16:creationId xmlns:a16="http://schemas.microsoft.com/office/drawing/2014/main" id="{8BD0B39D-F464-40F5-B31F-C3A30F42DE17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pic>
        <p:nvPicPr>
          <p:cNvPr id="235" name="Afbeelding 234">
            <a:hlinkClick r:id="rId12" action="ppaction://hlinksldjump"/>
            <a:extLst>
              <a:ext uri="{FF2B5EF4-FFF2-40B4-BE49-F238E27FC236}">
                <a16:creationId xmlns:a16="http://schemas.microsoft.com/office/drawing/2014/main" id="{5CC02C11-5E9C-4C72-AD97-241409D7F3E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13B6C919-36CB-490A-9614-F59BA88CDF7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Tekstvak 126">
            <a:extLst>
              <a:ext uri="{FF2B5EF4-FFF2-40B4-BE49-F238E27FC236}">
                <a16:creationId xmlns:a16="http://schemas.microsoft.com/office/drawing/2014/main" id="{6322F708-7A51-4E9B-99CD-9F89EEF0637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2" name="Rond diagonale hoek rechthoek 17">
            <a:extLst>
              <a:ext uri="{FF2B5EF4-FFF2-40B4-BE49-F238E27FC236}">
                <a16:creationId xmlns:a16="http://schemas.microsoft.com/office/drawing/2014/main" id="{5CFFABA7-4D04-4E90-B73B-50F389E01D99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FAF7BA0B-E31F-4169-855F-3215CF604C50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69E6D2B1-F097-4606-BB3C-CC6936AB94FD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3770FC01-491C-40A2-968A-2FEE997060D0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4" name="Afbeelding 163">
            <a:extLst>
              <a:ext uri="{FF2B5EF4-FFF2-40B4-BE49-F238E27FC236}">
                <a16:creationId xmlns:a16="http://schemas.microsoft.com/office/drawing/2014/main" id="{6C55C280-DB4B-4EDC-B62B-E3510DB9906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116640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Rond diagonale hoek rechthoek 8">
            <a:extLst>
              <a:ext uri="{FF2B5EF4-FFF2-40B4-BE49-F238E27FC236}">
                <a16:creationId xmlns:a16="http://schemas.microsoft.com/office/drawing/2014/main" id="{47859DAA-5F50-434A-BA09-69E9AD94E6BA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3" name="Rond diagonale hoek rechthoek 13">
            <a:extLst>
              <a:ext uri="{FF2B5EF4-FFF2-40B4-BE49-F238E27FC236}">
                <a16:creationId xmlns:a16="http://schemas.microsoft.com/office/drawing/2014/main" id="{2E87041F-3F9F-44CB-B640-54DD4BEB5A47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74E6A2DD-DE7C-413A-A5BA-6253A2EC3AB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FBA7A975-C863-4A4C-83BD-41BB5C43ECF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CF6DEA01-2E9E-4752-A264-F5711129B4AA}"/>
              </a:ext>
            </a:extLst>
          </p:cNvPr>
          <p:cNvSpPr txBox="1"/>
          <p:nvPr/>
        </p:nvSpPr>
        <p:spPr>
          <a:xfrm>
            <a:off x="3024600" y="3124800"/>
            <a:ext cx="5723864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Vraag 1: Hoeveel schoppen heeft uw partner?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Vraag 2: Hoeveel punten heeft uw partner minimaal?</a:t>
            </a:r>
          </a:p>
        </p:txBody>
      </p:sp>
      <p:graphicFrame>
        <p:nvGraphicFramePr>
          <p:cNvPr id="26" name="Tabel 25">
            <a:extLst>
              <a:ext uri="{FF2B5EF4-FFF2-40B4-BE49-F238E27FC236}">
                <a16:creationId xmlns:a16="http://schemas.microsoft.com/office/drawing/2014/main" id="{EE0F9A4C-5939-4395-B387-1A580E7A04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32226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7" name="Rechthoek 26">
            <a:extLst>
              <a:ext uri="{FF2B5EF4-FFF2-40B4-BE49-F238E27FC236}">
                <a16:creationId xmlns:a16="http://schemas.microsoft.com/office/drawing/2014/main" id="{0AF26B47-5B34-40AC-ABBC-A0C7A5F4B349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CA4F8FF0-EFE9-416F-907B-55A40A8D3D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C819928D-7607-414C-BE26-5E315E182A4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A4DF8BF0-27C8-4BDB-9465-FF7D5AEEEAF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61A2B952-B27C-4E94-8463-AF6B0FBE5B3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2" name="Rond diagonale hoek rechthoek 17">
            <a:extLst>
              <a:ext uri="{FF2B5EF4-FFF2-40B4-BE49-F238E27FC236}">
                <a16:creationId xmlns:a16="http://schemas.microsoft.com/office/drawing/2014/main" id="{3092FD08-5796-422B-8763-A9C80E307B73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800DCBE9-0ACA-4376-A4F4-80C2858CEE6F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DBE860C6-AAB9-40DE-A236-6B9B0B4254A3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618C203D-1F90-40D9-A310-646484C51396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7" name="Afbeelding 36">
            <a:extLst>
              <a:ext uri="{FF2B5EF4-FFF2-40B4-BE49-F238E27FC236}">
                <a16:creationId xmlns:a16="http://schemas.microsoft.com/office/drawing/2014/main" id="{2946C983-F685-40F5-A6CB-3A4FBC1E51A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424343A3-B967-44C6-A60B-7A04802BD01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63F4F04-87CE-4FFB-9AD2-6FFCC2B8E95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A82C2313-3E75-48F0-8C9B-7783BF0F717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2F5507EC-86DC-4BC3-9169-D89F8D8D7B6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95CEF67D-7483-4A9E-9EBE-9CF5BA8692A1}"/>
              </a:ext>
            </a:extLst>
          </p:cNvPr>
          <p:cNvSpPr txBox="1"/>
          <p:nvPr/>
        </p:nvSpPr>
        <p:spPr>
          <a:xfrm>
            <a:off x="2991736" y="3124800"/>
            <a:ext cx="5723864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U heeft een 4- en een 5-kaart. Weet u nog wat wij daar over afgesproken hebben? 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Ja? Dan weet u wat het juiste bod is.</a:t>
            </a:r>
          </a:p>
        </p:txBody>
      </p:sp>
      <p:graphicFrame>
        <p:nvGraphicFramePr>
          <p:cNvPr id="30" name="Tabel 29">
            <a:extLst>
              <a:ext uri="{FF2B5EF4-FFF2-40B4-BE49-F238E27FC236}">
                <a16:creationId xmlns:a16="http://schemas.microsoft.com/office/drawing/2014/main" id="{0B496C05-EE00-45A4-88B5-3AF4BA7CD8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93806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B9754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1" name="Rechthoek 30">
            <a:extLst>
              <a:ext uri="{FF2B5EF4-FFF2-40B4-BE49-F238E27FC236}">
                <a16:creationId xmlns:a16="http://schemas.microsoft.com/office/drawing/2014/main" id="{6464F9C2-FA17-4873-8597-883459CE6F59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</a:t>
            </a:r>
          </a:p>
        </p:txBody>
      </p:sp>
      <p:pic>
        <p:nvPicPr>
          <p:cNvPr id="32" name="Afbeelding 31">
            <a:extLst>
              <a:ext uri="{FF2B5EF4-FFF2-40B4-BE49-F238E27FC236}">
                <a16:creationId xmlns:a16="http://schemas.microsoft.com/office/drawing/2014/main" id="{6EC6974F-47B7-4BDB-A535-153F7C0FF0E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7543" y="3924124"/>
            <a:ext cx="213378" cy="213378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50C8D418-E0EA-467E-8D71-A105D6A2642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2700" y="3199601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5A0390D8-B63C-433F-8B04-A8EEF2F2B0F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543" y="3573571"/>
            <a:ext cx="213378" cy="190517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0E75C45B-DF00-4232-B777-DCB29578D4F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2700" y="4292263"/>
            <a:ext cx="213378" cy="213378"/>
          </a:xfrm>
          <a:prstGeom prst="rect">
            <a:avLst/>
          </a:prstGeom>
        </p:spPr>
      </p:pic>
      <p:sp>
        <p:nvSpPr>
          <p:cNvPr id="36" name="Rond diagonale hoek rechthoek 17">
            <a:extLst>
              <a:ext uri="{FF2B5EF4-FFF2-40B4-BE49-F238E27FC236}">
                <a16:creationId xmlns:a16="http://schemas.microsoft.com/office/drawing/2014/main" id="{D14DBFCB-8A55-4413-B616-20903F3F9341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0ADB4DEA-3920-4422-A4BF-AC124C2EE922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A6B298B3-6065-4365-9C16-03082ECFAFB2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4A2424A6-F1C2-4498-9D5B-406AFDD902A4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0" name="Afbeelding 39">
            <a:extLst>
              <a:ext uri="{FF2B5EF4-FFF2-40B4-BE49-F238E27FC236}">
                <a16:creationId xmlns:a16="http://schemas.microsoft.com/office/drawing/2014/main" id="{D0F25060-F706-4046-8EBB-106A8CC0E3E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22996"/>
      </p:ext>
    </p:extLst>
  </p:cSld>
  <p:clrMapOvr>
    <a:masterClrMapping/>
  </p:clrMapOvr>
  <p:transition advClick="0"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DCE958C-021E-4764-BFAC-207EF9B7C51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EAFDA5F-EFAD-4B2F-8D1B-068CA373588C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5BB7216-BB59-42E5-B9E2-4960CAFD5A2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EE283AAF-379E-492E-BD88-1E88DFBAF19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AF517529-DD26-4082-B37C-7DA391320E76}"/>
              </a:ext>
            </a:extLst>
          </p:cNvPr>
          <p:cNvSpPr txBox="1"/>
          <p:nvPr/>
        </p:nvSpPr>
        <p:spPr>
          <a:xfrm>
            <a:off x="3024000" y="35784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Wij bieden dus eerst onze 5-kaart. Daarna zien we wel verder.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D623371C-2F28-414B-BA5B-111ABBBADCB7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 </a:t>
            </a:r>
          </a:p>
        </p:txBody>
      </p:sp>
      <p:pic>
        <p:nvPicPr>
          <p:cNvPr id="21" name="Afbeelding 20">
            <a:extLst>
              <a:ext uri="{FF2B5EF4-FFF2-40B4-BE49-F238E27FC236}">
                <a16:creationId xmlns:a16="http://schemas.microsoft.com/office/drawing/2014/main" id="{F2CABC6F-62AF-46BE-B93D-599B32E9DBE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800" y="3198944"/>
            <a:ext cx="213378" cy="213378"/>
          </a:xfrm>
          <a:prstGeom prst="rect">
            <a:avLst/>
          </a:prstGeom>
        </p:spPr>
      </p:pic>
      <p:graphicFrame>
        <p:nvGraphicFramePr>
          <p:cNvPr id="33" name="Tabel 32">
            <a:extLst>
              <a:ext uri="{FF2B5EF4-FFF2-40B4-BE49-F238E27FC236}">
                <a16:creationId xmlns:a16="http://schemas.microsoft.com/office/drawing/2014/main" id="{98274F7F-DB4E-4AA2-B718-05FF006DB1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93806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B9754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4" name="Rechthoek 33">
            <a:extLst>
              <a:ext uri="{FF2B5EF4-FFF2-40B4-BE49-F238E27FC236}">
                <a16:creationId xmlns:a16="http://schemas.microsoft.com/office/drawing/2014/main" id="{123B2245-46DF-4C04-ACE0-FA912F30C15A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</a:t>
            </a:r>
          </a:p>
        </p:txBody>
      </p:sp>
      <p:pic>
        <p:nvPicPr>
          <p:cNvPr id="35" name="Afbeelding 34">
            <a:extLst>
              <a:ext uri="{FF2B5EF4-FFF2-40B4-BE49-F238E27FC236}">
                <a16:creationId xmlns:a16="http://schemas.microsoft.com/office/drawing/2014/main" id="{A11A91E8-691A-4347-A9D0-49F83247A91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7543" y="3924124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0725AA9A-0AFA-46EB-B5CF-CFBCBC5C8BB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2700" y="3199601"/>
            <a:ext cx="213378" cy="213378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A7F5F96E-6AD8-43B3-AC77-CCA367AEA49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7543" y="3573571"/>
            <a:ext cx="213378" cy="190517"/>
          </a:xfrm>
          <a:prstGeom prst="rect">
            <a:avLst/>
          </a:prstGeom>
        </p:spPr>
      </p:pic>
      <p:pic>
        <p:nvPicPr>
          <p:cNvPr id="38" name="Afbeelding 37">
            <a:extLst>
              <a:ext uri="{FF2B5EF4-FFF2-40B4-BE49-F238E27FC236}">
                <a16:creationId xmlns:a16="http://schemas.microsoft.com/office/drawing/2014/main" id="{E40EEB6F-16BA-418E-83E2-6407B739059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2700" y="4292263"/>
            <a:ext cx="213378" cy="213378"/>
          </a:xfrm>
          <a:prstGeom prst="rect">
            <a:avLst/>
          </a:prstGeom>
        </p:spPr>
      </p:pic>
      <p:sp>
        <p:nvSpPr>
          <p:cNvPr id="39" name="Rond diagonale hoek rechthoek 17">
            <a:extLst>
              <a:ext uri="{FF2B5EF4-FFF2-40B4-BE49-F238E27FC236}">
                <a16:creationId xmlns:a16="http://schemas.microsoft.com/office/drawing/2014/main" id="{F2A09451-9E02-4539-B255-5F3E76052AC6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B4AB2DFF-4064-4AFE-A867-1CBA514DB461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2898CC03-E624-4C6F-9DD6-C303CC6DDA54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926F190F-ED5A-4319-8997-F388BB7D5C35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3" name="Afbeelding 42">
            <a:extLst>
              <a:ext uri="{FF2B5EF4-FFF2-40B4-BE49-F238E27FC236}">
                <a16:creationId xmlns:a16="http://schemas.microsoft.com/office/drawing/2014/main" id="{CE24E8CD-60F9-4738-83EC-BB95D807BF8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022622"/>
      </p:ext>
    </p:extLst>
  </p:cSld>
  <p:clrMapOvr>
    <a:masterClrMapping/>
  </p:clrMapOvr>
  <p:transition advClick="0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83" name="Rond diagonale hoek rechthoek 28">
            <a:extLst>
              <a:ext uri="{FF2B5EF4-FFF2-40B4-BE49-F238E27FC236}">
                <a16:creationId xmlns:a16="http://schemas.microsoft.com/office/drawing/2014/main" id="{A74D516F-A0C9-4B86-9E9B-4871C1F12142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graphicFrame>
        <p:nvGraphicFramePr>
          <p:cNvPr id="84" name="Tabel 83">
            <a:extLst>
              <a:ext uri="{FF2B5EF4-FFF2-40B4-BE49-F238E27FC236}">
                <a16:creationId xmlns:a16="http://schemas.microsoft.com/office/drawing/2014/main" id="{7C9BF252-3326-4237-BB8F-BC4C233CFC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59141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5" name="Rechthoek 84">
            <a:extLst>
              <a:ext uri="{FF2B5EF4-FFF2-40B4-BE49-F238E27FC236}">
                <a16:creationId xmlns:a16="http://schemas.microsoft.com/office/drawing/2014/main" id="{5F5EECEA-BFB5-41FD-AAEE-26B911004B23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</a:t>
            </a:r>
          </a:p>
        </p:txBody>
      </p:sp>
      <p:pic>
        <p:nvPicPr>
          <p:cNvPr id="86" name="Afbeelding 85">
            <a:extLst>
              <a:ext uri="{FF2B5EF4-FFF2-40B4-BE49-F238E27FC236}">
                <a16:creationId xmlns:a16="http://schemas.microsoft.com/office/drawing/2014/main" id="{661AF771-4BAB-4B90-BDCA-FB249C7D7D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6851684B-F768-4E48-9D16-D8AD9DFCB3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19002629-095B-4AA8-B903-7D61CDB81F6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9" name="Afbeelding 88">
            <a:extLst>
              <a:ext uri="{FF2B5EF4-FFF2-40B4-BE49-F238E27FC236}">
                <a16:creationId xmlns:a16="http://schemas.microsoft.com/office/drawing/2014/main" id="{991AC353-476F-4A35-993D-CD42476F6F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060561B0-7A46-465A-A948-937634DD8EE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B2D992A9-AAAD-4D39-A59A-B433016920AF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2" action="ppaction://hlinksldjump"/>
            <a:extLst>
              <a:ext uri="{FF2B5EF4-FFF2-40B4-BE49-F238E27FC236}">
                <a16:creationId xmlns:a16="http://schemas.microsoft.com/office/drawing/2014/main" id="{9205832A-DBF6-4089-9511-3AB2FCE9A7BA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0B8E0F7E-01D1-4963-99D7-8AB70FACE0CF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3" action="ppaction://hlinksldjump"/>
            <a:extLst>
              <a:ext uri="{FF2B5EF4-FFF2-40B4-BE49-F238E27FC236}">
                <a16:creationId xmlns:a16="http://schemas.microsoft.com/office/drawing/2014/main" id="{5D6EFD11-EB91-498E-A039-97A8023B8B40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rId12" action="ppaction://hlinksldjump"/>
            <a:extLst>
              <a:ext uri="{FF2B5EF4-FFF2-40B4-BE49-F238E27FC236}">
                <a16:creationId xmlns:a16="http://schemas.microsoft.com/office/drawing/2014/main" id="{FD1491C2-FA43-4F5C-AA50-02E102A12F4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2525891-ACB4-4455-8BD7-7AA323EE621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8A19814B-E8E7-4420-BEFA-A5B93804D994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2AD06D62-8579-4A9C-88C2-8F4CB4C3A817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6B68391A-1BCC-416E-82BD-376002C8C413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DD9310F3-2C52-433E-A550-EB3EF55DC198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7891A9F1-36A6-4137-B436-E16002FA3336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58D9A7B0-6357-481B-A65E-B3EC2FB7F1DA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9DC27408-6079-4812-85B8-8AF06BDD5D3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3A8CDA2F-3122-47F0-831A-416357D13A7D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77A5640D-A6BD-403B-A4FB-93F3A492DF5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9340655E-CB58-49A4-B685-3DF83F6F83DF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6BDC637C-E0FC-4E65-AA1C-BD0D587285DF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908B6FBB-7DF1-49A1-B190-6CC263A42868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048CB34A-1548-4D9B-B896-A90DDD96B931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BC36F069-8E6C-4100-B5C5-6BAF9ACD305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70AC2793-8258-4936-B9D1-97D1393813D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E78D717D-0B1F-4B2A-A261-82152F5CDCB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F1224A93-F8EC-4BE3-B7EC-844B328C7BE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74ABAEF0-9B63-43DC-8BDE-C9BD7F582A0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F164A9FF-521F-4BA5-8450-CB1C36B2128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CC9D3255-9BC9-48F1-BD3E-2AE19C620BF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ABB2ACB8-B8F3-4004-8474-5457C84A4218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F149389F-3286-4801-A630-5E92054B032C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473A5E74-2B95-4189-8720-D4E35D65096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FB6983DC-4525-44ED-A899-744996204E0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5" name="Rechthoek 124">
            <a:hlinkClick r:id="rId12" action="ppaction://hlinksldjump"/>
            <a:extLst>
              <a:ext uri="{FF2B5EF4-FFF2-40B4-BE49-F238E27FC236}">
                <a16:creationId xmlns:a16="http://schemas.microsoft.com/office/drawing/2014/main" id="{76C2C068-F27A-415F-AEDF-86EA6F9DC221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0AB566B1-9DB8-4078-99D8-AEB9A8C8F920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1" name="Rechthoek 130">
            <a:hlinkClick r:id="rId14" action="ppaction://hlinksldjump"/>
            <a:extLst>
              <a:ext uri="{FF2B5EF4-FFF2-40B4-BE49-F238E27FC236}">
                <a16:creationId xmlns:a16="http://schemas.microsoft.com/office/drawing/2014/main" id="{57C0378C-679D-4D8A-BBF5-C8F96950538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2" name="Rechthoek 131">
            <a:hlinkClick r:id="rId12" action="ppaction://hlinksldjump"/>
            <a:extLst>
              <a:ext uri="{FF2B5EF4-FFF2-40B4-BE49-F238E27FC236}">
                <a16:creationId xmlns:a16="http://schemas.microsoft.com/office/drawing/2014/main" id="{6483FEFA-ED8A-4080-88AC-C898C392BF5E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3" name="Rechthoek 132">
            <a:hlinkClick r:id="rId12" action="ppaction://hlinksldjump"/>
            <a:extLst>
              <a:ext uri="{FF2B5EF4-FFF2-40B4-BE49-F238E27FC236}">
                <a16:creationId xmlns:a16="http://schemas.microsoft.com/office/drawing/2014/main" id="{89BEC570-BC4B-44EA-87C0-40BF23AC59E6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4" name="Rechthoek 133">
            <a:hlinkClick r:id="rId12" action="ppaction://hlinksldjump"/>
            <a:extLst>
              <a:ext uri="{FF2B5EF4-FFF2-40B4-BE49-F238E27FC236}">
                <a16:creationId xmlns:a16="http://schemas.microsoft.com/office/drawing/2014/main" id="{5B6F8DE9-BE7E-491D-9CA5-B09946BA5974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76625409-EEA0-43EE-9EF9-372111E25A1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7E5A24EE-E4CC-4A5F-9B17-9007FE51D1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EED49836-B3E9-4DF2-A564-D68779EFA49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12" action="ppaction://hlinksldjump"/>
            <a:extLst>
              <a:ext uri="{FF2B5EF4-FFF2-40B4-BE49-F238E27FC236}">
                <a16:creationId xmlns:a16="http://schemas.microsoft.com/office/drawing/2014/main" id="{0C29923C-4DB7-46D7-82AB-106BF41BAC6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94E9EFA2-2665-4FAF-9358-C03076B9ECA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24C3BE47-D812-4450-8A98-7B92FBDA5B4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A1D2D04F-ECAE-46AF-8EDC-869B4494D72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B793C46E-B099-43D4-85FB-E0EDA8F065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BA813D2A-AF9A-4D24-A77A-2A5F4938382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5F3B2EFB-6466-4733-92D8-A0886E695E5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39F6140E-CC15-4940-8294-54FD1FF8F82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FA5FD375-C50D-41A8-8166-5102F12D449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321B7A4F-2982-49D0-8F8D-CFD10BAE179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458055DE-3DD3-4024-B577-FB788CDD40A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CD921280-7BF5-4A52-8D98-4B02450A8EE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3B17312A-7DC4-478D-8300-F4D89A8C399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AA4D29EF-DBFE-4CC4-9B8B-D9FBD4561D3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371B3EF4-6768-40A7-A9A3-8E94AEA24AB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2" action="ppaction://hlinksldjump"/>
            <a:extLst>
              <a:ext uri="{FF2B5EF4-FFF2-40B4-BE49-F238E27FC236}">
                <a16:creationId xmlns:a16="http://schemas.microsoft.com/office/drawing/2014/main" id="{824EB90F-317E-43D5-B474-82F17522BD3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5C7AE739-6829-47AB-8AC2-C45CCDF5217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12" action="ppaction://hlinksldjump"/>
            <a:extLst>
              <a:ext uri="{FF2B5EF4-FFF2-40B4-BE49-F238E27FC236}">
                <a16:creationId xmlns:a16="http://schemas.microsoft.com/office/drawing/2014/main" id="{BF5A8011-0918-4BA3-A604-6A943B92ABB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12" action="ppaction://hlinksldjump"/>
            <a:extLst>
              <a:ext uri="{FF2B5EF4-FFF2-40B4-BE49-F238E27FC236}">
                <a16:creationId xmlns:a16="http://schemas.microsoft.com/office/drawing/2014/main" id="{A85E2B01-A7A6-4237-9816-9B344C4F025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12" action="ppaction://hlinksldjump"/>
            <a:extLst>
              <a:ext uri="{FF2B5EF4-FFF2-40B4-BE49-F238E27FC236}">
                <a16:creationId xmlns:a16="http://schemas.microsoft.com/office/drawing/2014/main" id="{B0E4D3ED-A834-48AA-90C3-73D1D009D4D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2" action="ppaction://hlinksldjump"/>
            <a:extLst>
              <a:ext uri="{FF2B5EF4-FFF2-40B4-BE49-F238E27FC236}">
                <a16:creationId xmlns:a16="http://schemas.microsoft.com/office/drawing/2014/main" id="{0747B872-F9E5-42E3-8542-39E5484EDCA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12" action="ppaction://hlinksldjump"/>
            <a:extLst>
              <a:ext uri="{FF2B5EF4-FFF2-40B4-BE49-F238E27FC236}">
                <a16:creationId xmlns:a16="http://schemas.microsoft.com/office/drawing/2014/main" id="{59A64946-43C3-47F6-AF1A-70297FB6FA0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12" action="ppaction://hlinksldjump"/>
            <a:extLst>
              <a:ext uri="{FF2B5EF4-FFF2-40B4-BE49-F238E27FC236}">
                <a16:creationId xmlns:a16="http://schemas.microsoft.com/office/drawing/2014/main" id="{56A51E5D-4D2F-4387-8C1C-F58EC08E78C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2" name="Rechthoek 161">
            <a:hlinkClick r:id="rId12" action="ppaction://hlinksldjump"/>
            <a:extLst>
              <a:ext uri="{FF2B5EF4-FFF2-40B4-BE49-F238E27FC236}">
                <a16:creationId xmlns:a16="http://schemas.microsoft.com/office/drawing/2014/main" id="{76176A1E-6413-4F97-97FC-1022FCB1DDAB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3" name="Afbeelding 162">
            <a:hlinkClick r:id="rId12" action="ppaction://hlinksldjump"/>
            <a:extLst>
              <a:ext uri="{FF2B5EF4-FFF2-40B4-BE49-F238E27FC236}">
                <a16:creationId xmlns:a16="http://schemas.microsoft.com/office/drawing/2014/main" id="{2A1B2DDA-2C41-4C3D-A5B7-EBF46D9E3D8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2" name="Rechthoek 231">
            <a:hlinkClick r:id="rId12" action="ppaction://hlinksldjump"/>
            <a:extLst>
              <a:ext uri="{FF2B5EF4-FFF2-40B4-BE49-F238E27FC236}">
                <a16:creationId xmlns:a16="http://schemas.microsoft.com/office/drawing/2014/main" id="{E8245637-0329-4E9F-B1AC-04EB5B8FDDF7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3" name="Rechthoek 232">
            <a:hlinkClick r:id="rId12" action="ppaction://hlinksldjump"/>
            <a:extLst>
              <a:ext uri="{FF2B5EF4-FFF2-40B4-BE49-F238E27FC236}">
                <a16:creationId xmlns:a16="http://schemas.microsoft.com/office/drawing/2014/main" id="{9FD3E1DD-9E93-4553-8C81-B100D4B165ED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4" name="Rechthoek 233">
            <a:hlinkClick r:id="rId12" action="ppaction://hlinksldjump"/>
            <a:extLst>
              <a:ext uri="{FF2B5EF4-FFF2-40B4-BE49-F238E27FC236}">
                <a16:creationId xmlns:a16="http://schemas.microsoft.com/office/drawing/2014/main" id="{190DF601-F157-49C0-8825-EEF293D609C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pic>
        <p:nvPicPr>
          <p:cNvPr id="235" name="Afbeelding 234">
            <a:hlinkClick r:id="rId12" action="ppaction://hlinksldjump"/>
            <a:extLst>
              <a:ext uri="{FF2B5EF4-FFF2-40B4-BE49-F238E27FC236}">
                <a16:creationId xmlns:a16="http://schemas.microsoft.com/office/drawing/2014/main" id="{F472DB0B-6B89-454B-B8D2-465EFD461A5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2E5CD35E-CF01-4B81-8429-2275BC92A03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7" name="Tekstvak 126">
            <a:extLst>
              <a:ext uri="{FF2B5EF4-FFF2-40B4-BE49-F238E27FC236}">
                <a16:creationId xmlns:a16="http://schemas.microsoft.com/office/drawing/2014/main" id="{4154C062-CE9F-4DA4-925D-1FBFD6694B6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2" name="Rond diagonale hoek rechthoek 17">
            <a:extLst>
              <a:ext uri="{FF2B5EF4-FFF2-40B4-BE49-F238E27FC236}">
                <a16:creationId xmlns:a16="http://schemas.microsoft.com/office/drawing/2014/main" id="{3FF4B1FB-AEAD-41C7-8BF8-2F6815EED98D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F136AB5B-C6D4-40A7-BABC-0DB1035CEA9D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CEE48547-2197-4838-8889-5E5F35A7CF05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45300BD7-8733-430B-9AF5-C8D8C8039BE1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4" name="Afbeelding 163">
            <a:extLst>
              <a:ext uri="{FF2B5EF4-FFF2-40B4-BE49-F238E27FC236}">
                <a16:creationId xmlns:a16="http://schemas.microsoft.com/office/drawing/2014/main" id="{AB4643AF-9C43-457B-B295-B1CD91DA60E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853785"/>
      </p:ext>
    </p:extLst>
  </p:cSld>
  <p:clrMapOvr>
    <a:masterClrMapping/>
  </p:clrMapOvr>
  <p:transition advClick="0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1A4DA3A4-72B7-41B1-A0B6-151D3D841BD8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153293F3-0D24-4783-9A72-FCFFC7A2AEE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7DD5B28-CE2D-462E-93BA-25BB12B61DF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00A3542A-21B2-468C-BB35-3041CA340EC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7C043975-4107-4F0E-B6FC-E3090D035770}"/>
              </a:ext>
            </a:extLst>
          </p:cNvPr>
          <p:cNvSpPr txBox="1"/>
          <p:nvPr/>
        </p:nvSpPr>
        <p:spPr>
          <a:xfrm>
            <a:off x="2991736" y="3124800"/>
            <a:ext cx="5723864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Heeft u 2 klaveren geboden, dan heeft u goed onthouden, dat u eerst de langste kleur moet bieden. Maar u bent vergeten hoeveel punten u moet hebben, om een nieuwe kleur op 2 niveau te mogen bieden.</a:t>
            </a:r>
          </a:p>
        </p:txBody>
      </p:sp>
      <p:graphicFrame>
        <p:nvGraphicFramePr>
          <p:cNvPr id="28" name="Tabel 27">
            <a:extLst>
              <a:ext uri="{FF2B5EF4-FFF2-40B4-BE49-F238E27FC236}">
                <a16:creationId xmlns:a16="http://schemas.microsoft.com/office/drawing/2014/main" id="{6FFFCF36-7B3A-4CD4-BE19-BABA4B4F6E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25891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9" name="Rechthoek 28">
            <a:extLst>
              <a:ext uri="{FF2B5EF4-FFF2-40B4-BE49-F238E27FC236}">
                <a16:creationId xmlns:a16="http://schemas.microsoft.com/office/drawing/2014/main" id="{5AE89023-1F2D-4169-8190-0D05D5269345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FA5D3E7E-15D1-4371-A02A-0D9804EAE1E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5D5B0A39-9F23-48D2-8D06-D38F54A4702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6465D10E-FDC5-4780-9261-8A3BB6B25AA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AB68A7F0-165E-4FD8-868B-D74B6192D36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8BDB5E6D-BAF3-454D-865F-F96F07133FBA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CCA0F45A-8F44-41C2-BC38-A998AE4CD60A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1B6CCE36-3EA2-46D3-B2DB-483FD1AF01FB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4621A506-9F6E-4A8D-9E39-4D7551AB406F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8" name="Afbeelding 37">
            <a:extLst>
              <a:ext uri="{FF2B5EF4-FFF2-40B4-BE49-F238E27FC236}">
                <a16:creationId xmlns:a16="http://schemas.microsoft.com/office/drawing/2014/main" id="{E71CE87C-0105-40B6-99C6-56D2559E89C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745020"/>
      </p:ext>
    </p:extLst>
  </p:cSld>
  <p:clrMapOvr>
    <a:masterClrMapping/>
  </p:clrMapOvr>
  <p:transition advClick="0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838258E-3AF6-4BC5-80BA-020C7286498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81D21E9-D468-4B44-9FC3-FA87A1324017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ACE55DF6-A9D1-42CA-A6D7-192B22CAAA3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56711FC7-FDCE-49AE-9C74-AF7C2C11B2D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B2F58369-A424-428F-9A5A-821C72A2A821}"/>
              </a:ext>
            </a:extLst>
          </p:cNvPr>
          <p:cNvSpPr txBox="1"/>
          <p:nvPr/>
        </p:nvSpPr>
        <p:spPr>
          <a:xfrm>
            <a:off x="3024000" y="35784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9 punten mag u niet op niveau bieden en de schoppen kunt u niet steunen.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Dus blijft alleen 1 Sans Atout over.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87AF1DE5-07D0-4486-8F1F-CC501C8AC174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SA  </a:t>
            </a:r>
          </a:p>
        </p:txBody>
      </p:sp>
      <p:graphicFrame>
        <p:nvGraphicFramePr>
          <p:cNvPr id="31" name="Tabel 30">
            <a:extLst>
              <a:ext uri="{FF2B5EF4-FFF2-40B4-BE49-F238E27FC236}">
                <a16:creationId xmlns:a16="http://schemas.microsoft.com/office/drawing/2014/main" id="{0C070426-9236-4220-8E47-6730A5178B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25891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2" name="Rechthoek 31">
            <a:extLst>
              <a:ext uri="{FF2B5EF4-FFF2-40B4-BE49-F238E27FC236}">
                <a16:creationId xmlns:a16="http://schemas.microsoft.com/office/drawing/2014/main" id="{4294E0E5-846C-4AB4-84D9-37593BE41E46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9 Punten</a:t>
            </a:r>
          </a:p>
        </p:txBody>
      </p:sp>
      <p:pic>
        <p:nvPicPr>
          <p:cNvPr id="33" name="Afbeelding 32">
            <a:extLst>
              <a:ext uri="{FF2B5EF4-FFF2-40B4-BE49-F238E27FC236}">
                <a16:creationId xmlns:a16="http://schemas.microsoft.com/office/drawing/2014/main" id="{B6F4767B-F74B-4B30-AABF-B11C84E8A9C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68EBE530-7CEC-44ED-A496-287F99EBC20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20000AAE-C451-447C-94D4-5D3A6907885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1D26F369-DC56-4082-ACD0-46873CBC57D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7" name="Rond diagonale hoek rechthoek 17">
            <a:extLst>
              <a:ext uri="{FF2B5EF4-FFF2-40B4-BE49-F238E27FC236}">
                <a16:creationId xmlns:a16="http://schemas.microsoft.com/office/drawing/2014/main" id="{61670D8B-807C-4FE0-B63F-829023651279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EDB15E6A-2AE7-468F-BE28-5C4B33BE94BF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72746279-DBED-42DF-B408-EA8B8DA94A59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A0501224-EC5E-40FE-B747-D9CCDBE429F7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1" name="Afbeelding 40">
            <a:extLst>
              <a:ext uri="{FF2B5EF4-FFF2-40B4-BE49-F238E27FC236}">
                <a16:creationId xmlns:a16="http://schemas.microsoft.com/office/drawing/2014/main" id="{D41E3E4F-65DD-40B0-8550-1C77F949610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292604"/>
      </p:ext>
    </p:extLst>
  </p:cSld>
  <p:clrMapOvr>
    <a:masterClrMapping/>
  </p:clrMapOvr>
  <p:transition advClick="0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Rond diagonale hoek rechthoek 28">
            <a:extLst>
              <a:ext uri="{FF2B5EF4-FFF2-40B4-BE49-F238E27FC236}">
                <a16:creationId xmlns:a16="http://schemas.microsoft.com/office/drawing/2014/main" id="{AF586AA1-35D1-4480-A809-56465CEBB53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graphicFrame>
        <p:nvGraphicFramePr>
          <p:cNvPr id="121" name="Tabel 120">
            <a:extLst>
              <a:ext uri="{FF2B5EF4-FFF2-40B4-BE49-F238E27FC236}">
                <a16:creationId xmlns:a16="http://schemas.microsoft.com/office/drawing/2014/main" id="{6F1E6A0D-560D-4099-B46A-F426B15F10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0521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r>
                        <a:rPr lang="nl-NL" sz="1600" dirty="0"/>
                        <a:t>7</a:t>
                      </a:r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22" name="Rechthoek 121">
            <a:extLst>
              <a:ext uri="{FF2B5EF4-FFF2-40B4-BE49-F238E27FC236}">
                <a16:creationId xmlns:a16="http://schemas.microsoft.com/office/drawing/2014/main" id="{F0735419-4FF1-4323-82AF-0958696A44B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</a:t>
            </a:r>
          </a:p>
        </p:txBody>
      </p:sp>
      <p:pic>
        <p:nvPicPr>
          <p:cNvPr id="127" name="Afbeelding 126">
            <a:extLst>
              <a:ext uri="{FF2B5EF4-FFF2-40B4-BE49-F238E27FC236}">
                <a16:creationId xmlns:a16="http://schemas.microsoft.com/office/drawing/2014/main" id="{42E93B47-4CC8-42F0-8EBF-143878F5D6F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128" name="Afbeelding 127">
            <a:extLst>
              <a:ext uri="{FF2B5EF4-FFF2-40B4-BE49-F238E27FC236}">
                <a16:creationId xmlns:a16="http://schemas.microsoft.com/office/drawing/2014/main" id="{1F3A791B-FD17-4BBD-BBAD-3C57D23BC0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129" name="Afbeelding 128">
            <a:extLst>
              <a:ext uri="{FF2B5EF4-FFF2-40B4-BE49-F238E27FC236}">
                <a16:creationId xmlns:a16="http://schemas.microsoft.com/office/drawing/2014/main" id="{44CD4F22-7B5E-43E8-BCAA-3F63E8E4D25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130" name="Afbeelding 129">
            <a:extLst>
              <a:ext uri="{FF2B5EF4-FFF2-40B4-BE49-F238E27FC236}">
                <a16:creationId xmlns:a16="http://schemas.microsoft.com/office/drawing/2014/main" id="{45EB2D8E-678A-49A3-8216-A002FE72D99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83" name="Rechthoek 82">
            <a:hlinkClick r:id="rId12" action="ppaction://hlinksldjump"/>
            <a:extLst>
              <a:ext uri="{FF2B5EF4-FFF2-40B4-BE49-F238E27FC236}">
                <a16:creationId xmlns:a16="http://schemas.microsoft.com/office/drawing/2014/main" id="{CFCE58BF-C0CC-4C9A-9A4C-5919715F9B1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84" name="Rechthoek 83">
            <a:hlinkClick r:id="rId12" action="ppaction://hlinksldjump"/>
            <a:extLst>
              <a:ext uri="{FF2B5EF4-FFF2-40B4-BE49-F238E27FC236}">
                <a16:creationId xmlns:a16="http://schemas.microsoft.com/office/drawing/2014/main" id="{9956FE9B-8EF3-4860-AB8A-D1BDCFB0B58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85" name="Rechthoek 84">
            <a:hlinkClick r:id="rId12" action="ppaction://hlinksldjump"/>
            <a:extLst>
              <a:ext uri="{FF2B5EF4-FFF2-40B4-BE49-F238E27FC236}">
                <a16:creationId xmlns:a16="http://schemas.microsoft.com/office/drawing/2014/main" id="{6BB64D26-F684-4C6A-ADF3-9CB73F4A3A0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86" name="Rechthoek 85">
            <a:hlinkClick r:id="rId13" action="ppaction://hlinksldjump"/>
            <a:extLst>
              <a:ext uri="{FF2B5EF4-FFF2-40B4-BE49-F238E27FC236}">
                <a16:creationId xmlns:a16="http://schemas.microsoft.com/office/drawing/2014/main" id="{86F5D356-9150-403D-BECF-A6A1398C0034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7" name="Rechthoek 86">
            <a:hlinkClick r:id="rId13" action="ppaction://hlinksldjump"/>
            <a:extLst>
              <a:ext uri="{FF2B5EF4-FFF2-40B4-BE49-F238E27FC236}">
                <a16:creationId xmlns:a16="http://schemas.microsoft.com/office/drawing/2014/main" id="{C6A748F0-CE04-4B7E-BF45-C8A20369DF5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8" name="Rechthoek 87">
            <a:hlinkClick r:id="rId12" action="ppaction://hlinksldjump"/>
            <a:extLst>
              <a:ext uri="{FF2B5EF4-FFF2-40B4-BE49-F238E27FC236}">
                <a16:creationId xmlns:a16="http://schemas.microsoft.com/office/drawing/2014/main" id="{C4337151-D884-4DA0-9FB5-8F13D7DC553E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9" name="Rechthoek 8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A542861-2CF1-4A4F-83B9-318DE339473C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0" name="Rechthoek 89">
            <a:hlinkClick r:id="rId12" action="ppaction://hlinksldjump"/>
            <a:extLst>
              <a:ext uri="{FF2B5EF4-FFF2-40B4-BE49-F238E27FC236}">
                <a16:creationId xmlns:a16="http://schemas.microsoft.com/office/drawing/2014/main" id="{E134ACE0-F879-4B23-8536-846918D98119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75549B26-46D1-41F9-9079-33F7248BBB6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CF60B123-87E4-4DB3-8D52-485081E87E9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252C07A1-B4B8-45F4-AA66-B7027DF57901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94" name="Rechthoek 93">
            <a:hlinkClick r:id="rId12" action="ppaction://hlinksldjump"/>
            <a:extLst>
              <a:ext uri="{FF2B5EF4-FFF2-40B4-BE49-F238E27FC236}">
                <a16:creationId xmlns:a16="http://schemas.microsoft.com/office/drawing/2014/main" id="{23E25888-720B-4981-B2E4-81BB5C68C11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12" action="ppaction://hlinksldjump"/>
            <a:extLst>
              <a:ext uri="{FF2B5EF4-FFF2-40B4-BE49-F238E27FC236}">
                <a16:creationId xmlns:a16="http://schemas.microsoft.com/office/drawing/2014/main" id="{7F015213-8E8D-45AE-A048-83142378475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31B9AD5E-CA41-4157-9099-DB99940AD052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97" name="Rechthoek 96">
            <a:hlinkClick r:id="rId12" action="ppaction://hlinksldjump"/>
            <a:extLst>
              <a:ext uri="{FF2B5EF4-FFF2-40B4-BE49-F238E27FC236}">
                <a16:creationId xmlns:a16="http://schemas.microsoft.com/office/drawing/2014/main" id="{8070E601-82FD-42D1-A585-F097974D687A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4765D9F1-C4F2-49B7-9B41-C686BA5BDED2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9D2718C2-C981-4FB7-97C2-C289FCE675A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6A56E0B1-EDF9-4574-8461-300A1634F7D3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B88D4767-4B8C-474C-865A-C6C1787C4132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6E70C054-B8D1-46E3-9AD0-FE84CFFA34C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F0416565-2775-4363-81D3-A56AF5249B41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EBE262FF-5EB3-4B92-A889-1D6C3CD2CB33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31" name="Rechthoek 130">
            <a:hlinkClick r:id="rId12" action="ppaction://hlinksldjump"/>
            <a:extLst>
              <a:ext uri="{FF2B5EF4-FFF2-40B4-BE49-F238E27FC236}">
                <a16:creationId xmlns:a16="http://schemas.microsoft.com/office/drawing/2014/main" id="{9312F56D-F1CF-4587-9196-4933633239F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0" name="Rechthoek 149">
            <a:hlinkClick r:id="rId12" action="ppaction://hlinksldjump"/>
            <a:extLst>
              <a:ext uri="{FF2B5EF4-FFF2-40B4-BE49-F238E27FC236}">
                <a16:creationId xmlns:a16="http://schemas.microsoft.com/office/drawing/2014/main" id="{39B06B57-A7F4-4CAB-832A-057836F318F1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1" name="Rechthoek 150">
            <a:hlinkClick r:id="rId12" action="ppaction://hlinksldjump"/>
            <a:extLst>
              <a:ext uri="{FF2B5EF4-FFF2-40B4-BE49-F238E27FC236}">
                <a16:creationId xmlns:a16="http://schemas.microsoft.com/office/drawing/2014/main" id="{D4F4C856-0160-49F4-9279-B8A9DC74FEA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2" name="Rechthoek 151">
            <a:hlinkClick r:id="rId12" action="ppaction://hlinksldjump"/>
            <a:extLst>
              <a:ext uri="{FF2B5EF4-FFF2-40B4-BE49-F238E27FC236}">
                <a16:creationId xmlns:a16="http://schemas.microsoft.com/office/drawing/2014/main" id="{3B3BF6E0-D434-4304-B372-DAD6EA4EA60B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66" name="Rechthoek 165">
            <a:hlinkClick r:id="rId12" action="ppaction://hlinksldjump"/>
            <a:extLst>
              <a:ext uri="{FF2B5EF4-FFF2-40B4-BE49-F238E27FC236}">
                <a16:creationId xmlns:a16="http://schemas.microsoft.com/office/drawing/2014/main" id="{EA83754F-307C-443D-A248-3D733188C1A0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69" name="Rechthoek 168">
            <a:hlinkClick r:id="rId12" action="ppaction://hlinksldjump"/>
            <a:extLst>
              <a:ext uri="{FF2B5EF4-FFF2-40B4-BE49-F238E27FC236}">
                <a16:creationId xmlns:a16="http://schemas.microsoft.com/office/drawing/2014/main" id="{50EC64BF-8692-48CA-A0D5-C5FE46F6B3B7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70" name="Rechthoek 169">
            <a:hlinkClick r:id="rId12" action="ppaction://hlinksldjump"/>
            <a:extLst>
              <a:ext uri="{FF2B5EF4-FFF2-40B4-BE49-F238E27FC236}">
                <a16:creationId xmlns:a16="http://schemas.microsoft.com/office/drawing/2014/main" id="{E0167F0D-3B88-448B-8616-E860C26E97B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1" name="Rechthoek 170">
            <a:hlinkClick r:id="rId12" action="ppaction://hlinksldjump"/>
            <a:extLst>
              <a:ext uri="{FF2B5EF4-FFF2-40B4-BE49-F238E27FC236}">
                <a16:creationId xmlns:a16="http://schemas.microsoft.com/office/drawing/2014/main" id="{9A8B1FA1-4942-4366-95A1-FAC5814C3B5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2" name="Rechthoek 171">
            <a:hlinkClick r:id="rId12" action="ppaction://hlinksldjump"/>
            <a:extLst>
              <a:ext uri="{FF2B5EF4-FFF2-40B4-BE49-F238E27FC236}">
                <a16:creationId xmlns:a16="http://schemas.microsoft.com/office/drawing/2014/main" id="{3C101F42-FEBC-48D4-BFDA-3A60BAE09B23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73" name="Rechthoek 172">
            <a:hlinkClick r:id="rId12" action="ppaction://hlinksldjump"/>
            <a:extLst>
              <a:ext uri="{FF2B5EF4-FFF2-40B4-BE49-F238E27FC236}">
                <a16:creationId xmlns:a16="http://schemas.microsoft.com/office/drawing/2014/main" id="{F54BFAFD-EDF3-4CF9-B10A-58EA162F129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74" name="Rechthoek 173">
            <a:hlinkClick r:id="rId12" action="ppaction://hlinksldjump"/>
            <a:extLst>
              <a:ext uri="{FF2B5EF4-FFF2-40B4-BE49-F238E27FC236}">
                <a16:creationId xmlns:a16="http://schemas.microsoft.com/office/drawing/2014/main" id="{23493F02-C794-4B7D-B2F2-80F1DBFC903D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75" name="Rechthoek 174">
            <a:hlinkClick r:id="rId12" action="ppaction://hlinksldjump"/>
            <a:extLst>
              <a:ext uri="{FF2B5EF4-FFF2-40B4-BE49-F238E27FC236}">
                <a16:creationId xmlns:a16="http://schemas.microsoft.com/office/drawing/2014/main" id="{18BADC6F-F985-45C3-A467-E53D5D008C73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76" name="Rechthoek 175">
            <a:hlinkClick r:id="rId12" action="ppaction://hlinksldjump"/>
            <a:extLst>
              <a:ext uri="{FF2B5EF4-FFF2-40B4-BE49-F238E27FC236}">
                <a16:creationId xmlns:a16="http://schemas.microsoft.com/office/drawing/2014/main" id="{BA27F72C-9091-408E-9B53-C22CB88F928F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77" name="Rechthoek 176">
            <a:hlinkClick r:id="rId14" action="ppaction://hlinksldjump"/>
            <a:extLst>
              <a:ext uri="{FF2B5EF4-FFF2-40B4-BE49-F238E27FC236}">
                <a16:creationId xmlns:a16="http://schemas.microsoft.com/office/drawing/2014/main" id="{B6CC0A44-D060-4A3B-9F8C-6663905A555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8" name="Rechthoek 177">
            <a:hlinkClick r:id="rId12" action="ppaction://hlinksldjump"/>
            <a:extLst>
              <a:ext uri="{FF2B5EF4-FFF2-40B4-BE49-F238E27FC236}">
                <a16:creationId xmlns:a16="http://schemas.microsoft.com/office/drawing/2014/main" id="{45C607C8-2A37-430B-B1E2-D12BBD7559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79" name="Afbeelding 178">
            <a:hlinkClick r:id="rId12" action="ppaction://hlinksldjump"/>
            <a:extLst>
              <a:ext uri="{FF2B5EF4-FFF2-40B4-BE49-F238E27FC236}">
                <a16:creationId xmlns:a16="http://schemas.microsoft.com/office/drawing/2014/main" id="{879B8F6D-2F56-420D-B5A7-B97132EA960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80" name="Afbeelding 179">
            <a:hlinkClick r:id="rId12" action="ppaction://hlinksldjump"/>
            <a:extLst>
              <a:ext uri="{FF2B5EF4-FFF2-40B4-BE49-F238E27FC236}">
                <a16:creationId xmlns:a16="http://schemas.microsoft.com/office/drawing/2014/main" id="{E939679E-0F36-4770-BE38-EF97D3D7348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81" name="Afbeelding 180">
            <a:hlinkClick r:id="rId12" action="ppaction://hlinksldjump"/>
            <a:extLst>
              <a:ext uri="{FF2B5EF4-FFF2-40B4-BE49-F238E27FC236}">
                <a16:creationId xmlns:a16="http://schemas.microsoft.com/office/drawing/2014/main" id="{BC88797A-955B-4CD8-8213-95F219752D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82" name="Afbeelding 181">
            <a:hlinkClick r:id="rId12" action="ppaction://hlinksldjump"/>
            <a:extLst>
              <a:ext uri="{FF2B5EF4-FFF2-40B4-BE49-F238E27FC236}">
                <a16:creationId xmlns:a16="http://schemas.microsoft.com/office/drawing/2014/main" id="{D94AEF6F-A23C-475B-B4CB-657F41B4B5A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83" name="Afbeelding 182">
            <a:hlinkClick r:id="rId12" action="ppaction://hlinksldjump"/>
            <a:extLst>
              <a:ext uri="{FF2B5EF4-FFF2-40B4-BE49-F238E27FC236}">
                <a16:creationId xmlns:a16="http://schemas.microsoft.com/office/drawing/2014/main" id="{8AD041B2-D6C6-459D-916D-6F5BC694DFA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84" name="Afbeelding 183">
            <a:hlinkClick r:id="rId12" action="ppaction://hlinksldjump"/>
            <a:extLst>
              <a:ext uri="{FF2B5EF4-FFF2-40B4-BE49-F238E27FC236}">
                <a16:creationId xmlns:a16="http://schemas.microsoft.com/office/drawing/2014/main" id="{7CE99D3B-EA40-4FCF-89A7-750510DFCEA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85" name="Afbeelding 184">
            <a:hlinkClick r:id="rId14" action="ppaction://hlinksldjump"/>
            <a:extLst>
              <a:ext uri="{FF2B5EF4-FFF2-40B4-BE49-F238E27FC236}">
                <a16:creationId xmlns:a16="http://schemas.microsoft.com/office/drawing/2014/main" id="{78C1513D-DB86-43BF-BF7E-BD955DDCDC5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86" name="Afbeelding 185">
            <a:hlinkClick r:id="rId12" action="ppaction://hlinksldjump"/>
            <a:extLst>
              <a:ext uri="{FF2B5EF4-FFF2-40B4-BE49-F238E27FC236}">
                <a16:creationId xmlns:a16="http://schemas.microsoft.com/office/drawing/2014/main" id="{B393523C-5598-4917-AC44-BB1BEA627CA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87" name="Afbeelding 186">
            <a:hlinkClick r:id="rId12" action="ppaction://hlinksldjump"/>
            <a:extLst>
              <a:ext uri="{FF2B5EF4-FFF2-40B4-BE49-F238E27FC236}">
                <a16:creationId xmlns:a16="http://schemas.microsoft.com/office/drawing/2014/main" id="{93031DB4-5F61-483F-AE17-F88DF95F9CA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88" name="Afbeelding 187">
            <a:hlinkClick r:id="rId12" action="ppaction://hlinksldjump"/>
            <a:extLst>
              <a:ext uri="{FF2B5EF4-FFF2-40B4-BE49-F238E27FC236}">
                <a16:creationId xmlns:a16="http://schemas.microsoft.com/office/drawing/2014/main" id="{D201BA96-53A3-48EA-AEAF-7CA2C1D62EC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89" name="Afbeelding 188">
            <a:hlinkClick r:id="rId12" action="ppaction://hlinksldjump"/>
            <a:extLst>
              <a:ext uri="{FF2B5EF4-FFF2-40B4-BE49-F238E27FC236}">
                <a16:creationId xmlns:a16="http://schemas.microsoft.com/office/drawing/2014/main" id="{523A25E9-7C9C-4919-90EE-52FD56E2529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90" name="Afbeelding 189">
            <a:hlinkClick r:id="rId12" action="ppaction://hlinksldjump"/>
            <a:extLst>
              <a:ext uri="{FF2B5EF4-FFF2-40B4-BE49-F238E27FC236}">
                <a16:creationId xmlns:a16="http://schemas.microsoft.com/office/drawing/2014/main" id="{27EA6496-7874-4567-A9B8-A6BB149578A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91" name="Afbeelding 190">
            <a:hlinkClick r:id="rId12" action="ppaction://hlinksldjump"/>
            <a:extLst>
              <a:ext uri="{FF2B5EF4-FFF2-40B4-BE49-F238E27FC236}">
                <a16:creationId xmlns:a16="http://schemas.microsoft.com/office/drawing/2014/main" id="{8427F878-DD35-4DF7-90D5-91ACB9F75BF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92" name="Afbeelding 191">
            <a:hlinkClick r:id="rId12" action="ppaction://hlinksldjump"/>
            <a:extLst>
              <a:ext uri="{FF2B5EF4-FFF2-40B4-BE49-F238E27FC236}">
                <a16:creationId xmlns:a16="http://schemas.microsoft.com/office/drawing/2014/main" id="{4D1ACAAB-5B87-44EA-8B1B-927CC0202A6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93" name="Afbeelding 192">
            <a:hlinkClick r:id="rId12" action="ppaction://hlinksldjump"/>
            <a:extLst>
              <a:ext uri="{FF2B5EF4-FFF2-40B4-BE49-F238E27FC236}">
                <a16:creationId xmlns:a16="http://schemas.microsoft.com/office/drawing/2014/main" id="{BB74094B-4386-4394-9E3A-0D0BF009907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94" name="Afbeelding 193">
            <a:hlinkClick r:id="rId12" action="ppaction://hlinksldjump"/>
            <a:extLst>
              <a:ext uri="{FF2B5EF4-FFF2-40B4-BE49-F238E27FC236}">
                <a16:creationId xmlns:a16="http://schemas.microsoft.com/office/drawing/2014/main" id="{6AB5DA6E-88B8-48F0-9FDC-62AC97B6259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95" name="Afbeelding 194">
            <a:hlinkClick r:id="rId12" action="ppaction://hlinksldjump"/>
            <a:extLst>
              <a:ext uri="{FF2B5EF4-FFF2-40B4-BE49-F238E27FC236}">
                <a16:creationId xmlns:a16="http://schemas.microsoft.com/office/drawing/2014/main" id="{BDC7A31E-77F3-4B30-A17C-DB9A5E1EB40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96" name="Afbeelding 195">
            <a:hlinkClick r:id="rId12" action="ppaction://hlinksldjump"/>
            <a:extLst>
              <a:ext uri="{FF2B5EF4-FFF2-40B4-BE49-F238E27FC236}">
                <a16:creationId xmlns:a16="http://schemas.microsoft.com/office/drawing/2014/main" id="{715E9658-8A64-41AE-A708-7CAEF223707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pic>
        <p:nvPicPr>
          <p:cNvPr id="197" name="Afbeelding 196">
            <a:hlinkClick r:id="rId12" action="ppaction://hlinksldjump"/>
            <a:extLst>
              <a:ext uri="{FF2B5EF4-FFF2-40B4-BE49-F238E27FC236}">
                <a16:creationId xmlns:a16="http://schemas.microsoft.com/office/drawing/2014/main" id="{CC894E2D-7867-460E-AD4D-977B13DD88F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98" name="Afbeelding 197">
            <a:hlinkClick r:id="rId12" action="ppaction://hlinksldjump"/>
            <a:extLst>
              <a:ext uri="{FF2B5EF4-FFF2-40B4-BE49-F238E27FC236}">
                <a16:creationId xmlns:a16="http://schemas.microsoft.com/office/drawing/2014/main" id="{D6910D3E-45A3-4258-A5A6-4D6EF9E82D3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99" name="Afbeelding 198">
            <a:hlinkClick r:id="rId12" action="ppaction://hlinksldjump"/>
            <a:extLst>
              <a:ext uri="{FF2B5EF4-FFF2-40B4-BE49-F238E27FC236}">
                <a16:creationId xmlns:a16="http://schemas.microsoft.com/office/drawing/2014/main" id="{6A867A95-3C6E-4394-BAA7-C84E434690C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200" name="Afbeelding 199">
            <a:hlinkClick r:id="rId12" action="ppaction://hlinksldjump"/>
            <a:extLst>
              <a:ext uri="{FF2B5EF4-FFF2-40B4-BE49-F238E27FC236}">
                <a16:creationId xmlns:a16="http://schemas.microsoft.com/office/drawing/2014/main" id="{548DC190-CDD0-4B23-8002-23B98A282A8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201" name="Afbeelding 200">
            <a:hlinkClick r:id="rId12" action="ppaction://hlinksldjump"/>
            <a:extLst>
              <a:ext uri="{FF2B5EF4-FFF2-40B4-BE49-F238E27FC236}">
                <a16:creationId xmlns:a16="http://schemas.microsoft.com/office/drawing/2014/main" id="{E2EFA543-91F1-4CE4-A6A1-BB1E4C957A1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202" name="Afbeelding 201">
            <a:hlinkClick r:id="rId12" action="ppaction://hlinksldjump"/>
            <a:extLst>
              <a:ext uri="{FF2B5EF4-FFF2-40B4-BE49-F238E27FC236}">
                <a16:creationId xmlns:a16="http://schemas.microsoft.com/office/drawing/2014/main" id="{C7759477-CE0F-479E-82FF-C562D645A9B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203" name="Afbeelding 202">
            <a:hlinkClick r:id="rId12" action="ppaction://hlinksldjump"/>
            <a:extLst>
              <a:ext uri="{FF2B5EF4-FFF2-40B4-BE49-F238E27FC236}">
                <a16:creationId xmlns:a16="http://schemas.microsoft.com/office/drawing/2014/main" id="{F2EDFA01-1BC5-4C1A-8060-091EDE61EC6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204" name="Afbeelding 203">
            <a:hlinkClick r:id="rId12" action="ppaction://hlinksldjump"/>
            <a:extLst>
              <a:ext uri="{FF2B5EF4-FFF2-40B4-BE49-F238E27FC236}">
                <a16:creationId xmlns:a16="http://schemas.microsoft.com/office/drawing/2014/main" id="{D245BD1A-79FA-4213-BC3C-7E591418E71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205" name="Afbeelding 204">
            <a:hlinkClick r:id="rId12" action="ppaction://hlinksldjump"/>
            <a:extLst>
              <a:ext uri="{FF2B5EF4-FFF2-40B4-BE49-F238E27FC236}">
                <a16:creationId xmlns:a16="http://schemas.microsoft.com/office/drawing/2014/main" id="{E845ACD9-D770-463B-B99B-1C2D691EB57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06" name="Rechthoek 205">
            <a:hlinkClick r:id="rId12" action="ppaction://hlinksldjump"/>
            <a:extLst>
              <a:ext uri="{FF2B5EF4-FFF2-40B4-BE49-F238E27FC236}">
                <a16:creationId xmlns:a16="http://schemas.microsoft.com/office/drawing/2014/main" id="{D2793500-B975-4C63-BECD-574F3BB91690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07" name="Afbeelding 206">
            <a:hlinkClick r:id="rId12" action="ppaction://hlinksldjump"/>
            <a:extLst>
              <a:ext uri="{FF2B5EF4-FFF2-40B4-BE49-F238E27FC236}">
                <a16:creationId xmlns:a16="http://schemas.microsoft.com/office/drawing/2014/main" id="{BEAE03E9-F9F5-444B-AEEA-691A5F16B6C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08" name="Rechthoek 207">
            <a:hlinkClick r:id="rId12" action="ppaction://hlinksldjump"/>
            <a:extLst>
              <a:ext uri="{FF2B5EF4-FFF2-40B4-BE49-F238E27FC236}">
                <a16:creationId xmlns:a16="http://schemas.microsoft.com/office/drawing/2014/main" id="{D9E9E4FC-D5CA-4AB8-911B-E92004BA874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09" name="Rechthoek 208">
            <a:hlinkClick r:id="rId12" action="ppaction://hlinksldjump"/>
            <a:extLst>
              <a:ext uri="{FF2B5EF4-FFF2-40B4-BE49-F238E27FC236}">
                <a16:creationId xmlns:a16="http://schemas.microsoft.com/office/drawing/2014/main" id="{981716C0-8DA5-4DFC-B289-F947BAFE832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10" name="Rechthoek 209">
            <a:hlinkClick r:id="rId12" action="ppaction://hlinksldjump"/>
            <a:extLst>
              <a:ext uri="{FF2B5EF4-FFF2-40B4-BE49-F238E27FC236}">
                <a16:creationId xmlns:a16="http://schemas.microsoft.com/office/drawing/2014/main" id="{3950D90F-1C26-4244-A2E4-A2A26B4DEC90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05" name="Tekstvak 104">
            <a:extLst>
              <a:ext uri="{FF2B5EF4-FFF2-40B4-BE49-F238E27FC236}">
                <a16:creationId xmlns:a16="http://schemas.microsoft.com/office/drawing/2014/main" id="{0BA3D1BD-A7E4-4792-B8FC-78A0A5C1896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09" name="Tekstvak 108">
            <a:extLst>
              <a:ext uri="{FF2B5EF4-FFF2-40B4-BE49-F238E27FC236}">
                <a16:creationId xmlns:a16="http://schemas.microsoft.com/office/drawing/2014/main" id="{566B9AD3-49A0-4CBD-9A0C-F6918879CAF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06" name="Rond diagonale hoek rechthoek 17">
            <a:extLst>
              <a:ext uri="{FF2B5EF4-FFF2-40B4-BE49-F238E27FC236}">
                <a16:creationId xmlns:a16="http://schemas.microsoft.com/office/drawing/2014/main" id="{AE59C61D-7CC7-4AAD-8868-BF73EDECAD01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10" name="Tekstvak 109">
            <a:extLst>
              <a:ext uri="{FF2B5EF4-FFF2-40B4-BE49-F238E27FC236}">
                <a16:creationId xmlns:a16="http://schemas.microsoft.com/office/drawing/2014/main" id="{56A3D853-91AC-437C-AD04-D7AFB2264E15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11" name="Tekstvak 110">
            <a:extLst>
              <a:ext uri="{FF2B5EF4-FFF2-40B4-BE49-F238E27FC236}">
                <a16:creationId xmlns:a16="http://schemas.microsoft.com/office/drawing/2014/main" id="{E41BE231-9D91-440F-8286-B1AFD8D71153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12" name="Tekstvak 111">
            <a:extLst>
              <a:ext uri="{FF2B5EF4-FFF2-40B4-BE49-F238E27FC236}">
                <a16:creationId xmlns:a16="http://schemas.microsoft.com/office/drawing/2014/main" id="{8BFA498E-0F0C-45F3-91A7-5CD78FC00A0E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14" name="Afbeelding 113">
            <a:extLst>
              <a:ext uri="{FF2B5EF4-FFF2-40B4-BE49-F238E27FC236}">
                <a16:creationId xmlns:a16="http://schemas.microsoft.com/office/drawing/2014/main" id="{928A8251-6F34-425D-9448-74C90FF3079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361503"/>
      </p:ext>
    </p:extLst>
  </p:cSld>
  <p:clrMapOvr>
    <a:masterClrMapping/>
  </p:clrMapOvr>
  <p:transition advClick="0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Rond diagonale hoek rechthoek 8">
            <a:extLst>
              <a:ext uri="{FF2B5EF4-FFF2-40B4-BE49-F238E27FC236}">
                <a16:creationId xmlns:a16="http://schemas.microsoft.com/office/drawing/2014/main" id="{EBF9AFC6-BFCB-4E3C-9DD1-65048BE0151F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0" name="Rond diagonale hoek rechthoek 13">
            <a:extLst>
              <a:ext uri="{FF2B5EF4-FFF2-40B4-BE49-F238E27FC236}">
                <a16:creationId xmlns:a16="http://schemas.microsoft.com/office/drawing/2014/main" id="{8F1C8164-171D-431E-84DF-820247AF469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A743D20E-F70B-4873-93C8-152D80E1A47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3BAC9175-499A-4A55-9836-6587FDEAD59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80EC6FD1-FCF4-40C5-8348-E8ECE7367915}"/>
              </a:ext>
            </a:extLst>
          </p:cNvPr>
          <p:cNvSpPr txBox="1"/>
          <p:nvPr/>
        </p:nvSpPr>
        <p:spPr>
          <a:xfrm>
            <a:off x="2991736" y="3139200"/>
            <a:ext cx="5723864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800" dirty="0">
                <a:solidFill>
                  <a:schemeClr val="bg1"/>
                </a:solidFill>
              </a:rPr>
              <a:t>Van twee 4-kaarten bieden we eerst de laagste.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En zou u uw hand zo goed vinden om meteen 3 Sans Atout te bieden, dan moet ik dat toch temperen. U heeft wel de punten, maar het kan zijn dat u een slem mis loopt. 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Ga zuinig om met uw biedruimte. </a:t>
            </a:r>
            <a:br>
              <a:rPr lang="nl-NL" sz="1800" dirty="0">
                <a:solidFill>
                  <a:schemeClr val="bg1"/>
                </a:solidFill>
              </a:rPr>
            </a:br>
            <a:r>
              <a:rPr lang="nl-NL" sz="1800" dirty="0">
                <a:solidFill>
                  <a:schemeClr val="bg1"/>
                </a:solidFill>
              </a:rPr>
              <a:t>U weet wat afgesproken hebben.</a:t>
            </a:r>
          </a:p>
        </p:txBody>
      </p:sp>
      <p:graphicFrame>
        <p:nvGraphicFramePr>
          <p:cNvPr id="27" name="Tabel 26">
            <a:extLst>
              <a:ext uri="{FF2B5EF4-FFF2-40B4-BE49-F238E27FC236}">
                <a16:creationId xmlns:a16="http://schemas.microsoft.com/office/drawing/2014/main" id="{946254F2-E626-43B5-97E7-7F4BB2EEB3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2205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r>
                        <a:rPr lang="nl-NL" sz="1600" dirty="0"/>
                        <a:t>7</a:t>
                      </a:r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8" name="Rechthoek 27">
            <a:extLst>
              <a:ext uri="{FF2B5EF4-FFF2-40B4-BE49-F238E27FC236}">
                <a16:creationId xmlns:a16="http://schemas.microsoft.com/office/drawing/2014/main" id="{062769A3-4BEF-4696-80DF-7A35C604519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4A9AE285-6E15-457A-92F4-07941D4A1F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1" name="Afbeelding 30">
            <a:extLst>
              <a:ext uri="{FF2B5EF4-FFF2-40B4-BE49-F238E27FC236}">
                <a16:creationId xmlns:a16="http://schemas.microsoft.com/office/drawing/2014/main" id="{1A4AC4EF-A096-4578-953C-F03D8A5A12E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E7C52FF8-E61A-4D4B-A425-96A5164366A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0C126E2C-0CBE-4A1B-8456-D2C6F70AD4A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F5C17177-B6FC-48D1-B1A6-A7269732CA2A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7407E063-131B-4A9D-8E4F-EC198C9311D8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C2B8C580-E4EB-40E4-8A32-CA85AEE49643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id="{68010AB5-5D59-4507-8E91-1A7BBA571F33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8" name="Afbeelding 37">
            <a:extLst>
              <a:ext uri="{FF2B5EF4-FFF2-40B4-BE49-F238E27FC236}">
                <a16:creationId xmlns:a16="http://schemas.microsoft.com/office/drawing/2014/main" id="{19262866-F913-42FE-A62D-4C9CFBE8FA0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352547"/>
      </p:ext>
    </p:extLst>
  </p:cSld>
  <p:clrMapOvr>
    <a:masterClrMapping/>
  </p:clrMapOvr>
  <p:transition advClick="0"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6A5BB6F0-0BB4-46D1-BCF0-C5ECC64063C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2790C28-64C0-49AA-B481-9216770FCBC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41FB0679-0F83-4716-990A-59B4A31E227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209FED74-99ED-4FD5-A005-146E2EE8113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en-US" sz="1050" dirty="0" err="1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C91F128E-8E46-4793-A9B7-A30060E746DC}"/>
              </a:ext>
            </a:extLst>
          </p:cNvPr>
          <p:cNvSpPr txBox="1"/>
          <p:nvPr/>
        </p:nvSpPr>
        <p:spPr>
          <a:xfrm>
            <a:off x="3024000" y="3578400"/>
            <a:ext cx="566526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Lekker rustig aan. Misschien komt er wel een slem uit.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B4B64AE8-1439-427C-B5F7-BCD4BD33762A}"/>
              </a:ext>
            </a:extLst>
          </p:cNvPr>
          <p:cNvSpPr txBox="1"/>
          <p:nvPr/>
        </p:nvSpPr>
        <p:spPr>
          <a:xfrm>
            <a:off x="3024000" y="31392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 </a:t>
            </a:r>
          </a:p>
        </p:txBody>
      </p:sp>
      <p:pic>
        <p:nvPicPr>
          <p:cNvPr id="30" name="Afbeelding 29">
            <a:extLst>
              <a:ext uri="{FF2B5EF4-FFF2-40B4-BE49-F238E27FC236}">
                <a16:creationId xmlns:a16="http://schemas.microsoft.com/office/drawing/2014/main" id="{28A1C74A-E29F-40BB-9BA8-7D91E6B592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0800" y="3207600"/>
            <a:ext cx="213378" cy="213378"/>
          </a:xfrm>
          <a:prstGeom prst="rect">
            <a:avLst/>
          </a:prstGeom>
        </p:spPr>
      </p:pic>
      <p:graphicFrame>
        <p:nvGraphicFramePr>
          <p:cNvPr id="32" name="Tabel 31">
            <a:extLst>
              <a:ext uri="{FF2B5EF4-FFF2-40B4-BE49-F238E27FC236}">
                <a16:creationId xmlns:a16="http://schemas.microsoft.com/office/drawing/2014/main" id="{61A37AEE-3065-45DA-9B80-A1E9A9457E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2205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r>
                        <a:rPr lang="nl-NL" sz="1600" dirty="0"/>
                        <a:t>7</a:t>
                      </a:r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3" name="Rechthoek 32">
            <a:extLst>
              <a:ext uri="{FF2B5EF4-FFF2-40B4-BE49-F238E27FC236}">
                <a16:creationId xmlns:a16="http://schemas.microsoft.com/office/drawing/2014/main" id="{80A19DA6-8C85-454C-A1F0-7C1B1578E80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</a:t>
            </a:r>
          </a:p>
        </p:txBody>
      </p:sp>
      <p:pic>
        <p:nvPicPr>
          <p:cNvPr id="34" name="Afbeelding 33">
            <a:extLst>
              <a:ext uri="{FF2B5EF4-FFF2-40B4-BE49-F238E27FC236}">
                <a16:creationId xmlns:a16="http://schemas.microsoft.com/office/drawing/2014/main" id="{4FA006A8-0615-4F5E-9C3E-8FA945515CC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0AEB1BEF-28D8-44C2-ADEE-516C8F64641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DA4F0637-F76C-4D6E-AFAA-6F4610A87A2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9DC87DC9-0B32-43B1-8BB3-CD3133E8560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8" name="Rond diagonale hoek rechthoek 17">
            <a:extLst>
              <a:ext uri="{FF2B5EF4-FFF2-40B4-BE49-F238E27FC236}">
                <a16:creationId xmlns:a16="http://schemas.microsoft.com/office/drawing/2014/main" id="{05970135-3C1F-4FB2-A180-B8A584742941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15DD6506-44FC-4D83-9726-5745F4724B05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05F2F94D-B474-42F0-ABF8-D5F6BD245D59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5E50ADB8-B96C-48BE-ADFF-F34FC1FDB3B8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2" name="Afbeelding 41">
            <a:extLst>
              <a:ext uri="{FF2B5EF4-FFF2-40B4-BE49-F238E27FC236}">
                <a16:creationId xmlns:a16="http://schemas.microsoft.com/office/drawing/2014/main" id="{6B47154E-659E-41C5-B414-02BA811F7AC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098264"/>
      </p:ext>
    </p:extLst>
  </p:cSld>
  <p:clrMapOvr>
    <a:masterClrMapping/>
  </p:clrMapOvr>
  <p:transition advClick="0"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nd diagonale hoek rechthoek 2">
            <a:hlinkClick r:id="rId3" action="ppaction://hlinksldjump"/>
          </p:cNvPr>
          <p:cNvSpPr/>
          <p:nvPr/>
        </p:nvSpPr>
        <p:spPr>
          <a:xfrm>
            <a:off x="396000" y="5949280"/>
            <a:ext cx="1727728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5" name="Rond diagonale hoek rechthoek 4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6" name="Rond diagonale hoek rechthoek 5"/>
          <p:cNvSpPr/>
          <p:nvPr/>
        </p:nvSpPr>
        <p:spPr>
          <a:xfrm>
            <a:off x="1115616" y="2420888"/>
            <a:ext cx="6912768" cy="2304256"/>
          </a:xfrm>
          <a:prstGeom prst="round2DiagRect">
            <a:avLst/>
          </a:prstGeom>
          <a:solidFill>
            <a:srgbClr val="00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Wanneer u geen rood balkje heeft gehad,</a:t>
            </a:r>
            <a:br>
              <a:rPr lang="nl-NL" dirty="0"/>
            </a:br>
            <a:r>
              <a:rPr lang="nl-NL" dirty="0"/>
              <a:t>PROFICIAT!</a:t>
            </a:r>
            <a:br>
              <a:rPr lang="nl-NL" dirty="0"/>
            </a:br>
            <a:r>
              <a:rPr lang="nl-NL" dirty="0"/>
              <a:t>U heeft dan alle 25 vragen goed beantwoord.</a:t>
            </a:r>
          </a:p>
        </p:txBody>
      </p:sp>
      <p:sp>
        <p:nvSpPr>
          <p:cNvPr id="9" name="Rond diagonale hoek rechthoek 8"/>
          <p:cNvSpPr/>
          <p:nvPr/>
        </p:nvSpPr>
        <p:spPr>
          <a:xfrm>
            <a:off x="1115616" y="5114652"/>
            <a:ext cx="6912768" cy="432048"/>
          </a:xfrm>
          <a:prstGeom prst="round2DiagRect">
            <a:avLst/>
          </a:prstGeom>
          <a:solidFill>
            <a:srgbClr val="00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Druk op ESC om de deze test af te sluiten.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A272D989-8656-43ED-8D7C-BAE96B604CEB}"/>
              </a:ext>
            </a:extLst>
          </p:cNvPr>
          <p:cNvSpPr txBox="1"/>
          <p:nvPr/>
        </p:nvSpPr>
        <p:spPr>
          <a:xfrm>
            <a:off x="396000" y="1120089"/>
            <a:ext cx="85642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Serie 5 -  Les 2 - Bieden - </a:t>
            </a:r>
            <a: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1</a:t>
            </a:r>
            <a:r>
              <a:rPr lang="nl-NL" sz="4000" b="1" baseline="3000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e</a:t>
            </a:r>
            <a:r>
              <a:rPr lang="nl-NL" sz="4000" b="1" baseline="3000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Bij Bod</a:t>
            </a:r>
            <a:endParaRPr lang="nl-NL" sz="4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E78465C4-C85C-48AE-9BC1-C6BECC52295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0A0D7BD6-AFD4-461C-AD58-FD2EBDCEE97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35" name="Rond diagonale hoek rechthoek 28">
            <a:extLst>
              <a:ext uri="{FF2B5EF4-FFF2-40B4-BE49-F238E27FC236}">
                <a16:creationId xmlns:a16="http://schemas.microsoft.com/office/drawing/2014/main" id="{F7B3873B-5395-4FA4-8A73-884B25144CF7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sp>
        <p:nvSpPr>
          <p:cNvPr id="36" name="Rond diagonale hoek rechthoek 28">
            <a:extLst>
              <a:ext uri="{FF2B5EF4-FFF2-40B4-BE49-F238E27FC236}">
                <a16:creationId xmlns:a16="http://schemas.microsoft.com/office/drawing/2014/main" id="{636CCDA6-151C-488D-99A4-9C1B978D2227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9" name="Tekstvak 48">
            <a:extLst>
              <a:ext uri="{FF2B5EF4-FFF2-40B4-BE49-F238E27FC236}">
                <a16:creationId xmlns:a16="http://schemas.microsoft.com/office/drawing/2014/main" id="{FEEED2C0-4C7F-431D-976E-A44FFE5ABD2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E54AAA80-8A7F-45D3-B5B6-64C655D9488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E81BFB34-2EE5-43E7-9137-AAAEB1206968}"/>
              </a:ext>
            </a:extLst>
          </p:cNvPr>
          <p:cNvSpPr txBox="1"/>
          <p:nvPr/>
        </p:nvSpPr>
        <p:spPr>
          <a:xfrm>
            <a:off x="3024000" y="35784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Wij hebben minimaal 8 troeven en hebben minimaal 26 punten. Voldoende voor de manche.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C2B52BA6-6161-4F25-8D16-45CA6E3BBEF5}"/>
              </a:ext>
            </a:extLst>
          </p:cNvPr>
          <p:cNvSpPr txBox="1"/>
          <p:nvPr/>
        </p:nvSpPr>
        <p:spPr>
          <a:xfrm>
            <a:off x="3024000" y="3124800"/>
            <a:ext cx="56664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4  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34ADD922-066F-43B7-953E-72AFD8CB53E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800" y="3200400"/>
            <a:ext cx="213378" cy="213378"/>
          </a:xfrm>
          <a:prstGeom prst="rect">
            <a:avLst/>
          </a:prstGeom>
        </p:spPr>
      </p:pic>
      <p:graphicFrame>
        <p:nvGraphicFramePr>
          <p:cNvPr id="29" name="Tabel 28">
            <a:extLst>
              <a:ext uri="{FF2B5EF4-FFF2-40B4-BE49-F238E27FC236}">
                <a16:creationId xmlns:a16="http://schemas.microsoft.com/office/drawing/2014/main" id="{445B41A5-7F6D-45FE-952D-647E8EEB02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32226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30" name="Rechthoek 29">
            <a:extLst>
              <a:ext uri="{FF2B5EF4-FFF2-40B4-BE49-F238E27FC236}">
                <a16:creationId xmlns:a16="http://schemas.microsoft.com/office/drawing/2014/main" id="{6E1B1C91-5D84-4A64-80DE-0854BF020DEF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14 Punten </a:t>
            </a:r>
          </a:p>
        </p:txBody>
      </p:sp>
      <p:pic>
        <p:nvPicPr>
          <p:cNvPr id="31" name="Afbeelding 30">
            <a:extLst>
              <a:ext uri="{FF2B5EF4-FFF2-40B4-BE49-F238E27FC236}">
                <a16:creationId xmlns:a16="http://schemas.microsoft.com/office/drawing/2014/main" id="{E3EFE502-7A8A-42D5-8E8E-8CEE08861AA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312B89F7-04C4-424F-BF7D-FFEEC1B6306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E1881C66-CB18-4EDA-9759-8E5ED8AF7E5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34" name="Afbeelding 33">
            <a:extLst>
              <a:ext uri="{FF2B5EF4-FFF2-40B4-BE49-F238E27FC236}">
                <a16:creationId xmlns:a16="http://schemas.microsoft.com/office/drawing/2014/main" id="{C017A3DD-CFCB-4EE0-BE7E-3B491EF03F4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39" name="Rond diagonale hoek rechthoek 17">
            <a:extLst>
              <a:ext uri="{FF2B5EF4-FFF2-40B4-BE49-F238E27FC236}">
                <a16:creationId xmlns:a16="http://schemas.microsoft.com/office/drawing/2014/main" id="{D5A55463-9248-4C6B-B838-ADE90CB731AF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C5C14972-E915-455A-98BD-B6481A50DAE8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4480F87B-5F6F-4AB3-A791-79142ADF0E52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43" name="Tekstvak 42">
            <a:extLst>
              <a:ext uri="{FF2B5EF4-FFF2-40B4-BE49-F238E27FC236}">
                <a16:creationId xmlns:a16="http://schemas.microsoft.com/office/drawing/2014/main" id="{96B0C9B0-31B1-4C74-AF5D-B0F466AC0F4E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44" name="Afbeelding 43">
            <a:extLst>
              <a:ext uri="{FF2B5EF4-FFF2-40B4-BE49-F238E27FC236}">
                <a16:creationId xmlns:a16="http://schemas.microsoft.com/office/drawing/2014/main" id="{8472F623-7709-4248-A2BD-FFBDFF13995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graphicFrame>
        <p:nvGraphicFramePr>
          <p:cNvPr id="83" name="Tabel 82">
            <a:extLst>
              <a:ext uri="{FF2B5EF4-FFF2-40B4-BE49-F238E27FC236}">
                <a16:creationId xmlns:a16="http://schemas.microsoft.com/office/drawing/2014/main" id="{17564433-EC64-45E1-A8E7-D5FEDE2B3B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69899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H1094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84" name="Rechthoek 83">
            <a:extLst>
              <a:ext uri="{FF2B5EF4-FFF2-40B4-BE49-F238E27FC236}">
                <a16:creationId xmlns:a16="http://schemas.microsoft.com/office/drawing/2014/main" id="{E4ECBC6F-9556-4023-B285-35E501275F1B}"/>
              </a:ext>
            </a:extLst>
          </p:cNvPr>
          <p:cNvSpPr/>
          <p:nvPr/>
        </p:nvSpPr>
        <p:spPr>
          <a:xfrm>
            <a:off x="396000" y="460800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85" name="Afbeelding 84">
            <a:extLst>
              <a:ext uri="{FF2B5EF4-FFF2-40B4-BE49-F238E27FC236}">
                <a16:creationId xmlns:a16="http://schemas.microsoft.com/office/drawing/2014/main" id="{0198AEAD-D606-42BC-8A7F-EDF68FA4A7B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1600" y="3924124"/>
            <a:ext cx="213378" cy="213378"/>
          </a:xfrm>
          <a:prstGeom prst="rect">
            <a:avLst/>
          </a:prstGeom>
        </p:spPr>
      </p:pic>
      <p:pic>
        <p:nvPicPr>
          <p:cNvPr id="86" name="Afbeelding 85">
            <a:extLst>
              <a:ext uri="{FF2B5EF4-FFF2-40B4-BE49-F238E27FC236}">
                <a16:creationId xmlns:a16="http://schemas.microsoft.com/office/drawing/2014/main" id="{0ED42209-CC47-4904-A929-59E459C1CA9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600" y="3199601"/>
            <a:ext cx="213378" cy="213378"/>
          </a:xfrm>
          <a:prstGeom prst="rect">
            <a:avLst/>
          </a:prstGeom>
        </p:spPr>
      </p:pic>
      <p:pic>
        <p:nvPicPr>
          <p:cNvPr id="87" name="Afbeelding 86">
            <a:extLst>
              <a:ext uri="{FF2B5EF4-FFF2-40B4-BE49-F238E27FC236}">
                <a16:creationId xmlns:a16="http://schemas.microsoft.com/office/drawing/2014/main" id="{14E65EFA-1D40-4A4E-B8DB-4418DFE1934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600" y="3573571"/>
            <a:ext cx="213378" cy="190517"/>
          </a:xfrm>
          <a:prstGeom prst="rect">
            <a:avLst/>
          </a:prstGeom>
        </p:spPr>
      </p:pic>
      <p:pic>
        <p:nvPicPr>
          <p:cNvPr id="88" name="Afbeelding 87">
            <a:extLst>
              <a:ext uri="{FF2B5EF4-FFF2-40B4-BE49-F238E27FC236}">
                <a16:creationId xmlns:a16="http://schemas.microsoft.com/office/drawing/2014/main" id="{460982B9-0DD6-48A2-888E-BEC97B0787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1600" y="4292263"/>
            <a:ext cx="213378" cy="213378"/>
          </a:xfrm>
          <a:prstGeom prst="rect">
            <a:avLst/>
          </a:prstGeom>
        </p:spPr>
      </p:pic>
      <p:sp>
        <p:nvSpPr>
          <p:cNvPr id="91" name="Rechthoek 90">
            <a:hlinkClick r:id="rId12" action="ppaction://hlinksldjump"/>
            <a:extLst>
              <a:ext uri="{FF2B5EF4-FFF2-40B4-BE49-F238E27FC236}">
                <a16:creationId xmlns:a16="http://schemas.microsoft.com/office/drawing/2014/main" id="{09151F6B-C2AB-4D36-AC4B-BC9DB143BFD4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12" action="ppaction://hlinksldjump"/>
            <a:extLst>
              <a:ext uri="{FF2B5EF4-FFF2-40B4-BE49-F238E27FC236}">
                <a16:creationId xmlns:a16="http://schemas.microsoft.com/office/drawing/2014/main" id="{2FBA8EE8-43BA-4E92-B05D-D642BB855736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12" action="ppaction://hlinksldjump"/>
            <a:extLst>
              <a:ext uri="{FF2B5EF4-FFF2-40B4-BE49-F238E27FC236}">
                <a16:creationId xmlns:a16="http://schemas.microsoft.com/office/drawing/2014/main" id="{1F980BC1-7B3B-465C-B434-802B10DFBD8E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13" action="ppaction://hlinksldjump"/>
            <a:extLst>
              <a:ext uri="{FF2B5EF4-FFF2-40B4-BE49-F238E27FC236}">
                <a16:creationId xmlns:a16="http://schemas.microsoft.com/office/drawing/2014/main" id="{F4C3CA1C-D0BF-4A95-B4DA-87248473BE7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13" action="ppaction://hlinksldjump"/>
            <a:extLst>
              <a:ext uri="{FF2B5EF4-FFF2-40B4-BE49-F238E27FC236}">
                <a16:creationId xmlns:a16="http://schemas.microsoft.com/office/drawing/2014/main" id="{0A9F7352-CE72-4631-862C-34E11B08177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12" action="ppaction://hlinksldjump"/>
            <a:extLst>
              <a:ext uri="{FF2B5EF4-FFF2-40B4-BE49-F238E27FC236}">
                <a16:creationId xmlns:a16="http://schemas.microsoft.com/office/drawing/2014/main" id="{B7E7C49F-F1D4-405D-B856-8ED75108035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7F07501-CEA5-4F38-A1CE-47802FA7A7F7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2" action="ppaction://hlinksldjump"/>
            <a:extLst>
              <a:ext uri="{FF2B5EF4-FFF2-40B4-BE49-F238E27FC236}">
                <a16:creationId xmlns:a16="http://schemas.microsoft.com/office/drawing/2014/main" id="{6589F6EB-E90C-40BE-A238-65BD1FA7478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2" action="ppaction://hlinksldjump"/>
            <a:extLst>
              <a:ext uri="{FF2B5EF4-FFF2-40B4-BE49-F238E27FC236}">
                <a16:creationId xmlns:a16="http://schemas.microsoft.com/office/drawing/2014/main" id="{1412A5A6-BD78-4A8E-8B1C-2B1008F1E3B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12" action="ppaction://hlinksldjump"/>
            <a:extLst>
              <a:ext uri="{FF2B5EF4-FFF2-40B4-BE49-F238E27FC236}">
                <a16:creationId xmlns:a16="http://schemas.microsoft.com/office/drawing/2014/main" id="{CFCAFF2F-3E07-41E4-B41A-7EAAFD46E2B0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12" action="ppaction://hlinksldjump"/>
            <a:extLst>
              <a:ext uri="{FF2B5EF4-FFF2-40B4-BE49-F238E27FC236}">
                <a16:creationId xmlns:a16="http://schemas.microsoft.com/office/drawing/2014/main" id="{C5C853E8-5F96-43CD-B56A-ADBE0941292D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12" action="ppaction://hlinksldjump"/>
            <a:extLst>
              <a:ext uri="{FF2B5EF4-FFF2-40B4-BE49-F238E27FC236}">
                <a16:creationId xmlns:a16="http://schemas.microsoft.com/office/drawing/2014/main" id="{C3B91EC3-FF03-4559-A14A-8D5626537EDE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2" action="ppaction://hlinksldjump"/>
            <a:extLst>
              <a:ext uri="{FF2B5EF4-FFF2-40B4-BE49-F238E27FC236}">
                <a16:creationId xmlns:a16="http://schemas.microsoft.com/office/drawing/2014/main" id="{43EB3646-FB1C-47FE-8800-9CD7206A654C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2" action="ppaction://hlinksldjump"/>
            <a:extLst>
              <a:ext uri="{FF2B5EF4-FFF2-40B4-BE49-F238E27FC236}">
                <a16:creationId xmlns:a16="http://schemas.microsoft.com/office/drawing/2014/main" id="{BBB6C163-B300-478E-8305-6A83F3B6408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2" action="ppaction://hlinksldjump"/>
            <a:extLst>
              <a:ext uri="{FF2B5EF4-FFF2-40B4-BE49-F238E27FC236}">
                <a16:creationId xmlns:a16="http://schemas.microsoft.com/office/drawing/2014/main" id="{0CDD9B47-9CEF-47E8-BACD-20E8A3DB0EB3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2" action="ppaction://hlinksldjump"/>
            <a:extLst>
              <a:ext uri="{FF2B5EF4-FFF2-40B4-BE49-F238E27FC236}">
                <a16:creationId xmlns:a16="http://schemas.microsoft.com/office/drawing/2014/main" id="{D8D378B3-5814-409F-9EA3-11495FF8FCD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2" action="ppaction://hlinksldjump"/>
            <a:extLst>
              <a:ext uri="{FF2B5EF4-FFF2-40B4-BE49-F238E27FC236}">
                <a16:creationId xmlns:a16="http://schemas.microsoft.com/office/drawing/2014/main" id="{ABD57CE4-1609-4EB7-A81A-7F9C166F3A7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2" action="ppaction://hlinksldjump"/>
            <a:extLst>
              <a:ext uri="{FF2B5EF4-FFF2-40B4-BE49-F238E27FC236}">
                <a16:creationId xmlns:a16="http://schemas.microsoft.com/office/drawing/2014/main" id="{565F55A9-8792-48CB-AD5D-90F11E6B22C9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12" action="ppaction://hlinksldjump"/>
            <a:extLst>
              <a:ext uri="{FF2B5EF4-FFF2-40B4-BE49-F238E27FC236}">
                <a16:creationId xmlns:a16="http://schemas.microsoft.com/office/drawing/2014/main" id="{F3563B84-F940-491F-ACC7-B55988B4E38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12" action="ppaction://hlinksldjump"/>
            <a:extLst>
              <a:ext uri="{FF2B5EF4-FFF2-40B4-BE49-F238E27FC236}">
                <a16:creationId xmlns:a16="http://schemas.microsoft.com/office/drawing/2014/main" id="{7C48C835-1D1F-4B60-AB26-7BE0FF50E53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2" action="ppaction://hlinksldjump"/>
            <a:extLst>
              <a:ext uri="{FF2B5EF4-FFF2-40B4-BE49-F238E27FC236}">
                <a16:creationId xmlns:a16="http://schemas.microsoft.com/office/drawing/2014/main" id="{8DC45DBB-8AE9-4C5B-B651-F2F8B71C8084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12" action="ppaction://hlinksldjump"/>
            <a:extLst>
              <a:ext uri="{FF2B5EF4-FFF2-40B4-BE49-F238E27FC236}">
                <a16:creationId xmlns:a16="http://schemas.microsoft.com/office/drawing/2014/main" id="{306F2833-B019-4C31-BCF1-FB3446F2431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12" action="ppaction://hlinksldjump"/>
            <a:extLst>
              <a:ext uri="{FF2B5EF4-FFF2-40B4-BE49-F238E27FC236}">
                <a16:creationId xmlns:a16="http://schemas.microsoft.com/office/drawing/2014/main" id="{8C17FC80-5EF4-48D6-9CF3-6D3D87304596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12" action="ppaction://hlinksldjump"/>
            <a:extLst>
              <a:ext uri="{FF2B5EF4-FFF2-40B4-BE49-F238E27FC236}">
                <a16:creationId xmlns:a16="http://schemas.microsoft.com/office/drawing/2014/main" id="{5E809399-80D5-45AF-A9D9-29783E5E6BD6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12" action="ppaction://hlinksldjump"/>
            <a:extLst>
              <a:ext uri="{FF2B5EF4-FFF2-40B4-BE49-F238E27FC236}">
                <a16:creationId xmlns:a16="http://schemas.microsoft.com/office/drawing/2014/main" id="{D33EC600-4642-4952-9846-4FE52C6D49C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12" action="ppaction://hlinksldjump"/>
            <a:extLst>
              <a:ext uri="{FF2B5EF4-FFF2-40B4-BE49-F238E27FC236}">
                <a16:creationId xmlns:a16="http://schemas.microsoft.com/office/drawing/2014/main" id="{EA4A5538-08C5-4F13-A7B1-AE6A612CDD3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12" action="ppaction://hlinksldjump"/>
            <a:extLst>
              <a:ext uri="{FF2B5EF4-FFF2-40B4-BE49-F238E27FC236}">
                <a16:creationId xmlns:a16="http://schemas.microsoft.com/office/drawing/2014/main" id="{03557FE5-E6F1-422B-B1BD-0C4C5536D56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12" action="ppaction://hlinksldjump"/>
            <a:extLst>
              <a:ext uri="{FF2B5EF4-FFF2-40B4-BE49-F238E27FC236}">
                <a16:creationId xmlns:a16="http://schemas.microsoft.com/office/drawing/2014/main" id="{0C12FEF7-5595-43E9-A3D9-171155C6108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12" action="ppaction://hlinksldjump"/>
            <a:extLst>
              <a:ext uri="{FF2B5EF4-FFF2-40B4-BE49-F238E27FC236}">
                <a16:creationId xmlns:a16="http://schemas.microsoft.com/office/drawing/2014/main" id="{2A81E817-2849-4C46-9F40-50FB97E5E924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12" action="ppaction://hlinksldjump"/>
            <a:extLst>
              <a:ext uri="{FF2B5EF4-FFF2-40B4-BE49-F238E27FC236}">
                <a16:creationId xmlns:a16="http://schemas.microsoft.com/office/drawing/2014/main" id="{B0F35011-F386-4405-8AB7-AA83B70000B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12" action="ppaction://hlinksldjump"/>
            <a:extLst>
              <a:ext uri="{FF2B5EF4-FFF2-40B4-BE49-F238E27FC236}">
                <a16:creationId xmlns:a16="http://schemas.microsoft.com/office/drawing/2014/main" id="{4D1AF70D-3B66-4112-9E83-140CA62D91A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2" name="Rechthoek 121">
            <a:hlinkClick r:id="rId12" action="ppaction://hlinksldjump"/>
            <a:extLst>
              <a:ext uri="{FF2B5EF4-FFF2-40B4-BE49-F238E27FC236}">
                <a16:creationId xmlns:a16="http://schemas.microsoft.com/office/drawing/2014/main" id="{FC46A1D2-4292-4F3A-806D-0CC2F814964E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3" name="Rechthoek 122">
            <a:hlinkClick r:id="rId12" action="ppaction://hlinksldjump"/>
            <a:extLst>
              <a:ext uri="{FF2B5EF4-FFF2-40B4-BE49-F238E27FC236}">
                <a16:creationId xmlns:a16="http://schemas.microsoft.com/office/drawing/2014/main" id="{D863AD67-3BAA-440C-8EC4-1732AB23D802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4" name="Rechthoek 123">
            <a:hlinkClick r:id="rId12" action="ppaction://hlinksldjump"/>
            <a:extLst>
              <a:ext uri="{FF2B5EF4-FFF2-40B4-BE49-F238E27FC236}">
                <a16:creationId xmlns:a16="http://schemas.microsoft.com/office/drawing/2014/main" id="{BB3809C0-1989-4771-B957-97D21B8FF47F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5" name="Rechthoek 124">
            <a:hlinkClick r:id="rId14" action="ppaction://hlinksldjump"/>
            <a:extLst>
              <a:ext uri="{FF2B5EF4-FFF2-40B4-BE49-F238E27FC236}">
                <a16:creationId xmlns:a16="http://schemas.microsoft.com/office/drawing/2014/main" id="{3D5DCACB-7A53-4E1A-BEBA-54798626DF25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6" name="Rechthoek 125">
            <a:hlinkClick r:id="rId12" action="ppaction://hlinksldjump"/>
            <a:extLst>
              <a:ext uri="{FF2B5EF4-FFF2-40B4-BE49-F238E27FC236}">
                <a16:creationId xmlns:a16="http://schemas.microsoft.com/office/drawing/2014/main" id="{1F759B92-75EF-4187-8602-C9276234D05B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7" name="Rechthoek 126">
            <a:hlinkClick r:id="rId12" action="ppaction://hlinksldjump"/>
            <a:extLst>
              <a:ext uri="{FF2B5EF4-FFF2-40B4-BE49-F238E27FC236}">
                <a16:creationId xmlns:a16="http://schemas.microsoft.com/office/drawing/2014/main" id="{3BBEDAE4-25A4-4200-81E2-98C746503E0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8" name="Afbeelding 127">
            <a:hlinkClick r:id="rId12" action="ppaction://hlinksldjump"/>
            <a:extLst>
              <a:ext uri="{FF2B5EF4-FFF2-40B4-BE49-F238E27FC236}">
                <a16:creationId xmlns:a16="http://schemas.microsoft.com/office/drawing/2014/main" id="{F339BB0D-1D9A-4F7A-9726-E9EE5E96594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29" name="Afbeelding 128">
            <a:hlinkClick r:id="rId12" action="ppaction://hlinksldjump"/>
            <a:extLst>
              <a:ext uri="{FF2B5EF4-FFF2-40B4-BE49-F238E27FC236}">
                <a16:creationId xmlns:a16="http://schemas.microsoft.com/office/drawing/2014/main" id="{9FF2703C-15E8-46EF-A72A-5A93DF5DF2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0" name="Afbeelding 129">
            <a:hlinkClick r:id="rId12" action="ppaction://hlinksldjump"/>
            <a:extLst>
              <a:ext uri="{FF2B5EF4-FFF2-40B4-BE49-F238E27FC236}">
                <a16:creationId xmlns:a16="http://schemas.microsoft.com/office/drawing/2014/main" id="{AD50688C-E30F-47BA-9030-4CEA0188D6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1" name="Afbeelding 130">
            <a:hlinkClick r:id="rId12" action="ppaction://hlinksldjump"/>
            <a:extLst>
              <a:ext uri="{FF2B5EF4-FFF2-40B4-BE49-F238E27FC236}">
                <a16:creationId xmlns:a16="http://schemas.microsoft.com/office/drawing/2014/main" id="{C96C3101-2F58-42EF-AF0E-180B92E03BD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12" action="ppaction://hlinksldjump"/>
            <a:extLst>
              <a:ext uri="{FF2B5EF4-FFF2-40B4-BE49-F238E27FC236}">
                <a16:creationId xmlns:a16="http://schemas.microsoft.com/office/drawing/2014/main" id="{81FDF1B2-7E79-42E4-8B22-2B2D51E90F1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12" action="ppaction://hlinksldjump"/>
            <a:extLst>
              <a:ext uri="{FF2B5EF4-FFF2-40B4-BE49-F238E27FC236}">
                <a16:creationId xmlns:a16="http://schemas.microsoft.com/office/drawing/2014/main" id="{029BC7F8-9F2D-4374-AD49-67028F64E80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12" action="ppaction://hlinksldjump"/>
            <a:extLst>
              <a:ext uri="{FF2B5EF4-FFF2-40B4-BE49-F238E27FC236}">
                <a16:creationId xmlns:a16="http://schemas.microsoft.com/office/drawing/2014/main" id="{7CA58A4B-C4A4-4108-9E62-B8047C00E61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2" action="ppaction://hlinksldjump"/>
            <a:extLst>
              <a:ext uri="{FF2B5EF4-FFF2-40B4-BE49-F238E27FC236}">
                <a16:creationId xmlns:a16="http://schemas.microsoft.com/office/drawing/2014/main" id="{04892263-1938-4D08-A278-BB1E3215EFA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2" action="ppaction://hlinksldjump"/>
            <a:extLst>
              <a:ext uri="{FF2B5EF4-FFF2-40B4-BE49-F238E27FC236}">
                <a16:creationId xmlns:a16="http://schemas.microsoft.com/office/drawing/2014/main" id="{E38A3B36-B9A1-4FE9-81BE-86685BBFC39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37" name="Afbeelding 136">
            <a:hlinkClick r:id="rId12" action="ppaction://hlinksldjump"/>
            <a:extLst>
              <a:ext uri="{FF2B5EF4-FFF2-40B4-BE49-F238E27FC236}">
                <a16:creationId xmlns:a16="http://schemas.microsoft.com/office/drawing/2014/main" id="{CA8E2B25-7FCE-490B-A388-9ACBD302777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38" name="Afbeelding 137">
            <a:hlinkClick r:id="rId14" action="ppaction://hlinksldjump"/>
            <a:extLst>
              <a:ext uri="{FF2B5EF4-FFF2-40B4-BE49-F238E27FC236}">
                <a16:creationId xmlns:a16="http://schemas.microsoft.com/office/drawing/2014/main" id="{7CEB8BFB-DEF2-4243-B2BD-97B5A128C19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12" action="ppaction://hlinksldjump"/>
            <a:extLst>
              <a:ext uri="{FF2B5EF4-FFF2-40B4-BE49-F238E27FC236}">
                <a16:creationId xmlns:a16="http://schemas.microsoft.com/office/drawing/2014/main" id="{D0FEA258-4916-4FDC-B4E8-15648C66766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12" action="ppaction://hlinksldjump"/>
            <a:extLst>
              <a:ext uri="{FF2B5EF4-FFF2-40B4-BE49-F238E27FC236}">
                <a16:creationId xmlns:a16="http://schemas.microsoft.com/office/drawing/2014/main" id="{39DADAB3-35DD-4777-9BB0-CDA7F39A715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12" action="ppaction://hlinksldjump"/>
            <a:extLst>
              <a:ext uri="{FF2B5EF4-FFF2-40B4-BE49-F238E27FC236}">
                <a16:creationId xmlns:a16="http://schemas.microsoft.com/office/drawing/2014/main" id="{4937268B-DB2E-4A52-9300-2BEA459D01F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12" action="ppaction://hlinksldjump"/>
            <a:extLst>
              <a:ext uri="{FF2B5EF4-FFF2-40B4-BE49-F238E27FC236}">
                <a16:creationId xmlns:a16="http://schemas.microsoft.com/office/drawing/2014/main" id="{B79AF71D-338A-4D19-8799-48B7C402282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12" action="ppaction://hlinksldjump"/>
            <a:extLst>
              <a:ext uri="{FF2B5EF4-FFF2-40B4-BE49-F238E27FC236}">
                <a16:creationId xmlns:a16="http://schemas.microsoft.com/office/drawing/2014/main" id="{818E3201-A027-4DDD-A574-44B82A6D4A2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12" action="ppaction://hlinksldjump"/>
            <a:extLst>
              <a:ext uri="{FF2B5EF4-FFF2-40B4-BE49-F238E27FC236}">
                <a16:creationId xmlns:a16="http://schemas.microsoft.com/office/drawing/2014/main" id="{5E2BBF96-5B30-4528-B944-D09C8B2781D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2" action="ppaction://hlinksldjump"/>
            <a:extLst>
              <a:ext uri="{FF2B5EF4-FFF2-40B4-BE49-F238E27FC236}">
                <a16:creationId xmlns:a16="http://schemas.microsoft.com/office/drawing/2014/main" id="{59232804-8CB8-4E5A-9BDB-BCA8D7C25CB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12" action="ppaction://hlinksldjump"/>
            <a:extLst>
              <a:ext uri="{FF2B5EF4-FFF2-40B4-BE49-F238E27FC236}">
                <a16:creationId xmlns:a16="http://schemas.microsoft.com/office/drawing/2014/main" id="{22C03955-D82E-4BE5-982F-463AA6E918C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12" action="ppaction://hlinksldjump"/>
            <a:extLst>
              <a:ext uri="{FF2B5EF4-FFF2-40B4-BE49-F238E27FC236}">
                <a16:creationId xmlns:a16="http://schemas.microsoft.com/office/drawing/2014/main" id="{DE9F3DC0-AC23-40E6-B364-ED702AD1CD0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12" action="ppaction://hlinksldjump"/>
            <a:extLst>
              <a:ext uri="{FF2B5EF4-FFF2-40B4-BE49-F238E27FC236}">
                <a16:creationId xmlns:a16="http://schemas.microsoft.com/office/drawing/2014/main" id="{9ABEF500-A558-45E1-BE1A-758B90C51CE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2" action="ppaction://hlinksldjump"/>
            <a:extLst>
              <a:ext uri="{FF2B5EF4-FFF2-40B4-BE49-F238E27FC236}">
                <a16:creationId xmlns:a16="http://schemas.microsoft.com/office/drawing/2014/main" id="{8CB71285-72A4-4D16-9E8F-09AA9B84AA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12" action="ppaction://hlinksldjump"/>
            <a:extLst>
              <a:ext uri="{FF2B5EF4-FFF2-40B4-BE49-F238E27FC236}">
                <a16:creationId xmlns:a16="http://schemas.microsoft.com/office/drawing/2014/main" id="{214314B4-2262-4B09-A0CC-6B26C728C59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12" action="ppaction://hlinksldjump"/>
            <a:extLst>
              <a:ext uri="{FF2B5EF4-FFF2-40B4-BE49-F238E27FC236}">
                <a16:creationId xmlns:a16="http://schemas.microsoft.com/office/drawing/2014/main" id="{4A746022-6CA8-4374-A64E-65F4C4EA4AF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12" action="ppaction://hlinksldjump"/>
            <a:extLst>
              <a:ext uri="{FF2B5EF4-FFF2-40B4-BE49-F238E27FC236}">
                <a16:creationId xmlns:a16="http://schemas.microsoft.com/office/drawing/2014/main" id="{74C093E5-162B-47F6-A173-2E9C96A8028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12" action="ppaction://hlinksldjump"/>
            <a:extLst>
              <a:ext uri="{FF2B5EF4-FFF2-40B4-BE49-F238E27FC236}">
                <a16:creationId xmlns:a16="http://schemas.microsoft.com/office/drawing/2014/main" id="{8B2A9B05-B17E-47FF-B74A-64D271A184A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4" name="Rechthoek 153">
            <a:hlinkClick r:id="rId12" action="ppaction://hlinksldjump"/>
            <a:extLst>
              <a:ext uri="{FF2B5EF4-FFF2-40B4-BE49-F238E27FC236}">
                <a16:creationId xmlns:a16="http://schemas.microsoft.com/office/drawing/2014/main" id="{5D92006D-272F-47CE-9D76-8B72D1C72F5F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55" name="Afbeelding 154">
            <a:hlinkClick r:id="rId12" action="ppaction://hlinksldjump"/>
            <a:extLst>
              <a:ext uri="{FF2B5EF4-FFF2-40B4-BE49-F238E27FC236}">
                <a16:creationId xmlns:a16="http://schemas.microsoft.com/office/drawing/2014/main" id="{8A418131-CBFD-4904-925A-E3D9493AEE9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56" name="Rechthoek 155">
            <a:hlinkClick r:id="rId12" action="ppaction://hlinksldjump"/>
            <a:extLst>
              <a:ext uri="{FF2B5EF4-FFF2-40B4-BE49-F238E27FC236}">
                <a16:creationId xmlns:a16="http://schemas.microsoft.com/office/drawing/2014/main" id="{F45F685F-81B9-40F7-9F0A-FA247C068D8E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57" name="Rechthoek 156">
            <a:hlinkClick r:id="rId12" action="ppaction://hlinksldjump"/>
            <a:extLst>
              <a:ext uri="{FF2B5EF4-FFF2-40B4-BE49-F238E27FC236}">
                <a16:creationId xmlns:a16="http://schemas.microsoft.com/office/drawing/2014/main" id="{FB8CA3B6-13F0-42BC-98A4-A1567C098C7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58" name="Rechthoek 157">
            <a:hlinkClick r:id="rId12" action="ppaction://hlinksldjump"/>
            <a:extLst>
              <a:ext uri="{FF2B5EF4-FFF2-40B4-BE49-F238E27FC236}">
                <a16:creationId xmlns:a16="http://schemas.microsoft.com/office/drawing/2014/main" id="{EA37F65E-8AA7-4A93-AD16-CE457466FFB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59" name="Rond diagonale hoek rechthoek 28">
            <a:extLst>
              <a:ext uri="{FF2B5EF4-FFF2-40B4-BE49-F238E27FC236}">
                <a16:creationId xmlns:a16="http://schemas.microsoft.com/office/drawing/2014/main" id="{45919EA5-36D8-4E88-8658-3D5E763CAB6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pic>
        <p:nvPicPr>
          <p:cNvPr id="160" name="Afbeelding 159">
            <a:hlinkClick r:id="rId12" action="ppaction://hlinksldjump"/>
            <a:extLst>
              <a:ext uri="{FF2B5EF4-FFF2-40B4-BE49-F238E27FC236}">
                <a16:creationId xmlns:a16="http://schemas.microsoft.com/office/drawing/2014/main" id="{302501EF-7705-4622-8849-809CD2EA7C9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63" name="Tekstvak 162">
            <a:extLst>
              <a:ext uri="{FF2B5EF4-FFF2-40B4-BE49-F238E27FC236}">
                <a16:creationId xmlns:a16="http://schemas.microsoft.com/office/drawing/2014/main" id="{EDBB8862-4687-478F-A4FB-DA0767020BE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61" name="Tekstvak 160">
            <a:extLst>
              <a:ext uri="{FF2B5EF4-FFF2-40B4-BE49-F238E27FC236}">
                <a16:creationId xmlns:a16="http://schemas.microsoft.com/office/drawing/2014/main" id="{33E42393-5CBE-46BD-833D-46A19AE5BEA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62" name="Rond diagonale hoek rechthoek 17">
            <a:extLst>
              <a:ext uri="{FF2B5EF4-FFF2-40B4-BE49-F238E27FC236}">
                <a16:creationId xmlns:a16="http://schemas.microsoft.com/office/drawing/2014/main" id="{D0B7DB1C-D772-4349-A8B5-7FDE06D77AF8}"/>
              </a:ext>
            </a:extLst>
          </p:cNvPr>
          <p:cNvSpPr/>
          <p:nvPr/>
        </p:nvSpPr>
        <p:spPr>
          <a:xfrm>
            <a:off x="39600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64" name="Tekstvak 163">
            <a:extLst>
              <a:ext uri="{FF2B5EF4-FFF2-40B4-BE49-F238E27FC236}">
                <a16:creationId xmlns:a16="http://schemas.microsoft.com/office/drawing/2014/main" id="{B92015E9-08C9-485F-B0A3-808962852D7A}"/>
              </a:ext>
            </a:extLst>
          </p:cNvPr>
          <p:cNvSpPr txBox="1"/>
          <p:nvPr/>
        </p:nvSpPr>
        <p:spPr>
          <a:xfrm>
            <a:off x="3131840" y="1852944"/>
            <a:ext cx="30963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opent met 1     .</a:t>
            </a:r>
          </a:p>
        </p:txBody>
      </p:sp>
      <p:sp>
        <p:nvSpPr>
          <p:cNvPr id="165" name="Tekstvak 164">
            <a:extLst>
              <a:ext uri="{FF2B5EF4-FFF2-40B4-BE49-F238E27FC236}">
                <a16:creationId xmlns:a16="http://schemas.microsoft.com/office/drawing/2014/main" id="{12B9918C-0958-4309-9A53-BF8F400ADAD6}"/>
              </a:ext>
            </a:extLst>
          </p:cNvPr>
          <p:cNvSpPr txBox="1"/>
          <p:nvPr/>
        </p:nvSpPr>
        <p:spPr>
          <a:xfrm>
            <a:off x="3131839" y="2146448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past.</a:t>
            </a:r>
          </a:p>
        </p:txBody>
      </p:sp>
      <p:sp>
        <p:nvSpPr>
          <p:cNvPr id="166" name="Tekstvak 165">
            <a:extLst>
              <a:ext uri="{FF2B5EF4-FFF2-40B4-BE49-F238E27FC236}">
                <a16:creationId xmlns:a16="http://schemas.microsoft.com/office/drawing/2014/main" id="{6E7DF566-D98C-43FB-9C7E-F2E783155035}"/>
              </a:ext>
            </a:extLst>
          </p:cNvPr>
          <p:cNvSpPr txBox="1"/>
          <p:nvPr/>
        </p:nvSpPr>
        <p:spPr>
          <a:xfrm>
            <a:off x="3131838" y="2479843"/>
            <a:ext cx="2880319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3434DC1E-1A00-4911-975A-1B73B892A8C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16000" y="19332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orspro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0000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2153</TotalTime>
  <Words>7386</Words>
  <Application>Microsoft Office PowerPoint</Application>
  <PresentationFormat>Diavoorstelling (4:3)</PresentationFormat>
  <Paragraphs>2412</Paragraphs>
  <Slides>78</Slides>
  <Notes>78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78</vt:i4>
      </vt:variant>
    </vt:vector>
  </HeadingPairs>
  <TitlesOfParts>
    <vt:vector size="83" baseType="lpstr">
      <vt:lpstr>Arial</vt:lpstr>
      <vt:lpstr>Calibri</vt:lpstr>
      <vt:lpstr>Copperplate Gothic Bold</vt:lpstr>
      <vt:lpstr>Copperplate Gothic Light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©Bridge Office</dc:title>
  <dc:creator>Thijs Op het Roodt</dc:creator>
  <cp:lastModifiedBy>Thijs Op het Roodt</cp:lastModifiedBy>
  <cp:revision>1145</cp:revision>
  <dcterms:created xsi:type="dcterms:W3CDTF">2012-09-16T12:51:46Z</dcterms:created>
  <dcterms:modified xsi:type="dcterms:W3CDTF">2025-01-24T19:50:42Z</dcterms:modified>
</cp:coreProperties>
</file>