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260" r:id="rId5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D10"/>
    <a:srgbClr val="CCCC00"/>
    <a:srgbClr val="009900"/>
    <a:srgbClr val="99CC00"/>
    <a:srgbClr val="006600"/>
    <a:srgbClr val="3333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4667" autoAdjust="0"/>
  </p:normalViewPr>
  <p:slideViewPr>
    <p:cSldViewPr>
      <p:cViewPr>
        <p:scale>
          <a:sx n="100" d="100"/>
          <a:sy n="100" d="100"/>
        </p:scale>
        <p:origin x="97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9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ma 20-2-2023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5.xml"/><Relationship Id="rId18" Type="http://schemas.openxmlformats.org/officeDocument/2006/relationships/slide" Target="slide35.xml"/><Relationship Id="rId26" Type="http://schemas.openxmlformats.org/officeDocument/2006/relationships/slide" Target="slide51.xml"/><Relationship Id="rId3" Type="http://schemas.openxmlformats.org/officeDocument/2006/relationships/slide" Target="slide5.xml"/><Relationship Id="rId21" Type="http://schemas.openxmlformats.org/officeDocument/2006/relationships/slide" Target="slide41.xml"/><Relationship Id="rId7" Type="http://schemas.openxmlformats.org/officeDocument/2006/relationships/slide" Target="slide13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5" Type="http://schemas.openxmlformats.org/officeDocument/2006/relationships/slide" Target="slide49.xml"/><Relationship Id="rId2" Type="http://schemas.openxmlformats.org/officeDocument/2006/relationships/notesSlide" Target="../notesSlides/notesSlide2.xml"/><Relationship Id="rId16" Type="http://schemas.openxmlformats.org/officeDocument/2006/relationships/slide" Target="slide31.xml"/><Relationship Id="rId20" Type="http://schemas.openxmlformats.org/officeDocument/2006/relationships/slide" Target="slide39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21.xml"/><Relationship Id="rId24" Type="http://schemas.openxmlformats.org/officeDocument/2006/relationships/slide" Target="slide47.xml"/><Relationship Id="rId5" Type="http://schemas.openxmlformats.org/officeDocument/2006/relationships/slide" Target="slide9.xml"/><Relationship Id="rId15" Type="http://schemas.openxmlformats.org/officeDocument/2006/relationships/slide" Target="slide29.xml"/><Relationship Id="rId23" Type="http://schemas.openxmlformats.org/officeDocument/2006/relationships/slide" Target="slide45.xml"/><Relationship Id="rId28" Type="http://schemas.openxmlformats.org/officeDocument/2006/relationships/slide" Target="slide1.xml"/><Relationship Id="rId10" Type="http://schemas.openxmlformats.org/officeDocument/2006/relationships/slide" Target="slide19.xml"/><Relationship Id="rId19" Type="http://schemas.openxmlformats.org/officeDocument/2006/relationships/slide" Target="slide37.xml"/><Relationship Id="rId4" Type="http://schemas.openxmlformats.org/officeDocument/2006/relationships/slide" Target="slide7.xml"/><Relationship Id="rId9" Type="http://schemas.openxmlformats.org/officeDocument/2006/relationships/slide" Target="slide17.xml"/><Relationship Id="rId14" Type="http://schemas.openxmlformats.org/officeDocument/2006/relationships/slide" Target="slide27.xml"/><Relationship Id="rId22" Type="http://schemas.openxmlformats.org/officeDocument/2006/relationships/slide" Target="slide4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4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44.xml"/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A4E3348-77DA-4A00-A48E-93B504657C3A}"/>
              </a:ext>
            </a:extLst>
          </p:cNvPr>
          <p:cNvSpPr txBox="1"/>
          <p:nvPr/>
        </p:nvSpPr>
        <p:spPr>
          <a:xfrm>
            <a:off x="2915816" y="3114782"/>
            <a:ext cx="3960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1: Biedsysteem 5542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2: Openingen van 12+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3: Stayman vanaf 8 punten</a:t>
            </a:r>
          </a:p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4. Zwakke 2 openingen</a:t>
            </a:r>
          </a:p>
        </p:txBody>
      </p:sp>
      <p:pic>
        <p:nvPicPr>
          <p:cNvPr id="18" name="Graphic 17" descr="Labyrint">
            <a:extLst>
              <a:ext uri="{FF2B5EF4-FFF2-40B4-BE49-F238E27FC236}">
                <a16:creationId xmlns:a16="http://schemas.microsoft.com/office/drawing/2014/main" id="{8F076FB7-D747-4EC8-99A0-4EC3EC5A7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1560" y="2620551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19" name="Graphic 18" descr="Labyrint">
            <a:extLst>
              <a:ext uri="{FF2B5EF4-FFF2-40B4-BE49-F238E27FC236}">
                <a16:creationId xmlns:a16="http://schemas.microsoft.com/office/drawing/2014/main" id="{3684265C-47C8-4376-8D1F-C431844AD4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2240" y="2624889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2EB72F75-1F68-4B0B-9496-2396C15FC278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7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6EA2184-BA91-434A-850C-D4B9C723211D}"/>
              </a:ext>
            </a:extLst>
          </p:cNvPr>
          <p:cNvSpPr/>
          <p:nvPr/>
        </p:nvSpPr>
        <p:spPr>
          <a:xfrm>
            <a:off x="3383868" y="4605361"/>
            <a:ext cx="23762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© Bridge Office 2023</a:t>
            </a:r>
            <a:br>
              <a:rPr lang="fr-FR" sz="800" dirty="0"/>
            </a:br>
            <a:r>
              <a:rPr lang="fr-FR" sz="800" dirty="0"/>
              <a:t>Auteur: Thijs Op het Roodt</a:t>
            </a:r>
            <a:endParaRPr lang="nl-NL" sz="800" dirty="0"/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5" name="Rond diagonale hoek rechthoek 14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sp>
        <p:nvSpPr>
          <p:cNvPr id="20" name="Rond diagonale hoek rechthoek 19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Met deze hand bied ik?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5FFF97E6-D379-467D-AA1D-2F0326FAC67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A6778B0-0F1A-4CF7-A350-137FC289A40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B21A9A6-2212-52B9-4F4A-49342068C1C1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Nu een 6-kaart en een 5-kaart.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We bieden altijd de langste als eerste.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Dus hier bied ik 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, Jacoby.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Maar pas wel op. U heeft maar 6 punten.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(Denk aan het alerteren)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89CA0DAE-80E5-3544-172A-F563EDD3FE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292475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HV10985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Ik bied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CE61A2D-9127-4B72-8F27-FB0B301A522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09A4D7F-4948-4C13-8AFC-0A61A6265DB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AEB352E-0339-2BE9-BF77-EEC7F42FBA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446693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  <a:endParaRPr lang="nl-NL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BB95041-5BAB-496E-76CE-68CDC7056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26359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AB872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39B4824C-CE86-F3DF-9BD3-9F5436321A4C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8ADF1ED3-8452-FB05-6A93-9774BDDF297F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C0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EED61EA-A4F3-6853-CCEC-E48D1CFA052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  <a:endParaRPr lang="nl-NL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sp>
        <p:nvSpPr>
          <p:cNvPr id="18" name="Rond diagonale hoek rechthoek 1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Ik bied met deze hand?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FFF57C4E-D9EE-44D2-99E3-61BC30FCC6CC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52D0F433-8A62-4C0B-A63C-1CCA59614C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CDBCF05-5BE1-8693-02BA-9CA8A0922054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heb een 5-kaart in een hoge kleur.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Dan bied ik Jacoby,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(Denk aan het alerteren)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BCAFC96-9584-1D3C-0C55-342C9C772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233560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AB872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U biedt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D89E040-24F1-4464-B1FB-21595EF939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2667B5F3-933E-46A0-B4C2-EC5B05CF61A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1E670DD8-854F-52EE-E27A-DC81E5CB6A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329675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  <a:endParaRPr lang="nl-NL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EE454D2-A8B7-89D2-8F43-C3E24AA45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395867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1098743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1772E492-BB5C-C100-25A3-F1EC6328BBFC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4BE4D5B6-7719-B4A9-1EE8-7FF5C254F54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90432B47-C483-A6D2-4BB2-EAFA8789181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sp>
        <p:nvSpPr>
          <p:cNvPr id="19" name="Rond diagonale hoek rechthoek 18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U biedt met deze hand?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524D187-1E53-4D38-B3B6-62E9CC8A796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44C9FC2C-094E-4198-85BA-B9B871B1D4A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0C61CC3-AAC0-9137-26D1-1710F0BE2193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Niks in de hoge kleuren en maar 7 punten.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moet passen.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BB118F0-A067-5F88-4C3F-A2B9BE019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386624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1098743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Wat gaat u bieden?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28FF6E16-EBB8-4BA5-9A44-431E7C4B9B2B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4BE79D6-CD26-4306-BF74-0F1914D445C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AFC27066-9F3F-B40C-3C05-8144CC64C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267541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BC24EED-CEE8-E528-E8E5-562FAC705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278647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H1085432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A00075E8-CB9D-C6BC-BD4C-669650093B0B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F6655B0F-7497-8AB9-8F77-FA91F08BDC5C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0412751-A5AF-92F7-9C6A-AE7602D7D1AD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Wat gaat u bieden?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986B7E8B-E25B-4170-8761-B5268BBA608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EDBFF3A9-8545-46CC-B266-C1FD1474316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F0BB4A3-37B6-5E94-68BF-549FE7B6BC1C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Ook is het een 7-kaart. Wij bieden eerst Jacoby,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 Maar ondanks mijn 7 punten bied ik dadelijk de manche, 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(Denk aan het alerteren)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2FCBFB0-2B2C-B25E-CB82-82A45679E6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016296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H1085432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Ik bied?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90ECF5F-2073-43DD-AF17-41902EE7BDF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9A0F296F-D354-4093-B1AC-9BEC12C37DE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B29087E-A309-E3D1-6216-4E8B9A6F4E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16767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7301251-42ED-F784-4A2D-75B9EE4678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26774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66CF9F63-5627-DF5A-F942-06915E774F9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3761079-CE2B-2A47-C8BB-D9CD7EB2116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36E8CCAB-4CA9-2023-3FF4-6BAC28F9FE26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Ik bied?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4617E97C-270E-4E60-AF1B-C1A627532ED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C4AF324-6A7D-4293-AE67-8F568D58117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3099F86-E7E5-7F4E-2F41-96D2E851712F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een 5-kaart hoog, bied ik Jacoby.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dus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 (Denk aan het alerteren)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699EEE5-3E88-7C7B-D55C-269C1B8CC9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88548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H8743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U biedt?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7568C95E-0B9F-4304-AE05-784FE5146A5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0D60C021-9D6E-4224-AEC9-60954E9BC76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6ED82F89-13F6-CD6F-CB85-3480AE043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237752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  <a:endParaRPr lang="nl-NL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47543DE-DEE4-2EB4-09CF-949AB65CE0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43589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H8432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35DA8029-42B3-60FD-A269-E02AECF40298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D70ADB6B-BE1B-172B-9E3D-0A8D41FBCAC9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CBBD4DED-D7D9-719C-EB10-7B207AE070B5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  <a:endParaRPr lang="nl-NL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40" name="Tekstvak 39">
            <a:extLst>
              <a:ext uri="{FF2B5EF4-FFF2-40B4-BE49-F238E27FC236}">
                <a16:creationId xmlns:a16="http://schemas.microsoft.com/office/drawing/2014/main" id="{1AEBEB07-0D67-41F2-9D90-DEA0E5976837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C34D1C93-2990-455C-A021-7A9A720FE8E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DDF44F6-8345-4823-A1F6-85CF5046C9C8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7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U biedt?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BBB4D465-4847-4BDA-A4DA-6DF81033D29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E7B6051-A924-42E6-8666-8D62B7943F5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CCB05DC-0D0E-EF57-00D2-756FCC2F47B4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2♣ is Stayman. Met een 5-kaart hoog bied ik  Jacoby. Dus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.</a:t>
            </a:r>
            <a:r>
              <a:rPr lang="nl-NL" sz="2400" dirty="0">
                <a:solidFill>
                  <a:srgbClr val="244D10"/>
                </a:solidFill>
              </a:rPr>
              <a:t> (Denk aan het alerteren)</a:t>
            </a:r>
            <a:endParaRPr lang="nl-NL" sz="2400" dirty="0">
              <a:solidFill>
                <a:schemeClr val="bg1"/>
              </a:solidFill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BAA929F-78F1-1299-D964-7945FEBC62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28889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H8432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Wat biedt u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8E7C574F-78AB-4BD9-B20C-4D39D65E7C0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CFB3346A-D867-49FB-ABFF-2C70D726E6A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FF067B84-198A-CD7F-CC75-83DD4861DF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589851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  <a:endParaRPr lang="nl-NL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43B1574-B0F9-B78F-71EB-67784B34D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07835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AVB732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6E051A7B-C9F2-1B81-EB5E-49BA9A5BEE3B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C4C2BEA4-D21A-573C-E9B4-22052C7FF26B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45CE1F03-E464-6532-C05F-7322E59AD753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Wat biedt u met deze hand?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AB748035-7404-44BD-A4C6-FDE673A9E6F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1F8BDB6-7C8E-4676-A7F5-C4A89A0BE1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4741C32-992E-C6B8-5201-7468E6BE0CDC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Voor 3SA zijn er genoeg punten.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Maar voor 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ook. Dus ik bied eerst Jacoby en daarna de manche in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 Dus eerst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(Denk aan het alerteren)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508B76E-460D-3C6F-1CF6-B9D094F7C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58305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AVB732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Met deze hand bied ik?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97261458-B3D2-4819-96C1-4D4BE4DDB8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1FA31D6-2FF9-452E-988D-80A2652A3F7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B01EB3C-C3DE-4FB7-074C-88C4E0C676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063693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FF72A95-61A0-2821-4EB9-86B61002EA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41927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98762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B108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D7FA422F-7178-FD94-3489-6C1FF9A971C3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E60E660B-0289-127F-1F84-D15A3BACDD9E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A32FB12C-5E61-6349-942E-4B098F82A400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Met deze hand bied ik?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74B4F444-1034-47FE-87DE-D6ABC57ACCA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708B257-97DB-4477-A09B-F20FE6E1DC1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BBD6949-E1D2-5F41-CDC4-407BDE81A65B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heb een 5-kaart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 Wanneer mijn partner 1SA moet gaan spelen, omdat ik met mijn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2 punten pas, zijn mij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niks waard. Bied ik Jacoby, 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, dan heb ik dadelijk 5 troeven.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(Denk aan het alerteren)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6A1BF57-140A-9128-97E4-5B9C4CE672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045562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98762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B108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Ik bied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F100D2A1-6C0B-473E-9AED-14629DB4D6C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F6A027F-0C73-486C-8B86-FA699B66C80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2000D98-5629-9C24-8FC3-70F2071180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02412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  <a:endParaRPr lang="nl-NL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D4140AD-8CCF-4FDA-52FA-C52D47926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54562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B6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V7642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C42ACE0B-AA1A-6918-20C9-C157A4E046F1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82641D4-172D-AF14-8289-AC192BD4EB9D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AA657790-5D85-5F16-5E6F-2FE91AA3D05A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</p:spTree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Ik bied met deze hand?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19B256E9-28FC-4C0F-8CC9-41B8A67F26C7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1E60AEC-B2D4-4961-91FC-5D75CF858E4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CE92D-3B7B-5E77-5917-6CE23C3CB000}"/>
              </a:ext>
            </a:extLst>
          </p:cNvPr>
          <p:cNvSpPr txBox="1"/>
          <p:nvPr/>
        </p:nvSpPr>
        <p:spPr>
          <a:xfrm>
            <a:off x="3076193" y="3240000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2♣ is Stayman. 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chemeClr val="bg1"/>
                </a:solidFill>
              </a:rPr>
              <a:t> is Jacoby. Beiden niet goed. Ik heb 10 punten. Voldoende voor een manche. Daarom STOP: 3 SA. 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DCEE6CE-E45E-FB25-1590-1F7931C9A2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483403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B6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V7642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U bied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75A01AAD-4719-4865-83BD-E6B0BC820AB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A8D59E7-21B0-41FA-A00A-FE1F4B53D69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C5731D32-23E5-EF4D-6A19-A167392A21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781244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7247B1A-B321-DD71-7D15-370BCE14C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79030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V1092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A107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V1094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1EED36E3-F1CF-E224-A09E-E26350426DA3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704BC073-94B7-1C54-F5A9-2BFAD9017060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D27AA5D4-F9D5-750E-9176-DAD1E78B96B3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U bied met deze hand?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45F2FB8-BDAD-4D79-90F5-6732CDA284CB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6CE2833-B5E8-4336-B6E3-06F1B82E6D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1A100F3-2A65-1366-E9F1-47E177A60068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  <a:latin typeface="+mj-lt"/>
              </a:rPr>
              <a:t>Met 8 punten en een 4-kaart hoog, ga ik Stayman, 2♣ bieden.</a:t>
            </a:r>
            <a:r>
              <a:rPr lang="nl-NL" sz="2400" dirty="0">
                <a:solidFill>
                  <a:srgbClr val="244D10"/>
                </a:solidFill>
              </a:rPr>
              <a:t>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(Denk aan het alerteren)</a:t>
            </a:r>
            <a:endParaRPr lang="nl-NL" sz="2400" dirty="0">
              <a:solidFill>
                <a:srgbClr val="244D10"/>
              </a:solidFill>
              <a:latin typeface="+mj-lt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469C11B-EC40-81AC-227E-0C1D298C1D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561213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V1092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A107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V1094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Wat gaat u bieden?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C1454234-55D8-4E79-BC5C-4C866760F67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C4BF18F-8AE4-4C9B-ABBA-E7D5DD280C9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9FA239B9-6805-F590-2F56-7D39E1B05B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129375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C2874D0-E5B0-5180-CE2B-5BB7A1EA10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41108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HB6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93555EB9-CEE0-62F3-AD78-061DE1858BA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DAE6CF9-5C8D-DB9E-4A6E-39EB461FED56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E7B75F1-1A63-EA2E-1D65-43AA635C7231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15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Mijn partner opent met </a:t>
            </a:r>
            <a:r>
              <a:rPr lang="nl-NL" sz="2400" dirty="0"/>
              <a:t>1SA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Ik bied?</a:t>
            </a:r>
            <a:endParaRPr lang="nl-N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C4EA9B6B-4C6A-42EB-8142-F9671FB5BA6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CE0EBEB-41A0-4820-9E2F-CBEB497DFC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31425EEE-EAC7-E004-B33E-A30ADD9C43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228678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  <a:endParaRPr lang="nl-NL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2ED81D4-5A0E-CB78-AF6D-07F390A43E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06868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H654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2038445E-ADC9-BD14-23A3-FC7B661ED3D8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5" name="Rond diagonale hoek rechthoek 19">
            <a:hlinkClick r:id="rId7" action="ppaction://hlinksldjump"/>
            <a:extLst>
              <a:ext uri="{FF2B5EF4-FFF2-40B4-BE49-F238E27FC236}">
                <a16:creationId xmlns:a16="http://schemas.microsoft.com/office/drawing/2014/main" id="{F6F4BCCF-F1D8-7502-BD8C-205B2FA9517E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3♣</a:t>
            </a:r>
          </a:p>
        </p:txBody>
      </p:sp>
      <p:sp>
        <p:nvSpPr>
          <p:cNvPr id="6" name="Rond diagonale hoek rechthoek 20">
            <a:hlinkClick r:id="rId7" action="ppaction://hlinksldjump"/>
            <a:extLst>
              <a:ext uri="{FF2B5EF4-FFF2-40B4-BE49-F238E27FC236}">
                <a16:creationId xmlns:a16="http://schemas.microsoft.com/office/drawing/2014/main" id="{134D9746-F0BE-9AD5-6B99-C17AEE9559B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Wat gaat u bieden?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619CDD0D-E04A-4C21-9860-8E986EA6AF4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A958A94-80FF-406A-8232-C0BBC88AF8A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CCDF1E8-CCB8-05F7-B78C-8FD17DF94032}"/>
              </a:ext>
            </a:extLst>
          </p:cNvPr>
          <p:cNvSpPr txBox="1"/>
          <p:nvPr/>
        </p:nvSpPr>
        <p:spPr>
          <a:xfrm>
            <a:off x="3076193" y="3240000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10 punten en een 4-kaart hoog, bied ik Stayman. 2♣. (Denk aan het alerteren)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C2234EE-630D-FDEB-9430-5811190351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450180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HB6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Ik bied?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2F4BA52-62F9-44E7-AB23-257871BB586C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B1484BE-1B60-4F50-8BB3-CB5D6FBF704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BFE76EE-2BC3-1DC1-E0D6-34CD25C11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919634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8141E66-7B43-8338-16A3-FCCDD3605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148226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V10763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5B71A2BB-1797-52C0-C03D-55E6CF55E2F7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C3BEF4AA-4B29-959D-21EF-88F3EBB1C410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46549100-5CAE-FF9D-63D6-0840A7C26692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</p:spTree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sp>
        <p:nvSpPr>
          <p:cNvPr id="14" name="Rond diagonale hoek rechthoek 1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Ik bied?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1F5BB0AC-2A33-4E3D-B183-41E85AA9182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9ECCFF86-F4B1-4683-8F21-D3EDD60A845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65DFEB3-4F2B-9DA7-6AE7-164637AF26F2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heb geen 4- of 5-kaart in de hoge kleuren.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Maar ik wel 11 punten. Met de 15 punten die mijn partner minimaal heeft, genoeg voor de manche. STOP: 3SA.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0A862ED-F1CF-8D69-3545-544BAF09E9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554244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V10763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U biedt?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D0F8FA23-C206-47D0-B359-682199DDE79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E5B1241C-1EA1-4870-BBD0-86500813C96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C803AFF-1DE1-B944-6DAA-2CED8A5E57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913057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D61C845-0027-ACA8-33A1-22CC5505E8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16682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HV10762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48261CBE-2CCD-0899-B333-BAD4381FB8E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C8745778-78DA-B1D1-CAF4-9C15A4A7C346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173FCE4B-65B9-12B3-BD21-9F67D76E44B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</p:spTree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sp>
        <p:nvSpPr>
          <p:cNvPr id="20" name="Rond diagonale hoek rechthoek 19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U biedt?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90C3EAFA-AB7D-40B2-8F56-634C7FA2736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E4F4E62D-5907-4452-BD62-3C52248575F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CA3E332-DA0E-E7B0-39B4-E5C7FD07D823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Niet uw eigen lange kleur. Laat uw partner die bieden. Blijft de hand met de meeste punten dicht. Daarom bied ik 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, Jacoby.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(Denk aan het alerteren)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A33C22D-EBF8-B615-6ECE-F247C60539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249425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HV10762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Wat biedt u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E8CDFE5-5A2D-4006-BEDA-890538DD0B2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47C021E-B98A-43A0-AD7F-64442C9E4FB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0623278-823A-42FE-05F5-7DB9C9588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707312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  <a:endParaRPr lang="nl-NL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E858A5D-5E11-7171-ECCC-14F7860A6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98953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V8754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0E7D5726-7A64-177A-10F3-2E357192F47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B67A2448-E4F9-6E74-FA04-28A1FE9E718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FAE5504F-600E-27C5-1B02-83417BA8951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sp>
        <p:nvSpPr>
          <p:cNvPr id="20" name="Rond diagonale hoek rechthoek 19"/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Wat biedt u met deze hand?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E93CC8C3-A58E-41B2-A09F-5D9FA5FB016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3E73BA-0115-474D-8B09-0910459AB9C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FB05868-EB5B-1E68-FB1D-EF6A5C37766F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5-kaart hoog. Ik bied Jacoby, 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(Denk aan het alerteren)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8E29FB0-1402-ACF8-1370-5076249161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776080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V8754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Met deze hand bied ik?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8B21F456-AF54-4CDC-8DCB-900B7AC4E68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94429E7-FCD6-42D7-B832-A2DB1EF2FC2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F1E4605C-879B-185B-63CD-55B49D2B06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552972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37D776D-5F5B-016D-0ECE-956FABD382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116366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V43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D159B8F2-7B97-75B5-8888-4E4F6B6A267D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0BE0384C-2582-E5FF-6B0B-6EBBF5C597F9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4EEA7E6-2D72-AE91-1345-373AFBC44B7D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sp>
        <p:nvSpPr>
          <p:cNvPr id="19" name="Rond diagonale hoek rechthoek 18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Met deze hand bied ik?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616E090E-042A-44B3-9447-A3898F6999E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8BA186D-CB1E-445B-B592-CD0491A146D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1F511508-2B35-9179-7486-AF79FE6D8DD5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een 5-kaart hoog passen wij nooit na een 1SA opening. Wij bieden dan Jacoby.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 (Denk aan het alerteren)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7A8B1DB-6C48-8D5C-766A-FE7DBDB0E5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201880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V43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Ik bied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465851B9-59FD-43FE-A893-1F499E56ABA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9EF0731-9D49-45AC-8EDB-54C8E25AC8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E13F7AD0-40AC-3DD9-6E19-5254D8555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62371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  <a:endParaRPr lang="nl-NL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778FFB21-8FE6-3F9D-2661-FAE03265A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353648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AB10876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8BCF8E0F-0037-50BA-E7BE-B84A703A166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BDC56581-E849-10F0-B036-E60F9E6732D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1CDA7F38-D85E-8A31-3CE2-2B6E23A94231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465495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4" name="Rond diagonale hoek rechthoek 13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Rond diagonale hoek rechthoek 1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Mijn partner opent met </a:t>
            </a:r>
            <a:r>
              <a:rPr lang="nl-NL" sz="2400" dirty="0"/>
              <a:t>1SA</a:t>
            </a: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. Ik bied?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1B539C85-681B-409F-BE8C-538A7C07BCF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B1202D6-1AEE-4CD1-B439-28C1B20ECD0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00AE2CD-1456-36CB-672F-5AC5365F8063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Wij gaan op onderzoek uit, of er misschien een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manche in inzit. Daarom bied 2♣ Stayman. (Denk aan het alerteren)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9467CA7B-F768-DDED-144D-D6BA2E1E46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06164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H654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AV965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Ik bied met deze hand?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6DAA32C7-37A8-4B59-96A6-EE6F612E6F1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6DD64CEB-890A-45AB-A3A2-EFC684A78C2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1A7C1E1-AB63-BC37-61C7-B5732EAB59F8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Verleidelijk zo’n 6-kaart</a:t>
            </a:r>
            <a:r>
              <a:rPr lang="nl-NL" sz="2400" dirty="0">
                <a:solidFill>
                  <a:srgbClr val="FF0000"/>
                </a:solidFill>
              </a:rPr>
              <a:t> ♦</a:t>
            </a:r>
            <a:r>
              <a:rPr lang="nl-NL" sz="2400" dirty="0">
                <a:solidFill>
                  <a:srgbClr val="244D10"/>
                </a:solidFill>
              </a:rPr>
              <a:t>. Toch?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Wat betekent een 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bod?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En wat moet mijn partner met een 3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bod?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heb maar 6 punten. Ik PAS. 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7C82CA85-8F96-8A6B-F8D1-E8CE057B56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164519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AB10876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U biedt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B35110D5-630A-4F14-9151-2AFD5BE57F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EEEE9B2-AEA7-4778-AB68-8211C049EE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90749DA8-65E4-A59E-42DD-E6AEA4D2A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445258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8C914365-B3C3-CDE3-8A65-1BCB602213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70712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AHB854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F65D2B62-F6CD-A8BD-430A-77094CFBE16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0DFD4205-3605-A28A-F418-A1A0FB1A2E62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2AFD74B0-3FF3-9270-476C-76CEE79CA69F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</p:spTree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U biedt met deze hand?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2CADD49-D671-416C-9622-EBC31FE84F2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231FBE8-0A9F-4802-B26F-FFCEAE4451C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B527912-C844-8BE5-B14F-7EF585E2CF26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Ook hier kunne wij geen 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bieden. Dat is Jacoby. Maar met 8 punten, wel 2 SA.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Dat ga ik ook bieden.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0BE692F1-464F-57A2-FFB4-BF5C6B5455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212662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AHB854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Wat gaat u bieden?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5DFE9AB-9BBC-48CC-BC25-442F279B51D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8E1CB44-791D-49BA-9DAE-FB71264B323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766D640-B17D-5B28-6164-91F50AC556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88896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17F03FF-C2A0-7939-A9BB-9FE7B1793C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08475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AH432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1F807B3F-CA15-2BE3-713D-D599F162B9F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FB6CD921-39EB-60EF-A2C1-1D11C8C8BA1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DA8B44DE-2CFD-BE1F-AFDC-E40B15459395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</p:spTree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sp>
        <p:nvSpPr>
          <p:cNvPr id="18" name="Rond diagonale hoek rechthoek 17"/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Wat gaat u bieden?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0785CD0-87CE-459D-914D-BC7B0FF895E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07DC07A-1376-44EC-8E41-59C02E1968C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7A5FF37-1A25-8F62-33F4-573A4F2E609A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Geen 4-kaart of 5-kaart in de hoge kleuren, maar wel 13 punten. Genoeg voor de manche. STOP: 3 SA.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943DE787-4C79-1BBC-FDDC-11AA8CB4CD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498068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AH432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Ik bied?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8920EA92-4D06-47DB-BFE5-DB41A418C01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0FC7BD8-A445-41BB-B34A-3BAC7E3ABEB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D3C598E-6CB9-D15E-43AD-5E80EFC80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40425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785009F-8252-8F35-BC5C-CCB57F2DC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11071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0A3583F1-8A5F-9919-C3CC-0318244C2361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27F1D07D-1021-C0F0-AC5A-9847ECD54231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48C490EB-7F17-12CE-8736-A89C719A47D0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</p:spTree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Ik bied?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44FBE17-E5D8-4A57-94D4-6C7CA7B1CE2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9EECA34B-BA75-4ECD-A40D-868C401F54E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9FCC2DF-FCEA-CC1D-B906-8C22D11A004F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2SA is te zwak met 12 punten en 2♣ is Stayman. Daarom bied ik STOP: 3SA.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36A84896-BA5F-D1AB-E570-04B7648AF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197558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U biedt?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7845A662-8280-4CE3-9CF5-B862B54B24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DA90E19E-20DC-43DB-A8A3-1ADF6DC2A30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05AE29A3-B2A7-F632-1500-1CE27C94C1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450828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  <a:endParaRPr lang="nl-NL" sz="2400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  <a:cs typeface="Arial" panose="020B0604020202020204" pitchFamily="34" charset="0"/>
                        </a:rPr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A8FD2CA-53F4-49E7-68AE-DDE8578DE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219414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A104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A54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CBBD671A-1194-40ED-71EF-A07037991326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EDA0BA7A-DB9D-D0FB-BAAB-E5F9ECC9D21D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A6259ABE-7FFA-FA5D-7C07-8C5E8C67F3CF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</p:spTree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U biedt?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F1B3FFF5-DF74-422C-A918-2B11A3CF83E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4B7BDEF4-9F61-4E9B-896A-3E7AB5204FA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B1729E3-EF83-548A-001F-101D1CC12608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8 punten en een 4-kaart in een hoge kleur, kan ik Stayman bieden. 2♣.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(Denk aan het alerteren)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38A9477D-2D4C-AA18-0CDD-0DAF917E0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665048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A104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A54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Wat biedt u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A8E7A24C-DC1B-46B7-ADCD-DFE068365C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B8A072A-75D1-4C4B-A769-14E1AA6003A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CA22DED-70E2-4C95-B76F-A9C90CA39E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330442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  <a:endParaRPr lang="nl-NL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FF4E8F3-F340-C105-5904-3DC1CC5087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31178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AV1098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04EDF5D3-632C-C887-E620-6C4C6D34DD4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</a:t>
            </a:r>
            <a:r>
              <a:rPr lang="nl-NL" sz="24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♦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4C84D6C8-EB41-4701-B59E-210122CAAB5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3SA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5A009092-A15E-A92D-81C1-C59631E20D9B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3</a:t>
            </a:r>
            <a:r>
              <a:rPr lang="nl-NL" sz="24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♦</a:t>
            </a:r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Mijn partner opent met </a:t>
            </a:r>
            <a:r>
              <a:rPr lang="nl-NL" sz="2400" dirty="0"/>
              <a:t>1SA</a:t>
            </a: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. U biedt?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BFDC6211-E226-4060-A5C7-C4091F9A383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5E2E9CFA-D91B-4579-A154-CB4DD848331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AC274E60-4A84-4BF3-2BA9-8B6EAF1CB7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032102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1CC37E2-4F8D-2989-3CBD-FFC6010E74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08947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AH642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3A8C1E2E-584C-A6D5-80FA-C6F931B3258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AB94ACC5-6E49-C71D-E4B1-D19C14AFB083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0D9410A8-025E-F870-933B-CC679E26506B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Wat biedt u met deze hand?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571BF70A-5FC6-459A-9079-284611A47AA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7541121-A48B-4C62-9D88-F78F66546FE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40B4421-8562-22DE-1E3D-7E792A810E13}"/>
              </a:ext>
            </a:extLst>
          </p:cNvPr>
          <p:cNvSpPr txBox="1"/>
          <p:nvPr/>
        </p:nvSpPr>
        <p:spPr>
          <a:xfrm>
            <a:off x="3076193" y="3227523"/>
            <a:ext cx="5671807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12 punten en geen hoge 4- of 5-kaart.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STOP: 3 SA.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83B242FE-B581-2611-6286-1972E4DEC8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934675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V62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AV1098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Met deze hand bied ik?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4E55A23-5242-46CA-A092-4EF444A713E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19AED11-FF45-42A1-8A92-FC6367AB036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54F64021-35F5-0567-3887-138596889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80051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E74B104-D726-E285-CC2A-DABC4432A4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694764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B10532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D33A25ED-80BB-A534-682C-F667EA3CFAC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2CA1670-6A30-C103-4BAA-97535E7A26CA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F359CB27-A5A2-AC45-96A3-8A60CC4D945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Mijn partner opent met 1</a:t>
            </a:r>
            <a:r>
              <a:rPr lang="nl-NL" sz="240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  <a:r>
              <a:rPr lang="nl-NL" sz="2400"/>
              <a:t>. Met deze hand bied ik?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1EE9949-13BA-4B08-8EAF-B7FD0C0BE3A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E358410-CEF4-4025-B759-8E06CB75357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A90D82C-D9BE-B522-6744-C4E5788041F2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mijn 5-kaart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wil ik graag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spelen.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Daarom bied ik Jacoby, 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(Denk aan het alerteren)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4A9AB70-14A2-8481-31E8-E8177F9938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447580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B10532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2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Wanneer u geen rode vraagnummers heeft gehad,</a:t>
            </a:r>
            <a:br>
              <a:rPr lang="nl-NL" dirty="0"/>
            </a:br>
            <a:r>
              <a:rPr lang="nl-NL" dirty="0"/>
              <a:t>PROFICIAT!</a:t>
            </a:r>
            <a:br>
              <a:rPr lang="nl-NL" dirty="0"/>
            </a:br>
            <a:r>
              <a:rPr lang="nl-NL" dirty="0"/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4DB51A72-9430-43BC-A94B-66A172431F5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F73579F-5751-493E-B10F-E5587C170F8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AAEB303-B318-4DED-B80B-74CBEB9A72AD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7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613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Mijn partner opent met </a:t>
            </a:r>
            <a:r>
              <a:rPr lang="nl-NL" sz="2400" dirty="0"/>
              <a:t>1SA</a:t>
            </a: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. U biedt?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0D314902-B790-44DB-AADE-6BD794A01BD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F914BCEB-0A63-40CF-AE79-B28438F5C0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3A1532B-0690-7C9D-00E4-D3E13E1204C1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heb 10 punten, dus een manche die komt er wel. Alleen welke?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, Jacoby. (Denk aan het alerteren)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8178EC8-1193-39FE-119A-61419D0C6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05872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AH642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Wat biedt u met deze hand?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BF4A1695-044C-4EC6-96BE-8F364EFC6D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733306EE-138A-4434-ABA5-DD43C2162B8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60C1F71-A4B0-38B4-FD70-645F40CEA2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12090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  <a:endParaRPr lang="nl-NL" sz="2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51858E7-2507-9DE7-91A1-1FBA641F4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709897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7532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4C622079-7AAA-3E3D-2654-546D2737A584}"/>
              </a:ext>
            </a:extLst>
          </p:cNvPr>
          <p:cNvSpPr/>
          <p:nvPr/>
        </p:nvSpPr>
        <p:spPr>
          <a:xfrm>
            <a:off x="67320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40D738D0-457C-E9BB-27AB-65BC1381464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9FCF2293-7AAF-C140-4B2C-B5A193041FF2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Wat biedt u met deze hand?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09E2193E-992A-42D3-9F07-06AAE849AA9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3EF1F22-6774-4734-BE33-5992A15D75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4451CAE-C0BE-1882-E7F6-71C535483EF6}"/>
              </a:ext>
            </a:extLst>
          </p:cNvPr>
          <p:cNvSpPr txBox="1"/>
          <p:nvPr/>
        </p:nvSpPr>
        <p:spPr>
          <a:xfrm>
            <a:off x="3076193" y="3227523"/>
            <a:ext cx="5671807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Het is altijd een dilemma. 5-kaart en 4-kaart hoog na een 1SA opening.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Toch bied ik hiermee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, Jacoby.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Na het antwoordt van mijn partner, kan alsnog besluiten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te bieden. (Denk aan het allerteren)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7D5B985-621B-D7A3-DA3A-08833CC2D0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214460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7532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1SA. Met deze hand bied ik?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8C0A76BD-55BF-4494-B825-95185213DDF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7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EB5C8E7-477D-4FBB-AB4C-7D401A1209A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7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8AA6534F-6093-2451-FEA5-7A0D90EE0F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44342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170FCC4-0C0A-886C-7E80-FB3FEF496D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81512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HV10985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029298BB-1156-BD6A-7213-A61000EF316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C0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2007A74F-DE02-3BEF-22E4-63605576A312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BED64764-D687-2B73-C159-B7E6A01BD119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C00000"/>
                </a:solidFill>
              </a:rPr>
              <a:t>♦</a:t>
            </a: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</TotalTime>
  <Words>3762</Words>
  <Application>Microsoft Office PowerPoint</Application>
  <PresentationFormat>Diavoorstelling (4:3)</PresentationFormat>
  <Paragraphs>1203</Paragraphs>
  <Slides>53</Slides>
  <Notes>52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53</vt:i4>
      </vt:variant>
    </vt:vector>
  </HeadingPairs>
  <TitlesOfParts>
    <vt:vector size="58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673</cp:revision>
  <dcterms:created xsi:type="dcterms:W3CDTF">2012-09-16T12:51:46Z</dcterms:created>
  <dcterms:modified xsi:type="dcterms:W3CDTF">2023-02-20T16:24:58Z</dcterms:modified>
</cp:coreProperties>
</file>