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CCCC00"/>
    <a:srgbClr val="0099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7" autoAdjust="0"/>
  </p:normalViewPr>
  <p:slideViewPr>
    <p:cSldViewPr>
      <p:cViewPr>
        <p:scale>
          <a:sx n="100" d="100"/>
          <a:sy n="100" d="100"/>
        </p:scale>
        <p:origin x="9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915816" y="3114782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7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605361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2023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Met deze hand bied ik?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21A9A6-2212-52B9-4F4A-49342068C1C1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Nu een 6-kaart en een 5-kaart.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We bieden altijd de langste als eerste.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Dus hier bied ik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, Jacoby.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pas wel op. U heeft maar 6 punten.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9CA0DAE-80E5-3544-172A-F563EDD3F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29247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HV10985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AEB352E-0339-2BE9-BF77-EEC7F42FB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44669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B95041-5BAB-496E-76CE-68CDC7056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26359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9B4824C-CE86-F3DF-9BD3-9F5436321A4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8ADF1ED3-8452-FB05-6A93-9774BDDF297F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C0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ED61EA-A4F3-6853-CCEC-E48D1CFA052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 met deze hand?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CDBCF05-5BE1-8693-02BA-9CA8A0922054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een 5-kaart in een hoge kleur.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Dan bied ik Jacoby,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BCAFC96-9584-1D3C-0C55-342C9C772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23356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1E670DD8-854F-52EE-E27A-DC81E5CB6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32967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EE454D2-A8B7-89D2-8F43-C3E24AA45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95867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1098743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772E492-BB5C-C100-25A3-F1EC6328BBF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BE4D5B6-7719-B4A9-1EE8-7FF5C254F54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90432B47-C483-A6D2-4BB2-EAFA8789181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 met deze hand?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0C61CC3-AAC0-9137-26D1-1710F0BE2193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Niks in de hoge kleuren en maar 7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moet passen.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BB118F0-A067-5F88-4C3F-A2B9BE019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38662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1098743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FC27066-9F3F-B40C-3C05-8144CC64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26754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BC24EED-CEE8-E528-E8E5-562FAC705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27864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H1085432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00075E8-CB9D-C6BC-BD4C-669650093B0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6655B0F-7497-8AB9-8F77-FA91F08BDC5C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12751-A5AF-92F7-9C6A-AE7602D7D1A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gaat u bieden?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F0BB4A3-37B6-5E94-68BF-549FE7B6BC1C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is het een 7-kaart. Wij bieden eerst Jacoby,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Maar ondanks mijn 7 punten bied ik dadelijk de manche,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2FCBFB0-2B2C-B25E-CB82-82A45679E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01629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H1085432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B29087E-A309-E3D1-6216-4E8B9A6F4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16767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301251-42ED-F784-4A2D-75B9EE467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26774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6CF9F63-5627-DF5A-F942-06915E774F9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3761079-CE2B-2A47-C8BB-D9CD7EB2116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36E8CCAB-4CA9-2023-3FF4-6BAC28F9FE26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3099F86-E7E5-7F4E-2F41-96D2E851712F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een 5-kaart hoog, bied ik Jacoby.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dus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699EEE5-3E88-7C7B-D55C-269C1B8CC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88548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6ED82F89-13F6-CD6F-CB85-3480AE043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23775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47543DE-DEE4-2EB4-09CF-949AB65CE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43589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5DA8029-42B3-60FD-A269-E02AECF4029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D70ADB6B-BE1B-172B-9E3D-0A8D41FBCAC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CBBD4DED-D7D9-719C-EB10-7B207AE070B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7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CCB05DC-0D0E-EF57-00D2-756FCC2F47B4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2♣ is Stayman. Met een 5-kaart hoog bied ik  Jacoby. Dus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.</a:t>
            </a:r>
            <a:r>
              <a:rPr lang="nl-NL" sz="2400" dirty="0">
                <a:solidFill>
                  <a:srgbClr val="244D10"/>
                </a:solidFill>
              </a:rPr>
              <a:t> (Denk aan het alerteren)</a:t>
            </a:r>
            <a:endParaRPr lang="nl-NL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AA929F-78F1-1299-D964-7945FEBC6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2888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F067B84-198A-CD7F-CC75-83DD4861D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58985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43B1574-B0F9-B78F-71EB-67784B34D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07835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AVB732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6E051A7B-C9F2-1B81-EB5E-49BA9A5BEE3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4C2BEA4-D21A-573C-E9B4-22052C7FF26B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5CE1F03-E464-6532-C05F-7322E59AD75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4741C32-992E-C6B8-5201-7468E6BE0CDC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Voor 3SA zijn er genoeg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voor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ook. Dus ik bied eerst Jacoby en daarna de manche in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Dus eerst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508B76E-460D-3C6F-1CF6-B9D094F7C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5830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AVB732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B01EB3C-C3DE-4FB7-074C-88C4E0C67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06369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F72A95-61A0-2821-4EB9-86B61002E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41927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98762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7FA422F-7178-FD94-3489-6C1FF9A971C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60E660B-0289-127F-1F84-D15A3BACDD9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A32FB12C-5E61-6349-942E-4B098F82A40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Met deze hand bied ik?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BD6949-E1D2-5F41-CDC4-407BDE81A65B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een 5-kaart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Wanneer mijn partner 1SA moet gaan spelen, omdat ik met mijn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2 punten pas, zijn mij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niks waard. Bied ik Jacoby,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, dan heb ik dadelijk 5 troeven.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6A1BF57-140A-9128-97E4-5B9C4CE67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045562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98762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2000D98-5629-9C24-8FC3-70F207118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0241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D4140AD-8CCF-4FDA-52FA-C52D47926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54562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V7642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42ACE0B-AA1A-6918-20C9-C157A4E046F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82641D4-172D-AF14-8289-AC192BD4EB9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A657790-5D85-5F16-5E6F-2FE91AA3D05A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 met deze hand?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1CCE92D-3B7B-5E77-5917-6CE23C3CB000}"/>
              </a:ext>
            </a:extLst>
          </p:cNvPr>
          <p:cNvSpPr txBox="1"/>
          <p:nvPr/>
        </p:nvSpPr>
        <p:spPr>
          <a:xfrm>
            <a:off x="3076193" y="3240000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2♣ is Stayman.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chemeClr val="bg1"/>
                </a:solidFill>
              </a:rPr>
              <a:t> is Jacoby. Beiden niet goed. Ik heb 10 punten. Voldoende voor een manche. Daarom STOP: 3 SA.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DCEE6CE-E45E-FB25-1590-1F7931C9A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48340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V7642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C5731D32-23E5-EF4D-6A19-A167392A2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78124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247B1A-B321-DD71-7D15-370BCE14C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79030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EED36E3-F1CF-E224-A09E-E26350426DA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704BC073-94B7-1C54-F5A9-2BFAD901706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27AA5D4-F9D5-750E-9176-DAD1E78B96B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 met deze hand?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1A100F3-2A65-1366-E9F1-47E177A60068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  <a:latin typeface="+mj-lt"/>
              </a:rPr>
              <a:t>Met 8 punten en een 4-kaart hoog, ga ik Stayman, 2♣ bieden.</a:t>
            </a:r>
            <a:r>
              <a:rPr lang="nl-NL" sz="2400" dirty="0">
                <a:solidFill>
                  <a:srgbClr val="244D10"/>
                </a:solidFill>
              </a:rPr>
              <a:t>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  <a:endParaRPr lang="nl-NL" sz="2400" dirty="0">
              <a:solidFill>
                <a:srgbClr val="244D10"/>
              </a:solidFill>
              <a:latin typeface="+mj-lt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469C11B-EC40-81AC-227E-0C1D298C1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56121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FA239B9-6805-F590-2F56-7D39E1B05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2937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C2874D0-E5B0-5180-CE2B-5BB7A1EA1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41108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93555EB9-CEE0-62F3-AD78-061DE1858BA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DAE6CF9-5C8D-DB9E-4A6E-39EB461FED5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7B75F1-1A63-EA2E-1D65-43AA635C7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Mijn partner opent met </a:t>
            </a:r>
            <a:r>
              <a:rPr lang="nl-NL" sz="2400" dirty="0"/>
              <a:t>1SA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31425EEE-EAC7-E004-B33E-A30ADD9C4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22867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ED81D4-5A0E-CB78-AF6D-07F390A43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06868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2038445E-ADC9-BD14-23A3-FC7B661ED3D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F6F4BCCF-F1D8-7502-BD8C-205B2FA9517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6" name="Rond diagonale hoek rechthoek 20">
            <a:hlinkClick r:id="rId7" action="ppaction://hlinksldjump"/>
            <a:extLst>
              <a:ext uri="{FF2B5EF4-FFF2-40B4-BE49-F238E27FC236}">
                <a16:creationId xmlns:a16="http://schemas.microsoft.com/office/drawing/2014/main" id="{134D9746-F0BE-9AD5-6B99-C17AEE9559B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gaat u bieden?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CCDF1E8-CCB8-05F7-B78C-8FD17DF94032}"/>
              </a:ext>
            </a:extLst>
          </p:cNvPr>
          <p:cNvSpPr txBox="1"/>
          <p:nvPr/>
        </p:nvSpPr>
        <p:spPr>
          <a:xfrm>
            <a:off x="3076193" y="3240000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10 punten en een 4-kaart hoog, bied ik Stayman. 2♣. 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C2234EE-630D-FDEB-9430-581119035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450180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BFE76EE-2BC3-1DC1-E0D6-34CD25C11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91963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8141E66-7B43-8338-16A3-FCCDD3605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14822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5B71A2BB-1797-52C0-C03D-55E6CF55E2F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3BEF4AA-4B29-959D-21EF-88F3EBB1C41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46549100-5CAE-FF9D-63D6-0840A7C2669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bied?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65DFEB3-4F2B-9DA7-6AE7-164637AF26F2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geen 4- of 5-kaart in de hoge kleuren.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ik wel 11 punten. Met de 15 punten die mijn partner minimaal heeft, genoeg voor de manche. STOP: 3SA.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0A862ED-F1CF-8D69-3545-544BAF09E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55424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C803AFF-1DE1-B944-6DAA-2CED8A5E5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91305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D61C845-0027-ACA8-33A1-22CC5505E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16682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HV10762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48261CBE-2CCD-0899-B333-BAD4381FB8E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8745778-78DA-B1D1-CAF4-9C15A4A7C34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73FCE4B-65B9-12B3-BD21-9F67D76E44B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biedt?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CA3E332-DA0E-E7B0-39B4-E5C7FD07D823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Niet uw eigen lange kleur. Laat uw partner die bieden. Blijft de hand met de meeste punten dicht. Daarom bied ik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, Jacoby.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A33C22D-EBF8-B615-6ECE-F247C6053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24942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HV10762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0623278-823A-42FE-05F5-7DB9C9588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70731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858A5D-5E11-7171-ECCC-14F7860A6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98953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E7D5726-7A64-177A-10F3-2E357192F47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67A2448-E4F9-6E74-FA04-28A1FE9E718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FAE5504F-600E-27C5-1B02-83417BA8951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B05868-EB5B-1E68-FB1D-EF6A5C37766F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5-kaart hoog. Ik bied Jacoby,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8E29FB0-1402-ACF8-1370-507624916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77608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1E4605C-879B-185B-63CD-55B49D2B0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55297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37D776D-5F5B-016D-0ECE-956FABD38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11636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V43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159B8F2-7B97-75B5-8888-4E4F6B6A267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BE0384C-2582-E5FF-6B0B-6EBBF5C597F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4EEA7E6-2D72-AE91-1345-373AFBC44B7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Met deze hand bied ik?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F511508-2B35-9179-7486-AF79FE6D8DD5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een 5-kaart hoog passen wij nooit na een 1SA opening. Wij bieden dan Jacoby.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 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7A8B1DB-6C48-8D5C-766A-FE7DBDB0E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20188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V43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E13F7AD0-40AC-3DD9-6E19-5254D8555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62371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78FFB21-8FE6-3F9D-2661-FAE03265A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35364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AB10876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8BCF8E0F-0037-50BA-E7BE-B84A703A16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DC56581-E849-10F0-B036-E60F9E6732D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CDA7F38-D85E-8A31-3CE2-2B6E23A94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Mijn partner opent met </a:t>
            </a:r>
            <a:r>
              <a:rPr lang="nl-NL" sz="2400" dirty="0"/>
              <a:t>1SA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Ik bied?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00AE2CD-1456-36CB-672F-5AC5365F8063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Wij gaan op onderzoek uit, of er misschien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manche in inzit. Daarom bied 2♣ Stayman. (Denk aan het alerteren)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467CA7B-F768-DDED-144D-D6BA2E1E4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0616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 met deze hand?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1A7C1E1-AB63-BC37-61C7-B5732EAB59F8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Verleidelijk zo’n 6-kaart</a:t>
            </a:r>
            <a:r>
              <a:rPr lang="nl-NL" sz="2400" dirty="0">
                <a:solidFill>
                  <a:srgbClr val="FF0000"/>
                </a:solidFill>
              </a:rPr>
              <a:t> ♦</a:t>
            </a:r>
            <a:r>
              <a:rPr lang="nl-NL" sz="2400" dirty="0">
                <a:solidFill>
                  <a:srgbClr val="244D10"/>
                </a:solidFill>
              </a:rPr>
              <a:t>. Toch?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Wat betekent een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bod?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En wat moet mijn partner met een 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bod?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heb maar 6 punten. Ik PAS.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C82CA85-8F96-8A6B-F8D1-E8CE057B5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16451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AB10876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0749DA8-65E4-A59E-42DD-E6AEA4D2A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44525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C914365-B3C3-CDE3-8A65-1BCB60221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70712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AHB854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F65D2B62-F6CD-A8BD-430A-77094CFBE16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0DFD4205-3605-A28A-F418-A1A0FB1A2E6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2AFD74B0-3FF3-9270-476C-76CEE79CA69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 met deze hand?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527912-C844-8BE5-B14F-7EF585E2CF26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hier kunne wij geen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bieden. Dat is Jacoby. Maar met 8 punten, wel 2 SA.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Dat ga ik ook bieden.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BE692F1-464F-57A2-FFB4-BF5C6B545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21266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AHB854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766D640-B17D-5B28-6164-91F50AC5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88896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17F03FF-C2A0-7939-A9BB-9FE7B1793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08475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F807B3F-CA15-2BE3-713D-D599F162B9F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B6CD921-39EB-60EF-A2C1-1D11C8C8BA1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DA8B44DE-2CFD-BE1F-AFDC-E40B1545939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gaat u bieden?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7A5FF37-1A25-8F62-33F4-573A4F2E609A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Geen 4-kaart of 5-kaart in de hoge kleuren, maar wel 13 punten. Genoeg voor de manche. STOP: 3 SA.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943DE787-4C79-1BBC-FDDC-11AA8CB4C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49806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D3C598E-6CB9-D15E-43AD-5E80EFC8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40425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785009F-8252-8F35-BC5C-CCB57F2DC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11071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A3583F1-8A5F-9919-C3CC-0318244C236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27F1D07D-1021-C0F0-AC5A-9847ECD54231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8C490EB-7F17-12CE-8736-A89C719A47D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Ik bied?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FCC2DF-FCEA-CC1D-B906-8C22D11A004F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2SA is te zwak met 12 punten en 2♣ is Stayman. Daarom bied ik STOP: 3SA.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6A84896-BA5F-D1AB-E570-04B7648A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19755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05AE29A3-B2A7-F632-1500-1CE27C94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45082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  <a:cs typeface="Arial" panose="020B0604020202020204" pitchFamily="34" charset="0"/>
                        </a:rPr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A8FD2CA-53F4-49E7-68AE-DDE8578DE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21941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CBBD671A-1194-40ED-71EF-A07037991326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DA0BA7A-DB9D-D0FB-BAAB-E5F9ECC9D21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A6259ABE-7FFA-FA5D-7C07-8C5E8C67F3C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U biedt?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B1729E3-EF83-548A-001F-101D1CC12608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8 punten en een 4-kaart in een hoge kleur, kan ik Stayman bieden. 2♣.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38A9477D-2D4C-AA18-0CDD-0DAF917E0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66504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CA22DED-70E2-4C95-B76F-A9C90CA39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3044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FF4E8F3-F340-C105-5904-3DC1CC508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31178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4EDF5D3-632C-C887-E620-6C4C6D34DD4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2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C84D6C8-EB41-4701-B59E-210122CAAB5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A009092-A15E-A92D-81C1-C59631E20D9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Mijn partner opent met </a:t>
            </a:r>
            <a:r>
              <a:rPr lang="nl-NL" sz="2400" dirty="0"/>
              <a:t>1SA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C274E60-4A84-4BF3-2BA9-8B6EAF1CB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03210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1CC37E2-4F8D-2989-3CBD-FFC6010E7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08947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A8C1E2E-584C-A6D5-80FA-C6F931B3258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AB94ACC5-6E49-C71D-E4B1-D19C14AFB083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D9410A8-025E-F870-933B-CC679E26506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0B4421-8562-22DE-1E3D-7E792A810E13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12 punten en geen hoge 4- of 5-kaart.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STOP: 3 SA.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3B242FE-B581-2611-6286-1972E4DEC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93467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54F64021-35F5-0567-3887-138596889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80051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74B104-D726-E285-CC2A-DABC4432A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69476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33A25ED-80BB-A534-682C-F667EA3CFAC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2CA1670-6A30-C103-4BAA-97535E7A26C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F359CB27-A5A2-AC45-96A3-8A60CC4D945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/>
              <a:t>. Met deze hand bied ik?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A90D82C-D9BE-B522-6744-C4E5788041F2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mijn 5-kaart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wil ik graag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spelen.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bied ik Jacoby,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(Denk aan het alerteren)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4A9AB70-14A2-8481-31E8-E8177F993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44758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7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Mijn partner opent met </a:t>
            </a:r>
            <a:r>
              <a:rPr lang="nl-NL" sz="2400" dirty="0"/>
              <a:t>1SA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U biedt?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3A1532B-0690-7C9D-00E4-D3E13E1204C1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10 punten, dus een manche die komt er wel. Alleen welke?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Jacoby. (Denk aan het alerteren)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8178EC8-1193-39FE-119A-61419D0C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0587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60C1F71-A4B0-38B4-FD70-645F40CEA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1209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51858E7-2507-9DE7-91A1-1FBA641F4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70989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C622079-7AAA-3E3D-2654-546D2737A584}"/>
              </a:ext>
            </a:extLst>
          </p:cNvPr>
          <p:cNvSpPr/>
          <p:nvPr/>
        </p:nvSpPr>
        <p:spPr>
          <a:xfrm>
            <a:off x="67320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0D738D0-457C-E9BB-27AB-65BC1381464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9FCF2293-7AAF-C140-4B2C-B5A193041FF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Wat biedt u met deze hand?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4451CAE-C0BE-1882-E7F6-71C535483EF6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is altijd een dilemma. 5-kaart en 4-kaart hoog na een 1SA opening.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Toch bied ik hiermee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Jacoby.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Na het antwoordt van mijn partner, kan alsnog besluiten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te bieden. (Denk aan het allerteren)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7D5B985-621B-D7A3-DA3A-08833CC2D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214460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1SA.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7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7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8AA6534F-6093-2451-FEA5-7A0D90EE0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44342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170FCC4-0C0A-886C-7E80-FB3FEF49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81512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HV10985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29298BB-1156-BD6A-7213-A61000EF31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C0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007A74F-DE02-3BEF-22E4-63605576A31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BED64764-D687-2B73-C159-B7E6A01BD11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C0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3762</Words>
  <Application>Microsoft Office PowerPoint</Application>
  <PresentationFormat>Diavoorstelling (4:3)</PresentationFormat>
  <Paragraphs>1203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673</cp:revision>
  <dcterms:created xsi:type="dcterms:W3CDTF">2012-09-16T12:51:46Z</dcterms:created>
  <dcterms:modified xsi:type="dcterms:W3CDTF">2023-02-20T16:24:58Z</dcterms:modified>
</cp:coreProperties>
</file>