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25FF25"/>
    <a:srgbClr val="009900"/>
    <a:srgbClr val="CCCC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D9F7127B-0E5F-4EE2-9D0F-4756A6D4B8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CEF56FD8-5F71-4A4F-A39F-429A94E411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3ED32A67-CE41-4C3C-A0F7-15C58E60E30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4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6B101F0-585E-41A9-9182-AE70C9BC1F04}"/>
              </a:ext>
            </a:extLst>
          </p:cNvPr>
          <p:cNvSpPr txBox="1"/>
          <p:nvPr/>
        </p:nvSpPr>
        <p:spPr>
          <a:xfrm>
            <a:off x="2757770" y="2420888"/>
            <a:ext cx="3960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5. Blackwood (</a:t>
            </a:r>
            <a:r>
              <a:rPr lang="nl-NL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Azen vragen</a:t>
            </a: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)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6. Signaleren Hoog-Laag</a:t>
            </a: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2FDCE194-8FC0-4F7F-91A6-FCE7392EB5E7}"/>
              </a:ext>
            </a:extLst>
          </p:cNvPr>
          <p:cNvSpPr/>
          <p:nvPr/>
        </p:nvSpPr>
        <p:spPr>
          <a:xfrm>
            <a:off x="3383868" y="4581128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2021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142A1672-56CB-402A-AE4E-D5670F825980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5E8A7DE-04CA-4476-852B-76E03505175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9C323807-52CE-4274-8C8E-E6454D7BF341}"/>
              </a:ext>
            </a:extLst>
          </p:cNvPr>
          <p:cNvSpPr txBox="1"/>
          <p:nvPr/>
        </p:nvSpPr>
        <p:spPr>
          <a:xfrm>
            <a:off x="3059832" y="3240000"/>
            <a:ext cx="5688168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weet dat uw partner 20-22 punten heeft. U heeft u heeft 5 punten.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 manche staat vast. Alleen welke?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uw 4-kaart ♠, biedt u eerst Stayman.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Biedt noord geen ♠, dan biedt u 3SA.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E36BC664-7DFA-0F41-DE99-024546B0D7FA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2FAB0AF-1244-4401-0C9C-E7BA38834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616005"/>
              </p:ext>
            </p:extLst>
          </p:nvPr>
        </p:nvGraphicFramePr>
        <p:xfrm>
          <a:off x="344357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6DA2B264-D972-4406-BF4D-18D6D1F2CD30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340390C-8413-44BE-8847-283C95740D5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BFE13F81-1CBF-4BA6-8190-82F516F92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44536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 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7A25E0F9-BB45-4AB4-A546-57BE2D17F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50086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B7A924D-6ED4-4827-B7C4-A9894DCCBA3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57BD97B8-DD07-4198-BD52-EE05F5BD204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E782EB2-3EAB-413B-96F0-12D2B00170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A4091F7-D34F-4739-A465-DF8286E42F8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A0AC848-FAAB-4F7E-8AF5-3A8E8ADBB3F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3057796-AC8B-4B44-ABF2-B32402BE5B5D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na een 1 sans atout opening kan men een volgbod geven. Hier gelden dezelfde regels voor, dan na 1 in een kleur opening.  U kent de regel beslist. Juist, de regel van 2 en 3. U maakt met deze hand 5 ♠ slagen 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slag. Samen 6 slagen, dus bieden wij bij iedere kwetsbaarheid 2♠.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154150F-DF87-B7B6-36DC-9D94166A5A49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9198188-C16B-86B8-27D1-01D201CE0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40773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057848A3-6D18-417E-B0AD-E142084BDABF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123B471-92E8-4D1D-BEBA-044AEF05E77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44C8143F-BB1D-4613-BC60-939478466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117038"/>
              </p:ext>
            </p:extLst>
          </p:nvPr>
        </p:nvGraphicFramePr>
        <p:xfrm>
          <a:off x="384744" y="3240000"/>
          <a:ext cx="3478512" cy="1849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♦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♠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BFB7CA24-F3F9-4EB6-B9CD-5C5E8CB6E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53666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86E87B33-45CB-484C-B020-4CA63D074B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743F112-82A9-4021-A0AE-5BE9E22F024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34CAEA3-CCB0-4F0D-9D1E-D5F9797A657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93CE2ACC-2D11-4872-A993-530124D05580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8610D63-7325-417D-9F86-1055FA6CC91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65988AD9-8AED-49C7-83B7-73A5B532FB96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♣ bod van zuid is lager dan zijn openingsbod in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Dat wil zeggen, dat hij minimaal een 5-kaart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minimaal een 4-kaart ♣ heeft.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U heeft een 3-kaart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6-9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U biedt daarom dus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EB3C4F2C-7FDE-C835-AC96-2D8A412F025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9B70D36-FDD8-D93F-8EE2-AA27E5B94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207039"/>
              </p:ext>
            </p:extLst>
          </p:nvPr>
        </p:nvGraphicFramePr>
        <p:xfrm>
          <a:off x="411127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5FCA9CB-E775-46C2-BC0A-0BB960559E3E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BDC2F10B-8147-45B2-967A-E4016515302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5E326C8E-C827-4929-9A8B-DA9A684B8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974804"/>
              </p:ext>
            </p:extLst>
          </p:nvPr>
        </p:nvGraphicFramePr>
        <p:xfrm>
          <a:off x="384744" y="3240000"/>
          <a:ext cx="3478512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1SA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14F21A95-40AC-4894-AEAD-703A1E322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9952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6DEADE1-FD56-4F63-86E2-C504A4696EBF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3ABB042-9458-4DC4-81F5-93E098394028}"/>
              </a:ext>
            </a:extLst>
          </p:cNvPr>
          <p:cNvSpPr/>
          <p:nvPr/>
        </p:nvSpPr>
        <p:spPr>
          <a:xfrm>
            <a:off x="6732000" y="3239631"/>
            <a:ext cx="1947351" cy="405393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Sans Atout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07CFB73-279C-4A24-8104-BEAF0FFCD21E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D6389FC-323C-45FD-A33B-484469F3B3C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39A77164-826B-4D78-BBFB-4957BF6E1E8B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2 sans atout bod van noord geeft 8 of 9 punten aan. Niet meer en niet minder.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uw 15 punten is dat net te weinig voor de manche. Ook moet u eens naar uw hand kijken. Een hele mooie evenwichtige hand.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Dat wil wel zeggen, dat er geen lengte slagen te maken zijn. Daarom PAS.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B99EC628-07B3-9031-8CCB-E6F41BD2F168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398832D-5935-2E32-B136-0BB6FD734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94392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6BEA5468-A577-4E30-8CA0-287BA614B16B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24346C1B-0302-4F7C-8F26-1A73B6A971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FC1FE712-69B4-4B52-8E27-776664618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54607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FD31B2E6-2179-4F50-82FA-66C579C133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57879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8071B206-3BE1-48CF-B281-9D9AE162E67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AB4594C-B554-4BB6-8CBF-D6361E11FFF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C68B3281-C136-4FBC-A9E1-666E5A71ABE4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DBCE938-E045-4BFE-8DD0-62DE4AF911CC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F050D22-6903-4BB6-B7DB-B3676288EFB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12DA4B4-B775-4E40-80EE-2AAE36D4891D}"/>
              </a:ext>
            </a:extLst>
          </p:cNvPr>
          <p:cNvSpPr txBox="1"/>
          <p:nvPr/>
        </p:nvSpPr>
        <p:spPr>
          <a:xfrm>
            <a:off x="3059832" y="3240000"/>
            <a:ext cx="5688168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een 5-kaart en een 4-kaart bieden wij altijd de langste het eerst.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1♠ is dus het juiste bod.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D3CA18B-CAA2-7A02-8910-E0D856EBFDB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3645F11-9484-6ACF-9B64-34D6172C3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20046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668E0C9D-AB34-496B-BC0B-CEE805E89362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693B5438-0A0D-423F-901F-8B0F9D9353A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355BD29A-1558-4AB0-AB1F-9D1A530D7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02707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68A889CA-B426-4CFD-8D1A-410EF5DFD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09994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A47BDA8C-D922-4D09-8EDC-CE14D4944F3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86B55100-DA93-4217-8823-32640BFC275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BC5EA7A-884D-43EB-9E17-D45BCCEC36D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2880FA06-6ACB-40D2-8460-B359E9171975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4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AC3EA35A-BA89-414E-AD53-06AE355EC814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D018A7A0-9437-4D45-9FF9-E7A7F36331F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3051C19-E617-4B62-BEE6-87EEF68835A4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D0F7226-F786-4025-AF52-F6B1D1BBB69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03B191FB-74C8-43D0-9682-889D5612FEDB}"/>
              </a:ext>
            </a:extLst>
          </p:cNvPr>
          <p:cNvSpPr txBox="1"/>
          <p:nvPr/>
        </p:nvSpPr>
        <p:spPr>
          <a:xfrm>
            <a:off x="3059832" y="3240000"/>
            <a:ext cx="5688168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twee 4-kaarten beginnen wij altijd met de laagste. Meer is er niet over te zeggen.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1♣ is het juiste bod.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CA3F5401-8258-A113-2090-43F5C11940FB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28FEC98D-B05A-B8D0-EC6F-1BFE3E846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457887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7EE0B04-8948-4DD0-A047-2F9AD0985FC6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FF98FB1-4D3F-4994-BCA3-3811994BE71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44D282F0-7090-4D98-99A5-4E7797CE6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94464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6A4F4E8C-F39C-46C8-B547-A988B932F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67882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545EDBC-6A2A-458C-A1D9-1904D1BC94E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0049CCF-381A-4350-B87C-51926C8B405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Doublet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AD3A460-9D21-471B-A635-6084FA87F53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D049B31D-2F5B-4B5E-AFE8-1EBCB72B7CA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1C3D4F7-87CE-44ED-9FFF-20CDF29BCCB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ED326E9-6D23-485A-8635-5FE04756E75E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deze 14 punten moet u geen doublet geven. U krijgt de 5-kaart ♠ niet meer verkocht aan uw partner. Wanneer u echter met 1♠ volgt en strakjes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biedt, dan zal ook uw partner weten dat u een opening heeft met een 5-kaart ♠ en minimaal 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C910F3AE-72F3-6C42-FE41-3994F39EEB6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43E54A6-B061-FA58-D7AD-41555A4E3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70251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63AACDA3-4539-43CE-B9A6-25E526324A27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D8A67B1-B3F9-4309-9AD9-635E0E518F4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B5D59429-DE7B-4DF9-A6C0-86506E810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80272"/>
              </p:ext>
            </p:extLst>
          </p:nvPr>
        </p:nvGraphicFramePr>
        <p:xfrm>
          <a:off x="384744" y="3240000"/>
          <a:ext cx="3478512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6AE0E660-C960-45E3-AE79-250D7FCF0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88958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42ACC15-F783-4DB5-A307-D5AA6DB992B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52E94447-E8BE-4754-AF87-C9BDC030184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07F6BF8-1514-486B-9B2E-CAB9AC1FF6E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526332E9-91D2-406D-93BF-BAD3F81DDE98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C6CFE60-B180-408B-8B5F-477A35FBDCC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C9A5354-97D5-46AC-AB19-4C4C7AB9058F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Om Stayman te bieden moet je 8 of 9 punten hebben. U hebt 17 punten. Genoeg voor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of een ♠ manche. Biedt u nu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dan geeft u 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aan en misschien ook nog 4-kaart ♠. Biedt zuid na uw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bod,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dan wordt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Biedt zuid 2SA, dan heeft hij een 4-kaart ♠ en biedt u 4♠.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21F202C-9882-B77D-1170-44F39FFED9B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73A7AFD-EE3C-EF21-9D56-49DEA3803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8704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HB103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932D2430-4DFE-41F4-9E40-3FFEF54C2376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818AB3E-199A-49F9-8123-2DCCEEE12C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0DCDB532-27D2-44FB-97BC-7BA992143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3201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315CA384-9BA1-49FC-99DA-07E97D273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24032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BBA910D9-CFE5-4B99-9154-356DEE3F551F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F90164A8-1A2C-40B0-8983-77A582F78A9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87180957-AE99-4933-8A0A-E5620E5CE65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9938A05B-DB4A-45EA-B206-A08C66CC14EB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C2B98B6-5EED-4247-82A6-A693F75383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A98B2FE-F156-4063-8A25-4092E53393F5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Eigenlijk was de keuze niet moeilijk.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2♠ is een zwakke 2 opening. Dat is dus fout.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2SA mag niet omdat wij een 6-kaart in een hoge kleur hebben. Dat is dus fout. Wij hebben 21 punten en een 1♠ opening belooft 12 t/m 19 punten en dus ook fout. Blijft wel staan, dat 1♠ het minst gelogen is.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92EB26AE-E29A-EBAB-1688-D1E76ABAE2F7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C9FF4BE-E07F-C428-26C0-FE2B7ADC20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38869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Niemand kwetsbaar.</a:t>
            </a:r>
            <a:b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461C37C0-3C14-45CF-B994-35D3AAA63A00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9BA8A55-7A8A-4137-AA36-D98B2C9991B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C2496CB7-3BAA-44D9-9F01-6508B1AC26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8661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3B01CB02-A88D-40EB-94D6-0DFDB8551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58352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AHVB865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E1A134D5-135D-4334-A3F8-10C6F1A2A96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C7AE56F-BEAF-4617-8521-6A96EB4E401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95B54B0-BD71-432F-9F67-DBF2D8A0E99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D163AE95-3706-4965-807C-EE49350BC6C8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F081652-BADE-4B79-A8E9-F3F1E66A0C4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6F34F227-54BC-4FEF-AC36-B821C97F2DF8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Leg  uw hand naast de regel van 2 en 3.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U maakt bijna zeker 6 slagen met deze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Niet kwetsbaar, Goed genoeg voor een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bod. Hoezo maar 6 slagen? Nou, wanneer de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5-0 zitten,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109543 dan, geeft u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 af.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D95F0A1-3F66-A88B-F36C-B37C23E9A2BF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Niemand kwetsbaar.</a:t>
            </a:r>
            <a:b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6260E06-176E-C8BA-D73E-54D8D5304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38453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AHVB865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EB95EF12-5EB2-44DC-BC25-7851C2C9022E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99C4BD2-2EA2-4870-826A-B44CA6D1A4A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0841162C-8BC8-4C28-B429-484FC760CA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27929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3D0F92DF-EF80-4BB6-A5FB-B20AFCB9B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92636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DB56AFF-CA95-452F-AFA7-979F2EDB757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6A274B52-DA75-4389-A66B-FF79311AFD3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D45F4D0-7E34-4D69-87CE-254E92C51D5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33E618AC-CB60-413B-AC5D-B0EB30C0608F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BFFBB1D6-5C9F-46B4-9095-AB65492DFB9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C44DAAC9-756C-45E0-B542-697E765C6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123465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latin typeface="+mn-lt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latin typeface="+mn-lt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latin typeface="+mn-lt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latin typeface="+mn-lt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5F8BA8E2-24DF-4B5B-BBD2-E894F174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30710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ond diagonale hoek rechthoek 18">
            <a:hlinkClick r:id="rId7" action="ppaction://hlinksldjump"/>
            <a:extLst>
              <a:ext uri="{FF2B5EF4-FFF2-40B4-BE49-F238E27FC236}">
                <a16:creationId xmlns:a16="http://schemas.microsoft.com/office/drawing/2014/main" id="{5E3AEA8D-4D51-4ED3-A702-F555A18744D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Doublet</a:t>
            </a:r>
          </a:p>
        </p:txBody>
      </p:sp>
      <p:sp>
        <p:nvSpPr>
          <p:cNvPr id="25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59E1728A-7EA7-4DA1-9F55-436E7BD04DC3}"/>
              </a:ext>
            </a:extLst>
          </p:cNvPr>
          <p:cNvSpPr/>
          <p:nvPr/>
        </p:nvSpPr>
        <p:spPr>
          <a:xfrm>
            <a:off x="6729105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7F0FC130-564A-4C37-875A-DEDBE7F81DD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4F731C0-C0DF-4857-8E00-A7057D744619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A944222-0ED5-43A1-BFC8-E5AF18B9C4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DB801DA-3CEE-49B6-AF4A-A56B4A8DB8E8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Na de opening van 1♠, staat de troefkleur vast. Ga niet op avontuur in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kleur en zeker niet in SA.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Laat uw partner weten dat u minimaal een 3-kaart ♠ heeft en niet veel punten. Biedt daarom 2♠ met 6 t/m 9.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CC46C8F2-C79B-7A1A-0D93-184B2BC4290F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B04625D-57FE-529A-C35A-2B5A8429A3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576346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V964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33A8DCA-D343-463C-85E6-E125599505B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603E6F6-5BB9-4942-8510-91052242583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E4391AA3-A45F-46DD-B716-B87F1AB64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061206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E23C9B34-A7A4-40BE-A56E-7526397B00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66853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HVB42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B9F59B30-0306-4E14-AF4E-5CB6B02FAB2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79B4A71-5BA9-459E-86A2-E24C58EF37F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E978D273-909A-458E-B840-C613884F075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2181A10-0F03-4CE7-9005-B3329B107332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FAD5A45-58E1-4743-8220-2C27D71BBA5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DBBB146-707F-45B3-BBE3-B8B327031BEA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is niet te zeggen dat het fout is. Een 5-kaart en 10 punten. Dat klopt precies met ons biedsysteem. Maar waarom op avontuur gaan? Na de opening van 1♠ staat de troefkleur al vast. Wij hebben 10 echte punten, en dat moet wij onze partner laten weten. Het juiste bod is hier Stop: 3♠.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BAAF78C-7F5F-B795-E9B5-E879F6D01BBA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7048E3B-C38F-6B15-6DB6-F26715C458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76072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HVB42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6F19B49-2513-4C8A-B95A-799FA35B878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6508462-8112-4342-89BF-2319CBFB748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0" name="Tabel 3">
            <a:extLst>
              <a:ext uri="{FF2B5EF4-FFF2-40B4-BE49-F238E27FC236}">
                <a16:creationId xmlns:a16="http://schemas.microsoft.com/office/drawing/2014/main" id="{EE2A23A2-0660-4904-8F1F-CE995FB7F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255063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D7C77D8A-47DC-44C0-ADCB-FCE1D1D2B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44765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29277488-A5FD-42F6-B35D-2484D6E9E29A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Sans Atout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9798FB3A-4297-4FB3-A9E5-A526D79A2145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Sans Atout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722A02B-E042-4653-A50F-AFF4E46BB40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♣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0ACA867F-0D4C-4451-8B59-F2D8E7070DC9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26FD2AF-D2DC-4230-95A7-337936FE0AD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B155F9-98BC-4246-9F9F-EF59FDFF5F12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9 punten en geen 4-kaart of langer in ♥ of ♠, biedt u als zuid 2 Sans Atout.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Indien noord 16 of 17 punten heeft zal hij 3 Sans Atout bieden. Met 15 punten past noord. 2♣ is Stayman en dan moeten wij minimaal een 4-kaart in een hoge kleur hebben.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3EB81B5C-6D10-39C7-7D44-6B37F97B1CA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F51EB8F-CF72-8A57-4379-E1B8BACB6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78247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2AA45D94-51A9-4C48-84AE-F085FC6D991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9DF2F87-9282-40C5-8D71-0DAB329211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0D4E3818-A530-4177-9860-1FEBC719E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524963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2C31D2AB-6EDE-4E64-9AF4-58804EED6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18230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2CE80A03-7F73-4360-BB5D-3BD6EBE44F3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A2C4112-3CA0-48B9-AAFE-2BA281782F68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D14C1C15-1617-4507-AB9B-1AC8D3A8C2A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B093055-5528-4131-B53D-1B5472584F92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6AAB33B3-034A-4800-8999-00CDA12656C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2F10CC3C-4E18-49F1-A190-B275293B0D03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weet dat de opening van noord minimaal 12 punten zijn. U heeft er zelf 13. Genoeg voor een manche in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of ♠. Maar dat gaat vermoedelijk niet lukken. Daarom biedt u meteen 3SA. Voor een bod van 1SA of 2SA bent u te sterk.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8F5A122B-ED06-8B64-58B0-7B68A48A211C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EDA76A-7DCB-69A9-2BA8-5397B4EB4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79667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38EF1E4C-12FC-46F0-9FBF-E2758C94F099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71365DF-032F-4E41-BA7C-1C63801911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2B8BAE89-364F-4F7F-BF7D-F6032876A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786135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4488656F-BF49-4878-920C-D51BED4506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09531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HV976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3AC9ACB-21B1-44D4-BE89-720764EE3ECF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7C3CC65-893D-4F6D-B980-459B317763E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E00625C-F866-45B6-922C-C300A09E7DD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A1A4EBB-E643-4103-883A-C7785AFF8EA9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9AC5259-1167-4D0E-9A1F-6DEEF40124D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B8D84126-277E-4653-81AF-F03C567E3361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deze oost hand meten wij met de regel van 2 en 3. Wij maken vermoedelijk 3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slagen en 1 ♠ slag. Na 1♣ bieden wij 1♦, alleen wanneer wij niet kwetsbaar zijn.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Bij elke andere opening moeten wij passen, daar wij dan op 2 niveau moeten bieden en daar hebben wij net te weinig slagen voor.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E8222747-EDFE-5BF0-E2F0-D88BAA26A6EB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4638E8B-23CB-D323-773D-572D1F775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95837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HV976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8A32D632-289C-4393-BEBB-4680AC5F0F6F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81672A4E-6257-46A2-AFCE-AED7637F03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2E4910BD-DDC1-4A79-A9A3-65AF5AACE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976454"/>
              </p:ext>
            </p:extLst>
          </p:nvPr>
        </p:nvGraphicFramePr>
        <p:xfrm>
          <a:off x="384744" y="3240000"/>
          <a:ext cx="3478512" cy="1940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4SA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5SA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FE92FA06-6421-49C8-8863-190B5610C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24136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18FCDFE-8FBD-489F-A35A-5BA9E33234C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 ♠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A65F0FAE-76A6-43EF-B88A-7756768F35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6 ♠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CFDEE9FA-8590-4B2C-833C-4A6E1669EFA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 Sans Atout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F8FE2153-E84E-4DC8-A0FA-561F9632485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72F9B28-6F77-474E-87CC-952308A0C0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FC2996DA-1ACE-48C7-BC74-A18FB7844AE5}"/>
              </a:ext>
            </a:extLst>
          </p:cNvPr>
          <p:cNvSpPr txBox="1"/>
          <p:nvPr/>
        </p:nvSpPr>
        <p:spPr>
          <a:xfrm>
            <a:off x="3059832" y="3240000"/>
            <a:ext cx="5688168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Leg de hand naast de regel van 2 en 3.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Positief geteld maakt u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 en 1♠ slag. 4 slagen dus. Dat is te weinig voor een volgbod.</a:t>
            </a:r>
          </a:p>
        </p:txBody>
      </p:sp>
      <p:sp>
        <p:nvSpPr>
          <p:cNvPr id="2" name="Rond diagonale hoek rechthoek 15">
            <a:extLst>
              <a:ext uri="{FF2B5EF4-FFF2-40B4-BE49-F238E27FC236}">
                <a16:creationId xmlns:a16="http://schemas.microsoft.com/office/drawing/2014/main" id="{0F0FD3E3-9418-7807-0C1E-36D81230FB22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8FD6AB2-69C8-AC7D-7E64-A9AA5C197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04609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6166A5-724C-49AC-9B27-C04C0E97F9A1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12719955-33ED-48D6-8AEF-D228A35522D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33DF041-59C2-4BE5-841C-CD4741882502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Slagen tellen. Uw partner heeft 3 azen en 2 heren. U maakt dus altijd: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4 ♠ slagen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</a:t>
            </a:r>
          </a:p>
          <a:p>
            <a:r>
              <a:rPr lang="nl-NL" sz="2400" dirty="0">
                <a:solidFill>
                  <a:srgbClr val="244D10"/>
                </a:solidFill>
              </a:rPr>
              <a:t>3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slagen</a:t>
            </a:r>
          </a:p>
          <a:p>
            <a:r>
              <a:rPr lang="nl-NL" sz="2400" dirty="0">
                <a:solidFill>
                  <a:srgbClr val="244D10"/>
                </a:solidFill>
              </a:rPr>
              <a:t>5 ♣ slagen.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Dat zijn zelfs 14 slagen! 7SA is potdicht. 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7F1D4E59-C3FF-5990-4EC5-76B5FFF98EE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7AFFCDC-863A-F333-8D4B-8A28BB1B0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69135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A318BCA6-6F19-4118-B749-62904C1B194B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7EF55853-8E5B-4479-9138-EDB67AE2FF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0" name="Tabel 3">
            <a:extLst>
              <a:ext uri="{FF2B5EF4-FFF2-40B4-BE49-F238E27FC236}">
                <a16:creationId xmlns:a16="http://schemas.microsoft.com/office/drawing/2014/main" id="{038BC571-5189-4EB8-B45E-C2833D4E5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33176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C924CBCD-5B35-4363-84C4-5156C808C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87847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109854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6E67123-856E-4A3B-A440-3D9135404D9E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5907207-C41E-4BF6-A661-383DC83ACAA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7FD8830-C1E8-4B1A-A5AC-773A03C6B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DB75E626-AC33-4B1D-9FCB-D27EE29765D0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BA51C71-C42C-4991-A78F-D0949B26E9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2D8CCC19-0133-407C-A2B7-3E67AE3F00B5}"/>
              </a:ext>
            </a:extLst>
          </p:cNvPr>
          <p:cNvSpPr txBox="1"/>
          <p:nvPr/>
        </p:nvSpPr>
        <p:spPr>
          <a:xfrm>
            <a:off x="3059832" y="3240000"/>
            <a:ext cx="5688168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een 5-kaart en een 4-kaart openen wij altijd met de langste.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En dat zijn in deze hand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Wij open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6F268278-C2B6-7865-E861-D94F3AD385AF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28520A8-551C-D894-D7BF-3A3B1C65B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724857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109854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851EE369-AC3C-49F1-B439-6F8D49A38636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295CD951-AD3B-48B1-9078-0D427DC37B8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0CDA115E-3F34-4913-B95C-328C00934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269639"/>
              </p:ext>
            </p:extLst>
          </p:nvPr>
        </p:nvGraphicFramePr>
        <p:xfrm>
          <a:off x="384744" y="3240000"/>
          <a:ext cx="3478512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ACE38A93-F819-4260-89BA-85AB1F5B6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53703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166E452E-D678-4E0D-949F-1F720E1B55D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60EC87AD-C895-41CF-8F15-5F61794503C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D1E5E89-1DCE-4096-A1F6-9A8CFFBDDD6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DF6AC54B-C35E-4E70-9108-0F2D8470D914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643DAD4-FB4E-415C-AD8F-227F7DDDC3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7DFA7F1-81BB-4970-825C-F57A26E7E471}"/>
              </a:ext>
            </a:extLst>
          </p:cNvPr>
          <p:cNvSpPr txBox="1"/>
          <p:nvPr/>
        </p:nvSpPr>
        <p:spPr>
          <a:xfrm>
            <a:off x="3059832" y="3240000"/>
            <a:ext cx="5688168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hebt 19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Het 2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bod van zuid belooft minimaal 6 punten en minimaal een 3-kaart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Samen genoeg punten voor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manche.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FC341B5-9FDF-95C3-26B1-1056A2DFD829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5ABD91D-94E7-489C-57A8-E2178C320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0786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6D79D90-06F0-4F2A-9388-56ECE07491F6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09A0A6B-B5DA-4371-8C9D-0B13C0816B2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0" name="Tabel 3">
            <a:extLst>
              <a:ext uri="{FF2B5EF4-FFF2-40B4-BE49-F238E27FC236}">
                <a16:creationId xmlns:a16="http://schemas.microsoft.com/office/drawing/2014/main" id="{2B59E391-0555-4D46-B38D-0D59588BF2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332142"/>
              </p:ext>
            </p:extLst>
          </p:nvPr>
        </p:nvGraphicFramePr>
        <p:xfrm>
          <a:off x="384744" y="3240000"/>
          <a:ext cx="3478512" cy="1940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♣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1SA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C98377B7-75F7-4909-BAB0-27A7F2732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2988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FB717665-D2FE-4AAF-A5C7-7915EC5EFD7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944E65D7-41E5-43B8-B995-E131DE9BB435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F01F1F84-D716-4F9A-98E9-ABA9AC7214AE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6090CE1B-174F-49FA-8245-DF04A9758F46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5BAE984-35A9-4847-9952-F76E293FB3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B219F1A6-FD69-4D14-A8E0-683541003694}"/>
              </a:ext>
            </a:extLst>
          </p:cNvPr>
          <p:cNvSpPr txBox="1"/>
          <p:nvPr/>
        </p:nvSpPr>
        <p:spPr>
          <a:xfrm>
            <a:off x="3059832" y="3240000"/>
            <a:ext cx="5688168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2♠ bod van zuid geeft een 5-kaart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aan en minimaal een 4-kaart ♠.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Biedt nu gewoon 3 Sans Atout.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Mocht zuid echt erg sterk zijn, dan zal hij het initiatief overnemen en azen gaan vragen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FB4ECECE-6E17-A648-BECD-857AC609073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66B4E8-C597-C237-E96C-82B0F7FDC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34593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FAEEA80A-BB39-4856-820F-2C4E1435A73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4FE628C-3253-4238-96B3-C1F3AA56178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053561B3-5D11-48E4-B8AB-E8A0E65A72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297482"/>
              </p:ext>
            </p:extLst>
          </p:nvPr>
        </p:nvGraphicFramePr>
        <p:xfrm>
          <a:off x="384744" y="3240000"/>
          <a:ext cx="3478512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7D82A024-C793-4719-A06C-8F8A47AF4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373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AV975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ADCF0877-325D-40A0-B625-778FD7568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D24CDF0-CC3F-44BB-997A-8CF6120A797B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EAC429C7-C0C0-4260-8212-3A6FF5CAFDD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ECF90B83-BFCC-4B33-BF1E-D0AB04AD91F2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BD08834-3D74-46A9-963F-5DF3B2D54E1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1BC2E28-2423-4C00-92A0-79DCB77CCEBF}"/>
              </a:ext>
            </a:extLst>
          </p:cNvPr>
          <p:cNvSpPr txBox="1"/>
          <p:nvPr/>
        </p:nvSpPr>
        <p:spPr>
          <a:xfrm>
            <a:off x="3059832" y="3240000"/>
            <a:ext cx="5688168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de 19 punten die u heeft en de minimaal 6 punten bij uw partner zuid, heeft u de benodigde 25 punten voor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manche. Ook heeft u minimaal 8 troeven bij elkaar. Dus meteen Stop: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bieden.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A2C8A15C-C9B3-E9ED-0137-2A9A520566D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79EF167-15D9-1DB3-D369-FD3A599DC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9210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AV975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AA9676E1-1F2E-4697-888E-2284D74CF4A7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9E24292-724D-4B69-9606-1AA8EA82885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0" name="Tabel 3">
            <a:extLst>
              <a:ext uri="{FF2B5EF4-FFF2-40B4-BE49-F238E27FC236}">
                <a16:creationId xmlns:a16="http://schemas.microsoft.com/office/drawing/2014/main" id="{75130C28-BF59-4DCB-913B-2CF1F9E06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605846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BAC1BD25-2D83-493A-BFEE-E088E611F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14975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4D5563F-FAAB-4AAE-8EB5-42910B2E42A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E66409B-EA6B-45FE-8EFE-63E904373F35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1917A00-EDBA-4469-A36D-4A64805BA89E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B4D125F5-DEB1-4F08-9A60-E97035881099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9D80A053-C82E-43B4-84F3-D0F8177B801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28B8AD88-639E-4EB2-BC98-28694B377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161784"/>
              </p:ext>
            </p:extLst>
          </p:nvPr>
        </p:nvGraphicFramePr>
        <p:xfrm>
          <a:off x="384744" y="3240000"/>
          <a:ext cx="3478512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1♣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♥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24BB52B6-8205-46EC-87A8-9B2DDD02B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2968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VB98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2DC1013B-01A3-4DF3-998D-D2F68BEAD65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Doublet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D76DBC5A-70A6-4257-8FFE-181CB981912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3E7A281-0078-45B2-B53A-D33DAEA6704E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C522ADE-1DC7-4D8D-887C-3C9955796DA6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6CE423C-6CD7-4EB9-9F63-89D914A8493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417C5B31-2AFE-412D-A30B-F893B4305057}"/>
              </a:ext>
            </a:extLst>
          </p:cNvPr>
          <p:cNvSpPr txBox="1"/>
          <p:nvPr/>
        </p:nvSpPr>
        <p:spPr>
          <a:xfrm>
            <a:off x="3059832" y="3240000"/>
            <a:ext cx="5688168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8 punten en een 6-kaart ♠ met twee tophonneurs biedt u 2♠.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Gebruik het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bod voor handen waarbij u geen uitgesproken eigen kleur of weinig punten heeft.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94EB25D2-3D9C-B951-2081-C275E6A103D9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2B9724A-78D8-A049-7060-0A4133652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67546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E551D550-6DB8-4F16-827D-4939EA3D0EDC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B335D8CC-908E-4462-AA39-FB3FA7BEE51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BBABD738-C030-4865-876C-3C0576A18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486117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C99DECE2-DCC1-4826-AE09-5153EC1C6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61112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AB0E1EF6-6975-41D1-895B-6A926912CA6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79D5F78-B303-4C5E-85F3-F09F05D229E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2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7486C8A4-9DCD-44EF-A4A8-63C3E1C2D0A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5ACD0E8-847A-4DAF-A7FA-698B9174126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CEE643CB-D845-4E06-B47F-54E081829C4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DA59F52-582F-4A8C-89B5-6618BEF5D5F0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Uw partner noord heeft minimaal 20 punten en maximaal 22. Heeft noord 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dan heeft u met uw doubleton in klaveren 5 punten. Daarom eerst 3 ♣. (Stayman)</a:t>
            </a:r>
          </a:p>
          <a:p>
            <a:r>
              <a:rPr lang="nl-NL" sz="2400" dirty="0">
                <a:solidFill>
                  <a:srgbClr val="244D10"/>
                </a:solidFill>
              </a:rPr>
              <a:t>Past het niet, dan is het werken om 3 SA te maken. De kans is groot, dat noord 21-22 punten heeft en dan moet 3SA kunnen.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D7F4FF34-E8D3-0D43-A560-7C2C43315B3C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B439389-D131-22FE-FBCD-F3D267BC5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25295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Wanneer u geen rode vraagnummers heeft gehad,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PROFICIAT!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71A6CE5-21E5-438A-86D6-23F0D02B3D29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4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6DA7623B-F890-46AD-94E1-9A8DA2AE08AF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A355C75-4CAA-4AB2-BCF8-00B5B54607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969DCF07-39D4-4CC0-8903-136AA172051D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49A3A79-B3DD-4C56-9D2E-1C905F9F376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25EA30A6-4A42-47F7-BE0A-A28B5012142E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ziet de bieding uitsterven.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Maar uw partner kan in de uit-pas nog iets doen, maar met deze kaart past u gewoon.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Heeft de openaar 14 punten en zijn partner 9 punten, dan is de koek voor u niet zo goed verdeeld. Gewoon passen.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97C6BF26-1127-BFCC-E419-08A5D1DDFA60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3FDA0A0-BA14-ACB5-BF87-34B667359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30661"/>
              </p:ext>
            </p:extLst>
          </p:nvPr>
        </p:nvGraphicFramePr>
        <p:xfrm>
          <a:off x="344357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VB98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CFA146F-48F1-404E-A58C-566C47CF2D60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3354995-E358-4B69-A3C3-4CB8822FC00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2" name="Tabel 3">
            <a:extLst>
              <a:ext uri="{FF2B5EF4-FFF2-40B4-BE49-F238E27FC236}">
                <a16:creationId xmlns:a16="http://schemas.microsoft.com/office/drawing/2014/main" id="{88C655FF-3F36-4BD8-8BF6-1F17E1ED02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68348"/>
              </p:ext>
            </p:extLst>
          </p:nvPr>
        </p:nvGraphicFramePr>
        <p:xfrm>
          <a:off x="384744" y="3240000"/>
          <a:ext cx="3478512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1♣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E480C22C-5BF7-4C49-BE30-4209482E3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87854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r>
                        <a:rPr lang="nl-NL" sz="2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</a:t>
                      </a:r>
                      <a:endParaRPr lang="nl-NL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9F13F00-281A-4FCA-A1DC-09657993FE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8CD93F8-4A3F-4F96-9673-76D0F75A99C5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6E9D18B9-1547-4E1B-8070-5FDD0EF2D82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E3ADE65F-A189-446C-B855-54FC7183CE38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76FC795-00EC-43D4-B9BF-91F9C443AB5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2012D5D-5526-4BB7-BEF3-5EF8730E79CB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? Ga zuinig om met uw biedruimte.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U moet wel sterk bieden.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is zo’n bod.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Het belooft minimaal 16 punten. Reverse.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2♠ is niet goed. Het antwoordt van uw partner belooft minimaal een 4-kaart ♠.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U heeft er maar 3.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31543DC2-CFCA-62C1-3E86-ABDC027CE48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7427710-0D95-FA00-F8DB-CBE454EDF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25739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</a:t>
                      </a:r>
                      <a:endParaRPr lang="nl-NL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r>
                        <a:rPr lang="nl-NL" sz="2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</a:t>
                      </a:r>
                      <a:endParaRPr lang="nl-NL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61F30F5-8CDF-4F9F-B1CF-D2C9343A2E18}"/>
              </a:ext>
            </a:extLst>
          </p:cNvPr>
          <p:cNvSpPr txBox="1"/>
          <p:nvPr/>
        </p:nvSpPr>
        <p:spPr>
          <a:xfrm>
            <a:off x="6986405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499A8EC-0C47-4681-BB53-B60914B8A04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– Les 4</a:t>
            </a:r>
            <a:endParaRPr lang="nl-NL" sz="1050" dirty="0"/>
          </a:p>
        </p:txBody>
      </p:sp>
      <p:graphicFrame>
        <p:nvGraphicFramePr>
          <p:cNvPr id="20" name="Tabel 3">
            <a:extLst>
              <a:ext uri="{FF2B5EF4-FFF2-40B4-BE49-F238E27FC236}">
                <a16:creationId xmlns:a16="http://schemas.microsoft.com/office/drawing/2014/main" id="{444ABEE0-FE1A-4BB1-8559-3EA4E1198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665165"/>
              </p:ext>
            </p:extLst>
          </p:nvPr>
        </p:nvGraphicFramePr>
        <p:xfrm>
          <a:off x="384744" y="3240000"/>
          <a:ext cx="3478512" cy="211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4971AB47-E14D-446E-82CD-5E9F23B03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50755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B1087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A51043C-6864-4608-BB40-9347F7601C8E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E9C3546-64C1-43DC-8BB7-64992E9606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2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8C4DE951-2025-48D9-AD8E-D02F06D2D91E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4203</Words>
  <Application>Microsoft Office PowerPoint</Application>
  <PresentationFormat>Diavoorstelling (4:3)</PresentationFormat>
  <Paragraphs>1287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674</cp:revision>
  <dcterms:created xsi:type="dcterms:W3CDTF">2012-09-16T12:51:46Z</dcterms:created>
  <dcterms:modified xsi:type="dcterms:W3CDTF">2023-02-25T18:40:53Z</dcterms:modified>
</cp:coreProperties>
</file>